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7" r:id="rId4"/>
    <p:sldId id="258" r:id="rId5"/>
    <p:sldId id="265" r:id="rId6"/>
    <p:sldId id="267" r:id="rId7"/>
    <p:sldId id="259" r:id="rId8"/>
    <p:sldId id="268" r:id="rId9"/>
    <p:sldId id="270" r:id="rId10"/>
    <p:sldId id="264" r:id="rId11"/>
    <p:sldId id="278" r:id="rId12"/>
    <p:sldId id="271" r:id="rId13"/>
    <p:sldId id="272" r:id="rId14"/>
    <p:sldId id="260" r:id="rId15"/>
    <p:sldId id="273" r:id="rId16"/>
    <p:sldId id="276" r:id="rId17"/>
    <p:sldId id="274" r:id="rId18"/>
    <p:sldId id="275" r:id="rId19"/>
    <p:sldId id="262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92" autoAdjust="0"/>
    <p:restoredTop sz="94660"/>
  </p:normalViewPr>
  <p:slideViewPr>
    <p:cSldViewPr snapToGrid="0">
      <p:cViewPr>
        <p:scale>
          <a:sx n="71" d="100"/>
          <a:sy n="71" d="100"/>
        </p:scale>
        <p:origin x="333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4:16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 7279 0 0,'0'0'10127'0'0,"2"2"-10072"0"0,-1 1-52 0 0,1-1 1 0 0,-1 1-1 0 0,0 0 1 0 0,1 0 0 0 0,-2 0-1 0 0,1 0 1 0 0,0 0 0 0 0,0 0-1 0 0,-1 0 1 0 0,0 1-1 0 0,0-1 1 0 0,0 0 0 0 0,0 0-1 0 0,0 0 1 0 0,0 0-1 0 0,-1 0 1 0 0,0 0 0 0 0,1 0-1 0 0,-1 0 1 0 0,-3 6 0 0 0,-21 56 168 0 0,-41 74 0 0 0,-45 57-454 0 0,73-131-103 0 0,3 3-814 0 0,34-66 782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4:20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132 369 10135 0 0,'-11'4'408'0'0,"0"0"-1"0"0,0 1 0 0 0,1 1 1 0 0,-18 12-1 0 0,11-5 3063 0 0,-26 26 1430 0 0,56-43-4285 0 0,5-4-414 0 0,1 0 1 0 0,-1-2 0 0 0,-1 0 0 0 0,32-25-1 0 0,59-60-146 0 0,-56 46-17 0 0,-18 20-9 0 0,51-35 0 0 0,-64 50-30 0 0,1 1 0 0 0,0 2 0 0 0,1 0 0 0 0,24-8 0 0 0,-44 18 7 0 0,0 0-1 0 0,0 0 1 0 0,0 0 0 0 0,0 0-1 0 0,0 1 1 0 0,0-1 0 0 0,0 1-1 0 0,0 0 1 0 0,0 0 0 0 0,0 0-1 0 0,0 0 1 0 0,0 0 0 0 0,1 1-1 0 0,-1-1 1 0 0,0 1-1 0 0,5 2 1 0 0,-7-2 15 0 0,0 1 1 0 0,-1-1-1 0 0,1 1 0 0 0,0-1 0 0 0,-1 1 1 0 0,1-1-1 0 0,-1 1 0 0 0,0-1 0 0 0,1 1 0 0 0,-1-1 1 0 0,0 1-1 0 0,0-1 0 0 0,0 1 0 0 0,0 0 1 0 0,0-1-1 0 0,-1 4 0 0 0,1-2 39 0 0,-3 15 186 0 0,0 0 0 0 0,0 0 0 0 0,-2-1 0 0 0,-12 32 0 0 0,11-35-191 0 0,1 0 1 0 0,0 1-1 0 0,1 0 0 0 0,1 0 1 0 0,0 0-1 0 0,1 0 0 0 0,0 21 0 0 0,2-34-135 0 0,0 0 0 0 0,1 0-1 0 0,-1-1 1 0 0,0 1 0 0 0,1 0-1 0 0,-1 0 1 0 0,1 0-1 0 0,0-1 1 0 0,0 1 0 0 0,-1 0-1 0 0,1-1 1 0 0,0 1-1 0 0,0-1 1 0 0,1 1 0 0 0,-1-1-1 0 0,0 1 1 0 0,0-1 0 0 0,1 0-1 0 0,-1 0 1 0 0,1 1-1 0 0,-1-1 1 0 0,1 0 0 0 0,-1 0-1 0 0,1 0 1 0 0,0-1-1 0 0,-1 1 1 0 0,1 0 0 0 0,0-1-1 0 0,0 1 1 0 0,3 0 0 0 0,7 1-1194 0 0</inkml:trace>
  <inkml:trace contextRef="#ctx0" brushRef="#br0" timeOffset="1">1193 1 15951 0 0,'0'0'2938'0'0,"-2"1"-2546"0"0,-42 50 380 0 0,-27 31 86 0 0,70-80-840 0 0,-41 54 764 0 0,-62 112-1 0 0,81-117-457 0 0,22-49-164 0 0,7 8 162 0 0,-5-8-313 0 0,1-1 0 0 0,-1 1 0 0 0,1-1 0 0 0,-1 0 0 0 0,1 1 0 0 0,-1-1 0 0 0,1 0 0 0 0,0 0 0 0 0,0 0 0 0 0,-1 0 0 0 0,1-1 0 0 0,0 1 0 0 0,0 0 0 0 0,0-1 0 0 0,0 1 0 0 0,0-1 0 0 0,0 0 0 0 0,0 1 0 0 0,0-1 0 0 0,4 0 0 0 0,4-1-347 0 0,0 0 0 0 0,19-3 1 0 0,-24 3 58 0 0,9-2-1978 0 0,-1 0 0 0 0,14-6 1 0 0,2-3-4394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03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331 117 15719 0 0,'0'0'1424'0'0,"6"-9"-348"0"0,-4 3-666 0 0,1 0 0 0 0,-2 0-1 0 0,1 0 1 0 0,-1 0 0 0 0,0-1 0 0 0,0 1-1 0 0,0 0 1 0 0,-1-1 0 0 0,0 1 0 0 0,0 0-1 0 0,-1-1 1 0 0,-1-7 0 0 0,1 11-368 0 0,1 2-44 0 0,-1 1-1 0 0,1-1 0 0 0,0 0 1 0 0,-1 0-1 0 0,1 0 0 0 0,0 1 1 0 0,-1-1-1 0 0,1 0 0 0 0,-1 0 0 0 0,0 1 1 0 0,1-1-1 0 0,-1 0 0 0 0,1 1 1 0 0,-1-1-1 0 0,0 1 0 0 0,0-1 1 0 0,1 1-1 0 0,-1-1 0 0 0,0 1 0 0 0,0-1 1 0 0,1 1-1 0 0,-1 0 0 0 0,0-1 1 0 0,0 1-1 0 0,0 0 0 0 0,0 0 1 0 0,0 0-1 0 0,0-1 0 0 0,1 1 1 0 0,-1 0-1 0 0,-2 1 0 0 0,0-1-28 0 0,0 1 0 0 0,0 0 0 0 0,1 0 0 0 0,-1 0 0 0 0,0 1 0 0 0,0-1 0 0 0,-2 2 0 0 0,-1 1-16 0 0,-22 12-156 0 0,2 2 1 0 0,0 1-1 0 0,-45 42 0 0 0,22-18 174 0 0,-37 28 29 0 0,86-70 2 0 0,-1-1-1 0 0,1 0 1 0 0,0 0-1 0 0,0 0 1 0 0,-1 0-1 0 0,1 1 1 0 0,0-1-1 0 0,0 0 1 0 0,0 0-1 0 0,-1 0 1 0 0,1 1-1 0 0,0-1 1 0 0,0 0 0 0 0,0 0-1 0 0,0 1 1 0 0,-1-1-1 0 0,1 0 1 0 0,0 0-1 0 0,0 1 1 0 0,0-1-1 0 0,0 0 1 0 0,0 1-1 0 0,0-1 1 0 0,0 0-1 0 0,0 0 1 0 0,0 1-1 0 0,6 1 21 0 0,8-3 3 0 0,9-5 10 0 0,0 0 1 0 0,0-2-1 0 0,0-1 0 0 0,22-12 0 0 0,-23 13-112 0 0,-20 7-17 0 0,-1 3-100 0 0,4 12 182 0 0,-6-9 9 0 0,0-3-4 0 0,0 6-127 0 0,1-5-185 0 0,0 1-1 0 0,-1-1 1 0 0,1 0-1 0 0,-1 0 1 0 0,1 0-1 0 0,-3 4 1 0 0,14-1-8404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4:54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53 1839 0 0,'-1'1'134'0'0,"-7"1"160"0"0,-14 12 14184 0 0,24-13-13606 0 0,5 3-597 0 0,0-1 1 0 0,0-1 0 0 0,1 1-1 0 0,-1-1 1 0 0,1 0 0 0 0,-1-1-1 0 0,1 0 1 0 0,-1 0 0 0 0,1-1-1 0 0,0 1 1 0 0,0-2 0 0 0,7 0-1 0 0,18-4 210 0 0,47-11-1 0 0,-67 13-375 0 0,63-17 179 0 0,-27 7-670 0 0,1 1 0 0 0,79-7 1 0 0,-114 19-953 0 0,-3 0-66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4:54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130 352 15631 0 0,'0'2'719'0'0,"-20"95"1884"0"0,-35 106 1 0 0,51-193-2374 0 0,-1 7 178 0 0,0 0 1 0 0,-2-1-1 0 0,-8 17 0 0 0,14-31 3 0 0,-7-9-243 0 0,7 5-156 0 0,-1-1 0 0 0,1 0 0 0 0,0 1 0 0 0,0-1-1 0 0,0 0 1 0 0,0 0 0 0 0,1 0 0 0 0,-1 0 0 0 0,1 0 0 0 0,0 0-1 0 0,-1 0 1 0 0,2-5 0 0 0,-1-1 25 0 0,1-1-1 0 0,4-15 1 0 0,0 5-65 0 0,2 0-1 0 0,0 1 1 0 0,1 0 0 0 0,1 0 0 0 0,1 1-1 0 0,16-23 1 0 0,83-95-303 0 0,-70 91 257 0 0,-5 6-274 0 0,2 2 0 0 0,61-51-1 0 0,-68 66 209 0 0,1 1 0 0 0,1 2-1 0 0,0 1 1 0 0,49-21 0 0 0,-56 29 227 0 0,35-9 0 0 0,-52 17-25 0 0,0 1-1 0 0,0 0 1 0 0,0 0-1 0 0,0 0 1 0 0,1 1-1 0 0,-1 0 1 0 0,0 0-1 0 0,0 0 1 0 0,14 4-1 0 0,-19-3-44 0 0,0-1 0 0 0,0 1-1 0 0,-1 0 1 0 0,1 0 0 0 0,0 0-1 0 0,-1 0 1 0 0,1 0 0 0 0,0 0-1 0 0,-1 0 1 0 0,1 1 0 0 0,-1-1 0 0 0,0 0-1 0 0,1 1 1 0 0,-1-1 0 0 0,0 1-1 0 0,0 0 1 0 0,0-1 0 0 0,0 1 0 0 0,0 0-1 0 0,0 0 1 0 0,-1 0 0 0 0,1-1-1 0 0,-1 1 1 0 0,1 0 0 0 0,-1 0-1 0 0,0 0 1 0 0,1 0 0 0 0,-1 0 0 0 0,0 0-1 0 0,0 0 1 0 0,-1 0 0 0 0,1 0-1 0 0,-1 3 1 0 0,-1 4 11 0 0,0 0 0 0 0,0 0 0 0 0,-1-1-1 0 0,0 1 1 0 0,-1-1 0 0 0,-4 9 0 0 0,-44 61 202 0 0,-1 3-47 0 0,35-47-119 0 0,1 2 0 0 0,1 0 1 0 0,2 0-1 0 0,2 1 0 0 0,2 1 0 0 0,1 0 0 0 0,-7 71 0 0 0,15-106-86 0 0,-1 64 209 0 0,2-59-336 0 0,1 0-1 0 0,0 0 1 0 0,0 0 0 0 0,1-1-1 0 0,0 1 1 0 0,3 7-1 0 0,-4-14-60 0 0,0 0 1 0 0,-1 0-1 0 0,1 0 0 0 0,0 0 1 0 0,0-1-1 0 0,1 1 0 0 0,-1 0 1 0 0,0-1-1 0 0,0 1 0 0 0,0-1 0 0 0,0 1 1 0 0,1-1-1 0 0,-1 1 0 0 0,0-1 1 0 0,0 0-1 0 0,1 0 0 0 0,1 1 1 0 0,8-2-1641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4:55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45 136 7831 0 0,'0'0'3336'0'0,"1"1"-1950"0"0,0 0-1336 0 0,0 0 0 0 0,0 0 0 0 0,0 0 0 0 0,0 0 0 0 0,0 0 0 0 0,0-1 0 0 0,0 1 0 0 0,0 0 1 0 0,0-1-1 0 0,0 1 0 0 0,1-1 0 0 0,-1 1 0 0 0,0-1 0 0 0,0 0 0 0 0,1 1 0 0 0,-1-1 0 0 0,0 0 0 0 0,0 0 1 0 0,1 0-1 0 0,-1 0 0 0 0,0 0 0 0 0,1 0 0 0 0,-1 0 0 0 0,0-1 0 0 0,2 1 0 0 0,1-2 109 0 0,0 1 1 0 0,0-1-1 0 0,0 0 0 0 0,0 0 0 0 0,0-1 0 0 0,0 1 1 0 0,-1-1-1 0 0,1 0 0 0 0,5-5 0 0 0,3-4 727 0 0,1 2-1 0 0,0-1 1 0 0,1 1-1 0 0,19-10 1 0 0,-25 15-627 0 0,10-6 677 0 0,29-12 1 0 0,-39 20-705 0 0,0 0-1 0 0,0 0 1 0 0,0 1 0 0 0,0 0 0 0 0,0 1 0 0 0,15-1 0 0 0,-22 2-217 0 0,1 0 1 0 0,0 0-1 0 0,0 0 1 0 0,-1 0-1 0 0,1 0 1 0 0,0 1 0 0 0,-1-1-1 0 0,1 1 1 0 0,0-1-1 0 0,-1 1 1 0 0,1-1-1 0 0,-1 1 1 0 0,1 0-1 0 0,-1 0 1 0 0,1 0-1 0 0,-1 0 1 0 0,0 0-1 0 0,1 0 1 0 0,-1 0-1 0 0,0 1 1 0 0,0-1-1 0 0,0 0 1 0 0,0 1 0 0 0,0-1-1 0 0,0 1 1 0 0,0-1-1 0 0,0 1 1 0 0,-1-1-1 0 0,1 1 1 0 0,-1-1-1 0 0,1 1 1 0 0,-1 0-1 0 0,1-1 1 0 0,-1 1-1 0 0,0 0 1 0 0,0 0-1 0 0,0-1 1 0 0,0 4-1 0 0,0 2 36 0 0,-1 0-1 0 0,0 0 0 0 0,0 0 0 0 0,-1 0 0 0 0,1 0 1 0 0,-2 0-1 0 0,1 0 0 0 0,-4 6 0 0 0,-1 0-78 0 0,-1 0 0 0 0,0-1 0 0 0,-1 0 0 0 0,-15 16 0 0 0,-46 39-234 0 0,18-18 128 0 0,-26 19-354 0 0,55-46 348 0 0,9-9 38 0 0,-14 17 0 0 0,8-10 44 0 0,-4 4 15 0 0,23-23 81 0 0,0 1 0 0 0,-1 0 0 0 0,1 0 0 0 0,0-1 0 0 0,0 1 0 0 0,1 0 0 0 0,-1 0 1 0 0,0 0-1 0 0,1 0 0 0 0,-1 0 0 0 0,1 0 0 0 0,-1 0 0 0 0,1 3 0 0 0,1-3-11 0 0,1 0 1 0 0,-1 1-1 0 0,1-1 0 0 0,-1 0 0 0 0,1 0 0 0 0,0 0 1 0 0,-1 0-1 0 0,1 0 0 0 0,0 0 0 0 0,3 1 0 0 0,-4-2-6 0 0,4 2 32 0 0,0 1-1 0 0,0-1 1 0 0,0 0-1 0 0,1 0 1 0 0,0 0 0 0 0,-1-1-1 0 0,1 0 1 0 0,0 0-1 0 0,10 1 1 0 0,6 1 130 0 0,30-1 0 0 0,-26-1-110 0 0,21-1 23 0 0,49-5 0 0 0,-40 1-37 0 0,54-8-1348 0 0,-108 10 286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4:56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58 103 3223 0 0,'0'0'143'0'0,"-2"0"-3"0"0,-27 4-722 0 0,19-2 2451 0 0,-6 4 11131 0 0,26-3-11566 0 0,7-3-1024 0 0,-1-1 0 0 0,1 0 1 0 0,25-6-1 0 0,5-1 64 0 0,333-54 1681 0 0,-333 53-2150 0 0,62-20-3669 0 0,-107 28 2479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4:56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1 136 10135 0 0,'0'0'9234'0'0,"2"-1"-8426"0"0,34-11 197 0 0,1 1 0 0 0,1 2 0 0 0,45-6 1 0 0,-19 4-517 0 0,49-12-58 0 0,80-15 391 0 0,-128 29-4167 0 0,1 4-3404 0 0,-46 4-98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5:04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2303 0 0,'0'0'7751'0'0,"0"-2"-7266"0"0,2-2-552 0 0,-1 0 1 0 0,1 0-1 0 0,0 0 0 0 0,0 0 0 0 0,0 0 0 0 0,1 0 0 0 0,-1 1 0 0 0,1-1 1 0 0,0 1-1 0 0,0 0 0 0 0,0 0 0 0 0,0 0 0 0 0,6-4 0 0 0,5-3-1393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5:05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372 167 1839 0 0,'0'0'3242'0'0,"-1"-1"-2292"0"0,-3 0-988 0 0,1 0 1 0 0,0 0-1 0 0,0-1 0 0 0,0 1 0 0 0,0-1 0 0 0,0 0 0 0 0,-3-2 0 0 0,5 3 7 0 0,1 0 0 0 0,-1 0 0 0 0,1-1-1 0 0,-1 1 1 0 0,1 0 0 0 0,0 0 0 0 0,-1 0 0 0 0,1 0-1 0 0,0 0 1 0 0,0 0 0 0 0,0-1 0 0 0,0 1 0 0 0,0 0 0 0 0,0 0-1 0 0,0 0 1 0 0,1-2 0 0 0,0-7 560 0 0,1 0-1 0 0,1 1 1 0 0,-1-1 0 0 0,2 0-1 0 0,-1 1 1 0 0,9-16-1 0 0,2-6 2461 0 0,-8 14 890 0 0,-9 22-60 0 0,-13 25-2238 0 0,2 1-1447 0 0,-5 10-28 0 0,-27 44-1 0 0,27-53-105 0 0,4-8 0 0 0,-23 29 0 0 0,13-22-10 0 0,-9 12-61 0 0,-73 70 0 0 0,56-63 71 0 0,51-50 0 0 0,0 0 0 0 0,0 0 0 0 0,0 0 0 0 0,0 0 0 0 0,0 0 0 0 0,0 0 0 0 0,1 0 0 0 0,-1 0 0 0 0,0 0 0 0 0,0 0 0 0 0,0 0 0 0 0,0 0 0 0 0,0 0 0 0 0,0 0 0 0 0,0 1 0 0 0,0-1 0 0 0,0 0 0 0 0,0 0 0 0 0,0 0 0 0 0,0 0 0 0 0,0 0 0 0 0,0 0 0 0 0,0 0 0 0 0,0 0 0 0 0,0 0 0 0 0,0 0 0 0 0,0 0 0 0 0,0 0 0 0 0,0 0 0 0 0,0 0 0 0 0,0 0 0 0 0,0 0 0 0 0,0 0 0 0 0,0 0 0 0 0,0 0 0 0 0,0 0 0 0 0,0 0 0 0 0,0 1 0 0 0,0-1 0 0 0,0 0 0 0 0,0 0 0 0 0,0 0 0 0 0,0 0 0 0 0,0 0 0 0 0,0 0 0 0 0,0 0 0 0 0,0 0 0 0 0,0 0 0 0 0,0 0 0 0 0,0 0 0 0 0,11-2 0 0 0,12-5 0 0 0,273-94 577 0 0,-249 85-213 0 0,1 1-1 0 0,0 3 0 0 0,61-8 1 0 0,-100 19-281 0 0,1 1 1 0 0,-1 0-1 0 0,1 0 1 0 0,10 2-1 0 0,-4 2-59 0 0,-15 0-42 0 0,-1-3 7 0 0,1 0-3 0 0,-1-1 1 0 0,0 1-1 0 0,0 0 1 0 0,1 0 0 0 0,-1-1-1 0 0,0 1 1 0 0,0 0-1 0 0,0 0 1 0 0,0 0-1 0 0,0-1 1 0 0,0 1-1 0 0,0 0 1 0 0,0 0 0 0 0,0 0-1 0 0,0-1 1 0 0,-1 1-1 0 0,1 0 1 0 0,0 0-1 0 0,0-1 1 0 0,-1 1-1 0 0,1 0 1 0 0,-1 0-1 0 0,1-1 1 0 0,-1 1 0 0 0,1 0-1 0 0,-1-1 1 0 0,1 1-1 0 0,-1-1 1 0 0,1 1-1 0 0,-2 0 1 0 0,-4 10-3457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5:05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0 9671 0 0,'-1'2'8291'0'0,"-6"13"-7408"0"0,-2 0 0 0 0,-16 25 0 0 0,-3 3-513 0 0,-230 415 913 0 0,155-259-1211 0 0,85-157 37 0 0,1 0 0 0 0,-21 84 0 0 0,26-76 243 0 0,12-49-259 0 0,0 2-112 0 0,-1-1-1 0 0,0 1 0 0 0,0-1 0 0 0,0 1 0 0 0,0-1 0 0 0,0 1 0 0 0,0-1 0 0 0,-3 4 0 0 0,3-5 6 0 0,-9 14-837 0 0,0 0 0 0 0,-1-2 0 0 0,-20 21 0 0 0,30-33 430 0 0,2-2-1018 0 0,1 0 1243 0 0,0 0 0 0 0,-1 0 0 0 0,1 0 0 0 0,0 0 0 0 0,-1 0 0 0 0,0-1 0 0 0,1 1 0 0 0,2-3-1 0 0,0-1-772 0 0,12-11-4501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5:06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0 16039 0 0,'0'0'1452'0'0,"-1"2"-1105"0"0,-9 12 288 0 0,0 0 1 0 0,0-1-1 0 0,-1 0 0 0 0,-17 15 0 0 0,-57 43 282 0 0,51-44-743 0 0,-35 36 0 0 0,45-38 4 0 0,2 1-1 0 0,-37 54 1 0 0,51-66-100 0 0,0 0-1 0 0,1 0 1 0 0,1 1 0 0 0,0 0-1 0 0,1 0 1 0 0,0 0 0 0 0,1 1-1 0 0,-2 22 1 0 0,5-31-42 0 0,1-1-1 0 0,0 0 0 0 0,1 1 1 0 0,-1-1-1 0 0,1 0 1 0 0,1 0-1 0 0,-1 1 1 0 0,1-1-1 0 0,0 0 0 0 0,0 0 1 0 0,1-1-1 0 0,0 1 1 0 0,0 0-1 0 0,0-1 1 0 0,0 0-1 0 0,1 0 0 0 0,0 0 1 0 0,0 0-1 0 0,1-1 1 0 0,-1 1-1 0 0,1-1 1 0 0,0 0-1 0 0,0 0 0 0 0,0-1 1 0 0,1 0-1 0 0,-1 0 1 0 0,12 5-1 0 0,-6-4 60 0 0,1 0 0 0 0,0 0 0 0 0,-1-1 0 0 0,1-1-1 0 0,0 0 1 0 0,0 0 0 0 0,1-1 0 0 0,-1-1 0 0 0,0 0 0 0 0,0-1 0 0 0,0 0-1 0 0,0-1 1 0 0,21-5 0 0 0,-14 1 45 0 0,0 0 0 0 0,0-2 0 0 0,-1 0 0 0 0,0-1 0 0 0,-1 0 1 0 0,1-2-1 0 0,-2 0 0 0 0,26-23 0 0 0,-25 18-102 0 0,-1-1 0 0 0,0 0-1 0 0,-2-1 1 0 0,0-1 0 0 0,-1 0 0 0 0,-1-1 0 0 0,12-26 0 0 0,-13 21-10 0 0,-1 0 0 0 0,0-1-1 0 0,9-49 1 0 0,-16 57-16 0 0,0 1-1 0 0,-2-1 1 0 0,0 0 0 0 0,-1 1-1 0 0,-1-1 1 0 0,-1 0-1 0 0,-3-18 1 0 0,4 31-33 0 0,-1 0 0 0 0,1 0 1 0 0,-1 0-1 0 0,0 0 0 0 0,0 1 0 0 0,0-1 0 0 0,-1 0 1 0 0,1 1-1 0 0,-1-1 0 0 0,0 1 0 0 0,0 0 0 0 0,-1 0 0 0 0,0 0 1 0 0,-4-3-1 0 0,4 4 0 0 0,1 1 0 0 0,-1 0 0 0 0,0 0 1 0 0,0 0-1 0 0,0 0 0 0 0,0 1 0 0 0,0-1 0 0 0,0 1 1 0 0,-1 0-1 0 0,1 0 0 0 0,0 1 0 0 0,-1-1 0 0 0,1 1 1 0 0,0 0-1 0 0,-1 0 0 0 0,1 1 0 0 0,-6 0 0 0 0,-1 2-28 0 0,1-1-1 0 0,-1 2 0 0 0,1-1 1 0 0,0 2-1 0 0,0-1 0 0 0,-17 11 1 0 0,-52 43-856 0 0,51-37-388 0 0,27-20 520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59:45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1246 79 4143 0 0,'48'-18'596'0'0,"-26"9"1489"0"0,1 2 0 0 0,23-6 0 0 0,-20 7 290 0 0,47-17-1 0 0,-71 22-1183 0 0,5 0 1515 0 0,-15 5-2000 0 0,-149 84-349 0 0,152-85-357 0 0,-338 220 128 0 0,268-174-128 0 0,-2-3 0 0 0,-134 58 0 0 0,66-34-4 0 0,-17 7 62 0 0,71-35-47 0 0,-31 12-12 0 0,113-51 3 0 0,-1 0 0 0 0,-13 2-1 0 0,20-4-5 0 0,0-1-1 0 0,1 0 0 0 0,-1 0 1 0 0,0 0-1 0 0,0 0 0 0 0,0 0 1 0 0,1 0-1 0 0,-1-1 0 0 0,0 1 1 0 0,0-1-1 0 0,1 0 0 0 0,-1 0 1 0 0,-3-1-1 0 0,5 1-1 0 0,0 0-1 0 0,0 0 1 0 0,0 0 0 0 0,0 0-1 0 0,0 0 1 0 0,0 0 0 0 0,0-1-1 0 0,1 1 1 0 0,-1 0 0 0 0,0 0-1 0 0,1-1 1 0 0,-1 1 0 0 0,1 0-1 0 0,-1-1 1 0 0,1 1-1 0 0,0 0 1 0 0,-1-1 0 0 0,1 1-1 0 0,0-1 1 0 0,0 1 0 0 0,0-3-1 0 0,1-3-37 0 0,-1 0-1 0 0,1 0 0 0 0,2-7 1 0 0,3-8-107 0 0,2 1 1 0 0,0 0 0 0 0,0 0 0 0 0,2 1 0 0 0,1 1 0 0 0,16-25 0 0 0,89-102-731 0 0,-30 53 646 0 0,-70 77 223 0 0,1 1-1 0 0,1 1 0 0 0,30-18 0 0 0,-45 29 62 0 0,1 1-1 0 0,0 1 1 0 0,-1-1-1 0 0,1 1 1 0 0,0-1 0 0 0,0 1-1 0 0,0 0 1 0 0,0 0-1 0 0,0 1 1 0 0,0-1-1 0 0,0 1 1 0 0,0 0-1 0 0,1 0 1 0 0,-1 0 0 0 0,7 2-1 0 0,-7-1 1 0 0,-1 0 0 0 0,1 1 0 0 0,-1-1 0 0 0,0 1 0 0 0,1 0 0 0 0,-1 0 1 0 0,0 0-1 0 0,0 0 0 0 0,0 0 0 0 0,-1 1 0 0 0,1-1 0 0 0,0 1 0 0 0,-1 0 0 0 0,0 0 0 0 0,1 0 0 0 0,-1 0 0 0 0,2 5 0 0 0,7 17 122 0 0,-1-1 0 0 0,-2 1 0 0 0,0 1 0 0 0,5 36-1 0 0,-5-25 123 0 0,15 43 0 0 0,-21-72-256 0 0,4 9 127 0 0,1 0 1 0 0,16 29-1 0 0,-20-41-112 0 0,1 0 0 0 0,0 1 0 0 0,0-1 1 0 0,1-1-1 0 0,-1 1 0 0 0,1 0 0 0 0,0-1 0 0 0,0 0 0 0 0,1-1 0 0 0,-1 1 0 0 0,9 4 0 0 0,2-2 94 0 0,0 0 0 0 0,0-1-1 0 0,0 0 1 0 0,0-1 0 0 0,1-1 0 0 0,18 1 0 0 0,103-1 470 0 0,-54-3-461 0 0,43 14-95 0 0,-34-2-35 0 0,-89-12-25 0 0,5 2 6 0 0,1-2-1 0 0,0 1 0 0 0,0-2 1 0 0,0 1-1 0 0,0-1 0 0 0,0-1 1 0 0,-1 1-1 0 0,20-7 0 0 0,-27 7-89 0 0,-3 0-33 0 0,-1-1 52 0 0,1 1 1 0 0,-1-1-1 0 0,0 1 1 0 0,1 0 0 0 0,-1 0-1 0 0,0 0 1 0 0,0 0-1 0 0,1 0 1 0 0,-1 0-1 0 0,0 0 1 0 0,0 1-1 0 0,0-1 1 0 0,0 0 0 0 0,0 1-1 0 0,0 0 1 0 0,-1 0-1 0 0,-2-1 1 0 0,-6 1-1849 0 0,1 0-1 0 0,-13 3 1 0 0,16-3-247 0 0,-11 2-4411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03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0 7367 0 0,'-2'0'2548'0'0,"0"1"-1944"0"0,-1 0 0 0 0,1 0 0 0 0,-1 0-1 0 0,1 0 1 0 0,-1 0 0 0 0,1 0 0 0 0,0 0 0 0 0,0 1-1 0 0,-4 3 1 0 0,2-2-106 0 0,0 1 0 0 0,1 0 0 0 0,0 0 0 0 0,-5 7-1 0 0,-1 3-139 0 0,2 2-1 0 0,-8 17 1 0 0,11-22 118 0 0,-128 370 1438 0 0,124-342-2757 0 0,8-37 540 0 0,4-2-503 0 0,0-1 609 0 0,0 1-1 0 0,0-1 0 0 0,0 0 0 0 0,0 0 0 0 0,-1 0 1 0 0,1-1-1 0 0,0 1 0 0 0,5-4 0 0 0,31-23-1127 0 0,-14 10 291 0 0,1 0-778 0 0,1-4-3383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59:45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9871 0 0,'0'0'4926'0'0,"3"1"-3998"0"0,14-1-92 0 0,1 1 1 0 0,-1-2 0 0 0,0-1-1 0 0,27-5 1 0 0,6 0 134 0 0,3-1-360 0 0,75-21 0 0 0,48-26-210 0 0,-95 29-287 0 0,-38 18-2128 0 0,-41 20-4494 0 0,-4 1 421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59:46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62 12007 0 0,'-70'13'7967'0'0,"72"-14"-7071"0"0,17-6-253 0 0,2 1 0 0 0,-1 0 0 0 0,1 1 0 0 0,39-4 1 0 0,-38 6-444 0 0,251-28 793 0 0,-226 30-1522 0 0,-36 1 57 0 0,0 1 0 0 0,20-4 0 0 0,-21 0-1127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59:46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10 2759 0 0,'0'0'21056'0'0,"7"-9"-20764"0"0,-7 9-135 0 0,-7 24 239 0 0,0 0 1 0 0,-3 36 0 0 0,10-58-299 0 0,0 4 81 0 0,0-4 177 0 0,5-7-203 0 0,1-1-273 0 0,-5 5-68 0 0,-1-1-17 0 0,1 0-66 0 0,2-7 115 0 0,-2 2-3354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1:00:05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241 164 5871 0 0,'0'0'534'0'0,"2"-1"-438"0"0,11-13 433 0 0,16-21 12152 0 0,-34 38-12678 0 0,0 0 0 0 0,1 1 0 0 0,-1 0 0 0 0,1 0 0 0 0,0 0 1 0 0,0 0-1 0 0,-5 8 0 0 0,-19 37-3 0 0,21-36 0 0 0,0 0 0 0 0,0-1-1 0 0,-13 15 1 0 0,-33 34 0 0 0,35-40 0 0 0,1 0 0 0 0,1 1 0 0 0,-15 25 0 0 0,15-22 0 0 0,13-19 27 0 0,0-1 0 0 0,0 1 0 0 0,0 0 0 0 0,1-1-1 0 0,-1 1 1 0 0,2 0 0 0 0,-1 0 0 0 0,1 1 0 0 0,-1-1 0 0 0,2 0-1 0 0,-1 0 1 0 0,1 11 0 0 0,0-14 30 0 0,1 1 0 0 0,-1-1 0 0 0,1 1 0 0 0,0 0 0 0 0,0-1 0 0 0,0 0-1 0 0,0 1 1 0 0,1-1 0 0 0,0 0 0 0 0,-1 1 0 0 0,1-1 0 0 0,0 0 0 0 0,1-1 0 0 0,-1 1 0 0 0,0 0 0 0 0,1 0-1 0 0,-1-1 1 0 0,1 0 0 0 0,0 1 0 0 0,0-1 0 0 0,0 0 0 0 0,0 0 0 0 0,5 1 0 0 0,7 4 214 0 0,0-2-1 0 0,1 0 1 0 0,-1-1 0 0 0,1 0 0 0 0,20 1-1 0 0,82 1 863 0 0,-89-6-857 0 0,56-7 1 0 0,-74 5-253 0 0,-1 0 0 0 0,1-1 0 0 0,-1 0 1 0 0,0-1-1 0 0,0 0 0 0 0,-1-1 0 0 0,1 1 1 0 0,14-12-1 0 0,-11 6-10 0 0,0-1 0 0 0,-1 0 0 0 0,0-1 0 0 0,-1 0 0 0 0,11-16 0 0 0,41-72 51 0 0,-44 67-65 0 0,-7 14 0 0 0,0 0 0 0 0,-2-1 0 0 0,0 0 0 0 0,-1-1 0 0 0,11-40 0 0 0,-19 57-2 0 0,-1-1 0 0 0,1 0-1 0 0,-1 1 1 0 0,1-1 0 0 0,-1 0-1 0 0,0 1 1 0 0,-1-1 0 0 0,0 0-1 0 0,1 1 1 0 0,-1-1 0 0 0,-1 1 0 0 0,1-1-1 0 0,-1 1 1 0 0,1-1 0 0 0,-1 1-1 0 0,0 0 1 0 0,-1 0 0 0 0,1 0-1 0 0,-1 0 1 0 0,0 0 0 0 0,0 1 0 0 0,0-1-1 0 0,0 1 1 0 0,-1 0 0 0 0,1 0-1 0 0,-1 0 1 0 0,0 0 0 0 0,-4-2-1 0 0,-111-53-1258 0 0,113 55 1139 0 0,0 0 0 0 0,-1 1 0 0 0,1 0-1 0 0,-1 0 1 0 0,0 0 0 0 0,0 1 0 0 0,0 0 0 0 0,1 0 0 0 0,-1 1-1 0 0,-10 1 1 0 0,8 0 65 0 0,1 1 0 0 0,-1 0 0 0 0,0 0 0 0 0,0 1 0 0 0,1 0 0 0 0,0 1 0 0 0,-12 6 0 0 0,-3 4 38 0 0,-21 17 1 0 0,24-16-4 0 0,-34 19 1 0 0,42-28-2 0 0,-13 7-343 0 0,-42 17 1 0 0,66-30 350 0 0,1 0 1 0 0,0-1 0 0 0,-1 1 0 0 0,1 0 0 0 0,0 0 0 0 0,-1 0 0 0 0,1 0 0 0 0,0 0 0 0 0,-1-1 0 0 0,1 1 0 0 0,0 0 0 0 0,-1 0 0 0 0,1-1 0 0 0,0 1 0 0 0,0 0 0 0 0,0 0 0 0 0,-1-1 0 0 0,1 1 0 0 0,0 0 0 0 0,0-1 0 0 0,0 1 0 0 0,-1 0 0 0 0,1-1 0 0 0,0 1 0 0 0,0 0 0 0 0,0-1 0 0 0,0 1 0 0 0,0 0 0 0 0,0-1 0 0 0,0 1-11 0 0,-1-4-23 0 0,1 1 0 0 0,0 0 0 0 0,0 0 0 0 0,0 0-1 0 0,0-1 1 0 0,1 1 0 0 0,-1 0 0 0 0,1 0 0 0 0,0 0 0 0 0,-1 0 0 0 0,2 0-1 0 0,-1 0 1 0 0,0 0 0 0 0,1 0 0 0 0,-1 0 0 0 0,3-2 0 0 0,4-7-198 0 0,0 0 0 0 0,11-11 0 0 0,-4 7-897 0 0,24-22 0 0 0,-29 30-1526 0 0,22-14-1 0 0,-10 10-2325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1:00:06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46 3223 0 0,'1'-1'240'0'0,"20"-20"-581"0"0,4-2 16498 0 0,-25 44-15738 0 0,-1 1 0 0 0,0-1 0 0 0,-2 0 0 0 0,0 0-1 0 0,-1 0 1 0 0,-2 0 0 0 0,-10 28 0 0 0,-28 48-27 0 0,-69 114 1 0 0,82-160-358 0 0,-104 189 146 0 0,131-232-183 0 0,1 0 1 0 0,0 0-1 0 0,0 0 0 0 0,1 0 1 0 0,0 1-1 0 0,0-1 0 0 0,0 16 1 0 0,2-24 0 0 0,0 0 0 0 0,0 0-1 0 0,0 0 1 0 0,0 0 0 0 0,0 0 0 0 0,0 1 0 0 0,0-1 0 0 0,0 0 0 0 0,0 0-1 0 0,0 0 1 0 0,0 0 0 0 0,0 0 0 0 0,0 0 0 0 0,0 0 0 0 0,0 0 0 0 0,0 1 0 0 0,0-1-1 0 0,0 0 1 0 0,0 0 0 0 0,0 0 0 0 0,0 0 0 0 0,1 0 0 0 0,-1 0 0 0 0,0 0-1 0 0,0 0 1 0 0,0 0 0 0 0,0 0 0 0 0,0 0 0 0 0,0 0 0 0 0,0 1 0 0 0,0-1-1 0 0,0 0 1 0 0,0 0 0 0 0,0 0 0 0 0,1 0 0 0 0,-1 0 0 0 0,0 0 0 0 0,0 0 0 0 0,0 0-1 0 0,0 0 1 0 0,0 0 0 0 0,0 0 0 0 0,0 0 0 0 0,0 0 0 0 0,1 0 0 0 0,-1 0-1 0 0,4 0-36 0 0,0 1-1 0 0,-1-1 1 0 0,1 0-1 0 0,0 0 1 0 0,0 0-1 0 0,0-1 1 0 0,0 1-1 0 0,0-1 1 0 0,0 0-1 0 0,6-2 1 0 0,5-3-519 0 0,19-10 0 0 0,1-3-239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1:00:07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169 281 2759 0 0,'0'0'126'0'0,"-1"2"-5"0"0,-28 54 356 0 0,-20 40 8497 0 0,27-56-7478 0 0,8-17-799 0 0,-24 29 0 0 0,23-32 2957 0 0,14-32-3654 0 0,2 5 50 0 0,0 0 0 0 0,1 0 0 0 0,0 0 0 0 0,0 0 0 0 0,1 0 0 0 0,0 0 0 0 0,0 1 0 0 0,0-1 0 0 0,7-7 0 0 0,-3 1-4 0 0,9-13-31 0 0,2 0 1 0 0,0 1-1 0 0,2 1 0 0 0,0 1 0 0 0,36-31 0 0 0,129-92-24 0 0,-123 101 27 0 0,-57 41-1 0 0,24-18 76 0 0,34-19-1 0 0,-54 36-27 0 0,0 1 0 0 0,0-1 0 0 0,0 1-1 0 0,1 1 1 0 0,0 0 0 0 0,0 0 0 0 0,0 1 0 0 0,17-2 0 0 0,-25 4-41 0 0,0 0 1 0 0,1 0 0 0 0,-1 0 0 0 0,0 0 0 0 0,1 1 0 0 0,-1-1 0 0 0,0 1 0 0 0,1-1 0 0 0,-1 1 0 0 0,0 0 0 0 0,0 0 0 0 0,0 0 0 0 0,0 0 0 0 0,0 0 0 0 0,0 1 0 0 0,0-1 0 0 0,0 0-1 0 0,0 1 1 0 0,0 0 0 0 0,-1-1 0 0 0,1 1 0 0 0,-1 0 0 0 0,1 0 0 0 0,-1 0 0 0 0,0 0 0 0 0,0 0 0 0 0,0 0 0 0 0,0 0 0 0 0,0 0 0 0 0,0 1 0 0 0,0-1 0 0 0,0 4 0 0 0,0 1 14 0 0,1 1 1 0 0,-2-1 0 0 0,1 1 0 0 0,-1 0 0 0 0,0-1-1 0 0,-1 1 1 0 0,0-1 0 0 0,-3 15 0 0 0,-9 21 121 0 0,-2 0 0 0 0,-34 66 1 0 0,-53 74 38 0 0,37-87-74 0 0,-1 2-183 0 0,58-78-148 0 0,7-19 10 0 0,12 6-1347 0 0,-9-7 1353 0 0,1 0 1 0 0,-1 0 0 0 0,0 0 0 0 0,1 0 0 0 0,-1 0-1 0 0,0 0 1 0 0,0-1 0 0 0,1 1 0 0 0,-1-1 0 0 0,0 0-1 0 0,0 1 1 0 0,0-1 0 0 0,4-2 0 0 0,17-9-1171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1:00:07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 13759 0 0,'0'0'2603'0'0,"-2"1"-1998"0"0,-40 28 141 0 0,1 3-1 0 0,-55 53 0 0 0,73-61-594 0 0,0 0-1 0 0,-24 36 1 0 0,40-50-70 0 0,1 1 0 0 0,-1-1-1 0 0,2 1 1 0 0,0 1 0 0 0,0-1 0 0 0,1 0 0 0 0,0 1 0 0 0,1 0-1 0 0,-2 20 1 0 0,4-29-71 0 0,1 1 1 0 0,0-1-1 0 0,0 0 0 0 0,0 0 0 0 0,0 1 1 0 0,1-1-1 0 0,0 0 0 0 0,-1 0 0 0 0,1 0 1 0 0,0 0-1 0 0,0 0 0 0 0,1 0 0 0 0,-1 0 1 0 0,1 0-1 0 0,-1 0 0 0 0,1-1 0 0 0,0 1 1 0 0,0-1-1 0 0,0 1 0 0 0,4 2 0 0 0,-3-2 24 0 0,0-1-1 0 0,1 1 0 0 0,0-1 0 0 0,-1 0 0 0 0,1 0 0 0 0,0-1 0 0 0,0 1 0 0 0,0-1 0 0 0,0 0 0 0 0,0 0 0 0 0,0 0 0 0 0,1-1 0 0 0,-1 1 0 0 0,0-1 0 0 0,6-1 0 0 0,4 0 92 0 0,0-1 0 0 0,0 0 0 0 0,0-2 0 0 0,-1 1 0 0 0,1-2 0 0 0,-1 0 0 0 0,0 0 0 0 0,22-14 0 0 0,-14 6-39 0 0,0-1 1 0 0,0-1-1 0 0,-1-1 0 0 0,17-19 0 0 0,-23 21-59 0 0,-2 0 0 0 0,0 0 0 0 0,12-20 0 0 0,-19 26-13 0 0,-1 1 1 0 0,0-1 0 0 0,0 0 0 0 0,0-1 0 0 0,-1 1 0 0 0,-1-1 0 0 0,1 1 0 0 0,1-18-1 0 0,-4 22-34 0 0,0-1 0 0 0,-1 1 0 0 0,1-1 0 0 0,-1 1 0 0 0,0-1 0 0 0,0 1 0 0 0,-1-1 0 0 0,1 1-1 0 0,-1 0 1 0 0,0 0 0 0 0,0 0 0 0 0,0 0 0 0 0,-1 0 0 0 0,0 0 0 0 0,1 1 0 0 0,-1-1 0 0 0,0 1-1 0 0,-1 0 1 0 0,-5-5 0 0 0,4 4-73 0 0,0 0 1 0 0,-1 0-1 0 0,1 1 0 0 0,-1-1 0 0 0,0 1 1 0 0,0 1-1 0 0,0-1 0 0 0,0 1 0 0 0,0 0 0 0 0,-1 0 1 0 0,1 1-1 0 0,0 0 0 0 0,-9 0 0 0 0,11 1 37 0 0,0 0 1 0 0,0 1-1 0 0,1-1 0 0 0,-1 1 0 0 0,1 0 0 0 0,-1 0 0 0 0,1 0 1 0 0,-1 1-1 0 0,1-1 0 0 0,0 1 0 0 0,-6 3 0 0 0,-9 8-4161 0 0,14-11 2570 0 0,-11 8-4707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1:00:08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807 128 5063 0 0,'75'-64'388'0'0,"-26"20"4335"0"0,-44 40-3540 0 0,8-8 854 0 0,-5 8 2342 0 0,-13 17-3339 0 0,-9 17-361 0 0,-32 51 1 0 0,24-45-261 0 0,-34 55 399 0 0,-51 93 52 0 0,-46 142-461 0 0,-25 47-311 0 0,128-281-377 0 0,-119 165 0 0 0,147-228-130 0 0,-64 86-17 0 0,38-32-3808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1:00:08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81 133 9671 0 0,'-8'-1'215'0'0,"1"0"-1"0"0,-1 1 1 0 0,-8 1-1 0 0,14 0 108 0 0,-1-1-1 0 0,0 1 0 0 0,0 0 1 0 0,1-1-1 0 0,-1 1 1 0 0,1 1-1 0 0,-1-1 0 0 0,1 0 1 0 0,-1 1-1 0 0,1-1 1 0 0,-4 4-1 0 0,-2 1 4595 0 0,8-4-4273 0 0,1 0-584 0 0,-1-1 1 0 0,1 1-1 0 0,-1 0 1 0 0,1-1-1 0 0,-1 1 1 0 0,1-1-1 0 0,0 1 1 0 0,0-1-1 0 0,0 0 0 0 0,0 1 1 0 0,0-1-1 0 0,0 0 1 0 0,0 1-1 0 0,0-1 1 0 0,1 0-1 0 0,-1 0 1 0 0,0 0-1 0 0,1 0 1 0 0,-1 0-1 0 0,1-1 1 0 0,-1 1-1 0 0,1 0 1 0 0,-1-1-1 0 0,1 1 1 0 0,0-1-1 0 0,-1 1 1 0 0,1-1-1 0 0,1 0 1 0 0,7 1 43 0 0,-1 0-1 0 0,1-1 1 0 0,18-1 0 0 0,-22 0-25 0 0,81-9 795 0 0,90-24-1 0 0,-98 18-385 0 0,423-73 1329 0 0,-436 77-3624 0 0,32-9-5370 0 0,-84 17-252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1:00:09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197 296 8839 0 0,'34'-67'851'0'0,"-28"53"2281"0"0,0 1 3384 0 0,-96 187-6158 0 0,11-25 292 0 0,63-114-591 0 0,1 2-1 0 0,-13 47 1 0 0,24-71-5 0 0,1 1 1 0 0,0-1 0 0 0,1 1-1 0 0,0 16 1 0 0,2-25-13 0 0,0-1 0 0 0,0 0 0 0 0,1 1 0 0 0,0-1 0 0 0,-1 0 1 0 0,2 0-1 0 0,-1 1 0 0 0,0-1 0 0 0,1 0 0 0 0,0 0 0 0 0,0 0 0 0 0,0-1 0 0 0,0 1 0 0 0,1 0 0 0 0,-1-1 0 0 0,1 0 0 0 0,4 5 1 0 0,-3-4 29 0 0,1 0 1 0 0,0 0-1 0 0,0 0 1 0 0,0-1-1 0 0,0 1 1 0 0,1-1-1 0 0,-1-1 1 0 0,1 1-1 0 0,-1-1 1 0 0,1 0-1 0 0,0 0 1 0 0,0 0 0 0 0,0-1-1 0 0,0 0 1 0 0,1 0-1 0 0,-1-1 1 0 0,0 0-1 0 0,0 0 1 0 0,0 0-1 0 0,0-1 1 0 0,1 0-1 0 0,-1 0 1 0 0,0 0 0 0 0,0-1-1 0 0,0 0 1 0 0,8-4-1 0 0,3-3 12 0 0,0-1 0 0 0,-1 0 0 0 0,0-1 0 0 0,-1-1 0 0 0,23-23 0 0 0,61-77 197 0 0,-65 70-154 0 0,352-468 569 0 0,-368 483-738 0 0,-2 0 0 0 0,15-34-1 0 0,-30 59-78 0 0,-11 9-664 0 0,6-3 631 0 0,0 0 0 0 0,1 0 0 0 0,-1 0 1 0 0,1 1-1 0 0,0-1 0 0 0,0 1 0 0 0,0 0 0 0 0,1 0 1 0 0,-4 8-1 0 0,-2 18-2120 0 0,4 2-3302 0 0,2-6-771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03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113 124 5063 0 0,'66'-70'65'0'0,"-15"17"9491"0"0,-51 53-9291 0 0,0 0 1 0 0,1 0-1 0 0,-1 0 1 0 0,0 0-1 0 0,1-1 1 0 0,-1 1-1 0 0,0 0 0 0 0,1 0 1 0 0,-1 0-1 0 0,0 0 1 0 0,1 0-1 0 0,2 5 3550 0 0,-2 1-5206 0 0,1 4 1647 0 0,-1-1 0 0 0,0 1 0 0 0,-1-1 0 0 0,1 1 0 0 0,-2 0 0 0 0,-3 18 0 0 0,-17 58 652 0 0,17-72-839 0 0,-164 467 2775 0 0,166-477-2835 0 0,-8 20 32 0 0,1 0 0 0 0,1 0-1 0 0,-8 36 1 0 0,16-59-164 0 0,2-2-1140 0 0,11-4-4742 0 0,3-3-2027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1:00:09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550 148 7831 0 0,'86'-67'409'0'0,"-25"18"1776"0"0,-19 17 7748 0 0,-53 42-9080 0 0,-38 31-511 0 0,-58 37 0 0 0,62-46-266 0 0,-70 38 6 0 0,29-20-8 0 0,-48 28-27 0 0,132-77-130 0 0,5-1-161 0 0,46-1-10 0 0,-19 0 187 0 0,-1 1-1 0 0,35 4 1 0 0,152 46 15 0 0,-196-45 132 0 0,0 1-1 0 0,0 2 0 0 0,-1 0 1 0 0,0 0-1 0 0,30 21 0 0 0,-45-27-47 0 0,-1 1 0 0 0,-1 0 0 0 0,1-1 0 0 0,0 1 0 0 0,-1 0 0 0 0,1 0 0 0 0,-1 0 0 0 0,4 7 0 0 0,-6-9-21 0 0,0 0 0 0 0,0 1 0 0 0,0-1 1 0 0,0 1-1 0 0,0-1 0 0 0,0 1 0 0 0,0-1 0 0 0,-1 1 0 0 0,1-1 0 0 0,0 0 0 0 0,-1 1 0 0 0,1-1 0 0 0,-1 0 0 0 0,0 1 1 0 0,1-1-1 0 0,-1 0 0 0 0,0 1 0 0 0,0-1 0 0 0,0 0 0 0 0,0 0 0 0 0,0 0 0 0 0,-1 1 0 0 0,2-2-10 0 0,-6 7 40 0 0,-1 0 0 0 0,0-1 0 0 0,-1 0 0 0 0,0-1 0 0 0,1 1 0 0 0,-16 6 0 0 0,-55 22 200 0 0,57-26-177 0 0,-218 78 166 0 0,159-61-145 0 0,-86 13 0 0 0,160-37-86 0 0,-41 5-47 0 0,44-6 41 0 0,1 0 0 0 0,0 0-1 0 0,-1 0 1 0 0,1 0-1 0 0,-1-1 1 0 0,1 1 0 0 0,0 0-1 0 0,-1-1 1 0 0,1 0 0 0 0,0 0-1 0 0,-1 0 1 0 0,1 0 0 0 0,0 0-1 0 0,0 0 1 0 0,-4-3-1 0 0,6 3-6 0 0,0 1-1 0 0,0-1 1 0 0,0 1-1 0 0,0-1 0 0 0,0 0 1 0 0,0 1-1 0 0,0-1 1 0 0,0 0-1 0 0,0 1 0 0 0,1-1 1 0 0,-1 0-1 0 0,0 1 1 0 0,0-1-1 0 0,1 1 0 0 0,-1-1 1 0 0,0 1-1 0 0,1-1 0 0 0,-1 0 1 0 0,1 0-22 0 0,1-3-51 0 0,1-1 0 0 0,-1 1 0 0 0,1 0 0 0 0,0 0 0 0 0,0 1 0 0 0,1-1 0 0 0,-1 1 0 0 0,5-4 0 0 0,34-23-2419 0 0,-19 15-1785 0 0,8-8-2289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1:00:10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155 163 4607 0 0,'12'-6'91'0'0,"-1"0"0"0"0,1 1 0 0 0,14-4 0 0 0,-21 8 565 0 0,1 0-1 0 0,-1 0 1 0 0,10-1-1 0 0,-11 2 408 0 0,-1 0 0 0 0,0 0-1 0 0,1 1 1 0 0,-1-1-1 0 0,0 1 1 0 0,0 0-1 0 0,4 1 1 0 0,-4-1-745 0 0,0 1 0 0 0,0-1-1 0 0,-1 1 1 0 0,1 0 0 0 0,-1 0 0 0 0,1 0 0 0 0,-1 0-1 0 0,0 0 1 0 0,0 1 0 0 0,2 2 0 0 0,16 27-73 0 0,-14-22 182 0 0,-3-5-243 0 0,0 1 0 0 0,1-1 0 0 0,0 0 1 0 0,-1 0-1 0 0,2 0 0 0 0,-1-1 0 0 0,1 0 0 0 0,8 7 1 0 0,-10-9-97 0 0,1 0 0 0 0,0 0 0 0 0,0 0 0 0 0,0-1 0 0 0,0 0-1 0 0,0 1 1 0 0,0-1 0 0 0,0-1 0 0 0,0 1 0 0 0,0 0 0 0 0,1-1 0 0 0,-1 0 0 0 0,0 0 0 0 0,5-1 0 0 0,15-3 64 0 0,0-2 0 0 0,0 0 0 0 0,37-15 0 0 0,-43 14-135 0 0,0-1 0 0 0,-1-1 0 0 0,0 0-1 0 0,25-18 1 0 0,-35 22-36 0 0,0-1-1 0 0,0 0 1 0 0,-1 0 0 0 0,0 0-1 0 0,0-1 1 0 0,-1 0-1 0 0,1 0 1 0 0,-1 0 0 0 0,-1-1-1 0 0,0 0 1 0 0,0 0 0 0 0,4-9-1 0 0,-8 15-9 0 0,1 0 0 0 0,0-1 0 0 0,-1 1 1 0 0,1 0-1 0 0,-1 0 0 0 0,0 0 0 0 0,0 0 0 0 0,0 0 0 0 0,0 0 0 0 0,0 0 0 0 0,0 0 0 0 0,0-1 0 0 0,-1 1 0 0 0,1 0 1 0 0,-1 0-1 0 0,0 0 0 0 0,1 0 0 0 0,-1 0 0 0 0,0 0 0 0 0,0 1 0 0 0,0-1 0 0 0,-1 0 0 0 0,1 0 0 0 0,-3-2 0 0 0,2 2-10 0 0,-1 0-1 0 0,0 0 0 0 0,0 0 0 0 0,0 0 0 0 0,0 1 0 0 0,0 0 1 0 0,0-1-1 0 0,0 1 0 0 0,0 0 0 0 0,0 0 0 0 0,-1 1 0 0 0,1-1 1 0 0,0 1-1 0 0,-1 0 0 0 0,-3 0 0 0 0,-10 0-108 0 0,0 2-1 0 0,-1 0 1 0 0,1 1 0 0 0,-24 8-1 0 0,-64 27-298 0 0,68-21 418 0 0,1 1-1 0 0,0 1 1 0 0,1 2 0 0 0,2 2-1 0 0,0 1 1 0 0,2 1 0 0 0,0 2-1 0 0,2 1 1 0 0,1 2 0 0 0,-46 61-1 0 0,62-74 30 0 0,1 1 0 0 0,0 0 0 0 0,2 0 0 0 0,0 1 0 0 0,1 0 0 0 0,-7 25 0 0 0,14-40 9 0 0,0-1-1 0 0,1 1 1 0 0,-1 0 0 0 0,1-1-1 0 0,-1 1 1 0 0,1 0-1 0 0,0 0 1 0 0,1-1 0 0 0,-1 1-1 0 0,1 0 1 0 0,-1-1-1 0 0,1 1 1 0 0,0 0 0 0 0,0-1-1 0 0,1 1 1 0 0,-1-1 0 0 0,1 0-1 0 0,0 1 1 0 0,0-1-1 0 0,0 0 1 0 0,0 0 0 0 0,0 0-1 0 0,1 0 1 0 0,-1-1-1 0 0,1 1 1 0 0,0-1 0 0 0,0 1-1 0 0,0-1 1 0 0,0 0-1 0 0,0 0 1 0 0,0 0 0 0 0,1 0-1 0 0,-1-1 1 0 0,5 2 0 0 0,8 2 99 0 0,0-2 1 0 0,0 1 0 0 0,0-2 0 0 0,30 1 0 0 0,68-6 417 0 0,-110 3-506 0 0,56-5 25 0 0,0-3 0 0 0,111-30 0 0 0,-52 1-2924 0 0,-87 25 1391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1:00:10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261 462 8751 0 0,'0'0'399'0'0,"1"2"-4"0"0,2 34-227 0 0,-3-27 1232 0 0,0-1-1 0 0,-1 0 1 0 0,0 1 0 0 0,-4 14 0 0 0,4-19-839 0 0,0 0 1 0 0,0-1-1 0 0,-1 1 1 0 0,0 0-1 0 0,0-1 1 0 0,0 0-1 0 0,0 1 0 0 0,0-1 1 0 0,-1 0-1 0 0,1 0 1 0 0,-6 5-1 0 0,5-6-591 0 0,0 0 0 0 0,0 0 1 0 0,0 0-1 0 0,0-1 0 0 0,0 1 0 0 0,0-1 1 0 0,-1 0-1 0 0,1 0 0 0 0,-5 1 0 0 0,0 0 115 0 0,0-1-1 0 0,0 0 1 0 0,0-1-1 0 0,0 0 0 0 0,0 0 1 0 0,0 0-1 0 0,0-1 1 0 0,-15-4-1 0 0,17 3-64 0 0,1 0 0 0 0,-1 0 0 0 0,1 0 0 0 0,0-1 0 0 0,-1 0 0 0 0,1 0 0 0 0,0-1 0 0 0,1 1 0 0 0,-1-1 0 0 0,1 0 0 0 0,0 0 0 0 0,-8-9 0 0 0,8 7 0 0 0,0 0 0 0 0,0 0 0 0 0,1 0-1 0 0,-1-1 1 0 0,1 0 0 0 0,1 1 0 0 0,-1-1 0 0 0,1 0-1 0 0,1 0 1 0 0,-2-9 0 0 0,2 3-49 0 0,0 0 1 0 0,1 1-1 0 0,1-1 1 0 0,0 0-1 0 0,3-13 1 0 0,1 3 2 0 0,1 0 1 0 0,0 1 0 0 0,2 0-1 0 0,0 0 1 0 0,2 1 0 0 0,0 0-1 0 0,1 1 1 0 0,1 0 0 0 0,1 1-1 0 0,1 0 1 0 0,1 1 0 0 0,0 0-1 0 0,1 2 1 0 0,1 0 0 0 0,24-18-1 0 0,-30 26 15 0 0,2 1 0 0 0,-1-1 0 0 0,1 2 0 0 0,0 0 0 0 0,1 0 0 0 0,0 2 0 0 0,-1-1-1 0 0,1 2 1 0 0,1 0 0 0 0,25-2 0 0 0,-27 4 27 0 0,0 1-1 0 0,0 0 1 0 0,0 1 0 0 0,0 0-1 0 0,0 1 1 0 0,-1 1 0 0 0,1 0-1 0 0,0 0 1 0 0,-1 2 0 0 0,0-1-1 0 0,0 2 1 0 0,13 7 0 0 0,-11-5 22 0 0,-1 1 1 0 0,-1 1 0 0 0,1 0-1 0 0,-2 1 1 0 0,1 0 0 0 0,-2 1-1 0 0,0 0 1 0 0,14 20-1 0 0,-20-26-23 0 0,-1 1-1 0 0,1-1 0 0 0,-1 1 0 0 0,0-1 1 0 0,0 1-1 0 0,-1 0 0 0 0,0 0 0 0 0,-1 1 1 0 0,1-1-1 0 0,-1 0 0 0 0,0 0 0 0 0,-1 1 1 0 0,0-1-1 0 0,0 1 0 0 0,-1-1 0 0 0,0 0 1 0 0,0 0-1 0 0,-1 1 0 0 0,1-1 0 0 0,-5 9 0 0 0,-2 1 13 0 0,-1 0 0 0 0,-1-1 0 0 0,0-1 0 0 0,-1 1 0 0 0,0-2 0 0 0,-2 1 0 0 0,1-2 0 0 0,-2 0-1 0 0,0 0 1 0 0,-21 14 0 0 0,4-6-26 0 0,-1-1-1 0 0,-1-2 1 0 0,-1-1 0 0 0,-42 14-1 0 0,5-6-219 0 0,-120 26 1 0 0,182-50-116 0 0,-1 0-1 0 0,-13 0 1 0 0,23-1 288 0 0,-1 0-1 0 0,1 0 1 0 0,0 0 0 0 0,-1 0-1 0 0,1 0 1 0 0,0 0-1 0 0,-1 0 1 0 0,1 0 0 0 0,0-1-1 0 0,0 1 1 0 0,-1 0-1 0 0,1 0 1 0 0,0 0 0 0 0,-1-1-1 0 0,1 1 1 0 0,0 0 0 0 0,0 0-1 0 0,0-1 1 0 0,-1 1-1 0 0,1 0 1 0 0,0-1 0 0 0,0 1-1 0 0,0 0 1 0 0,0 0-1 0 0,-1-1 1 0 0,1 1 0 0 0,0 0-1 0 0,0-1 1 0 0,0 1 0 0 0,0 0-1 0 0,0-1 1 0 0,0-10-1083 0 0,1 8 287 0 0,0-1 1 0 0,0 1-1 0 0,0-1 0 0 0,1 1 1 0 0,-1 0-1 0 0,1 0 0 0 0,3-4 1 0 0,8-13-5237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1:00:10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875 107 4607 0 0,'1'-2'96'0'0,"34"-56"1071"0"0,-16 17 10652 0 0,-14 35-9194 0 0,-34 63-2034 0 0,-50 72-1 0 0,-243 308 173 0 0,230-326-709 0 0,-38 48-2 0 0,64-67 19 0 0,-68 123 0 0 0,119-188-50 0 0,1 1 0 0 0,2 0 1 0 0,0 1-1 0 0,2 1 0 0 0,-8 37 1 0 0,18-62-173 0 0,-1 0 0 0 0,1 0-1 0 0,0 0 1 0 0,0 0 0 0 0,0 0 0 0 0,1 0 0 0 0,-1 0 0 0 0,3 6 0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1:00:11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 5527 0 0,'0'0'488'0'0,"-14"0"-392"0"0,-4 2-96 0 0,-2 4 0 0 0,-1-2 3504 0 0,1 3 680 0 0,0 1 136 0 0,5 0 24 0 0,1 0-3264 0 0,4 0-88 0 0,16 2-1208 0 0,8-4 56 0 0,7-4-9520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3:35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86 3679 0 0,'8'-8'279'0'0,"0"0"0"0"0,1 0-1 0 0,0 0 1 0 0,11-6 0 0 0,41-21 8405 0 0,-49 31-7177 0 0,-12 4-1435 0 0,0 0 0 0 0,0 0 0 0 0,1 0 0 0 0,-1 0 0 0 0,0 0 0 0 0,0 0 0 0 0,0 0 0 0 0,0-1 0 0 0,1 2 0 0 0,-1-1 0 0 0,0 0 0 0 0,0 0 0 0 0,0 0-1 0 0,0 0 1 0 0,1 0 0 0 0,-1 0 0 0 0,0 0 0 0 0,0 0 0 0 0,0 0 0 0 0,0 0 0 0 0,1 0 0 0 0,-1 0 0 0 0,0 0 0 0 0,0 0 0 0 0,0 1 0 0 0,0-1 0 0 0,0 0 0 0 0,0 0 0 0 0,1 0 0 0 0,-1 0 0 0 0,0 1-1 0 0,0 1 59 0 0,0-1 0 0 0,0 1 0 0 0,0 0 0 0 0,-1 0 0 0 0,1 0 0 0 0,-1 0 0 0 0,1-1 0 0 0,-1 1 0 0 0,-1 3 0 0 0,-3 7 18 0 0,-1-1 0 0 0,-1 0 0 0 0,1 0 0 0 0,-2 0 1 0 0,-15 17-1 0 0,1 0 8 0 0,-199 287 654 0 0,163-218-763 0 0,-66 146 0 0 0,67-87-47 0 0,36-96 0 0 0,1-8-441 0 0,19-50 186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3:35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271 238 2303 0 0,'-5'7'496'0'0,"4"-5"297"0"0,-1 0-1 0 0,1 1 1 0 0,0-1-1 0 0,0 0 1 0 0,1 1-1 0 0,-1-1 1 0 0,0 0-1 0 0,1 1 1 0 0,0-1-1 0 0,-1 1 1 0 0,1-1-1 0 0,0 4 1 0 0,1-4-559 0 0,-1-1 1 0 0,0 1 0 0 0,1-1 0 0 0,-1 1-1 0 0,1-1 1 0 0,-1 1 0 0 0,1-1 0 0 0,0 1-1 0 0,0-1 1 0 0,-1 0 0 0 0,1 1 0 0 0,0-1-1 0 0,0 0 1 0 0,0 0 0 0 0,2 2 0 0 0,0-1-125 0 0,0 0 0 0 0,1 0 0 0 0,-1 0 0 0 0,1 0 0 0 0,-1-1 0 0 0,1 0-1 0 0,-1 1 1 0 0,1-1 0 0 0,0-1 0 0 0,-1 1 0 0 0,1 0 0 0 0,0-1 0 0 0,0 0 0 0 0,7 0 0 0 0,7-3 113 0 0,0 0 0 0 0,0-1 0 0 0,0-1 0 0 0,-1-1 0 0 0,30-14 0 0 0,-37 16-149 0 0,16-9 93 0 0,0 0 0 0 0,-1-2 1 0 0,-1-1-1 0 0,0 0 0 0 0,41-40 0 0 0,-55 46-146 0 0,-1 0-1 0 0,0 0 1 0 0,10-16 0 0 0,-17 23-51 0 0,0 0 1 0 0,0 0 0 0 0,0 0-1 0 0,-1 0 1 0 0,1-1-1 0 0,-1 1 1 0 0,0 0-1 0 0,0-1 1 0 0,0 1 0 0 0,0-1-1 0 0,0 1 1 0 0,-1-1-1 0 0,0 0 1 0 0,0 1-1 0 0,0-1 1 0 0,0 1 0 0 0,-1-7-1 0 0,0 9-24 0 0,0-1 0 0 0,1 1 0 0 0,-1-1 0 0 0,0 1 0 0 0,0 0 0 0 0,0-1 0 0 0,0 1 0 0 0,0 0 0 0 0,-1 0 0 0 0,1 0 0 0 0,0 0 0 0 0,-1 0 0 0 0,1 0 0 0 0,0 0 0 0 0,-1 1 0 0 0,1-1 0 0 0,-1 0 0 0 0,1 1 0 0 0,-1-1 0 0 0,1 1 0 0 0,-1-1 0 0 0,1 1 0 0 0,-1 0 0 0 0,0 0 0 0 0,-2 0 0 0 0,-4-1-189 0 0,0 2-1 0 0,1-1 1 0 0,-1 1-1 0 0,-8 2 1 0 0,-1 1-71 0 0,-1 2 0 0 0,0 0 1 0 0,1 0-1 0 0,0 2 0 0 0,-24 14 0 0 0,-74 56-2 0 0,66-42 301 0 0,-180 136 481 0 0,221-165-411 0 0,-54 47 278 0 0,55-47-223 0 0,0 0 0 0 0,1 0-1 0 0,0 1 1 0 0,1 0 0 0 0,-1 0-1 0 0,-5 12 1 0 0,10-18-57 0 0,0 0 0 0 0,0 0-1 0 0,0 0 1 0 0,1 0 0 0 0,-1 0 0 0 0,0 1 0 0 0,1-1-1 0 0,0 0 1 0 0,-1 0 0 0 0,1 1 0 0 0,0-1 0 0 0,0 0-1 0 0,0 1 1 0 0,0-1 0 0 0,1 0 0 0 0,-1 0 0 0 0,1 1-1 0 0,-1-1 1 0 0,1 0 0 0 0,0 0 0 0 0,0 0 0 0 0,0 0-1 0 0,0 0 1 0 0,0 0 0 0 0,0 0 0 0 0,0 0 0 0 0,1 0-1 0 0,-1 0 1 0 0,1-1 0 0 0,0 1 0 0 0,-1-1 0 0 0,1 1-1 0 0,0-1 1 0 0,0 0 0 0 0,0 1 0 0 0,2 0 0 0 0,5 2 109 0 0,1 0 0 0 0,-1 0 0 0 0,1-1 1 0 0,0-1-1 0 0,-1 0 0 0 0,20 2 0 0 0,26 0 113 0 0,1-3-1 0 0,-1-2 0 0 0,76-12 1 0 0,-109 8-2570 0 0,-13 1-4644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3:36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442 465 2303 0 0,'0'0'102'0'0,"1"2"-1"0"0,-1 4 1591 0 0,0-1 0 0 0,0 1 0 0 0,0-1 0 0 0,-1 1 0 0 0,-1 8 0 0 0,0-8-1090 0 0,1-1 1 0 0,1 1-1 0 0,-1-1 1 0 0,1 1-1 0 0,0-1 1 0 0,1 8-1 0 0,-1-12-564 0 0,0 0 0 0 0,0-1 0 0 0,1 1 0 0 0,-1-1 0 0 0,0 1 0 0 0,1-1 0 0 0,-1 1 0 0 0,0-1 0 0 0,1 1 0 0 0,-1-1 0 0 0,1 1 0 0 0,-1-1 0 0 0,1 0 0 0 0,-1 1 0 0 0,1-1 0 0 0,-1 0 0 0 0,1 1-1 0 0,-1-1 1 0 0,1 0 0 0 0,0 0 0 0 0,-1 1 0 0 0,1-1 0 0 0,-1 0 0 0 0,1 0 0 0 0,0 0 0 0 0,-1 0 0 0 0,1 0 0 0 0,-1 0 0 0 0,1 0 0 0 0,0 0 0 0 0,-1 0 0 0 0,1 0 0 0 0,-1 0 0 0 0,1 0 0 0 0,0-1 0 0 0,0 1 0 0 0,25-8 474 0 0,-24 7-385 0 0,11-5 42 0 0,0-1-1 0 0,-1 0 0 0 0,0-1 0 0 0,0 0 1 0 0,0-1-1 0 0,-2 0 0 0 0,1-1 1 0 0,-1 0-1 0 0,15-18 0 0 0,-4-1-78 0 0,-1-1 0 0 0,27-53-1 0 0,-34 57-187 0 0,-1-1 1 0 0,-2 0-1 0 0,0-1 0 0 0,-2 0 0 0 0,-2-1 1 0 0,0 0-1 0 0,-2 0 0 0 0,1-53 0 0 0,-5 81 88 0 0,0 1-1 0 0,0 0 1 0 0,0-1 0 0 0,0 1-1 0 0,0 0 1 0 0,-1 0 0 0 0,1-1-1 0 0,0 1 1 0 0,0 0-1 0 0,0 0 1 0 0,0 0 0 0 0,-1-1-1 0 0,1 1 1 0 0,0 0 0 0 0,0 0-1 0 0,-1 0 1 0 0,1 0-1 0 0,0-1 1 0 0,0 1 0 0 0,-1 0-1 0 0,1 0 1 0 0,0 0 0 0 0,0 0-1 0 0,-1 0 1 0 0,1 0 0 0 0,0 0-1 0 0,-1 0 1 0 0,1 0-1 0 0,0 0 1 0 0,-1 0 0 0 0,-8 0-85 0 0,5 1 66 0 0,0 0 0 0 0,0 1 0 0 0,0-1-1 0 0,0 1 1 0 0,0 0 0 0 0,1 0 0 0 0,-1 0 0 0 0,-5 5-1 0 0,-27 24-61 0 0,31-26 60 0 0,-19 22 19 0 0,0 0 0 0 0,2 1 1 0 0,1 1-1 0 0,1 1 0 0 0,-26 56 0 0 0,-53 142 310 0 0,-11 23 280 0 0,-109 141 50 0 0,212-382-864 0 0,1 0 0 0 0,-2 0 0 0 0,1-1 0 0 0,-1 0 0 0 0,-1 0 0 0 0,0 0 0 0 0,0-1 0 0 0,-14 9 0 0 0,15-14-1129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3:36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95 16527 0 0,'-6'3'164'0'0,"-1"0"0"0"0,1 0-1 0 0,0 1 1 0 0,0 0-1 0 0,0 0 1 0 0,1 0 0 0 0,-1 1-1 0 0,1 0 1 0 0,0 0 0 0 0,-4 6-1 0 0,-1 3-141 0 0,10-10 7 0 0,0-3 15 0 0,1 1 38 0 0,-1-1 1 0 0,1 1-1 0 0,-1-1 0 0 0,1 0 1 0 0,0 0-1 0 0,0 1 1 0 0,-1-1-1 0 0,1 0 0 0 0,0 0 1 0 0,0 0-1 0 0,0 0 1 0 0,0 0-1 0 0,0 0 0 0 0,0 0 1 0 0,1 0-1 0 0,-1 0 1 0 0,2 1-1 0 0,-2-2-60 0 0,3 2 114 0 0,0 0 0 0 0,0 0 0 0 0,1-1 0 0 0,-1 1 0 0 0,1-1 0 0 0,0 0 0 0 0,-1 0 0 0 0,1 0-1 0 0,0-1 1 0 0,-1 0 0 0 0,1 0 0 0 0,8-1 0 0 0,5-1 297 0 0,33-8 0 0 0,103-37 144 0 0,-102 29-552 0 0,-4 2-176 0 0,30-10-932 0 0,101-20 1 0 0,-171 44 209 0 0,1 0 0 0 0,-1-1 0 0 0,1 0 0 0 0,-1-1 0 0 0,15-8 1 0 0,-9 4-4938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3:36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0 11975 0 0,'0'0'923'0'0,"-2"3"-602"0"0,-52 63 2289 0 0,2 3 0 0 0,-48 88 0 0 0,44-54-1727 0 0,-47 117 0 0 0,-114 239-871 0 0,161-371-309 0 0,22-48-1493 0 0,24-31-1163 0 0,-19 16 0 0 0,20-19-2698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0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51 3223 0 0,'-7'-4'288'0'0,"6"4"-103"0"0,0-1 0 0 0,1 1-1 0 0,-1 0 1 0 0,1-1-1 0 0,-1 1 1 0 0,1-1 0 0 0,-1 1-1 0 0,1-1 1 0 0,-1 1-1 0 0,1-1 1 0 0,0 1-1 0 0,-1-1 1 0 0,1 1 0 0 0,0-1-1 0 0,-1 0 1 0 0,1 1-1 0 0,0-1 1 0 0,0 1-1 0 0,-1-1 1 0 0,1 0 0 0 0,0 1-1 0 0,0-1 1 0 0,0 0-1 0 0,0 1 1 0 0,0-1 0 0 0,0 0-1 0 0,0 0 1 0 0,1-1 182 0 0,-1 0 0 0 0,1 1 0 0 0,0-1 0 0 0,-1 1 1 0 0,1-1-1 0 0,0 1 0 0 0,0-1 0 0 0,0 1 0 0 0,0-1 1 0 0,0 1-1 0 0,2-2 0 0 0,14-8 5642 0 0,-23 15-5575 0 0,-26 14 76 0 0,0-2 0 0 0,-66 23 0 0 0,58-24-512 0 0,-63 32 0 0 0,76-33 2 0 0,12-6 0 0 0,1 0 0 0 0,0 0 0 0 0,-18 16 0 0 0,31-24-1 0 0,1 0 1 0 0,0 0-1 0 0,0 1 0 0 0,0-1 1 0 0,-1 0-1 0 0,1 0 0 0 0,0 0 0 0 0,0 0 1 0 0,0 0-1 0 0,-1 1 0 0 0,1-1 1 0 0,0 0-1 0 0,0 0 0 0 0,0 0 0 0 0,0 1 1 0 0,-1-1-1 0 0,1 0 0 0 0,0 0 1 0 0,0 0-1 0 0,0 1 0 0 0,0-1 0 0 0,0 0 1 0 0,0 0-1 0 0,0 1 0 0 0,0-1 1 0 0,0 0-1 0 0,0 0 0 0 0,0 1 0 0 0,0-1 1 0 0,0 0-1 0 0,0 0 0 0 0,0 1 1 0 0,0-1-1 0 0,0 0 0 0 0,0 0 0 0 0,0 1 1 0 0,0-1-1 0 0,0 0 0 0 0,1 0 1 0 0,-1 1-1 0 0,0-1 0 0 0,0 0 0 0 0,0 0 1 0 0,0 0-1 0 0,0 1 0 0 0,1-1 1 0 0,-1 0-1 0 0,0 0 0 0 0,0 0 0 0 0,0 0 1 0 0,1 0-1 0 0,-1 1 0 0 0,0-1 1 0 0,0 0-1 0 0,1 0 0 0 0,-1 0 0 0 0,0 0 1 0 0,0 0-1 0 0,0 0 0 0 0,1 0 1 0 0,-1 0-1 0 0,0 0 0 0 0,0 0 0 0 0,1 0 1 0 0,-1 0-1 0 0,0 0 0 0 0,0 0 1 0 0,1 0-1 0 0,0 0-3 0 0,127 36-68 0 0,-11-5 69 0 0,60 32 171 0 0,-146-46-94 0 0,-19-9-41 0 0,-9-6 162 0 0,-8 8 63 0 0,3-7-220 0 0,0-1 0 0 0,0 1 0 0 0,-1-1-1 0 0,1 0 1 0 0,-1 1 0 0 0,0-1 0 0 0,1-1-1 0 0,-1 1 1 0 0,0 0 0 0 0,-5 2 0 0 0,-35 11 266 0 0,30-11-229 0 0,-115 38-229 0 0,0-6 0 0 0,-197 28 0 0 0,316-63 150 0 0,-66 6-28 0 0,65-6 29 0 0,-1-1-1 0 0,0-1 1 0 0,1 0 0 0 0,-20-4-1 0 0,29 5 4 0 0,0-1 0 0 0,1 1 0 0 0,-1 0 0 0 0,0 0 0 0 0,1 0 0 0 0,-1 0 0 0 0,0-1 0 0 0,1 1 0 0 0,-1 0 0 0 0,1-1 0 0 0,-1 1 0 0 0,1 0 0 0 0,-1-1 0 0 0,1 1 0 0 0,-1-1 0 0 0,1 1 0 0 0,-1-1 0 0 0,1 1 0 0 0,-1-1 0 0 0,1 1 0 0 0,0-1 0 0 0,-1 1 0 0 0,1-2 0 0 0,1-7 0 0 0,0 8 0 0 0,0-1-4 0 0,0-1-1 0 0,1 1 0 0 0,-1-1 1 0 0,1 1-1 0 0,-1 0 1 0 0,1-1-1 0 0,0 1 1 0 0,0 0-1 0 0,0 0 1 0 0,0 1-1 0 0,0-1 0 0 0,4-2 1 0 0,31-18-98 0 0,-31 19 86 0 0,1-1-94 0 0,1 0 1 0 0,-1 1-1 0 0,1 0 0 0 0,13-3 1 0 0,-20 6 20 0 0,1 0 0 0 0,-1 0 0 0 0,1 0 0 0 0,-1 1 0 0 0,0-1 0 0 0,1 0 0 0 0,-1 1-1 0 0,0-1 1 0 0,1 1 0 0 0,-1 0 0 0 0,0-1 0 0 0,1 1 0 0 0,1 1 0 0 0,15 12-2339 0 0,-16-12 1814 0 0,9 7-900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3:37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59 267 3679 0 0,'-6'1'204'0'0,"0"1"-1"0"0,0-1 0 0 0,0 1 0 0 0,0 0 0 0 0,-7 4 0 0 0,-3 7 11625 0 0,50-8-9852 0 0,-12-7-1513 0 0,0-1 1 0 0,0 0-1 0 0,0-2 0 0 0,25-9 1 0 0,-26 8-214 0 0,664-234 2960 0 0,-669 233-3517 0 0,0 2-1 0 0,0 0 1 0 0,21-4 0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3:39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85 3679 0 0,'-1'2'7024'0'0,"-5"4"-6275"0"0,-1 1-1 0 0,1-1 1 0 0,-1-1 0 0 0,0 1-1 0 0,-1-1 1 0 0,-11 7 2766 0 0,20-11-3258 0 0,3 1-162 0 0,-1 0 1 0 0,1 0-1 0 0,0 0 0 0 0,0 0 0 0 0,0-1 1 0 0,0 1-1 0 0,1-1 0 0 0,-1 0 0 0 0,0-1 1 0 0,0 1-1 0 0,1-1 0 0 0,-1 0 0 0 0,0 0 1 0 0,7 0-1 0 0,8-3 21 0 0,-1 1-1 0 0,20-7 1 0 0,13-7-929 0 0,0-2-1 0 0,82-43 0 0 0,-116 52 65 0 0,15-7-621 0 0,-1 0-6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3:39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27 11055 0 0,'3'-5'328'0'0,"-2"4"-234"0"0,0-1-1 0 0,0 1 1 0 0,0-1-1 0 0,0 1 1 0 0,1-1-1 0 0,-1 1 1 0 0,1 0-1 0 0,-1 0 0 0 0,0 0 1 0 0,4-2-1 0 0,-5 3 67 0 0,0-1-1 0 0,1 1 0 0 0,-1-1 0 0 0,1 1 1 0 0,-1-1-1 0 0,1 1 0 0 0,-1 0 0 0 0,1-1 1 0 0,-1 1-1 0 0,1 0 0 0 0,-1-1 0 0 0,1 1 1 0 0,-1 0-1 0 0,1 0 0 0 0,-1 0 0 0 0,1-1 1 0 0,0 1-1 0 0,-1 0 0 0 0,1 0 0 0 0,-1 0 1 0 0,1 0-1 0 0,0 0 0 0 0,-1 0 0 0 0,1 0 1 0 0,-1 0-1 0 0,1 0 0 0 0,0 0 1 0 0,-1 1-1 0 0,1-1 0 0 0,-1 0 0 0 0,1 0 1 0 0,0 0-1 0 0,-1 1 0 0 0,1-1 0 0 0,-1 0 1 0 0,1 1-1 0 0,0 0 0 0 0,0 1 1 0 0,0 0 0 0 0,0 0-1 0 0,0 0 1 0 0,-1 0 0 0 0,1 0 0 0 0,0 0-1 0 0,-1 0 1 0 0,0 0 0 0 0,1 0 0 0 0,-1 3 0 0 0,0 3 1 0 0,0 0 1 0 0,-1 0 0 0 0,0 0 0 0 0,0 0 0 0 0,-4 14 0 0 0,-17 38 218 0 0,19-52-322 0 0,-21 49 30 0 0,-42 72 0 0 0,-42 49 165 0 0,100-165-226 0 0,-97 138 156 0 0,-19 33-37 0 0,86-105-113 0 0,26-53-1854 0 0,-18 31 1 0 0,23-46-244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3:39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0 139 9215 0 0,'0'0'7400'0'0,"2"0"-6338"0"0,45 3 1430 0 0,49 8 1 0 0,-51-5-1661 0 0,40 8-179 0 0,-47-7-171 0 0,64 4 0 0 0,-80-11-582 0 0,0-1-1 0 0,0-1 1 0 0,0-1 0 0 0,0-1-1 0 0,0-1 1 0 0,-1 0 0 0 0,0-2-1 0 0,0-1 1 0 0,-1 0 0 0 0,0-2-1 0 0,32-19 1 0 0,88-59-5056 0 0,-108 68 3188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3:40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450 108 8719 0 0,'0'0'1071'0'0,"2"-1"-356"0"0,11-9 967 0 0,0 1 1 0 0,16-16 0 0 0,1-2-781 0 0,-27 25-845 0 0,7-9 142 0 0,-10 10-195 0 0,0 1 1 0 0,1 0-1 0 0,-1-1 0 0 0,0 1 0 0 0,0 0 1 0 0,0-1-1 0 0,1 1 0 0 0,-1-1 0 0 0,0 1 1 0 0,0-1-1 0 0,0 1 0 0 0,0 0 0 0 0,0-1 0 0 0,0 1 1 0 0,0-1-1 0 0,0 1 0 0 0,0-1 0 0 0,0 1 1 0 0,0-1-1 0 0,0 1 0 0 0,0 0 0 0 0,0-1 0 0 0,0 1 1 0 0,0-1-1 0 0,0 1 0 0 0,-1-1 0 0 0,1 1 1 0 0,0 0-1 0 0,0-1 0 0 0,-1 1 0 0 0,1-1 0 0 0,0 1 1 0 0,0 0-1 0 0,-1-1 0 0 0,1 1 0 0 0,0 0 1 0 0,-1 0-1 0 0,1-1 0 0 0,0 1 0 0 0,-1 0 1 0 0,1 0-1 0 0,-1-1 0 0 0,1 1 0 0 0,-1 0 0 0 0,-19-6 152 0 0,0 7-76 0 0,0 1 1 0 0,0 0 0 0 0,1 2-1 0 0,0 0 1 0 0,-35 12 0 0 0,22-5 164 0 0,1 1 1 0 0,1 1 0 0 0,0 1-1 0 0,1 2 1 0 0,1 1 0 0 0,0 1 0 0 0,1 2-1 0 0,2 0 1 0 0,-38 38 0 0 0,56-49-64 0 0,-1 0 0 0 0,1 0 0 0 0,-10 18 0 0 0,15-24-158 0 0,1-1-1 0 0,0 0 1 0 0,0 0 0 0 0,-1 1-1 0 0,2-1 1 0 0,-1 1-1 0 0,0-1 1 0 0,0 1 0 0 0,1-1-1 0 0,0 1 1 0 0,-1-1-1 0 0,1 1 1 0 0,0-1 0 0 0,0 1-1 0 0,0 0 1 0 0,1-1-1 0 0,-1 1 1 0 0,0-1-1 0 0,1 1 1 0 0,0-1 0 0 0,0 1-1 0 0,0-1 1 0 0,1 3 0 0 0,-1-4 0 0 0,0 0 0 0 0,0 1 1 0 0,1-1-1 0 0,-1 0 0 0 0,0 0 1 0 0,1-1-1 0 0,-1 1 0 0 0,1 0 1 0 0,-1 0-1 0 0,1-1 1 0 0,-1 1-1 0 0,1-1 0 0 0,-1 1 1 0 0,1-1-1 0 0,0 1 0 0 0,-1-1 1 0 0,1 0-1 0 0,-1 0 1 0 0,1 0-1 0 0,0 0 0 0 0,-1 0 1 0 0,3-1-1 0 0,5 0 79 0 0,0-1 0 0 0,16-5 0 0 0,-19 5-61 0 0,56-20-139 0 0,-2-2-1 0 0,105-60 0 0 0,-158 80 46 0 0,-1 1 0 0 0,1-2 0 0 0,-1 1 0 0 0,-1 0 0 0 0,1-1 0 0 0,6-7 0 0 0,-11 11 304 0 0,-3 2-224 0 0,1 1 0 0 0,0 0 0 0 0,0-1 0 0 0,0 1 0 0 0,1 0 0 0 0,-1 0 0 0 0,0-1 0 0 0,0 4 0 0 0,1-3-8 0 0,-11 35 108 0 0,11-35-124 0 0,-1-1-1 0 0,0 1 1 0 0,1 0-1 0 0,0 0 1 0 0,0-1 0 0 0,-1 1-1 0 0,1 0 1 0 0,0 0-1 0 0,0 0 1 0 0,0-1-1 0 0,1 1 1 0 0,-1 0-1 0 0,0 0 1 0 0,1-1 0 0 0,-1 1-1 0 0,1 0 1 0 0,0-1-1 0 0,-1 1 1 0 0,3 2-1 0 0,-1 1-19 0 0,0-2-135 0 0,0-1 0 0 0,0 1 1 0 0,0-1-1 0 0,0 1 1 0 0,1-1-1 0 0,-1 0 0 0 0,1 0 1 0 0,-1 0-1 0 0,1 0 0 0 0,0 0 1 0 0,-1 0-1 0 0,1-1 0 0 0,0 0 1 0 0,0 1-1 0 0,6 0 0 0 0,5 2-1613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3:40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112 438 17135 0 0,'0'0'786'0'0,"1"-1"-21"0"0,1-3-575 0 0,15-16 84 0 0,-15 19 1068 0 0,-2 1-1267 0 0,0 0 0 0 0,0 0 0 0 0,0 0-1 0 0,1 0 1 0 0,-1 0 0 0 0,0 0 0 0 0,0 0 0 0 0,0 0 0 0 0,0 0-1 0 0,0 0 1 0 0,0 0 0 0 0,0 0 0 0 0,0 0 0 0 0,1 0-1 0 0,-1 0 1 0 0,0 0 0 0 0,1-1 1272 0 0,-1 1-1273 0 0,0 0 1 0 0,0 0 0 0 0,1 0 0 0 0,-1 0 0 0 0,0 0 0 0 0,0 0-1 0 0,0 0 1 0 0,0-1 0 0 0,0 1 0 0 0,0 0 0 0 0,0 0-1 0 0,0 0 1 0 0,0 0 0 0 0,0 0 0 0 0,0 0 0 0 0,0 0-1 0 0,0 0 1 0 0,0-1 0 0 0,5 9 856 0 0,-4-4-897 0 0,0 1-1 0 0,-1 0 1 0 0,1-1 0 0 0,-1 1 0 0 0,0 0-1 0 0,0 0 1 0 0,0-1 0 0 0,-1 1-1 0 0,0 0 1 0 0,0-1 0 0 0,-2 9-1 0 0,-3 5 162 0 0,-13 26 0 0 0,14-34-181 0 0,-9 17-532 0 0,-24 35-1 0 0,24-41 0 0 0,0 1 0 0 0,-15 35-1 0 0,29-55-77 0 0,13-11-2613 0 0,-2 1 2209 0 0,-1 0 0 0 0,0 0 0 0 0,0-1 0 0 0,15-18 0 0 0,38-58-2994 0 0,-54 73 3843 0 0,34-51-3394 0 0,-22 29 446 0 0</inkml:trace>
  <inkml:trace contextRef="#ctx0" brushRef="#br0" timeOffset="1">363 72 4143 0 0,'0'0'368'0'0,"2"-7"-296"0"0,2 0-72 0 0,-1-2 0 0 0,3 2 672 0 0,-1-1 944 0 0,4 3-792 0 0,2 0-1040 0 0,1 1-200 0 0,1-1-48 0 0,1 1-8 0 0,1 0 136 0 0,1 1 24 0 0,-2-1 8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3:41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40 12007 0 0,'0'0'547'0'0,"2"-1"-11"0"0,3-4-313 0 0,1 1 0 0 0,0 0 0 0 0,0 1 0 0 0,0-1-1 0 0,0 1 1 0 0,1 0 0 0 0,-1 1 0 0 0,1-1 0 0 0,0 1 0 0 0,0 1 0 0 0,0-1 0 0 0,0 1-1 0 0,0 1 1 0 0,0-1 0 0 0,0 1 0 0 0,0 0 0 0 0,9 2 0 0 0,-14-2-166 0 0,0 0 0 0 0,0 1 0 0 0,0-1 0 0 0,0 1 0 0 0,0 0 0 0 0,0 0 0 0 0,0 0 0 0 0,0 0 0 0 0,0 0 0 0 0,0 0 0 0 0,-1 0 0 0 0,1 1 0 0 0,0-1 0 0 0,-1 1 0 0 0,1-1 0 0 0,-1 1 0 0 0,2 2 0 0 0,-2-2-11 0 0,0 0 1 0 0,0 0-1 0 0,-1 0 1 0 0,1 0-1 0 0,-1 0 1 0 0,1 0-1 0 0,-1 0 1 0 0,0 0-1 0 0,0 0 1 0 0,0 1-1 0 0,0-1 1 0 0,0 0-1 0 0,0 0 1 0 0,-2 4-1 0 0,-1 5 95 0 0,-1-1 1 0 0,-1 1-1 0 0,0-1 1 0 0,0 1-1 0 0,-9 10 0 0 0,8-11-21 0 0,-203 305 1652 0 0,-39 67 374 0 0,234-357-2185 0 0,1 0 1 0 0,1 1-1 0 0,-12 35 0 0 0,24-59-94 0 0,2-3-1020 0 0,8-5 602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3:41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39 7367 0 0,'-1'2'568'0'0,"-2"3"-225"0"0,0 0-1 0 0,-1 1 0 0 0,1-1 0 0 0,-7 6 1 0 0,-11 16 7211 0 0,21-26-6449 0 0,0-1-1016 0 0,0 1 0 0 0,0-1-1 0 0,-1 0 1 0 0,1 1 0 0 0,0-1 0 0 0,0 0 0 0 0,0 0 0 0 0,0 1-1 0 0,0-1 1 0 0,0 0 0 0 0,0 1 0 0 0,0-1 0 0 0,0 0-1 0 0,0 1 1 0 0,0-1 0 0 0,0 0 0 0 0,0 1 0 0 0,0-1 0 0 0,0 0-1 0 0,0 1 1 0 0,0-1 0 0 0,1 0 0 0 0,-1 0 0 0 0,0 1-1 0 0,0-1 1 0 0,4 2 66 0 0,0-1 0 0 0,-1 1 0 0 0,1-1-1 0 0,0 0 1 0 0,0 0 0 0 0,0-1 0 0 0,0 1 0 0 0,0-1-1 0 0,0 0 1 0 0,4 0 0 0 0,1-1 4 0 0,0-1 0 0 0,-1 1 0 0 0,1-2 0 0 0,8-2-1 0 0,7-5-33 0 0,0-1 0 0 0,23-14 0 0 0,-34 18-141 0 0,70-44-357 0 0,-82 50 117 0 0,-10 2-651 0 0,-1 1 626 0 0,1 0 0 0 0,0 0 1 0 0,-1 1-1 0 0,1 0 1 0 0,0 1-1 0 0,1 0 1 0 0,-12 6-1 0 0,-8 4 72 0 0,-61 23 42 0 0,-20 9 103 0 0,85-35 114 0 0,1 2 0 0 0,-32 22 1 0 0,51-32-14 0 0,1 0 1 0 0,-1 0 0 0 0,1 0 0 0 0,0 0 0 0 0,0 1 0 0 0,0 0-1 0 0,0-1 1 0 0,0 1 0 0 0,1 0 0 0 0,-4 8 0 0 0,5-10-18 0 0,0 1 1 0 0,1-1 0 0 0,-1 0-1 0 0,1 0 1 0 0,-1 1-1 0 0,1-1 1 0 0,0 0-1 0 0,0 1 1 0 0,0-1-1 0 0,0 0 1 0 0,1 1-1 0 0,-1-1 1 0 0,0 0-1 0 0,1 0 1 0 0,0 1 0 0 0,-1-1-1 0 0,1 0 1 0 0,0 0-1 0 0,0 0 1 0 0,0 0-1 0 0,1 0 1 0 0,-1 0-1 0 0,3 3 1 0 0,3 2-143 0 0,1 1 1 0 0,0-1-1 0 0,0-1 1 0 0,1 0-1 0 0,0 0 1 0 0,0 0-1 0 0,0-1 0 0 0,0-1 1 0 0,1 0-1 0 0,0 0 1 0 0,10 2-1 0 0,2-1-6642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3:41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0 461 6911 0 0,'14'11'17683'0'0,"-14"-11"-17472"0"0,9-12 1288 0 0,2-19-2217 0 0,-3-3 772 0 0,1-6-276 0 0,18-51 0 0 0,-22 79-17 0 0,0-1-1 0 0,1 1 1 0 0,1 1 0 0 0,-1-1-1 0 0,2 1 1 0 0,0 0 0 0 0,0 1-1 0 0,12-12 1 0 0,-2 6-121 0 0,0 1 0 0 0,2 0 0 0 0,0 1 0 0 0,0 2 0 0 0,1 0 0 0 0,0 1 1 0 0,1 0-1 0 0,1 2 0 0 0,-1 1 0 0 0,2 1 0 0 0,-1 1 0 0 0,46-6 0 0 0,-60 11 522 0 0,1 1 0 0 0,-1 0-1 0 0,1 0 1 0 0,-1 1 0 0 0,1 1 0 0 0,13 3-1 0 0,-16-3 104 0 0,0 0-1 0 0,-1 0 0 0 0,1 1 0 0 0,-1 0 1 0 0,0 0-1 0 0,0 1 0 0 0,0-1 0 0 0,0 1 1 0 0,8 8-1 0 0,-11-8-205 0 0,-1-1 1 0 0,1 1-1 0 0,0 0 0 0 0,-1 0 1 0 0,0 0-1 0 0,0 0 1 0 0,0 0-1 0 0,0 0 0 0 0,0 1 1 0 0,-1-1-1 0 0,0 1 1 0 0,0-1-1 0 0,0 1 0 0 0,-1-1 1 0 0,0 1-1 0 0,1 0 1 0 0,-2-1-1 0 0,1 1 0 0 0,0-1 1 0 0,-1 1-1 0 0,-2 7 0 0 0,1-2 58 0 0,-1-1 0 0 0,-1 1 0 0 0,0-1-1 0 0,0 0 1 0 0,0 0 0 0 0,-1 0 0 0 0,-1 0-1 0 0,-12 14 1 0 0,8-12-120 0 0,0 0 1 0 0,0-1-1 0 0,-2-1 0 0 0,1 0 1 0 0,-15 9-1 0 0,-19 10-828 0 0,-1-3 0 0 0,-1-1 0 0 0,-1-3 1 0 0,-1-2-1 0 0,-64 16 0 0 0,110-34 570 0 0,0 0-1 0 0,0 0 1 0 0,-1 0 0 0 0,1-1 0 0 0,0 1-1 0 0,-1-1 1 0 0,1 0 0 0 0,0 0 0 0 0,-1 0 0 0 0,1-1-1 0 0,0 1 1 0 0,0-1 0 0 0,-4-1 0 0 0,6 1 32 0 0,1 0 1 0 0,0-1 0 0 0,0 1 0 0 0,-1 0-1 0 0,1-1 1 0 0,0 1 0 0 0,0-1-1 0 0,0 1 1 0 0,1 0 0 0 0,-1-1 0 0 0,0 1-1 0 0,0 0 1 0 0,1-1 0 0 0,0-1 0 0 0,17-29-2167 0 0,-18 31 2352 0 0,14-20-1181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3:42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2 3223 0 0,'2'0'240'0'0,"1"-2"-195"0"0,25 4 560 0 0,-40 5 8291 0 0,-9 11-2242 0 0,3 0-5941 0 0,2 0-1 0 0,0 0 1 0 0,-22 36 0 0 0,-33 69-169 0 0,10-15-372 0 0,11-28-130 0 0,-4-3 0 0 0,-3-2 1 0 0,-130 131-1 0 0,175-194-324 0 0,0 0-1 0 0,1 1 1 0 0,-10 17 0 0 0,21-30 171 0 0,1 1-1 0 0,-1-1 1 0 0,1 0 0 0 0,0 1 0 0 0,-1-1 0 0 0,1 0 0 0 0,-1 1-1 0 0,1-1 1 0 0,-1 0 0 0 0,1 0 0 0 0,0 1 0 0 0,-1-1-1 0 0,1 0 1 0 0,0 0 0 0 0,-1 0 0 0 0,1 0 0 0 0,1 0 0 0 0,13-2-1703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05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428 168 11519 0 0,'0'0'887'0'0,"-2"0"-407"0"0,0-1-229 0 0,0 0 0 0 0,1 0 0 0 0,-1 1 0 0 0,0-1-1 0 0,1 0 1 0 0,-1 0 0 0 0,0-1 0 0 0,1 1 0 0 0,-1 0 0 0 0,1 0 0 0 0,-1-1 0 0 0,1 1-1 0 0,0-1 1 0 0,0 1 0 0 0,0-1 0 0 0,0 0 0 0 0,0 1 0 0 0,0-1 0 0 0,0 0 0 0 0,0 0 0 0 0,1 0-1 0 0,-1 1 1 0 0,1-1 0 0 0,-1 0 0 0 0,1 0 0 0 0,0 0 0 0 0,0 0 0 0 0,-1 0 0 0 0,1 0 0 0 0,1 0-1 0 0,-1 0 1 0 0,0 0 0 0 0,0 0 0 0 0,1 0 0 0 0,0-2 0 0 0,-1 3-243 0 0,3-6 117 0 0,-1 0 0 0 0,0 0-1 0 0,-1 0 1 0 0,0 0 0 0 0,0-1 0 0 0,-1 1 0 0 0,1 0 0 0 0,-3-13 0 0 0,1 17-118 0 0,0 0 1 0 0,0 1 0 0 0,0-1-1 0 0,0 0 1 0 0,-1 1 0 0 0,-2-4-1 0 0,4 5-7 0 0,0 1 0 0 0,0-1 0 0 0,-1 1 0 0 0,1-1 0 0 0,0 1 0 0 0,0 0 0 0 0,-1-1 0 0 0,1 1 0 0 0,0-1 0 0 0,-1 1 0 0 0,1 0 0 0 0,0 0 0 0 0,-1-1 0 0 0,1 1 0 0 0,-1 0 0 0 0,1-1 0 0 0,0 1 0 0 0,-1 0 0 0 0,1 0 0 0 0,-1 0 0 0 0,1-1 0 0 0,-1 1 0 0 0,1 0 0 0 0,-1 0 0 0 0,1 0 0 0 0,0 0 0 0 0,-1 0 0 0 0,1 0 0 0 0,-1 0 0 0 0,1 0 0 0 0,-1 0 0 0 0,0 0 0 0 0,0 0 0 0 0,-7 0-6 0 0,0 0 1 0 0,0 1-1 0 0,0 0 0 0 0,1 0 0 0 0,-1 0 1 0 0,0 1-1 0 0,1 0 0 0 0,-1 1 0 0 0,1 0 1 0 0,-11 5-1 0 0,-9 7-33 0 0,-33 24 0 0 0,46-30 36 0 0,-82 64 35 0 0,83-62-25 0 0,0 2-1 0 0,1 0 0 0 0,0 0 1 0 0,-17 27-1 0 0,27-37-2 0 0,-5 14 67 0 0,7-17-57 0 0,0 1 1 0 0,0 0 0 0 0,0-1-1 0 0,0 1 1 0 0,0-1 0 0 0,0 1-1 0 0,0 0 1 0 0,0-1-1 0 0,0 1 1 0 0,1-1 0 0 0,-1 1-1 0 0,0 0 1 0 0,0-1 0 0 0,0 1-1 0 0,1-1 1 0 0,-1 1 0 0 0,0-1-1 0 0,1 1 1 0 0,-1-1-1 0 0,1 1 1 0 0,-1-1 0 0 0,1 1-1 0 0,-1-1 1 0 0,1 0 0 0 0,-1 1-1 0 0,1-1 1 0 0,-1 0-1 0 0,1 1 1 0 0,16 7 158 0 0,-11-7-141 0 0,0 0 1 0 0,-1 0-1 0 0,1 0 0 0 0,0-1 1 0 0,0 0-1 0 0,0 0 0 0 0,0-1 1 0 0,0 1-1 0 0,10-4 0 0 0,53-16 245 0 0,-67 19-277 0 0,30-12-81 0 0,48-27-1 0 0,-69 32 35 0 0,15-14-34 0 0,-25 21 20 0 0,10 8-227 0 0,7 19-2541 0 0,-12-14-2800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3:42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76 9671 0 0,'4'-11'239'0'0,"5"-11"386"0"0,-9 21-615 0 0,0 0 0 0 0,1 0-1 0 0,-1 0 1 0 0,0 1 0 0 0,0-1-1 0 0,0 0 1 0 0,0 0 0 0 0,0 0-1 0 0,0 0 1 0 0,0 0 0 0 0,0 0 0 0 0,0 0-1 0 0,-1 0 1 0 0,1 0 0 0 0,0 0-1 0 0,0 1 1 0 0,-1-1 0 0 0,0-2-1 0 0,-7-4-16 0 0,7 7 89 0 0,0-1 0 0 0,0 1 0 0 0,1-1 0 0 0,-1 1 1 0 0,0-1-1 0 0,0 0 0 0 0,1 1 0 0 0,-1-1 0 0 0,0 0 0 0 0,1 0 0 0 0,-1 1 0 0 0,1-1 0 0 0,-3-7 7066 0 0,-3 23-7060 0 0,-57 137 324 0 0,20-53-176 0 0,-121 272 156 0 0,-37-18-237 0 0,46-117 682 0 0,151-230-2114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3:43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22 142 12439 0 0,'-1'0'958'0'0,"-1"1"-851"0"0,1 0-1 0 0,-1 0 1 0 0,1-1 0 0 0,0 1 0 0 0,-1 0 0 0 0,1 0 0 0 0,0 1 0 0 0,-1-1 0 0 0,1 0 0 0 0,0 0 0 0 0,0 1 0 0 0,0-1 0 0 0,0 0 0 0 0,-1 3 0 0 0,2-3 56 0 0,0 0 0 0 0,0 0 1 0 0,1 0-1 0 0,-1 0 0 0 0,0-1 1 0 0,1 1-1 0 0,-1 0 0 0 0,0 0 1 0 0,1-1-1 0 0,-1 1 0 0 0,1 0 1 0 0,0-1-1 0 0,-1 1 0 0 0,1 0 1 0 0,-1-1-1 0 0,1 1 0 0 0,0-1 1 0 0,-1 1-1 0 0,1-1 0 0 0,0 1 1 0 0,0-1-1 0 0,-1 1 0 0 0,2-1 1 0 0,20 7 932 0 0,-2-5-566 0 0,1-1 0 0 0,-1-1 1 0 0,38-5-1 0 0,-32 2-274 0 0,10-1 103 0 0,-2-2 0 0 0,37-11-1 0 0,66-26 455 0 0,-68 20-457 0 0,-18 6-189 0 0,4-1 164 0 0,0 2 0 0 0,89-15 0 0 0,-79 27-766 0 0,-57 4 314 0 0,0 1-1 0 0,1-1 1 0 0,-1 1-1 0 0,0 1 1 0 0,13 3-1 0 0,-20-4 6 0 0,1-1-1 0 0,-1 1 0 0 0,0-1 1 0 0,0 1-1 0 0,0 0 0 0 0,0-1 1 0 0,0 1-1 0 0,0 0 1 0 0,0 0-1 0 0,0 0 0 0 0,0 0 1 0 0,0 0-1 0 0,0 0 1 0 0,-1 0-1 0 0,1 0 0 0 0,0 0 1 0 0,-1 0-1 0 0,1 0 1 0 0,-1 1-1 0 0,1-1 0 0 0,-1 0 1 0 0,1 0-1 0 0,-1 0 0 0 0,0 1 1 0 0,0-1-1 0 0,1 0 1 0 0,-1 1-1 0 0,0-1 0 0 0,0 0 1 0 0,-1 0-1 0 0,1 1 1 0 0,0-1-1 0 0,0 0 0 0 0,0 1 1 0 0,-1-1-1 0 0,0 1 1 0 0,-7 8-1558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3:43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74 9215 0 0,'0'0'831'0'0,"0"2"-339"0"0,1 1 222 0 0,-1-1 1 0 0,1 0-1 0 0,-1 1 0 0 0,1-1 1 0 0,0 1-1 0 0,0-1 0 0 0,0 0 1 0 0,0 0-1 0 0,1 0 0 0 0,-1 0 1 0 0,1 0-1 0 0,-1 0 0 0 0,1 0 1 0 0,0 0-1 0 0,-1 0 0 0 0,5 2 1 0 0,-5-3-666 0 0,1 0 0 0 0,-1-1 0 0 0,1 1 1 0 0,-1 0-1 0 0,1-1 0 0 0,-1 0 0 0 0,1 1 1 0 0,-1-1-1 0 0,1 0 0 0 0,-1 0 0 0 0,1 0 1 0 0,1 0-1 0 0,8-1 288 0 0,-1-1 0 0 0,1 0 0 0 0,-1 0 0 0 0,0-1 1 0 0,13-6-1 0 0,49-25 252 0 0,-20 7-625 0 0,-44 24-112 0 0,-1-1 1 0 0,0 0 0 0 0,0-1-1 0 0,0 0 1 0 0,11-10 0 0 0,-16 14-236 0 0,-4 0-1002 0 0,-1 0 1271 0 0,0 1 1 0 0,0-1-1 0 0,-1 1 1 0 0,1 0-1 0 0,0 0 0 0 0,0 0 1 0 0,0 1-1 0 0,-1-1 1 0 0,1 1-1 0 0,0 0 1 0 0,-6 1-1 0 0,-36 18-378 0 0,37-16 364 0 0,-221 106-161 0 0,224-107 301 0 0,-98 49 300 0 0,93-45-248 0 0,-1 0 1 0 0,1 0-1 0 0,1 1 1 0 0,-1 1-1 0 0,1-1 1 0 0,1 1-1 0 0,-9 12 1 0 0,16-20-59 0 0,0 0 0 0 0,-1 1-1 0 0,1-1 1 0 0,1 1 0 0 0,-1-1 0 0 0,0 1 0 0 0,0-1 0 0 0,0 1 0 0 0,1-1 0 0 0,-1 1 0 0 0,1 0-1 0 0,-1-1 1 0 0,1 1 0 0 0,0 0 0 0 0,0-1 0 0 0,0 1 0 0 0,0 0 0 0 0,0 0 0 0 0,0-1-1 0 0,0 1 1 0 0,0 0 0 0 0,1-1 0 0 0,-1 1 0 0 0,1 0 0 0 0,-1-1 0 0 0,1 1 0 0 0,-1 0-1 0 0,1-1 1 0 0,0 1 0 0 0,0-1 0 0 0,0 0 0 0 0,0 1 0 0 0,0-1 0 0 0,0 0 0 0 0,0 1-1 0 0,1-1 1 0 0,-1 0 0 0 0,0 0 0 0 0,1 0 0 0 0,-1 0 0 0 0,1 0 0 0 0,-1 0 0 0 0,3 0-1 0 0,8 5-236 0 0,0-2 0 0 0,0 0 0 0 0,0 0 0 0 0,0-1 0 0 0,1-1 0 0 0,-1 0 0 0 0,1-1 0 0 0,-1 0 0 0 0,16-1 0 0 0,8-1-940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3:43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12 7367 0 0,'-7'-3'667'0'0,"2"1"-544"0"0,0 1-1 0 0,1-1 1 0 0,-1 1-1 0 0,0 0 1 0 0,0 1-1 0 0,1-1 1 0 0,-1 1-1 0 0,0 0 1 0 0,-7 1 0 0 0,-7 1 2791 0 0,-20 6 1 0 0,21-4-631 0 0,-36 6-162 0 0,16-3-1076 0 0,-56 17-1 0 0,94-23-1046 0 0,-4-1 5 0 0,1 1-1 0 0,-1 1 0 0 0,1-1 0 0 0,0 0 1 0 0,0 1-1 0 0,0-1 0 0 0,0 1 1 0 0,0 0-1 0 0,0 0 0 0 0,0 0 0 0 0,1 1 1 0 0,-1-1-1 0 0,1 1 0 0 0,-1-1 0 0 0,1 1 1 0 0,0 0-1 0 0,0 0 0 0 0,0 0 0 0 0,1 0 1 0 0,-3 4-1 0 0,4-5-25 0 0,0 0 0 0 0,0-1 0 0 0,1 1 0 0 0,-1 0 1 0 0,0 0-1 0 0,1-1 0 0 0,-1 1 0 0 0,1 0 0 0 0,-1-1 0 0 0,1 1 0 0 0,0 0 1 0 0,0 1-1 0 0,1 0-21 0 0,-1 0 9 0 0,1 0 0 0 0,0 1 0 0 0,0-1 1 0 0,1 0-1 0 0,-1 0 0 0 0,1 0 0 0 0,0 0 0 0 0,-1-1 0 0 0,1 1 0 0 0,7 3 0 0 0,3 2-54 0 0,20 10-1 0 0,-11-7 90 0 0,11 6-62 0 0,69 41 233 0 0,-94-53-34 0 0,0 0 1 0 0,0 1 0 0 0,-1 0-1 0 0,1 0 1 0 0,-1 0-1 0 0,-1 1 1 0 0,1 0 0 0 0,5 9-1 0 0,-12-16-107 0 0,1 1 0 0 0,-1 0 0 0 0,0 0 0 0 0,0-1-1 0 0,1 1 1 0 0,-1 0 0 0 0,0 0 0 0 0,0 0-1 0 0,0-1 1 0 0,0 1 0 0 0,0 0 0 0 0,0 0-1 0 0,0 0 1 0 0,0-1 0 0 0,0 1 0 0 0,-1 0-1 0 0,1 0 1 0 0,0 0 0 0 0,0-1 0 0 0,-1 1-1 0 0,1 0 1 0 0,0 0 0 0 0,-1-1 0 0 0,1 1-1 0 0,-1 0 1 0 0,1-1 0 0 0,-1 1 0 0 0,1-1-1 0 0,-2 2 1 0 0,0 0 52 0 0,-1 0 1 0 0,1 0-1 0 0,-1 0 0 0 0,1 0 1 0 0,-6 2-1 0 0,-5 1 23 0 0,0-1 0 0 0,-1 0 0 0 0,1-1 0 0 0,-18 2 0 0 0,6-1-44 0 0,-315 43-782 0 0,317-46-447 0 0,4 0-346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3:44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17 16847 0 0,'0'-1'48'0'0,"0"1"0"0"0,0-1 1 0 0,-1 0-1 0 0,1 0 0 0 0,-1 0 0 0 0,1 0 0 0 0,0 1 0 0 0,-1-1 0 0 0,1 0 0 0 0,-1 0 1 0 0,0 1-1 0 0,1-1 0 0 0,-1 0 0 0 0,1 1 0 0 0,-1-1 0 0 0,0 1 0 0 0,0-1 0 0 0,1 1 0 0 0,-1-1 1 0 0,0 1-1 0 0,0 0 0 0 0,0-1 0 0 0,1 1 0 0 0,-1 0 0 0 0,0-1 0 0 0,0 1 0 0 0,0 0 1 0 0,0 0-1 0 0,0 0 0 0 0,0 0 0 0 0,0 0 0 0 0,1 0 0 0 0,-1 0 0 0 0,0 0 0 0 0,0 0 0 0 0,0 0 1 0 0,0 1-1 0 0,0-1 0 0 0,0 0 0 0 0,1 1 0 0 0,-1-1 0 0 0,0 0 0 0 0,0 1 0 0 0,0 0 1 0 0,-5 2 104 0 0,0 0 1 0 0,1 1 0 0 0,0 0-1 0 0,0 0 1 0 0,0 0 0 0 0,0 0-1 0 0,1 1 1 0 0,-1 0 0 0 0,1 0-1 0 0,0 0 1 0 0,1 0 0 0 0,-1 1-1 0 0,-3 8 1 0 0,-3 8 74 0 0,1 1 0 0 0,-7 28 0 0 0,13-42-181 0 0,-94 285 1342 0 0,76-243-1163 0 0,-2-1 1 0 0,-2 0 0 0 0,-50 72 0 0 0,28-55-478 0 0,3 2 1 0 0,-60 127-1 0 0,97-174-706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3:44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83 12895 0 0,'0'0'998'0'0,"-6"-5"3899"0"0,6 5-4612 0 0,0-1-1 0 0,-1 1 1 0 0,1 0 0 0 0,0-1-1 0 0,0 1 1 0 0,0-1 0 0 0,0 1 0 0 0,0 0-1 0 0,0-1 1 0 0,0 1 0 0 0,0-1 0 0 0,0 1-1 0 0,0 0 1 0 0,0-1 0 0 0,0 0 0 0 0,0 1-154 0 0,1-1 0 0 0,-1 1 0 0 0,1-1 0 0 0,0 1-1 0 0,-1 0 1 0 0,1-1 0 0 0,0 1 0 0 0,-1 0 0 0 0,1-1 0 0 0,0 1 0 0 0,-1 0 0 0 0,1 0 0 0 0,0 0 0 0 0,1-1 0 0 0,27 0-53 0 0,36 4 696 0 0,91 0-22 0 0,237-44-558 0 0,-237 22-761 0 0,-86 12-123 0 0,-65 6 543 0 0,1 0-254 0 0,-1 0-1 0 0,0 1 1 0 0,1 0 0 0 0,-1 0 0 0 0,10 1-1 0 0,-1 4-1087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2:37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755 157 5063 0 0,'10'-7'310'0'0,"0"0"-1"0"0,0 0 0 0 0,-1-1 1 0 0,16-17-1 0 0,1 0 2146 0 0,35-42 2490 0 0,-60 66-4430 0 0,1-1-17 0 0,4-5 1876 0 0,-8 9-2197 0 0,-9 17-10 0 0,-1-1-1 0 0,-1-1 1 0 0,-1 1 0 0 0,-20 18-1 0 0,11-13-83 0 0,-2-1 1 0 0,-1-2-1 0 0,0 0 0 0 0,-1-1 0 0 0,-1-2 1 0 0,-55 25-1 0 0,-36 14 71 0 0,37-16 21 0 0,-136 45 1 0 0,184-73-126 0 0,-38 17 0 0 0,65-26-39 0 0,7-3-12 0 0,0 0 0 0 0,0 0 1 0 0,0 0-1 0 0,0 0 0 0 0,0 0 1 0 0,0 0-1 0 0,0 0 0 0 0,0 0 1 0 0,0 0-1 0 0,0 0 0 0 0,0 0 0 0 0,0 0 1 0 0,0 0-1 0 0,0 0 0 0 0,0 0 1 0 0,0 0-1 0 0,0 0 0 0 0,1 0 1 0 0,-1 1-1 0 0,0-1 0 0 0,0 0 0 0 0,0 0 1 0 0,0 0-1 0 0,0 0 0 0 0,0 0 1 0 0,0 0-1 0 0,0 0 0 0 0,0 0 1 0 0,0 0-1 0 0,0 0 0 0 0,0 0 0 0 0,0 0 1 0 0,0 0-1 0 0,0 0 0 0 0,0 0 1 0 0,0 1-1 0 0,0-1 0 0 0,0 0 1 0 0,0 0-1 0 0,0 0 0 0 0,0 0 0 0 0,0 0 1 0 0,0 0-1 0 0,0 0 0 0 0,0 0 1 0 0,0 0-1 0 0,-1 0 0 0 0,1 0 1 0 0,0 0-1 0 0,0 0 0 0 0,0 0 0 0 0,0 0 1 0 0,0 0-1 0 0,0 0 0 0 0,0 0 1 0 0,0 0-1 0 0,0 1 0 0 0,0-1 1 0 0,5 3-13 0 0,1 0 0 0 0,-1 0 1 0 0,1 0-1 0 0,0 0 1 0 0,0-1-1 0 0,0 0 0 0 0,1 0 1 0 0,-1-1-1 0 0,0 0 1 0 0,0 0-1 0 0,1 0 0 0 0,9-1 1 0 0,11-1-27 0 0,47-8 0 0 0,-5 1 27 0 0,-4 1-7 0 0,-45 4-4 0 0,1 1-1 0 0,0 1 1 0 0,26 1-1 0 0,-35 2 21 0 0,0 0-1 0 0,0 0 1 0 0,0 1-1 0 0,0 1 1 0 0,0 0-1 0 0,-1 1 1 0 0,0 0 0 0 0,19 12-1 0 0,-15-7 4 0 0,-4 2 0 0 0,13 28 0 0 0,-23-37 11 0 0,1-1 0 0 0,-1 1 1 0 0,1 0-1 0 0,-1 0 0 0 0,0-1 0 0 0,0 1 0 0 0,0 0 0 0 0,-1 0 0 0 0,1 5 0 0 0,0-2 30 0 0,0 1 7 0 0,0-1 0 0 0,-1 1 0 0 0,0-1 0 0 0,0 1 0 0 0,0-1 0 0 0,-1 1 0 0 0,-1 7 0 0 0,0-9-29 0 0,1-1 0 0 0,-1 1 0 0 0,0-1 0 0 0,0 0 0 0 0,0 1 0 0 0,-1-1 0 0 0,1 0 0 0 0,-1 0-1 0 0,0 0 1 0 0,0-1 0 0 0,-6 6 0 0 0,-6 5 42 0 0,-23 16-1 0 0,23-19-24 0 0,-29 21 54 0 0,-66 36 0 0 0,-54 18 53 0 0,143-76-105 0 0,1 0 0 0 0,-1-2 0 0 0,-1 0 0 0 0,0-2 1 0 0,0 0-1 0 0,0-2 0 0 0,0 0 0 0 0,-1-1 0 0 0,-35-1 0 0 0,56-2-116 0 0,4 0-366 0 0,5-2 77 0 0,0 1 0 0 0,-1 1 1 0 0,1 0-1 0 0,0-1 0 0 0,0 2 1 0 0,-1-1-1 0 0,1 1 0 0 0,11 3 1 0 0,-2 0-1100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2:37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56 13447 0 0,'23'-50'2806'0'0,"-26"44"-1705"0"0,0 7-1041 0 0,-1-1-1 0 0,1 0 1 0 0,-1 1 0 0 0,1 0-1 0 0,0 0 1 0 0,-1 0 0 0 0,1 0-1 0 0,0 0 1 0 0,0 1 0 0 0,0-1-1 0 0,0 1 1 0 0,0 0 0 0 0,-3 2-1 0 0,-4 4-45 0 0,1 1-1 0 0,-11 12 0 0 0,12-12 9 0 0,-1 0 0 0 0,-11 9 0 0 0,13-13 57 0 0,0 1 0 0 0,0 0 0 0 0,1 0-1 0 0,0 0 1 0 0,0 1 0 0 0,1 0 0 0 0,0 0-1 0 0,0 1 1 0 0,1-1 0 0 0,0 1 0 0 0,0 0-1 0 0,0 0 1 0 0,1 1 0 0 0,1-1 0 0 0,-1 0-1 0 0,1 1 1 0 0,1 0 0 0 0,0 0 0 0 0,0-1 0 0 0,0 1-1 0 0,1 0 1 0 0,1 0 0 0 0,-1 0 0 0 0,2-1-1 0 0,2 16 1 0 0,-3-23-64 0 0,-1 0 0 0 0,1 0 0 0 0,-1 0 0 0 0,1-1-1 0 0,-1 1 1 0 0,1 0 0 0 0,0 0 0 0 0,-1 0 0 0 0,1-1 0 0 0,0 1-1 0 0,0 0 1 0 0,0-1 0 0 0,-1 1 0 0 0,1 0 0 0 0,0-1 0 0 0,0 1-1 0 0,0-1 1 0 0,0 0 0 0 0,0 1 0 0 0,0-1 0 0 0,1 1 0 0 0,19 2 192 0 0,-20-3-197 0 0,6 0 72 0 0,1-1 0 0 0,-1 1 1 0 0,1-1-1 0 0,-1-1 0 0 0,1 1 0 0 0,-1-1 0 0 0,0-1 0 0 0,0 1 0 0 0,13-8 1 0 0,-1 0 29 0 0,-1-2 1 0 0,18-13 0 0 0,-26 18-75 0 0,0-1-1 0 0,-1 1 1 0 0,0-2-1 0 0,-1 1 1 0 0,0-1-1 0 0,0-1 1 0 0,6-10-1 0 0,-12 17-26 0 0,0-1-1 0 0,0 0 1 0 0,0 0-1 0 0,-1 0 1 0 0,0 0-1 0 0,1 0 1 0 0,-1 0-1 0 0,-1 0 1 0 0,1-1-1 0 0,-1 1 1 0 0,1 0-1 0 0,-1 0 1 0 0,-1-1-1 0 0,1 1 1 0 0,0 0-1 0 0,-1 0 1 0 0,0 0-1 0 0,0 0 1 0 0,0-1-1 0 0,-1 1 1 0 0,1 0-1 0 0,-1 1 1 0 0,-2-5-1 0 0,1 4-89 0 0,0 0 0 0 0,1 0-1 0 0,-2 0 1 0 0,1 1 0 0 0,0-1 0 0 0,-1 1 0 0 0,1 0-1 0 0,-1 0 1 0 0,0 0 0 0 0,0 1 0 0 0,0-1-1 0 0,-8-2 1 0 0,5 2-69 0 0,0 0 0 0 0,0 1-1 0 0,0 0 1 0 0,0 0 0 0 0,-1 1 0 0 0,1 0-1 0 0,-12-1 1 0 0,46-2-2213 0 0,-22 3 1965 0 0,15-4-935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2:38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33 15343 0 0,'7'-31'1394'0'0,"-7"30"-436"0"0,-2 1-203 0 0,-2 1-561 0 0,0 1 0 0 0,0-1 0 0 0,0 1 0 0 0,1 0 0 0 0,-1 0 0 0 0,0 0 0 0 0,1 1 1 0 0,-1-1-1 0 0,1 1 0 0 0,0 0 0 0 0,0 0 0 0 0,-4 6 0 0 0,-4 4 118 0 0,-16 27-1 0 0,12-10-140 0 0,1 0 0 0 0,1 1 0 0 0,-14 52 0 0 0,13-41-148 0 0,-19 75 40 0 0,17-60-41 0 0,-1-1 0 0 0,-26 54-1 0 0,-98 159-549 0 0,133-257 142 0 0,1 1-1 0 0,-11 25 0 0 0,18-36-113 0 0,16-13-3608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2:38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5983 0 0,'0'0'464'0'0,"-2"1"-305"0"0,-66 76 10679 0 0,43-41-8684 0 0,23-32-2014 0 0,1 1 0 0 0,-1-1 0 0 0,1 1 0 0 0,0 0 0 0 0,0 0 0 0 0,0 0 0 0 0,1 0 0 0 0,0 0 0 0 0,0-1 0 0 0,1 9-1 0 0,-1 2-125 0 0,-1 15 36 0 0,-6 30-1 0 0,1-8 104 0 0,5-39-18 0 0,0 0 1 0 0,1 0-1 0 0,1 0 0 0 0,3 23 0 0 0,-4-35 321 0 0,2 0-95 0 0,2-1-251 0 0,-1 0 0 0 0,1 1 0 0 0,0-1 0 0 0,-1-1-1 0 0,1 1 1 0 0,-1 0 0 0 0,1-1 0 0 0,0 0 0 0 0,-1 0-1 0 0,1 0 1 0 0,-1 0 0 0 0,1-1 0 0 0,3-2 0 0 0,6-3 156 0 0,25-19 0 0 0,-19 12-146 0 0,7-5-38 0 0,0-1 0 0 0,22-23 0 0 0,-35 29-475 0 0,0 0 0 0 0,-1 0 0 0 0,-1-1 0 0 0,18-31 0 0 0,12-24-5100 0 0,-27 48-1166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09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65 125 1839 0 0,'0'0'14072'0'0,"1"2"-13945"0"0,0 2-45 0 0,0 0 1 0 0,-1 0-1 0 0,0 0 1 0 0,0 1-1 0 0,0-1 1 0 0,0 0-1 0 0,0 0 0 0 0,-1 0 1 0 0,0 1-1 0 0,0-1 1 0 0,0 0-1 0 0,0 0 1 0 0,-1 0-1 0 0,1 0 0 0 0,-1 0 1 0 0,-3 5-1 0 0,-48 73 598 0 0,83-124-649 0 0,45-61 140 0 0,-62 87-107 0 0,2 0 0 0 0,0 1 1 0 0,31-25-1 0 0,-38 34-5 0 0,-6 6 31 0 0,10 21 198 0 0,-10-14-246 0 0,-1-1 1 0 0,0 0-1 0 0,0 1 0 0 0,0-1 0 0 0,-1 0 1 0 0,0 1-1 0 0,-1 9 0 0 0,1 1 72 0 0,1 27 0 0 0,0-35 1792 0 0,15-27-1759 0 0,1-1-233 0 0,0 1 0 0 0,1 0 1 0 0,0 2-1 0 0,2 0 0 0 0,27-17 0 0 0,-42 30 70 0 0,65-35-164 0 0,-62 35 211 0 0,-1 0 0 0 0,1 0-1 0 0,0 0 1 0 0,-1 1 0 0 0,1 1 0 0 0,0-1 0 0 0,12 1 0 0 0,-18 1 246 0 0,0 1-227 0 0,0 1 0 0 0,0 0 0 0 0,-1 0 0 0 0,1 0-1 0 0,0 0 1 0 0,-1 0 0 0 0,1 0 0 0 0,-1 0 0 0 0,0 1 0 0 0,1-1-1 0 0,-1 1 1 0 0,1 4 0 0 0,0-1-1 0 0,-1-1 0 0 0,0 1 1 0 0,0 0-1 0 0,-1 0 0 0 0,1-1 0 0 0,-1 1 0 0 0,-1 0 0 0 0,1 0 0 0 0,-1 0 1 0 0,0 0-1 0 0,-2 5 0 0 0,-3 12-29 0 0,-14 31 1 0 0,9-25-20 0 0,8-21-14 0 0,-1 6-49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2:38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1 13359 0 0,'0'0'3654'0'0,"-9"2"-1318"0"0,5-1-2272 0 0,1 0 1 0 0,-1 0-1 0 0,1 0 1 0 0,0 1 0 0 0,0 0-1 0 0,0 0 1 0 0,0-1 0 0 0,0 2-1 0 0,0-1 1 0 0,1 0 0 0 0,-1 1-1 0 0,1-1 1 0 0,-1 1-1 0 0,1 0 1 0 0,0-1 0 0 0,0 1-1 0 0,0 0 1 0 0,-2 4 0 0 0,-3 8 320 0 0,1 1 0 0 0,-9 26 0 0 0,8-21-278 0 0,-75 224-107 0 0,2-43 0 0 0,6-14 0 0 0,-11 83 64 0 0,78-248-239 0 0,4-12-94 0 0,0-1 0 0 0,0 2 0 0 0,1-1 0 0 0,-1 19 0 0 0,3-29 202 0 0,0-1 1 0 0,0 0-1 0 0,1 0 0 0 0,-1 1 1 0 0,0-1-1 0 0,0 0 0 0 0,1 0 1 0 0,-1 0-1 0 0,0 1 0 0 0,1-1 0 0 0,-1 0 1 0 0,0 0-1 0 0,1 0 0 0 0,-1 0 1 0 0,0 0-1 0 0,1 0 0 0 0,-1 0 1 0 0,0 0-1 0 0,1 0 0 0 0,-1 0 0 0 0,0 0 1 0 0,1 0-1 0 0,-1 0 0 0 0,0 0 1 0 0,1 0-1 0 0,-1 0 0 0 0,1 0 1 0 0,10-2-1224 0 0,1-6-161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2:39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89 191 12895 0 0,'-3'1'115'0'0,"-1"1"0"0"0,0-1-1 0 0,1 1 1 0 0,-1-1 0 0 0,1 1-1 0 0,-1 0 1 0 0,1 1 0 0 0,0-1-1 0 0,0 1 1 0 0,0-1 0 0 0,-3 4-1 0 0,-7 8 388 0 0,9-9 11 0 0,-1 1-1 0 0,1-1 1 0 0,-1 1 0 0 0,1-1 0 0 0,-5 11 0 0 0,9-15-456 0 0,0-1 1 0 0,0 1-1 0 0,0-1 0 0 0,-1 1 1 0 0,1-1-1 0 0,0 1 0 0 0,0-1 1 0 0,0 1-1 0 0,0-1 0 0 0,0 1 1 0 0,0 0-1 0 0,0-1 0 0 0,0 1 1 0 0,0-1-1 0 0,0 1 1 0 0,0-1-1 0 0,1 1 0 0 0,-1-1 1 0 0,0 1-1 0 0,0-1 0 0 0,0 1 1 0 0,1-1-1 0 0,-1 1 0 0 0,0-1 1 0 0,1 1-1 0 0,-1-1 0 0 0,0 1 1 0 0,1-1-1 0 0,-1 0 1 0 0,0 1-1 0 0,1-1 0 0 0,-1 1 1 0 0,1-1-1 0 0,-1 0 0 0 0,1 0 1 0 0,-1 1-1 0 0,1-1 0 0 0,-1 0 1 0 0,1 0-1 0 0,-1 0 0 0 0,1 1 1 0 0,-1-1-1 0 0,1 0 0 0 0,0 0 1 0 0,-1 0-1 0 0,2 0 0 0 0,25 1 725 0 0,-10-3-410 0 0,0-1-1 0 0,-1-1 1 0 0,24-7 0 0 0,49-24 233 0 0,-53 20-346 0 0,102-37 240 0 0,71-30 200 0 0,-197 77-658 0 0,-1 0-1 0 0,1 0 0 0 0,14-2 0 0 0,-22 6-102 0 0,-1 0 0 0 0,1 0-1 0 0,-1 1 1 0 0,1 0 0 0 0,-1 0-1 0 0,1 0 1 0 0,0 0 0 0 0,-1 0 0 0 0,1 1-1 0 0,-1 0 1 0 0,1-1 0 0 0,-1 1-1 0 0,0 0 1 0 0,1 1 0 0 0,3 1-1 0 0,-4-1-568 0 0,-1 0 0 0 0,0 1 0 0 0,0-1 0 0 0,0 0 0 0 0,0 1 0 0 0,-1-1 0 0 0,1 1 0 0 0,2 4 0 0 0,1 2-3472 0 0,2 2-2076 0 0</inkml:trace>
  <inkml:trace contextRef="#ctx0" brushRef="#br0" timeOffset="1">939 157 7831 0 0,'6'-3'15064'0'0,"-15"34"-14635"0"0,-2 0 0 0 0,-1 0-1 0 0,-1-2 1 0 0,-18 31 0 0 0,12-26-515 0 0,2 0 1 0 0,-19 58 0 0 0,35-87-147 0 0,0-4 107 0 0,0 1-1 0 0,1-1 1 0 0,0 0 0 0 0,-1 1-1 0 0,1-1 1 0 0,0 1-1 0 0,-1-1 1 0 0,1 0 0 0 0,0 1-1 0 0,0-1 1 0 0,0 1-1 0 0,0-1 1 0 0,1 1-1 0 0,-1-1 1 0 0,0 0 0 0 0,1 3-1 0 0,11-6-8568 0 0,0-3 2736 0 0</inkml:trace>
  <inkml:trace contextRef="#ctx0" brushRef="#br0" timeOffset="2">1089 60 5063 0 0,'8'-7'448'0'0,"-3"-2"-352"0"0,-1-2-96 0 0,1 2 1032 0 0,0 0 192 0 0,-3 0 2128 0 0,9 4-3160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2:39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 2303 0 0,'-2'4'46'0'0,"-32"56"520"0"0,7-22 2704 0 0,10-15-794 0 0,-57 69 1206 0 0,-1-20 93 0 0,69-65-3413 0 0,0 0 1 0 0,1 1-1 0 0,0 0 1 0 0,0 0-1 0 0,1 0 1 0 0,0 0-1 0 0,-2 10 1 0 0,5-17-327 0 0,1 1 0 0 0,-1 0 0 0 0,1-1 1 0 0,0 1-1 0 0,0 0 0 0 0,0 0 0 0 0,0-1 0 0 0,0 1 0 0 0,0 0 1 0 0,0-1-1 0 0,0 1 0 0 0,1 0 0 0 0,-1-1 0 0 0,1 1 1 0 0,-1-1-1 0 0,1 1 0 0 0,0 0 0 0 0,-1-1 0 0 0,1 1 0 0 0,0-1 1 0 0,2 2-1 0 0,-1 0 45 0 0,1 0 0 0 0,-1 0 0 0 0,1 0 0 0 0,0 0 1 0 0,0-1-1 0 0,0 1 0 0 0,6 2 0 0 0,-2-1 77 0 0,1-1 0 0 0,-1-1 1 0 0,1 1-1 0 0,-1-1 0 0 0,1-1 0 0 0,0 0 0 0 0,0 0 0 0 0,0 0 0 0 0,0-1 0 0 0,14-1 1 0 0,-9 0 22 0 0,-1-1 0 0 0,1 0 1 0 0,0-1-1 0 0,-1-1 1 0 0,23-8-1 0 0,-27 8-140 0 0,0 0-1 0 0,-1-1 0 0 0,0 0 1 0 0,0 0-1 0 0,0 0 0 0 0,-1-1 1 0 0,1 0-1 0 0,-2 0 1 0 0,1-1-1 0 0,0 0 0 0 0,-1 0 1 0 0,-1 0-1 0 0,1 0 1 0 0,-1-1-1 0 0,4-10 0 0 0,-4 9-15 0 0,-1 0-1 0 0,-1 0 1 0 0,1-1-1 0 0,-1 1 0 0 0,-1-1 1 0 0,0 1-1 0 0,0-1 1 0 0,-1 1-1 0 0,0-1 0 0 0,-1 1 1 0 0,0-1-1 0 0,0 1 1 0 0,-5-16-1 0 0,4 21-112 0 0,1 0 1 0 0,-1 0-1 0 0,0 0 0 0 0,0 0 0 0 0,0 1 1 0 0,0-1-1 0 0,-5-4 0 0 0,7 7 25 0 0,-1 0 0 0 0,0 0 0 0 0,0 0 0 0 0,0 0 0 0 0,1 0 0 0 0,-1 1 0 0 0,0-1 0 0 0,0 0 0 0 0,0 1 0 0 0,0-1 0 0 0,0 1 0 0 0,0-1 0 0 0,0 1 0 0 0,-1-1 0 0 0,1 1 0 0 0,0 0 0 0 0,0 0 0 0 0,0-1 0 0 0,0 1 0 0 0,0 0 0 0 0,-1 0 0 0 0,1 0 0 0 0,0 0 0 0 0,0 0 0 0 0,0 1 0 0 0,0-1 0 0 0,0 0 0 0 0,-1 0 0 0 0,-1 2 0 0 0,2-2-175 0 0,1 1 0 0 0,-1 0 0 0 0,0 0 0 0 0,0 0-1 0 0,1-1 1 0 0,-1 1 0 0 0,0 0 0 0 0,1 0 0 0 0,-1 0 0 0 0,1 0-1 0 0,-1 0 1 0 0,1 1 0 0 0,-1-1 0 0 0,1 0 0 0 0,0 0 0 0 0,0 0-1 0 0,-1 0 1 0 0,1 0 0 0 0,0 0 0 0 0,0 1 0 0 0,1 1 0 0 0,-2-2 188 0 0,1 3-1629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2:39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66 270 11975 0 0,'-1'2'923'0'0,"-46"66"1820"0"0,33-46-1692 0 0,11-15-159 0 0,11-11 2215 0 0,43-47-1550 0 0,-13 12-1129 0 0,28-25-225 0 0,35-31-216 0 0,-78 76-108 0 0,0 1 1 0 0,44-26-1 0 0,-53 36 67 0 0,24-12 16 0 0,-35 19 39 0 0,0 0 1 0 0,0 0 0 0 0,0 0-1 0 0,0 0 1 0 0,0 1 0 0 0,0-1-1 0 0,0 1 1 0 0,1 0 0 0 0,-1 0-1 0 0,5 0 1 0 0,-7 1 10 0 0,0-1 1 0 0,0 0-1 0 0,0 0 0 0 0,0 1 1 0 0,0-1-1 0 0,0 0 1 0 0,0 1-1 0 0,0-1 0 0 0,-1 1 1 0 0,1-1-1 0 0,0 1 1 0 0,0 0-1 0 0,0-1 1 0 0,-1 1-1 0 0,1 0 0 0 0,0 0 1 0 0,-1-1-1 0 0,1 1 1 0 0,0 2-1 0 0,0-1 11 0 0,0 0 0 0 0,0 0-1 0 0,0 0 1 0 0,-1 1 0 0 0,1-1 0 0 0,-1 0-1 0 0,0 0 1 0 0,0 4 0 0 0,0 4 53 0 0,-1 0-1 0 0,0 0 1 0 0,-3 11-1 0 0,3-16-45 0 0,-1 3 8 0 0,-6 28 132 0 0,2 1-1 0 0,-4 61 1 0 0,10-87-173 0 0,1 0 0 0 0,-1 0 0 0 0,1-1 0 0 0,1 1 0 0 0,0 0 0 0 0,1-1 0 0 0,0 1 0 0 0,1-1-1 0 0,0 0 1 0 0,0 0 0 0 0,1 0 0 0 0,0-1 0 0 0,12 17 0 0 0,-15-24-183 0 0,1 1 0 0 0,-1-1 0 0 0,1 0 0 0 0,-1 0 0 0 0,1 0 0 0 0,-1 0 0 0 0,7 2 0 0 0,1-1-1278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3:4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530 965 1839 0 0,'1'2'479'0'0,"3"10"2865"0"0,-2-5-1661 0 0,1 0 0 0 0,0 0-1 0 0,0 0 1 0 0,0-1 0 0 0,9 12 0 0 0,-11-16-156 0 0,11-2-98 0 0,-6-2-770 0 0,1-4-377 0 0,0 0 1 0 0,-1 0-1 0 0,0-1 1 0 0,1 0-1 0 0,-2 0 1 0 0,9-13-1 0 0,27-56 757 0 0,-35 65-894 0 0,36-76 292 0 0,30-95-1 0 0,17-97-805 0 0,-76 232-224 0 0,8-50-1 0 0,-18 81 339 0 0,-2 0-1 0 0,1 0 0 0 0,-2 0 1 0 0,0-1-1 0 0,-1 1 0 0 0,-1 0 1 0 0,-3-16-1 0 0,4 29 221 0 0,0-1-1 0 0,0 1 1 0 0,0-1-1 0 0,0 1 1 0 0,-1 0-1 0 0,0 0 1 0 0,1 0 0 0 0,-1 0-1 0 0,0 0 1 0 0,-4-4-1 0 0,5 6 29 0 0,0 0 0 0 0,0 0-1 0 0,0 0 1 0 0,0 1 0 0 0,-1-1-1 0 0,1 1 1 0 0,0-1 0 0 0,0 1-1 0 0,0-1 1 0 0,0 1 0 0 0,-1 0-1 0 0,1-1 1 0 0,0 1 0 0 0,0 0 0 0 0,-1 0-1 0 0,1 0 1 0 0,0 0 0 0 0,-1 0-1 0 0,1 0 1 0 0,0 0 0 0 0,0 1-1 0 0,-1-1 1 0 0,1 0 0 0 0,0 1-1 0 0,0-1 1 0 0,0 1 0 0 0,0-1-1 0 0,-1 1 1 0 0,1 0 0 0 0,0-1 0 0 0,-1 3-1 0 0,-5 2 23 0 0,1 0-1 0 0,0 0 1 0 0,0 1 0 0 0,1 0-1 0 0,0 0 1 0 0,0 0 0 0 0,0 1-1 0 0,1 0 1 0 0,-6 11 0 0 0,-2 10 101 0 0,-11 33 1 0 0,16-43-85 0 0,-87 305 673 0 0,21 7-337 0 0,50-222-322 0 0,2-4-12 0 0,-22 97 11 0 0,27-140-26 0 0,-32 76 0 0 0,30-94-6 0 0,-2-1 0 0 0,-2 0 0 0 0,-1-2-1 0 0,-52 66 1 0 0,56-82-54 0 0,-93 107 119 0 0,93-112-275 0 0,0-1 1 0 0,-1-1 0 0 0,0-1-1 0 0,-34 20 1 0 0,39-35-1543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3:46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22 168 9671 0 0,'-2'-1'748'0'0,"-18"2"6992"0"0,22 1-7090 0 0,0 0-499 0 0,1 0 0 0 0,-1 1 0 0 0,1-1 0 0 0,0 0 0 0 0,-1-1 0 0 0,1 1 0 0 0,0 0 0 0 0,0-1 0 0 0,0 1 0 0 0,1-1 0 0 0,-1 0 0 0 0,0 0 0 0 0,0-1 0 0 0,1 1 0 0 0,-1 0 0 0 0,0-1 0 0 0,1 0 0 0 0,-1 0 1 0 0,6 0-1 0 0,7-2 379 0 0,1-1 1 0 0,29-8 0 0 0,-23 6-330 0 0,74-17 523 0 0,-3 1-569 0 0,100-36 1 0 0,-4-6-2532 0 0,-152 54 101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3:46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 11519 0 0,'-18'3'377'0'0,"2"2"-1"0"0,-1 0 1 0 0,0 0 0 0 0,-22 12-1 0 0,16-7 528 0 0,-10 4 258 0 0,0 1-1 0 0,-44 28 1 0 0,69-38-1033 0 0,-1 1 0 0 0,1 0 0 0 0,1 1 1 0 0,-1 0-1 0 0,1 0 0 0 0,0 0 0 0 0,0 1 0 0 0,1 0 0 0 0,0 1 1 0 0,1-1-1 0 0,0 1 0 0 0,0 0 0 0 0,-5 15 0 0 0,8-19-75 0 0,1 1 1 0 0,0-1-1 0 0,0 0 0 0 0,1 0 1 0 0,-1 1-1 0 0,1-1 0 0 0,1 0 0 0 0,-1 1 1 0 0,1-1-1 0 0,-1 0 0 0 0,2 1 0 0 0,-1-1 1 0 0,0 0-1 0 0,1 0 0 0 0,0 0 1 0 0,0 0-1 0 0,1-1 0 0 0,0 1 0 0 0,-1 0 1 0 0,6 5-1 0 0,-5-7 8 0 0,-1 0 0 0 0,1 1 0 0 0,0-2 0 0 0,1 1 0 0 0,-1 0 0 0 0,0-1 0 0 0,1 1 0 0 0,0-1 0 0 0,-1 0 0 0 0,1 0 0 0 0,0 0 0 0 0,0-1 0 0 0,0 1 0 0 0,0-1 0 0 0,0 0 0 0 0,0 0 0 0 0,1-1 0 0 0,-1 1 0 0 0,0-1 0 0 0,0 0 0 0 0,1 0 0 0 0,-1 0 0 0 0,0-1 0 0 0,0 0 0 0 0,8-1 0 0 0,-2-1 64 0 0,-1-1 0 0 0,0 0 0 0 0,0 0 1 0 0,-1 0-1 0 0,1-1 0 0 0,-1-1 0 0 0,0 1 0 0 0,0-1 0 0 0,13-14 0 0 0,-15 14-97 0 0,-2 1 1 0 0,1-1-1 0 0,0-1 1 0 0,-1 1-1 0 0,-1-1 0 0 0,1 1 1 0 0,-1-1-1 0 0,0 0 0 0 0,0-1 1 0 0,-1 1-1 0 0,0 0 0 0 0,0-1 1 0 0,0-9-1 0 0,-1 6-151 0 0,0 0-1 0 0,-1 0 1 0 0,0 0 0 0 0,-1 0-1 0 0,-1 0 1 0 0,1 0 0 0 0,-2 1-1 0 0,-6-21 1 0 0,5 22-477 0 0,0 0-1 0 0,-1 0 1 0 0,0 0 0 0 0,-1 1 0 0 0,0-1-1 0 0,-7-6 1 0 0,-9-10-1967 0 0,21 24 2052 0 0,11 8-2486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3:46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36 658 7367 0 0,'0'0'4040'0'0,"-9"0"2182"0"0,7-1-5970 0 0,0 0 1 0 0,1 0-1 0 0,-1-1 1 0 0,0 1 0 0 0,1-1-1 0 0,-1 0 1 0 0,1 1 0 0 0,-1-1-1 0 0,1 0 1 0 0,0 0 0 0 0,0 0-1 0 0,0 0 1 0 0,0 0-1 0 0,0 0 1 0 0,0 0 0 0 0,0-2-1 0 0,0-1-8 0 0,0 0 0 0 0,1 1 0 0 0,-1-1-1 0 0,1 0 1 0 0,0 1 0 0 0,0-1 0 0 0,2-6-1 0 0,0-3 10 0 0,2 1 0 0 0,0 0 0 0 0,0 0 0 0 0,10-20 0 0 0,-2 10-185 0 0,1 0 1 0 0,1 1-1 0 0,1 0 1 0 0,1 2-1 0 0,28-30 0 0 0,-13 21 35 0 0,1 1-1 0 0,59-39 0 0 0,-31 25-126 0 0,10-7-1162 0 0,112-57-1 0 0,-160 96-4586 0 0,-3 4-1833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3:47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338 262 5983 0 0,'0'0'7618'0'0,"2"3"-7009"0"0,4 7-53 0 0,-5-7 659 0 0,1-1-909 0 0,17 19 1262 0 0,-16-19-1212 0 0,9 1-136 0 0,-11-3-199 0 0,1 1 0 0 0,-1-1 0 0 0,1 0 0 0 0,0 0 0 0 0,-1-1-1 0 0,1 1 1 0 0,-1 0 0 0 0,1 0 0 0 0,-1-1 0 0 0,1 1 0 0 0,-1-1 0 0 0,1 1 0 0 0,-1-1-1 0 0,1 0 1 0 0,1-1 0 0 0,19-15 172 0 0,-18 13-166 0 0,19-15 161 0 0,-2-2 0 0 0,0 0 0 0 0,20-27 0 0 0,-33 37-119 0 0,0-1 0 0 0,-1 1 0 0 0,0-1 0 0 0,-1-1 0 0 0,-1 1 0 0 0,0-1 0 0 0,0 0 0 0 0,-1 0 0 0 0,2-15 0 0 0,-5 1 2 0 0,-2 25-40 0 0,-1 2-86 0 0,-4-1 22 0 0,0 0 0 0 0,0 1 0 0 0,1 0 0 0 0,-1 0 0 0 0,0 1 0 0 0,0-1 1 0 0,0 1-1 0 0,0 0 0 0 0,1 1 0 0 0,-1 0 0 0 0,1 0 0 0 0,-1 0 0 0 0,-5 3 0 0 0,-12 7-154 0 0,-35 25 0 0 0,15-6 144 0 0,1 1 0 0 0,2 3 0 0 0,2 1 0 0 0,1 2 0 0 0,1 2 0 0 0,3 1 0 0 0,-56 90 0 0 0,82-120 43 0 0,-38 72-4 0 0,41-74 7 0 0,0-1-1 0 0,1 1 1 0 0,0 0-1 0 0,1 0 1 0 0,0 0-1 0 0,0 1 1 0 0,0 14-1 0 0,2-23 9 0 0,0 0-1 0 0,0 0 1 0 0,0-1-1 0 0,0 1 0 0 0,0 0 1 0 0,0 0-1 0 0,0 0 1 0 0,0 0-1 0 0,1 0 1 0 0,-1 0-1 0 0,0-1 0 0 0,1 1 1 0 0,0 2-1 0 0,0-1 20 0 0,0-1-22 0 0,-1-1-1 0 0,0 1 1 0 0,1 0-1 0 0,-1-1 0 0 0,1 1 1 0 0,-1-1-1 0 0,1 1 1 0 0,-1-1-1 0 0,1 1 1 0 0,-1-1-1 0 0,1 1 1 0 0,-1-1-1 0 0,1 1 0 0 0,0-1 1 0 0,-1 0-1 0 0,1 1 1 0 0,0-1-1 0 0,-1 0 1 0 0,1 0-1 0 0,0 1 1 0 0,0-1-1 0 0,0 0 0 0 0,1 0 20 0 0,2 1-4 0 0,-1 0 1 0 0,1-1 0 0 0,-1 1 0 0 0,1-1 0 0 0,-1 0-1 0 0,1 0 1 0 0,0 0 0 0 0,-1-1 0 0 0,1 0 0 0 0,-1 1-1 0 0,1-1 1 0 0,-1 0 0 0 0,5-2 0 0 0,7-4 81 0 0,23-13 1 0 0,-21 11-57 0 0,-1 1-15 0 0,120-69 173 0 0,-76 40-198 0 0,-33 21-258 0 0,0-1 0 0 0,43-36 0 0 0,-60 44 145 0 0,-2 0 26 0 0,-9 20 60 0 0,-5 13 24 0 0,4-15 2 0 0,-18 69 52 0 0,16-63-60 0 0,0-1 0 0 0,1-2-20 0 0,3-12 18 0 0,0 0 0 0 0,0 0 0 0 0,0 0-1 0 0,0 0 1 0 0,0 1 0 0 0,0-1 0 0 0,0 0-1 0 0,0 0 1 0 0,0 0 0 0 0,0 0 0 0 0,0 0 0 0 0,0 0-1 0 0,0 0 1 0 0,0 1 0 0 0,0-1 0 0 0,0 0-1 0 0,0 0 1 0 0,0 0 0 0 0,0 0 0 0 0,0 0 0 0 0,0 0-1 0 0,0 0 1 0 0,0 1 0 0 0,0-1 0 0 0,0 0-1 0 0,0 0 1 0 0,1 0 0 0 0,-1 0 0 0 0,0 0 0 0 0,0 0-1 0 0,0 0 1 0 0,0 0 0 0 0,0 0 0 0 0,0 0-1 0 0,0 1 1 0 0,0-1 0 0 0,0 0 0 0 0,1 0 0 0 0,-1 0-1 0 0,0 0 1 0 0,0 0 0 0 0,0 0 0 0 0,0 0-1 0 0,0 0 1 0 0,0 0 0 0 0,0 0 0 0 0,1 0 0 0 0,3 2-165 0 0,0 0 0 0 0,1-1 0 0 0,-1 1 1 0 0,8 0-1 0 0,12-1-4630 0 0,-1-4-1182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3:55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193 230 6911 0 0,'0'0'623'0'0,"-5"6"-247"0"0,-57 56 8801 0 0,33-30-8158 0 0,-27 37 1 0 0,56-69-1020 0 0,-23 35 94 0 0,5-5-29 0 0,36-61-195 0 0,2 2 1 0 0,0 0 0 0 0,42-44-1 0 0,-35 46-73 0 0,2 2-1 0 0,56-39 0 0 0,-64 51 373 0 0,1 0-1 0 0,1 1 1 0 0,0 2-1 0 0,0 0 1 0 0,31-7-1 0 0,-44 14 41 0 0,0 0 0 0 0,0 1 0 0 0,0 1 0 0 0,0 0 0 0 0,1 0-1 0 0,15 2 1 0 0,-23-1-169 0 0,0 0 0 0 0,-1 1-1 0 0,1-1 1 0 0,-1 1-1 0 0,1 0 1 0 0,-1 0-1 0 0,1 0 1 0 0,-1 0 0 0 0,1 0-1 0 0,-1 0 1 0 0,0 1-1 0 0,0-1 1 0 0,1 1 0 0 0,-1-1-1 0 0,0 1 1 0 0,0 0-1 0 0,-1 0 1 0 0,1 0-1 0 0,0 0 1 0 0,-1 0 0 0 0,1 0-1 0 0,-1 1 1 0 0,0-1-1 0 0,1 0 1 0 0,-1 1 0 0 0,0-1-1 0 0,-1 1 1 0 0,1-1-1 0 0,0 1 1 0 0,0 3-1 0 0,0 2-32 0 0,-1 1 0 0 0,0-1-1 0 0,-1 1 1 0 0,1-1-1 0 0,-2 0 1 0 0,1 1 0 0 0,-1-1-1 0 0,0 0 1 0 0,-1 0-1 0 0,0 0 1 0 0,0-1 0 0 0,0 1-1 0 0,-9 12 1 0 0,6-10-1 0 0,-2 1 1 0 0,1-1-1 0 0,-1-1 1 0 0,0 1-1 0 0,-1-1 1 0 0,0-1-1 0 0,-1 0 1 0 0,-16 11-1 0 0,26-18-9 0 0,-1-1-1 0 0,0 1 1 0 0,0-1-1 0 0,0 1 1 0 0,0-1-1 0 0,0 1 1 0 0,0-1-1 0 0,0 0 0 0 0,0 1 1 0 0,0-1-1 0 0,0 0 1 0 0,0 0-1 0 0,-1 0 1 0 0,0 0-1 0 0,2 0 0 0 0,0 0 0 0 0,-1 0 0 0 0,1 0 0 0 0,0 0 0 0 0,-1 0 0 0 0,1-1 0 0 0,0 1 0 0 0,0 0 0 0 0,-1 0 0 0 0,1 0 0 0 0,0-1 0 0 0,0 1 0 0 0,0 0-1 0 0,-1 0 1 0 0,1-1 0 0 0,0 1 0 0 0,0 0 0 0 0,0-1 0 0 0,-1 1 0 0 0,1 0 0 0 0,0 0 0 0 0,0-1 0 0 0,0 1 0 0 0,0 0 0 0 0,0-1 0 0 0,0 1 0 0 0,0 0 0 0 0,0-1-1 0 0,0-3-18 0 0,0 1 0 0 0,1 0-1 0 0,-1-1 1 0 0,1 1 0 0 0,0 0-1 0 0,0-1 1 0 0,2-4 0 0 0,7-11-76 0 0,1 0 1 0 0,1 0 0 0 0,1 1-1 0 0,24-27 1 0 0,-25 31 53 0 0,9-11-32 0 0,1 1 1 0 0,1 2 0 0 0,1 0 0 0 0,38-26-1 0 0,-50 39 111 0 0,1 1 0 0 0,0 1 0 0 0,1 0-1 0 0,0 0 1 0 0,0 2 0 0 0,0 0 0 0 0,0 0-1 0 0,1 1 1 0 0,0 1 0 0 0,0 1 0 0 0,24-2 0 0 0,-27 4 158 0 0,1 1 0 0 0,-1 0 0 0 0,0 0 1 0 0,14 4-1 0 0,-20-3-119 0 0,-1 0 0 0 0,1 0 0 0 0,-1 0 0 0 0,0 1 0 0 0,0-1 0 0 0,0 1 0 0 0,0 1 0 0 0,-1-1 0 0 0,1 1 0 0 0,-1-1 0 0 0,5 6 0 0 0,-6-5-61 0 0,0-1 0 0 0,0 1 0 0 0,0 0-1 0 0,0 0 1 0 0,0 0 0 0 0,-1 0 0 0 0,0 0 0 0 0,0 1 0 0 0,0-1 0 0 0,0 1 0 0 0,-1 0 0 0 0,0-1 0 0 0,0 1-1 0 0,0 0 1 0 0,0 0 0 0 0,-1-1 0 0 0,0 1 0 0 0,0 0 0 0 0,0 0 0 0 0,0 0 0 0 0,-1 0 0 0 0,0-1 0 0 0,0 1-1 0 0,0 0 1 0 0,-1-1 0 0 0,-2 8 0 0 0,-6 10-128 0 0,-1 0-1 0 0,-1-1 1 0 0,-1 0 0 0 0,-18 24-1 0 0,-69 70-632 0 0,96-110 736 0 0,0 0 450 0 0,2-1-2165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10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1 6911 0 0,'1'1'12087'0'0,"0"6"-11677"0"0,1-1 0 0 0,-1 1 0 0 0,0 0 0 0 0,-1-1 0 0 0,0 1 0 0 0,0-1 0 0 0,0 1 0 0 0,-1 0 1 0 0,-2 10-1 0 0,-4 9-231 0 0,-9 26 1 0 0,12-39-31 0 0,-20 53-93 0 0,-3-1-1 0 0,-54 93 1 0 0,-93 107-535 0 0,162-250 351 0 0,-4 6-437 0 0,-23 41 1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3:55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246 115 10591 0 0,'0'0'964'0'0,"0"2"-794"0"0,0 1 118 0 0,0 0 0 0 0,0 0 0 0 0,0 0 0 0 0,0 0 0 0 0,1 0 0 0 0,0-1 0 0 0,-1 1 0 0 0,1 0 0 0 0,0 0 0 0 0,1 0 0 0 0,0 2 1 0 0,-1-3-76 0 0,0-1 1 0 0,0 0 0 0 0,1 1 0 0 0,-1-1-1 0 0,0 0 1 0 0,0 0 0 0 0,1 0 0 0 0,-1 0 0 0 0,0 0-1 0 0,1 0 1 0 0,-1-1 0 0 0,1 1 0 0 0,-1 0-1 0 0,4 0 1 0 0,1 0 146 0 0,0 0 0 0 0,0-1 0 0 0,1 0 0 0 0,-1 0 0 0 0,0 0 0 0 0,0-1 0 0 0,11-2 0 0 0,-13 2-450 0 0,247-53 1647 0 0,-248 53-1590 0 0,10-2-175 0 0,0-1-1 0 0,13-6 0 0 0,-23 9 109 0 0,-1 0 0 0 0,0 0 0 0 0,0 0 0 0 0,1 0 0 0 0,-1 0 0 0 0,0-1 0 0 0,0 1 0 0 0,0-1 0 0 0,0 0 0 0 0,-1 1 0 0 0,1-1 0 0 0,0 0-1 0 0,-1 0 1 0 0,1 0 0 0 0,-1 0 0 0 0,0 0 0 0 0,0-1 0 0 0,2-3 0 0 0,-3 4 56 0 0,0 1 0 0 0,0-1 0 0 0,0 1 0 0 0,0-1-1 0 0,0 1 1 0 0,0 0 0 0 0,-1-1 0 0 0,1 1 0 0 0,-1 0 0 0 0,1-1 0 0 0,-1 1-1 0 0,1 0 1 0 0,-1-1 0 0 0,0 1 0 0 0,0 0 0 0 0,1 0 0 0 0,-1 0-1 0 0,0 0 1 0 0,0 0 0 0 0,0 0 0 0 0,0 0 0 0 0,-1 0 0 0 0,1 0 0 0 0,0 0-1 0 0,0 0 1 0 0,-3 0 0 0 0,-3-3-86 0 0,0 0 0 0 0,-1 1 0 0 0,-9-3 0 0 0,8 3 72 0 0,0 1 0 0 0,-1 0-1 0 0,1 1 1 0 0,-1 0 0 0 0,1 0-1 0 0,-1 1 1 0 0,1 1 0 0 0,-1-1 0 0 0,-13 4-1 0 0,-9 3 123 0 0,-43 16-1 0 0,50-15 59 0 0,-3 2 159 0 0,1 2 0 0 0,1 0 1 0 0,-47 30-1 0 0,31-14 319 0 0,-53 48 0 0 0,82-64-475 0 0,1 0 1 0 0,0 0 0 0 0,-20 27-1 0 0,30-35-96 0 0,-1 0-1 0 0,0 0 1 0 0,1 0-1 0 0,0 0 1 0 0,0 0-1 0 0,0 1 1 0 0,1-1-1 0 0,-1 1 1 0 0,1-1-1 0 0,0 1 0 0 0,0 0 1 0 0,0-1-1 0 0,1 1 1 0 0,0 0-1 0 0,0-1 1 0 0,0 1-1 0 0,1 0 1 0 0,-1-1-1 0 0,3 7 1 0 0,-2-7-7 0 0,1 0 0 0 0,0-1 0 0 0,0 1-1 0 0,1-1 1 0 0,-1 0 0 0 0,1 0 0 0 0,0 0 0 0 0,-1 0 0 0 0,1 0 0 0 0,1 0 0 0 0,-1-1 0 0 0,0 1 0 0 0,1-1 0 0 0,5 3 0 0 0,5 2 15 0 0,1-1 0 0 0,22 7 0 0 0,-10-6-88 0 0,1 0 1 0 0,0-2-1 0 0,40 2 1 0 0,-2-6-6085 0 0,-30-3-583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3:55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13 15263 0 0,'0'0'696'0'0,"1"-1"-13"0"0,11-11 1636 0 0,-19 13-2105 0 0,1-1 0 0 0,0 1 0 0 0,0 0 0 0 0,0 1 0 0 0,0-1 0 0 0,1 1 0 0 0,-12 6 0 0 0,-38 23-285 0 0,37-20 180 0 0,-20 15-104 0 0,1 2 0 0 0,-49 47 0 0 0,-2 2 350 0 0,71-63-148 0 0,-34 28 388 0 0,45-36-410 0 0,1 0 0 0 0,-1 0-1 0 0,1 0 1 0 0,0 1 0 0 0,-7 12-1 0 0,11-18-155 0 0,1 0-1 0 0,-1 0 1 0 0,1 0-1 0 0,-1 0 1 0 0,1 1-1 0 0,0-1 1 0 0,-1 0-1 0 0,1 0 1 0 0,0 0-1 0 0,0 1 1 0 0,-1-1-1 0 0,1 0 1 0 0,0 0-1 0 0,1 1 1 0 0,-1-1-1 0 0,0 0 1 0 0,0 0-1 0 0,0 0 1 0 0,1 1-1 0 0,-1-1 1 0 0,0 0-1 0 0,2 2 1 0 0,-1-2-3 0 0,0 0 0 0 0,0 1 1 0 0,0-1-1 0 0,1 0 1 0 0,-1 0-1 0 0,0 0 0 0 0,1 0 1 0 0,-1 0-1 0 0,1 0 0 0 0,-1 0 1 0 0,1-1-1 0 0,0 1 0 0 0,2 1 1 0 0,6 0 22 0 0,-1-1 1 0 0,0 1-1 0 0,1-1 1 0 0,13-1-1 0 0,-8 0-79 0 0,-1-1 1 0 0,1 0-1 0 0,-1-2 0 0 0,1 1 0 0 0,-1-2 0 0 0,0 0 0 0 0,0 0 1 0 0,0-2-1 0 0,-1 1 0 0 0,24-15 0 0 0,-9 3-387 0 0,-1-1-1 0 0,-1 0 1 0 0,30-30 0 0 0,-54 46 189 0 0,0 1 1 0 0,0 0 0 0 0,0 0-1 0 0,0 0 1 0 0,0 0-1 0 0,0 0 1 0 0,0 0-1 0 0,0 0 1 0 0,1 1 0 0 0,-1-1-1 0 0,0 1 1 0 0,0-1-1 0 0,4 1 1 0 0,15 0-6314 0 0,-11 2 1103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3:56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77 443 15663 0 0,'0'0'1418'0'0,"-9"0"-1140"0"0,5 0 79 0 0,0 0 0 0 0,-1 0 0 0 0,1-1 0 0 0,0 1 0 0 0,-1-1 0 0 0,1 0-1 0 0,0-1 1 0 0,-7-2 0 0 0,10 3-219 0 0,-1 0 0 0 0,1 1-1 0 0,-1-1 1 0 0,1-1 0 0 0,0 1 0 0 0,-1 0-1 0 0,1 0 1 0 0,0 0 0 0 0,0-1 0 0 0,0 1 0 0 0,0 0-1 0 0,0-1 1 0 0,0 1 0 0 0,0-1 0 0 0,0 0-1 0 0,0 1 1 0 0,1-1 0 0 0,-1 1 0 0 0,1-1-1 0 0,-1 0 1 0 0,1 0 0 0 0,0 1 0 0 0,0-1-1 0 0,0-3 1 0 0,0 2-69 0 0,0 0 1 0 0,1 0-1 0 0,-1 0 0 0 0,1 0 1 0 0,0 0-1 0 0,0 0 0 0 0,0 0 1 0 0,0 0-1 0 0,1 0 0 0 0,-1 1 1 0 0,1-1-1 0 0,0 0 0 0 0,0 1 0 0 0,0-1 1 0 0,0 1-1 0 0,3-3 0 0 0,5-4 1 0 0,0 1 0 0 0,17-11 0 0 0,-16 12-90 0 0,385-224-1605 0 0,-384 225 1601 0 0,63-32-180 0 0,-61 32 226 0 0,0 1-1 0 0,0 0 1 0 0,24-5-1 0 0,-36 10 11 0 0,0-1-1 0 0,1 1 1 0 0,-1 0-1 0 0,0 0 0 0 0,1 0 1 0 0,-1 0-1 0 0,0 0 1 0 0,1 0-1 0 0,-1 1 0 0 0,0-1 1 0 0,0 1-1 0 0,1 0 1 0 0,-1-1-1 0 0,0 1 0 0 0,0 0 1 0 0,0 0-1 0 0,0 1 1 0 0,0-1-1 0 0,3 3 0 0 0,-3-2-5 0 0,0 0 0 0 0,0 1 0 0 0,0-1 0 0 0,-1 1-1 0 0,1-1 1 0 0,-1 1 0 0 0,0 0 0 0 0,1-1-1 0 0,-1 1 1 0 0,-1 0 0 0 0,1 0 0 0 0,0 0 0 0 0,-1 0-1 0 0,1 6 1 0 0,0 6 12 0 0,-1 1 1 0 0,-1-1-1 0 0,-1 0 1 0 0,0 0-1 0 0,-1 1 0 0 0,-5 16 1 0 0,-36 89 18 0 0,10-33-2676 0 0,31-80-2924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3:56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352 116 5063 0 0,'78'-55'500'0'0,"-42"31"-20"0"0,-24 16 6551 0 0,22-20 2750 0 0,-36 28-9763 0 0,0 1 1 0 0,0 0-1 0 0,0 0 0 0 0,0 0 0 0 0,1 0 1 0 0,-1 0-1 0 0,0 0 0 0 0,1 0 0 0 0,-2 2 1 0 0,-2 1 1 0 0,-97 78 93 0 0,45-38-43 0 0,-90 92 0 0 0,138-126-49 0 0,0 0-1 0 0,2 0 1 0 0,-10 14 0 0 0,13-14 21 0 0,5 0-31 0 0,1-8-21 0 0,-1 1 0 0 0,1-1 1 0 0,-1 0-1 0 0,1-1 0 0 0,-1 1 0 0 0,1 0 0 0 0,0 0 0 0 0,0-1 1 0 0,0 1-1 0 0,0-1 0 0 0,0 0 0 0 0,1 0 0 0 0,-1 1 0 0 0,0-1 1 0 0,0-1-1 0 0,1 1 0 0 0,3 1 0 0 0,7 1-82 0 0,0-1 0 0 0,15 2-1 0 0,-12-2 43 0 0,-4-1 1 0 0,-1 1 1 0 0,0 0-1 0 0,1 0 0 0 0,-1 2 0 0 0,0-1 1 0 0,0 1-1 0 0,0 1 0 0 0,-1 0 0 0 0,0 0 1 0 0,0 1-1 0 0,0 1 0 0 0,0 0 0 0 0,8 8 0 0 0,-9-7 271 0 0,-1 1-1 0 0,0 0 1 0 0,0 1-1 0 0,10 17 1 0 0,-14-20-31 0 0,0 0 0 0 0,-1 0 1 0 0,0 0-1 0 0,0 0 0 0 0,-1 1 1 0 0,0-1-1 0 0,0 1 0 0 0,1 11 1 0 0,-3-16-180 0 0,0-1-1 0 0,0 1 1 0 0,-1 0 0 0 0,1 0 0 0 0,-1 0 0 0 0,1 0 0 0 0,-1 0-1 0 0,0-1 1 0 0,0 1 0 0 0,0 0 0 0 0,0-1 0 0 0,-1 1-1 0 0,1-1 1 0 0,-1 1 0 0 0,0-1 0 0 0,0 1 0 0 0,1-1 0 0 0,-1 0-1 0 0,-1 0 1 0 0,1 0 0 0 0,-5 3 0 0 0,-3 2 10 0 0,-2 0 1 0 0,1-1-1 0 0,-21 8 0 0 0,15-7 15 0 0,-7 4-19 0 0,-1-2-1 0 0,0 0 0 0 0,0-2 1 0 0,-32 6-1 0 0,45-11-61 0 0,0-1 1 0 0,0 0-1 0 0,0-1 0 0 0,0 0 1 0 0,0-1-1 0 0,0 0 0 0 0,0-1 1 0 0,0-1-1 0 0,0 0 0 0 0,1 0 1 0 0,-18-8-1 0 0,23 9-307 0 0,1-1-1 0 0,0 0 1 0 0,0 1 0 0 0,0-2-1 0 0,0 1 1 0 0,0-1-1 0 0,1 1 1 0 0,-7-8-1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4:01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1144 120 4143 0 0,'23'-5'430'0'0,"0"-1"0"0"0,39-16 0 0 0,5-9 4067 0 0,6-11 958 0 0,-59 34-4239 0 0,-9 5-136 0 0,-1 1 1190 0 0,-3 8-1773 0 0,-1-4-706 0 0,0 2 244 0 0,-1 0 0 0 0,0 0-1 0 0,0 0 1 0 0,0 0 0 0 0,0-1 0 0 0,-1 1-1 0 0,1 0 1 0 0,-1 0 0 0 0,0-1 0 0 0,0 1-1 0 0,0-1 1 0 0,-1 0 0 0 0,1 0-1 0 0,-1 0 1 0 0,0 0 0 0 0,0 0 0 0 0,0 0-1 0 0,0-1 1 0 0,0 1 0 0 0,-5 2 0 0 0,-5 3 14 0 0,0-1 0 0 0,-1 0 1 0 0,0-1-1 0 0,-16 6 0 0 0,-7-1-14 0 0,-65 12 0 0 0,-40-4-48 0 0,36-6-44 0 0,24 2-310 0 0,-104 33 0 0 0,-27 10 2 0 0,-20 7 368 0 0,213-58-44 0 0,1-2 0 0 0,-1 0 1 0 0,-1-1-1 0 0,1-1 0 0 0,-34 0 0 0 0,52-3 34 0 0,1 0 1 0 0,0 0-1 0 0,-1 0 1 0 0,1 0 0 0 0,0 0-1 0 0,-1 0 1 0 0,1-1-1 0 0,0 1 1 0 0,-1-1-1 0 0,1 1 1 0 0,0-1-1 0 0,0 1 1 0 0,-1-1-1 0 0,1 0 1 0 0,0 0-1 0 0,0 1 1 0 0,0-1 0 0 0,0 0-1 0 0,0 0 1 0 0,0 0-1 0 0,-1-1 1 0 0,2 0 4 0 0,0 1 1 0 0,-1 0-1 0 0,1 0 1 0 0,0 0 0 0 0,0 0-1 0 0,0 0 1 0 0,0 0-1 0 0,0-1 1 0 0,0 1 0 0 0,0 0-1 0 0,0 0 1 0 0,0 0-1 0 0,1 0 1 0 0,-1 0 0 0 0,0 0-1 0 0,1 0 1 0 0,-1 0-1 0 0,1 0 1 0 0,-1 0 0 0 0,1 0-1 0 0,0 0 1 0 0,-1 0-1 0 0,1 0 1 0 0,0 0 0 0 0,1-1-1 0 0,5-5 2 0 0,0 1 0 0 0,0-1 0 0 0,1 1 0 0 0,0 1 0 0 0,0-1 0 0 0,1 1 0 0 0,0 1 0 0 0,-1 0 0 0 0,12-4 0 0 0,-18 7 5 0 0,1 0 0 0 0,-1 1 0 0 0,1-1 0 0 0,-1 1-1 0 0,1 0 1 0 0,-1-1 0 0 0,1 1 0 0 0,-1 0 0 0 0,1 1 0 0 0,2-1 0 0 0,-3 0-3 0 0,-1 0 0 0 0,1 1 1 0 0,0-1-1 0 0,-1 0 1 0 0,1 0-1 0 0,0 1 1 0 0,-1-1-1 0 0,1 1 1 0 0,0 0-1 0 0,-1-1 1 0 0,1 1-1 0 0,-1 0 1 0 0,1 0-1 0 0,-1 0 1 0 0,0 0-1 0 0,1 0 1 0 0,-1 0-1 0 0,0 0 1 0 0,0 1-1 0 0,0-1 0 0 0,0 0 1 0 0,0 1-1 0 0,0-1 1 0 0,0 1-1 0 0,0-1 1 0 0,0 1-1 0 0,0 1 1 0 0,2 5 2 0 0,9 15 1 0 0,-1 0 0 0 0,-2 1 0 0 0,10 37 0 0 0,15 35 21 0 0,-29-85-25 0 0,0 0 0 0 0,1-1 0 0 0,0 0-1 0 0,0 0 1 0 0,1 0 0 0 0,14 13 0 0 0,-15-16 10 0 0,1-1 0 0 0,0 1 1 0 0,0-1-1 0 0,1 0 0 0 0,0-1 0 0 0,0 0 0 0 0,0 0 0 0 0,1-1 0 0 0,-1 0 0 0 0,1-1 0 0 0,10 3 1 0 0,-9-3 7 0 0,0 0 0 0 0,1 1 1 0 0,-1 0-1 0 0,0 0 1 0 0,-1 1-1 0 0,16 10 1 0 0,-23-13-18 0 0,1 0 0 0 0,0 0 0 0 0,-1 1 0 0 0,1-1 1 0 0,-1 1-1 0 0,0-1 0 0 0,0 1 0 0 0,0 0 0 0 0,0 0 1 0 0,-1 0-1 0 0,1 0 0 0 0,-1 0 0 0 0,0 0 0 0 0,0 0 0 0 0,0 1 1 0 0,0-1-1 0 0,0 0 0 0 0,-1 1 0 0 0,1-1 0 0 0,-1 0 0 0 0,0 1 1 0 0,0-1-1 0 0,0 1 0 0 0,-2 6 0 0 0,2-8 75 0 0,0-1-1 0 0,-1 1 1 0 0,1 0 0 0 0,-1 0-1 0 0,1 0 1 0 0,-1 0 0 0 0,0-1-1 0 0,0 1 1 0 0,1 0 0 0 0,-1-1-1 0 0,-1 1 1 0 0,1 0 0 0 0,0-1-1 0 0,0 0 1 0 0,-1 1 0 0 0,1-1-1 0 0,0 0 1 0 0,-1 1-1 0 0,1-1 1 0 0,-1 0 0 0 0,0 0-1 0 0,1 0 1 0 0,-1 0 0 0 0,0-1-1 0 0,0 1 1 0 0,1 0 0 0 0,-1-1-1 0 0,0 1 1 0 0,0-1 0 0 0,0 0-1 0 0,0 0 1 0 0,0 1 0 0 0,-3-2-1 0 0,4 1-56 0 0,1 0 0 0 0,-1 0 0 0 0,0 0 0 0 0,0-1 1 0 0,1 1-1 0 0,-1 0 0 0 0,0-1 0 0 0,1 1 0 0 0,-1-1 0 0 0,0 1 0 0 0,1 0 0 0 0,-1-1 0 0 0,1 0 0 0 0,-1 1 0 0 0,1-1 1 0 0,-1 1-1 0 0,1-1 0 0 0,-1 0 0 0 0,1 1 0 0 0,0-1 0 0 0,-1 0 0 0 0,1 0 0 0 0,-6-17 145 0 0,6 12-155 0 0,0 0 1 0 0,0 0 0 0 0,1 1-1 0 0,0-1 1 0 0,0 0 0 0 0,0 0-1 0 0,1 1 1 0 0,-1-1 0 0 0,4-6-1 0 0,4-6 59 0 0,14-23-1 0 0,-1 3-31 0 0,56-118-38 0 0,-62 121-124 0 0,19-54 0 0 0,-32 78 91 0 0,0 0 1 0 0,0-1-1 0 0,-1 1 0 0 0,0-1 0 0 0,-1 0 0 0 0,-1 0 1 0 0,0 1-1 0 0,0-1 0 0 0,-3-14 0 0 0,3 24 1 0 0,0 0 0 0 0,-1 1 0 0 0,1-1 0 0 0,-1 0 0 0 0,1 0 0 0 0,-1 1 0 0 0,0-1 0 0 0,0 0 0 0 0,0 1 0 0 0,0-1 0 0 0,0 1 0 0 0,0-1 0 0 0,0 1 0 0 0,0 0 0 0 0,0-1 0 0 0,-1 1 0 0 0,-1-1 0 0 0,2 1-47 0 0,1 10-115 0 0,0-4 40 0 0,0 0-1 0 0,0 1 0 0 0,0-1 1 0 0,1 0-1 0 0,0 1 0 0 0,0-1 0 0 0,0 0 1 0 0,0 0-1 0 0,1 1 0 0 0,3 4 1 0 0,3 6-4905 0 0,1 0-1668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4:05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9215 0 0,'2'1'8883'0'0,"13"8"-5208"0"0,-14-8-3126 0 0,7 4 220 0 0,-2-2-713 0 0,-5-2-291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6:53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46 6911 0 0,'2'-1'528'0'0,"32"-17"642"0"0,-1-2 3612 0 0,-26 14 1942 0 0,-96 169-6378 0 0,18-35-184 0 0,-115 223-255 0 0,157-292-66 0 0,-14 25-862 0 0,42-83 589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6:54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0 616 8287 0 0,'0'0'4795'0'0,"11"4"482"0"0,-3-5-4840 0 0,-1 0 1 0 0,0 0-1 0 0,1 0 0 0 0,-1-1 0 0 0,0 0 0 0 0,11-5 0 0 0,44-22 662 0 0,-38 16-842 0 0,100-43-58 0 0,-65 31-78 0 0,81-47-1 0 0,-46 7-227 0 0,-2-3 0 0 0,118-115 0 0 0,-202 176-199 0 0,0-1 1 0 0,0 0 0 0 0,-1-1 0 0 0,0 1-1 0 0,0-1 1 0 0,-1 0 0 0 0,0-1-1 0 0,7-16 1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6:5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3223 0 0,'0'0'13152'0'0,"2"1"-12509"0"0,9 6-130 0 0,-1 0 1 0 0,0 0-1 0 0,0 1 0 0 0,0 1 1 0 0,11 13-1 0 0,-7-8 110 0 0,22 18-1 0 0,84 54 538 0 0,-103-75-1097 0 0,-12-8-95 0 0,0 0 1 0 0,0 0 0 0 0,-1 0-1 0 0,0 1 1 0 0,8 8 0 0 0,-6-5-312 0 0,-4-5-36 0 0,-1 0 0 0 0,1 0 0 0 0,-1-1 0 0 0,1 1 0 0 0,0 0 0 0 0,0-1 0 0 0,-1 1 0 0 0,4 1 1 0 0,4 1-1248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6:54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0 250 16271 0 0,'0'0'4952'0'0,"4"-8"-4888"0"0,3-3-50 0 0,18-22-1 0 0,-5 7 14 0 0,-8 11-8 0 0,0 0 0 0 0,1 0 0 0 0,0 2 0 0 0,1-1 0 0 0,1 2 0 0 0,26-19 1 0 0,-28 23-19 0 0,1 1 0 0 0,-1-1 1 0 0,1 2-1 0 0,1 0 1 0 0,-1 1-1 0 0,1 0 0 0 0,0 1 1 0 0,28-3-1 0 0,-39 7-3 0 0,0-1 0 0 0,0 2 0 0 0,0-1 0 0 0,-1 0 0 0 0,1 1 0 0 0,0-1 1 0 0,0 1-1 0 0,0 0 0 0 0,0 1 0 0 0,-1-1 0 0 0,1 1 0 0 0,-1-1 0 0 0,1 1 0 0 0,-1 0 0 0 0,0 0 0 0 0,1 1 0 0 0,-1-1 0 0 0,0 1 0 0 0,0-1 0 0 0,-1 1 0 0 0,1 0 0 0 0,-1 0 0 0 0,1 0 0 0 0,-1 0 0 0 0,0 1 0 0 0,0-1 0 0 0,0 1 1 0 0,-1-1-1 0 0,1 1 0 0 0,-1 0 0 0 0,0-1 0 0 0,0 1 0 0 0,0 0 0 0 0,0 0 0 0 0,-1 0 0 0 0,0 0 0 0 0,1 0 0 0 0,-2 0 0 0 0,1 0 0 0 0,-1 4 0 0 0,0 3-86 0 0,-1 0-1 0 0,0 0 1 0 0,0 0-1 0 0,-1 0 1 0 0,-1-1-1 0 0,0 0 0 0 0,0 1 1 0 0,-1-1-1 0 0,-1-1 1 0 0,1 1-1 0 0,-1-1 1 0 0,-1 0-1 0 0,0 0 1 0 0,-15 14-1 0 0,15-17-1181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10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1 374 10591 0 0,'-1'-8'1104'0'0,"1"2"-736"0"0,0 0-1 0 0,0 0 0 0 0,1 0 1 0 0,0 0-1 0 0,0 0 1 0 0,0 1-1 0 0,1-1 0 0 0,-1 0 1 0 0,1 1-1 0 0,1-1 0 0 0,-1 1 1 0 0,1 0-1 0 0,0 0 0 0 0,0 0 1 0 0,0 0-1 0 0,6-6 1 0 0,1 0-17 0 0,-1 0 1 0 0,2 1 0 0 0,-1 0 0 0 0,22-14 0 0 0,52-28 410 0 0,-73 45-681 0 0,32-17 202 0 0,1 2 0 0 0,1 2-1 0 0,1 2 1 0 0,1 2 0 0 0,51-11-1 0 0,-78 23-145 0 0,40-4-1 0 0,-54 7-111 0 0,0 1-1 0 0,0 0 1 0 0,0 0-1 0 0,0 1 1 0 0,0 0-1 0 0,0 0 1 0 0,-1 0-1 0 0,1 1 0 0 0,0 0 1 0 0,-1 0-1 0 0,10 4 1 0 0,-13-4-14 0 0,0-1 0 0 0,0 1 0 0 0,0-1 1 0 0,0 1-1 0 0,-1 0 0 0 0,1-1 0 0 0,-1 1 0 0 0,1 0 1 0 0,-1 0-1 0 0,1 0 0 0 0,-1 0 0 0 0,0 1 0 0 0,0-1 0 0 0,0 0 1 0 0,1 3-1 0 0,-1-1 10 0 0,-1 0-1 0 0,1 0 1 0 0,-1 0 0 0 0,0 0 0 0 0,1 0 0 0 0,-2 1-1 0 0,1-1 1 0 0,-1 6 0 0 0,-2 0 31 0 0,0 1 0 0 0,-1 0 0 0 0,0-1 0 0 0,0 1 0 0 0,-11 16 0 0 0,-6 4 26 0 0,-1-1-1 0 0,-1-1 0 0 0,-1-1 1 0 0,-2-1-1 0 0,-1-1 0 0 0,-38 28 1 0 0,53-44-75 0 0,-1-1 0 0 0,0-1 0 0 0,-1 0 0 0 0,0-1 0 0 0,0 0 0 0 0,-19 5 0 0 0,22-8-12 0 0,-1-1-1 0 0,0-1 0 0 0,1 0 0 0 0,-1-1 0 0 0,0 0 1 0 0,0 0-1 0 0,1-1 0 0 0,-23-4 0 0 0,-19-3-241 0 0,34 6-240 0 0,-1-2 0 0 0,0-1-1 0 0,-36-11 1 0 0,55 15-38 0 0,5-10-776 0 0,5 0-378 0 0,5-3-400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6:55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10 14047 0 0,'0'0'1276'0'0,"-2"0"-1049"0"0,-16 8 99 0 0,-1 0-1 0 0,1 2 1 0 0,0 0-1 0 0,1 0 1 0 0,0 2 0 0 0,1 0-1 0 0,0 1 1 0 0,1 1 0 0 0,1 0-1 0 0,0 1 1 0 0,1 0 0 0 0,-20 30-1 0 0,31-40-320 0 0,-1-1 0 0 0,1 0 0 0 0,0 1 0 0 0,0 0 0 0 0,0-1 0 0 0,0 1 0 0 0,1 0 0 0 0,0 0 0 0 0,0 0-1 0 0,0 0 1 0 0,1-1 0 0 0,0 10 0 0 0,4-2-5 0 0,-3-10 0 0 0,1 0 0 0 0,0-1 0 0 0,-1 1-1 0 0,1-1 1 0 0,0 1 0 0 0,0-1 0 0 0,0 0-1 0 0,0 0 1 0 0,0 0 0 0 0,0 0 0 0 0,1 0 0 0 0,-1 0-1 0 0,3 0 1 0 0,31 7 15 0 0,-36-8-15 0 0,11 2 48 0 0,1-1 0 0 0,-1 0 1 0 0,1-1-1 0 0,0 0 0 0 0,-1-1 0 0 0,1 0 0 0 0,11-3 0 0 0,-19 3-37 0 0,0 0 0 0 0,1-1 0 0 0,-1 1 0 0 0,0-1 0 0 0,0 1 0 0 0,-1-1 0 0 0,1-1 0 0 0,0 1-1 0 0,-1 0 1 0 0,1-1 0 0 0,-1 0 0 0 0,0 0 0 0 0,1 0 0 0 0,-2 0 0 0 0,1 0 0 0 0,0 0 0 0 0,-1-1 0 0 0,1 1 0 0 0,-1-1 0 0 0,0 0 0 0 0,3-7 0 0 0,-2-1 10 0 0,0 0 0 0 0,-1 0 0 0 0,0-1 0 0 0,0 1 1 0 0,-2 0-1 0 0,0-1 0 0 0,-1-13 0 0 0,0 16-33 0 0,0-1 0 0 0,-1 1 0 0 0,0-1 0 0 0,-1 1-1 0 0,0 0 1 0 0,-1 0 0 0 0,0 0 0 0 0,-9-15 0 0 0,0 10-635 0 0,7 12-2512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6:55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95 207 4143 0 0,'0'0'191'0'0,"-5"-7"26"0"0,4 7-27 0 0,1-1-1 0 0,-1 0 1 0 0,0 0-1 0 0,0 1 0 0 0,1-1 1 0 0,-1 1-1 0 0,0-1 0 0 0,0 1 1 0 0,1-1-1 0 0,-1 1 0 0 0,0-1 1 0 0,0 1-1 0 0,0 0 1 0 0,0-1-1 0 0,0 1 0 0 0,0 0 1 0 0,0 0-1 0 0,0 0 0 0 0,0 0 1 0 0,1-1-1 0 0,-1 2 1 0 0,0-1-1 0 0,0 0 0 0 0,0 0 1 0 0,0 0-1 0 0,-2 1 0 0 0,1-1 973 0 0,-2 0-11 0 0,1 1 0 0 0,-1 0-1 0 0,1 0 1 0 0,-1 0 0 0 0,-4 2 0 0 0,4-2-936 0 0,1 1 1 0 0,-1 0 0 0 0,0 1-1 0 0,1-1 1 0 0,-1 1 0 0 0,-4 4 0 0 0,7-5-202 0 0,0 0 0 0 0,0 0 0 0 0,0-1 1 0 0,1 1-1 0 0,-1 0 0 0 0,1 0 0 0 0,-1 0 1 0 0,1 0-1 0 0,0 0 0 0 0,0 0 0 0 0,0 0 1 0 0,0 0-1 0 0,0 0 0 0 0,0-1 0 0 0,1 5 1 0 0,1-1-10 0 0,0 0 1 0 0,0 0 0 0 0,1 0 0 0 0,-1 0 0 0 0,1 0 0 0 0,0 0 0 0 0,1-1-1 0 0,-1 0 1 0 0,1 1 0 0 0,-1-1 0 0 0,1-1 0 0 0,1 1 0 0 0,-1 0 0 0 0,9 5 0 0 0,-10-8 51 0 0,0 1 1 0 0,-1 0 0 0 0,1-1 0 0 0,0 1 0 0 0,0-1 0 0 0,0 0 0 0 0,1 0 0 0 0,-1 0-1 0 0,4 0 1 0 0,0 0 77 0 0,-4-1-101 0 0,-1 1 0 0 0,1-1 1 0 0,-1-1-1 0 0,0 1 0 0 0,1 0 0 0 0,-1-1 1 0 0,1 1-1 0 0,-1-1 0 0 0,0 0 1 0 0,1 1-1 0 0,-1-1 0 0 0,0 0 0 0 0,0-1 1 0 0,1 1-1 0 0,-1 0 0 0 0,0-1 0 0 0,0 1 1 0 0,-1-1-1 0 0,1 1 0 0 0,2-4 1 0 0,6-5 207 0 0,-1-1 1 0 0,11-16 0 0 0,-9 11-10 0 0,-2 5-117 0 0,1 1 0 0 0,0 0-1 0 0,0 0 1 0 0,1 1 0 0 0,15-10 0 0 0,-16 12-99 0 0,0 1-17 0 0,0 4 0 0 0,-8 3-3 0 0,1 0 0 0 0,-1 0 0 0 0,0 0 0 0 0,0 0-1 0 0,0 0 1 0 0,0 1 0 0 0,0-1 0 0 0,0 1 0 0 0,-1-1 0 0 0,1 1 0 0 0,0 0-1 0 0,-1-1 1 0 0,1 1 0 0 0,-1 0 0 0 0,0 0 0 0 0,1 0 0 0 0,-1 0-1 0 0,0 0 1 0 0,0 1 0 0 0,0-1 0 0 0,-1 0 0 0 0,2 5 0 0 0,2 6-24 0 0,-2 0 1 0 0,3 21 0 0 0,-4-31 25 0 0,0 8 1 0 0,-1-5 0 0 0,1 0 0 0 0,0 0 0 0 0,0-1 0 0 0,1 1 0 0 0,2 7 0 0 0,0-3 11 0 0,3 3 43 0 0,-4-10-53 0 0,0-2 8 0 0,-2 0 12 0 0,0 0 0 0 0,0 0 1 0 0,1 0-1 0 0,-1-1 0 0 0,0 1 1 0 0,1 0-1 0 0,-1 0 0 0 0,1-1 1 0 0,-1 1-1 0 0,1-1 0 0 0,-1 1 1 0 0,1-1-1 0 0,0 0 0 0 0,-1 0 1 0 0,1 0-1 0 0,-1 1 0 0 0,1-1 1 0 0,0-1-1 0 0,-1 1 0 0 0,1 0 1 0 0,-1 0-1 0 0,1-1 0 0 0,1 0 1 0 0,-1 1-4 0 0,4-2 33 0 0,0 0-1 0 0,0 0 1 0 0,0-1-1 0 0,0 0 1 0 0,0 0-1 0 0,-1 0 1 0 0,1-1-1 0 0,5-4 1 0 0,3-5 371 0 0,18-20 0 0 0,-24 23-300 0 0,1 1 0 0 0,0 1 1 0 0,0-1-1 0 0,0 1 0 0 0,1 1 1 0 0,15-9-1 0 0,57-34-122 0 0,-64 38 0 0 0,3-3-1321 0 0,-2-1 1 0 0,0-1-1 0 0,-1-1 0 0 0,-1 0 1 0 0,16-23-1 0 0,-18 23-233 0 0,-2 2-5256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6:56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0 308 7831 0 0,'0'0'4186'0'0,"11"0"4348"0"0,-7-1-8514 0 0,0 0 0 0 0,0-1 0 0 0,0 0 0 0 0,0 1 0 0 0,0-1 0 0 0,0 0-1 0 0,-1-1 1 0 0,1 1 0 0 0,4-5 0 0 0,33-33 77 0 0,-17 17-62 0 0,-6 6-16 0 0,97-83 20 0 0,-96 87-43 0 0,0 0 0 0 0,0 1 0 0 0,1 1 1 0 0,37-15-1 0 0,-48 23-11 0 0,51-17-36 0 0,-54 18 97 0 0,0 1 0 0 0,1-1 0 0 0,0 1 0 0 0,-1 1 1 0 0,1-1-1 0 0,12 2 0 0 0,-18-1-22 0 0,0 1 0 0 0,0-1 0 0 0,0 0 0 0 0,-1 1 0 0 0,1-1 0 0 0,0 1 0 0 0,0-1 1 0 0,0 1-1 0 0,-1 0 0 0 0,1-1 0 0 0,0 1 0 0 0,-1 0 0 0 0,1-1 0 0 0,-1 1 0 0 0,1 0 0 0 0,-1 0 0 0 0,1-1 0 0 0,-1 1 0 0 0,1 0 1 0 0,-1 1-1 0 0,6 17 175 0 0,-5-12-138 0 0,0 1 1 0 0,-1 0-1 0 0,0-1 0 0 0,-1 1 0 0 0,1 0 0 0 0,-4 13 0 0 0,-14 44 195 0 0,17-63-253 0 0,-1 5 21 0 0,-4 12 5 0 0,1-1-1 0 0,0 1 0 0 0,-1 22 1 0 0,5-36-20 0 0,1 0-1 0 0,0 0 1 0 0,0 0 0 0 0,0 0 0 0 0,1 0-1 0 0,-1 0 1 0 0,1 0 0 0 0,1 0 0 0 0,-1 0 0 0 0,1 0-1 0 0,-1 0 1 0 0,1-1 0 0 0,1 1 0 0 0,-1-1-1 0 0,1 1 1 0 0,0-1 0 0 0,4 5 0 0 0,-5-6-2 0 0,1-1 0 0 0,0 1 0 0 0,0-1 0 0 0,0 0 0 0 0,0 0 0 0 0,0 0 1 0 0,0-1-1 0 0,1 1 0 0 0,-1-1 0 0 0,0 0 0 0 0,1 0 0 0 0,-1 0 0 0 0,1 0 0 0 0,-1 0 0 0 0,1-1 1 0 0,6 1-1 0 0,3-2 26 0 0,1 1 0 0 0,0-2 0 0 0,14-3 1 0 0,-13 2-27 0 0,19-3-526 0 0,-1-3-1 0 0,47-17 1 0 0,-39 10-387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6:56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79 177 3679 0 0,'-16'0'288'0'0,"1"-1"-1"0"0,-33-5 9768 0 0,103 11-4315 0 0,-23-2-5129 0 0,45-1 0 0 0,43-8 632 0 0,246-9 953 0 0,175-3-1038 0 0,-290 6-1148 0 0,366-64-1 0 0,-547 64-29 0 0,18-5-106 0 0,145-7 0 0 0,-214 24 76 0 0,0 1 0 0 0,1 0 1 0 0,-1 2-1 0 0,28 6 0 0 0,-37-6-132 0 0,0 0 1 0 0,0 0-1 0 0,0 1 1 0 0,-1 1-1 0 0,0 0 0 0 0,0 0 1 0 0,0 0-1 0 0,-1 1 0 0 0,16 14 1 0 0,-12-4-639 0 0,-11-14 309 0 0,-1 7-2246 0 0,0-7 1596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6:57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4143 0 0,'9'0'123'0'0,"-6"0"-68"0"0,0 0-1 0 0,1 0 0 0 0,-1 0 1 0 0,0 0-1 0 0,1 1 1 0 0,-1-1-1 0 0,0 1 0 0 0,1 0 1 0 0,-1 0-1 0 0,0 0 1 0 0,0 1-1 0 0,0-1 0 0 0,0 1 1 0 0,5 3-1 0 0,-6-4 529 0 0,-1 0 0 0 0,1 0 0 0 0,0 1 1 0 0,-1-1-1 0 0,0 0 0 0 0,1 1 0 0 0,-1-1 0 0 0,0 1 0 0 0,0 0 0 0 0,0-1 0 0 0,0 1 0 0 0,0 0 1 0 0,0 0-1 0 0,0-1 0 0 0,0 1 0 0 0,-1 0 0 0 0,1 0 0 0 0,-1 0 0 0 0,1 0 0 0 0,-1 0 1 0 0,0 0-1 0 0,0 0 0 0 0,0 0 0 0 0,0 0 0 0 0,0 0 0 0 0,0 0 0 0 0,-1 3 0 0 0,-1 0-67 0 0,1-1-1 0 0,-1 1 0 0 0,1-1 0 0 0,-1 0 0 0 0,-1 0 0 0 0,1 0 1 0 0,0 0-1 0 0,-1 0 0 0 0,0-1 0 0 0,-4 6 0 0 0,5-8 93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7:46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5983 0 0,'0'0'11136'0'0,"11"6"-8972"0"0,13-7-1259 0 0,-1 0 0 0 0,1-2-1 0 0,25-5 1 0 0,202-53 896 0 0,-120 38-3314 0 0,-129 23 602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7:46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 2303 0 0,'0'0'12296'0'0,"0"2"-11781"0"0,-4 8-24 0 0,0 1-1 0 0,-1-1 1 0 0,0 0 0 0 0,-7 12-1 0 0,3-7-5 0 0,2 1 0 0 0,-9 23-1 0 0,8-19-100 0 0,-10 20 0 0 0,-58 138 767 0 0,4-10-960 0 0,52-134-127 0 0,12-21-38 0 0,1 0 0 0 0,-7 15 1 0 0,10-17 16 0 0,1-1-22 0 0,0-3 11 0 0,2-6-117 0 0,1 4-301 0 0,-1 0 0 0 0,1 0 0 0 0,-1 0 1 0 0,0-1-1 0 0,0 1 0 0 0,0 0 1 0 0,-1-1-1 0 0,-2 6 0 0 0,-23 36-796 0 0,9-17 5190 0 0,31-28-4016 0 0,-1-1-452 0 0,1-3-40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7:10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90 11255 0 0,'4'-8'1023'0'0,"1"1"-455"0"0,1 0 1 0 0,-1-1-1 0 0,1 2 1 0 0,0-1-1 0 0,1 1 1 0 0,0 0-1 0 0,12-9 0 0 0,-14 11-195 0 0,-2 2-160 0 0,0 0 1 0 0,0 0-1 0 0,0 0 1 0 0,0 1-1 0 0,0-1 1 0 0,1 1-1 0 0,-1 0 1 0 0,5-2-1 0 0,-8 4-206 0 0,1 0 0 0 0,-1 0 0 0 0,0 0 1 0 0,0 0-1 0 0,0 0 0 0 0,0 0 0 0 0,0-1 0 0 0,0 1 0 0 0,0 0 0 0 0,0 0 0 0 0,0 0 0 0 0,0 1 0 0 0,-3 7 22 0 0,0 0 0 0 0,0-1 0 0 0,-1 0 0 0 0,0 0 0 0 0,-1 0 0 0 0,-9 13 0 0 0,-2 4 30 0 0,-292 555 731 0 0,268-498-784 0 0,5-11-137 0 0,-48 141 0 0 0,83-210-61 0 0,12-6-8848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7:11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496 101 2303 0 0,'23'-70'1094'0'0,"-16"39"14160"0"0,-18 43-14671 0 0,4-7-482 0 0,-1 5-66 0 0,0 0-1 0 0,1 0 0 0 0,0 1 1 0 0,0 0-1 0 0,-6 16 1 0 0,-21 64 186 0 0,20-51-97 0 0,-38 111 135 0 0,-45 114-131 0 0,-106 148-11 0 0,193-395-118 0 0,-22 49 4 0 0,29-59-6 0 0,0 0 1 0 0,0 0-1 0 0,1 0 1 0 0,1 0-1 0 0,-1 0 1 0 0,0 13-1 0 0,2-19-74 0 0,2-2-183 0 0,0 1 129 0 0,0-1 1 0 0,-1 0-1 0 0,1 0 1 0 0,0 0-1 0 0,0 0 1 0 0,-1-1-1 0 0,1 1 1 0 0,0 0-1 0 0,0-1 0 0 0,2 0 1 0 0,8-6-729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7:11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0 150 11519 0 0,'0'0'8324'0'0,"2"0"-8238"0"0,14-2-22 0 0,0 0 0 0 0,0-1 0 0 0,-1-1 1 0 0,1 0-1 0 0,28-13 0 0 0,-7 3-24 0 0,65-21-633 0 0,145-29-1 0 0,-219 60-806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10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1 3679 0 0,'0'0'167'0'0,"-2"2"-7"0"0,-46 65 9616 0 0,-5 0-4828 0 0,-26 34-3275 0 0,-132 246 285 0 0,207-339-1957 0 0,-110 196 84 0 0,110-198-212 0 0,-13 31 86 0 0,16-34-458 0 0,0 0 1 0 0,0 0 0 0 0,0 0-1 0 0,1 0 1 0 0,-1 6 0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7:11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9 1375 0 0,'-2'-1'107'0'0,"0"0"74"0"0,0 0-1 0 0,0 0 1 0 0,0 0 0 0 0,0 0-1 0 0,0 1 1 0 0,0-1 0 0 0,-1 1 0 0 0,1-1-1 0 0,0 1 1 0 0,0 0 0 0 0,-1 0-1 0 0,1 0 1 0 0,0 0 0 0 0,-4 1-1 0 0,1 0 666 0 0,0 0 0 0 0,1 1 0 0 0,-1-1-1 0 0,1 1 1 0 0,0 0 0 0 0,-8 5 0 0 0,4-1 856 0 0,0 0 1 0 0,0 0 0 0 0,-9 10-1 0 0,-3 8 86 0 0,9-9-1787 0 0,1 0-1 0 0,1 1 1 0 0,1 1-1 0 0,0-1 0 0 0,-6 20 1 0 0,10-23-3 0 0,0 0 1 0 0,1 1-1 0 0,0-1 0 0 0,1 1 1 0 0,1-1-1 0 0,0 1 0 0 0,1 20 1 0 0,1-31-3 0 0,-1 1 0 0 0,1-1-1 0 0,-1 0 1 0 0,1 1 0 0 0,0-1 0 0 0,0 0 0 0 0,1 0 0 0 0,-1 0 0 0 0,1 0 0 0 0,0 0 0 0 0,-1 0 0 0 0,1 0 0 0 0,0 0 0 0 0,1-1 0 0 0,-1 1 0 0 0,0-1 0 0 0,1 1 0 0 0,4 3 0 0 0,-2-4 27 0 0,-1 0-1 0 0,1 1 0 0 0,-1-1 1 0 0,1-1-1 0 0,-1 1 0 0 0,1-1 1 0 0,0 0-1 0 0,0 0 1 0 0,0 0-1 0 0,0 0 0 0 0,0-1 1 0 0,6 0-1 0 0,-1-1 120 0 0,1-1 0 0 0,-1 1-1 0 0,0-1 1 0 0,-1-1 0 0 0,1 0-1 0 0,14-7 1 0 0,52-31 742 0 0,-68 37-809 0 0,-1-1 1 0 0,0 0-1 0 0,0 0 0 0 0,-1 0 0 0 0,1-1 0 0 0,-1 0 1 0 0,-1-1-1 0 0,10-12 0 0 0,-13 15-57 0 0,0 1-1 0 0,0-1 1 0 0,0 0 0 0 0,-1 0-1 0 0,1 0 1 0 0,-1 0-1 0 0,0 0 1 0 0,0-1 0 0 0,0 1-1 0 0,-1 0 1 0 0,0 0 0 0 0,1-1-1 0 0,-2 1 1 0 0,1 0-1 0 0,0-1 1 0 0,-1 1 0 0 0,0 0-1 0 0,0 0 1 0 0,-2-5-1 0 0,0 1-58 0 0,0 1-1 0 0,-1 0 0 0 0,0 0 1 0 0,0 0-1 0 0,-1 1 0 0 0,1-1 0 0 0,-1 1 1 0 0,-1 0-1 0 0,1 1 0 0 0,-1-1 0 0 0,0 1 1 0 0,-1 0-1 0 0,1 0 0 0 0,-1 1 0 0 0,0 0 1 0 0,0 0-1 0 0,0 1 0 0 0,-1 0 0 0 0,1 0 1 0 0,-1 1-1 0 0,1 0 0 0 0,-1 0 0 0 0,0 1 1 0 0,0-1-1 0 0,-14 1 0 0 0,20 1-246 0 0,39-12-5637 0 0,-21 6 562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7:12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26 14279 0 0,'0'0'1298'0'0,"0"-2"-1069"0"0,-2-2-32 0 0,2 2 694 0 0,0 2-602 0 0,1-1-1 0 0,-1 0 1 0 0,1 0 0 0 0,-1 1 0 0 0,1-1-1 0 0,-1 0 1 0 0,1 1 0 0 0,-1-1 0 0 0,1 0-1 0 0,0 1 1 0 0,-1-1 0 0 0,1 1 0 0 0,0-1-1 0 0,0 1 1 0 0,-1-1 0 0 0,1 1-1 0 0,0 0 1 0 0,1-1 0 0 0,8-3-15 0 0,-7 3-277 0 0,-1 1 0 0 0,1-1 0 0 0,-1 1 1 0 0,1 0-1 0 0,-1 0 0 0 0,1 0 0 0 0,-1 0 0 0 0,1 0 0 0 0,-1 1 1 0 0,0-1-1 0 0,1 1 0 0 0,-1-1 0 0 0,4 3 0 0 0,12 6-1785 0 0,-2 2-4207 0 0,-5-2-405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7:13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9671 0 0,'2'-1'4307'0'0,"5"-4"-3205"0"0,0-1 0 0 0,0 0 1 0 0,-1 0-1 0 0,0 0 0 0 0,11-15 0 0 0,-17 20-747 0 0,4-4 279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7: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44 610 3679 0 0,'0'0'167'0'0,"-1"1"-7"0"0,-15 33 6335 0 0,-2 6-1346 0 0,16-35-4905 0 0,0 0 0 0 0,1 0 0 0 0,0 1 1 0 0,0-1-1 0 0,0 1 0 0 0,0 5 0 0 0,1-9 699 0 0,1-2-906 0 0,-1 1 0 0 0,0-1 0 0 0,1 0 0 0 0,-1 1 0 0 0,1-1-1 0 0,-1 0 1 0 0,0 1 0 0 0,1-1 0 0 0,-1 0 0 0 0,1 0 0 0 0,-1 1 0 0 0,1-1 0 0 0,-1 0 0 0 0,1 0 0 0 0,-1 0 0 0 0,1 0 0 0 0,-1 1 0 0 0,1-1 0 0 0,0 0 0 0 0,11-4 139 0 0,0 0 0 0 0,-1-1 0 0 0,1 0 0 0 0,-1-1 1 0 0,0 0-1 0 0,-1-1 0 0 0,14-10 0 0 0,68-66 557 0 0,-57 49-622 0 0,321-264 482 0 0,-325 276-530 0 0,-17 13-26 0 0,-1-1 0 0 0,0 0 1 0 0,14-14-1 0 0,-26 22 27 0 0,-7-1 157 0 0,6 2-214 0 0,-1 0 0 0 0,0 0 1 0 0,0 1-1 0 0,0-1 0 0 0,0 1 0 0 0,0-1 1 0 0,0 1-1 0 0,0-1 0 0 0,0 1 1 0 0,-1 0-1 0 0,0-1 0 0 0,-1 0-10 0 0,3 1 0 0 0,-1 0-1 0 0,0 0 1 0 0,0-1 0 0 0,1 1-1 0 0,-1 0 1 0 0,0 0 0 0 0,0 0-1 0 0,1 0 1 0 0,-1 0 0 0 0,0 1-1 0 0,0-1 1 0 0,1 0 0 0 0,-1 0-1 0 0,0 0 1 0 0,0 1 0 0 0,1-1-1 0 0,-1 0 1 0 0,0 1 0 0 0,1-1-1 0 0,-2 1 1 0 0,-5 2 1 0 0,-1 1-1 0 0,1 0 1 0 0,0 0 0 0 0,0 0-1 0 0,0 1 1 0 0,-7 7 0 0 0,-37 38 4 0 0,27-25-3 0 0,-14 13 1 0 0,2 2 0 0 0,1 1 0 0 0,2 2 0 0 0,-33 58 0 0 0,61-92-2 0 0,1-1-1 0 0,0 1 1 0 0,0 0-1 0 0,1 0 1 0 0,1 0 0 0 0,-4 17-1 0 0,6-24 1 0 0,0 0 0 0 0,0 0-1 0 0,0 0 1 0 0,0 0 0 0 0,0 0 0 0 0,0 0 0 0 0,1 0-1 0 0,-1 0 1 0 0,0 0 0 0 0,1 0 0 0 0,0 0-1 0 0,0 0 1 0 0,-1 0 0 0 0,1 0 0 0 0,2 3-1 0 0,-1-4 3 0 0,-1 0-1 0 0,1 0 1 0 0,0 1-1 0 0,-1-1 1 0 0,1 0-1 0 0,0 0 1 0 0,-1 0-1 0 0,1-1 0 0 0,0 1 1 0 0,0 0-1 0 0,0-1 1 0 0,0 1-1 0 0,0-1 1 0 0,0 0-1 0 0,0 1 0 0 0,0-1 1 0 0,0 0-1 0 0,0 0 1 0 0,3-1-1 0 0,6 0 35 0 0,0-1 0 0 0,0 0 1 0 0,0-1-1 0 0,-1 0 0 0 0,1-1 0 0 0,17-8 0 0 0,59-37 138 0 0,-77 43-159 0 0,289-191 245 0 0,-21-31 521 0 0,-258 208-694 0 0,12-8 13 0 0,-3-2 0 0 0,45-56 0 0 0,-70 78-111 0 0,-3 7-51 0 0,-2 3-131 0 0,-93 126 3 0 0,15-28 174 0 0,4 3 1 0 0,-74 136-1 0 0,143-227 23 0 0,0-1 0 0 0,0 2-1 0 0,1-1 1 0 0,0 0 0 0 0,1 1 0 0 0,1 0 0 0 0,0 0 0 0 0,0 0-1 0 0,2 1 1 0 0,-1 18 0 0 0,2-30-6 0 0,1 0 1 0 0,-1 0-1 0 0,1 1 0 0 0,-1-1 0 0 0,1 0 0 0 0,0 0 1 0 0,0 0-1 0 0,0 0 0 0 0,0 0 0 0 0,0 0 1 0 0,0-1-1 0 0,1 1 0 0 0,-1 0 0 0 0,1-1 0 0 0,-1 1 1 0 0,1 0-1 0 0,0-1 0 0 0,-1 0 0 0 0,1 1 1 0 0,0-1-1 0 0,0 0 0 0 0,0 0 0 0 0,4 1 0 0 0,-2 0-1 0 0,-1-1-1 0 0,1 1 0 0 0,0-1 1 0 0,0 0-1 0 0,0-1 0 0 0,0 1 1 0 0,0-1-1 0 0,0 1 0 0 0,0-1 1 0 0,0 0-1 0 0,0-1 0 0 0,5 0 1 0 0,94-27-1561 0 0,-100 27-86 0 0,6 1-446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7:21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 7831 0 0,'1'1'9047'0'0,"1"4"-8678"0"0,-1-1 1 0 0,1 0-1 0 0,-1 1 1 0 0,0-1-1 0 0,0 1 0 0 0,-1-1 1 0 0,1 1-1 0 0,-1 0 1 0 0,0-1-1 0 0,0 1 0 0 0,-1-1 1 0 0,1 1-1 0 0,-3 6 1 0 0,-2 8 105 0 0,-14 36-1 0 0,5-19 26 0 0,-49 119 633 0 0,31-80-2509 0 0,4 0-6643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7:21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65 11055 0 0,'-1'1'852'0'0,"-30"25"6051"0"0,32-25-5979 0 0,2 1-804 0 0,-1 0 0 0 0,1-1 1 0 0,-1 1-1 0 0,1-1 0 0 0,-1 0 1 0 0,1 0-1 0 0,0 0 0 0 0,0 0 0 0 0,0 0 1 0 0,-1-1-1 0 0,1 1 0 0 0,0-1 1 0 0,0 0-1 0 0,0 1 0 0 0,0-2 0 0 0,4 1 1 0 0,10-2 276 0 0,26-6 0 0 0,-32 6-211 0 0,133-34 928 0 0,1-1-533 0 0,-118 31-908 0 0,37-6 319 0 0,-23 9-7726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7:22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86 584 11255 0 0,'-12'5'418'0'0,"0"2"0"0"0,1-1 0 0 0,-1 2 0 0 0,-14 12 0 0 0,13-7 5870 0 0,15-12-5834 0 0,1 0-376 0 0,0 0-1 0 0,1 1 1 0 0,0-1 0 0 0,-1 0-1 0 0,1-1 1 0 0,0 1 0 0 0,-1-1-1 0 0,1 0 1 0 0,0 1-1 0 0,0-2 1 0 0,-1 1 0 0 0,1 0-1 0 0,0-1 1 0 0,-1 0 0 0 0,1 0-1 0 0,0 0 1 0 0,-1 0-1 0 0,5-2 1 0 0,9-4 15 0 0,1-2 1 0 0,19-12-1 0 0,-31 18-32 0 0,32-21 137 0 0,63-53 0 0 0,28-39-36 0 0,-80 69-104 0 0,27-24 20 0 0,133-114 9 0 0,-200 178-77 0 0,-6 4-13 0 0,0 0 1 0 0,0 1-1 0 0,0 0 1 0 0,0 0 0 0 0,7-4-1 0 0,-23 15-55 0 0,1 0-1 0 0,0 1 1 0 0,1 0-1 0 0,-18 20 1 0 0,19-19 54 0 0,-41 45 31 0 0,-45 65-1 0 0,66-85-3 0 0,-11 18 12 0 0,37-48-33 0 0,0 0 1 0 0,1 1-1 0 0,0-1 1 0 0,0 1-1 0 0,0 0 1 0 0,-3 13-1 0 0,6-19 10 0 0,-1 1-1 0 0,1-1 0 0 0,0 1 1 0 0,-1-1-1 0 0,1 1 1 0 0,0-1-1 0 0,0 1 0 0 0,0-1 1 0 0,0 1-1 0 0,0-1 1 0 0,0 1-1 0 0,1-1 1 0 0,-1 1-1 0 0,0-1 0 0 0,1 1 1 0 0,-1-1-1 0 0,1 0 1 0 0,0 1-1 0 0,-1-1 0 0 0,1 0 1 0 0,0 1-1 0 0,0-1 1 0 0,0 0-1 0 0,0 0 0 0 0,0 0 1 0 0,0 0-1 0 0,0 0 1 0 0,0 0-1 0 0,0 0 1 0 0,0 0-1 0 0,1 0 0 0 0,-1 0 1 0 0,2 0-1 0 0,1 0 29 0 0,-1 0-1 0 0,1 0 1 0 0,0-1 0 0 0,0 1-1 0 0,0-1 1 0 0,0 0 0 0 0,0 0-1 0 0,0 0 1 0 0,0 0 0 0 0,0-1-1 0 0,6-2 1 0 0,19-6 124 0 0,-1-1 0 0 0,-1-2 0 0 0,38-22 0 0 0,-42 22-107 0 0,29-17-65 0 0,-1-2 0 0 0,-1-2 0 0 0,-2-3 0 0 0,-1-1 0 0 0,-3-3-1 0 0,-1-1 1 0 0,54-68 0 0 0,-38 36-97 0 0,-58 72 22 0 0,-3 2-217 0 0,-3 4 281 0 0,-1 0 0 0 0,1 1-1 0 0,0-1 1 0 0,1 1 0 0 0,-1 0 0 0 0,-3 8-1 0 0,-21 44-33 0 0,4-8 22 0 0,6-21-29 0 0,-1-1-1 0 0,-36 38 0 0 0,29-35-124 0 0,-30 45-1 0 0,50-65 156 0 0,0 0-1 0 0,1 0 1 0 0,1 1 0 0 0,0 0-1 0 0,0 0 1 0 0,1 0 0 0 0,1 0-1 0 0,-3 19 1 0 0,5-19 20 0 0,1 0 0 0 0,1 1 1 0 0,-1-1-1 0 0,2 0 0 0 0,0 0 0 0 0,1 0 1 0 0,0 0-1 0 0,0 0 0 0 0,1-1 0 0 0,1 1 1 0 0,0-1-1 0 0,12 20 0 0 0,-16-30-56 0 0,0 1 0 0 0,0-1 0 0 0,0 0 0 0 0,0 0 0 0 0,0 0 0 0 0,0 0 0 0 0,0 0 0 0 0,0 0 0 0 0,0 0 0 0 0,1 0 0 0 0,-1-1 0 0 0,0 1 0 0 0,0 0 0 0 0,1-1 0 0 0,-1 1 0 0 0,1-1 0 0 0,1 1 0 0 0,-1 0-219 0 0,0-1 0 0 0,-1 0 0 0 0,1-1 0 0 0,0 1 0 0 0,0 0 0 0 0,-1 0 0 0 0,1-1 0 0 0,0 1 0 0 0,-1-1 0 0 0,1 1 0 0 0,-1-1 0 0 0,1 0 0 0 0,0 0 0 0 0,-1 0 0 0 0,2-1 0 0 0,11-8-5979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7:23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26 10391 0 0,'-1'1'474'0'0,"-5"5"-312"0"0,0-1 1 0 0,-1-1-1 0 0,-8 5 1 0 0,-18 14 1461 0 0,53-33 4599 0 0,71-26-5714 0 0,-69 28-380 0 0,-12 4 89 0 0,-1 1 0 0 0,1 0 1 0 0,0 0-1 0 0,0 1 0 0 0,20-2 1 0 0,-30 4-208 0 0,1 1 0 0 0,-1-1 0 0 0,0 0 0 0 0,0 1 0 0 0,1-1 1 0 0,-1 0-1 0 0,0 1 0 0 0,0-1 0 0 0,1 1 0 0 0,-1-1 0 0 0,0 0 0 0 0,0 1 1 0 0,0-1-1 0 0,0 1 0 0 0,0-1 0 0 0,0 1 0 0 0,0-1 0 0 0,0 0 0 0 0,0 1 0 0 0,0-1 1 0 0,0 1-1 0 0,0-1 0 0 0,0 1 0 0 0,0-1 0 0 0,0 1 0 0 0,-2 11 42 0 0,0-5-32 0 0,0-1 0 0 0,-1 0 0 0 0,0 0 0 0 0,0-1 0 0 0,0 1 0 0 0,-1-1-1 0 0,0 1 1 0 0,0-1 0 0 0,0 0 0 0 0,-7 6 0 0 0,-9 6-10 0 0,-25 19 1 0 0,35-29-22 0 0,-23 17-166 0 0,-59 49-450 0 0,81-64 575 0 0,2 1 0 0 0,-1 0-1 0 0,1 0 1 0 0,1 1 0 0 0,0 0 0 0 0,-9 18 0 0 0,-1 17 573 0 0,18-45-505 0 0,0-1 0 0 0,-1 1 0 0 0,1-1 1 0 0,0 0-1 0 0,0 1 0 0 0,0-1 1 0 0,0 1-1 0 0,0-1 0 0 0,0 1 1 0 0,0-1-1 0 0,1 1 0 0 0,-1-1 0 0 0,0 0 1 0 0,0 1-1 0 0,0-1 0 0 0,0 1 1 0 0,0-1-1 0 0,1 1 0 0 0,-1-1 1 0 0,0 0-1 0 0,0 1 0 0 0,1-1 0 0 0,-1 0 1 0 0,0 1-1 0 0,1-1 0 0 0,-1 0 1 0 0,0 1-1 0 0,1-1 0 0 0,-1 0 1 0 0,0 0-1 0 0,1 1 0 0 0,-1-1 0 0 0,1 0 1 0 0,0 0-1 0 0,15 6 288 0 0,-3-5-125 0 0,0-1 0 0 0,-1-1 0 0 0,1 0-1 0 0,-1-1 1 0 0,24-6 0 0 0,-31 7-134 0 0,-1 0-33 0 0,29-7 471 0 0,0 2 0 0 0,66-5 1 0 0,-91 11-703 0 0,62-1 360 0 0,-24-4-8406 0 0,-30 1 1189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7:23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18 101 5063 0 0,'0'0'390'0'0,"-2"1"-252"0"0,-14 0 12861 0 0,18-1-12266 0 0,15 0-2 0 0,1-2-1 0 0,-1 0 1 0 0,32-8-1 0 0,51-22 418 0 0,14-4-405 0 0,-29 19-520 0 0,-72 16-376 0 0,0-1 0 0 0,0 2 0 0 0,0-1 0 0 0,17 3 0 0 0,-27-1-1118 0 0,2 10-2149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7:24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17247 0 0,'0'0'4808'0'0,"2"-1"-4273"0"0,27-9 14 0 0,1 1 0 0 0,0 1 0 0 0,46-7 0 0 0,44 7-422 0 0,-3 0-597 0 0,-24-3-1671 0 0,-64 10 406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11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170 110 6911 0 0,'0'2'315'0'0,"1"5"-865"0"0,4 20 731 0 0,-4-21 730 0 0,1 0 0 0 0,-1 0 0 0 0,2 0-1 0 0,3 8 1 0 0,-5-12-547 0 0,0 0 0 0 0,1 1 0 0 0,-1-1-1 0 0,1 0 1 0 0,0 0 0 0 0,-1 0 0 0 0,1 0-1 0 0,0 0 1 0 0,0-1 0 0 0,1 1 0 0 0,-1-1 0 0 0,0 1-1 0 0,0-1 1 0 0,1 0 0 0 0,-1 1 0 0 0,1-1-1 0 0,-1-1 1 0 0,1 1 0 0 0,-1 0 0 0 0,1-1 0 0 0,0 1-1 0 0,-1-1 1 0 0,5 1 0 0 0,4-1 53 0 0,0-1 0 0 0,1 0 1 0 0,-1-1-1 0 0,0 0 0 0 0,0 0 1 0 0,0-1-1 0 0,15-7 0 0 0,-3 0 17 0 0,0-1-1 0 0,27-17 0 0 0,-35 18-326 0 0,0 0 0 0 0,14-13 0 0 0,-25 20-112 0 0,-1-1 0 0 0,1 1 0 0 0,-1 0 1 0 0,0-1-1 0 0,-1 1 0 0 0,1-1 0 0 0,0 0 0 0 0,-1 0 1 0 0,0 0-1 0 0,0 0 0 0 0,0 0 0 0 0,-1-1 1 0 0,3-7-1 0 0,-4 11-22 0 0,0-1 1 0 0,1 1 0 0 0,-1-1-1 0 0,0 1 1 0 0,0-1-1 0 0,0 1 1 0 0,0-1 0 0 0,0 1-1 0 0,-1-1 1 0 0,1 1 0 0 0,0-1-1 0 0,-1 1 1 0 0,1 0-1 0 0,-1-1 1 0 0,1 1 0 0 0,-1-1-1 0 0,0 1 1 0 0,0 0-1 0 0,1 0 1 0 0,-1-1 0 0 0,0 1-1 0 0,0 0 1 0 0,0 0 0 0 0,0 0-1 0 0,0 0 1 0 0,0 0-1 0 0,-1 0 1 0 0,1 0 0 0 0,0 1-1 0 0,0-1 1 0 0,-1 0 0 0 0,1 1-1 0 0,-1-1 1 0 0,1 1-1 0 0,0-1 1 0 0,-1 1 0 0 0,-2-1-1 0 0,-2 1-101 0 0,0-1 0 0 0,0 1-1 0 0,0 0 1 0 0,0 1 0 0 0,-1-1-1 0 0,1 1 1 0 0,0 0 0 0 0,-6 3-1 0 0,-14 5-218 0 0,0 1 0 0 0,0 1-1 0 0,1 1 1 0 0,0 2 0 0 0,-37 26-1 0 0,20-8 243 0 0,2 2-1 0 0,-39 42 0 0 0,60-57 159 0 0,-18 26 0 0 0,30-36-16 0 0,1 1 1 0 0,0 1-1 0 0,0-1 1 0 0,1 1-1 0 0,-4 11 1 0 0,8-20-23 0 0,0-1 1 0 0,1 1-1 0 0,-1 0 0 0 0,1-1 1 0 0,0 1-1 0 0,-1 0 0 0 0,1 0 1 0 0,0-1-1 0 0,0 1 0 0 0,0 0 1 0 0,0-1-1 0 0,1 1 0 0 0,-1 0 1 0 0,0 0-1 0 0,1-1 0 0 0,-1 1 1 0 0,1 0-1 0 0,0-1 0 0 0,-1 1 1 0 0,1-1-1 0 0,0 1 0 0 0,0-1 1 0 0,0 1-1 0 0,0-1 0 0 0,0 0 1 0 0,0 1-1 0 0,0-1 1 0 0,1 0-1 0 0,-1 0 0 0 0,0 0 1 0 0,1 0-1 0 0,-1 0 0 0 0,1 0 1 0 0,-1 0-1 0 0,1-1 0 0 0,0 1 1 0 0,-1 0-1 0 0,1-1 0 0 0,2 1 1 0 0,5 2 76 0 0,0-1 1 0 0,1-1-1 0 0,-1 1 1 0 0,1-2 0 0 0,16 1-1 0 0,120-15 581 0 0,18 1-1911 0 0,-141 13-101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7:24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78 10591 0 0,'0'0'2627'0'0,"-8"6"2384"0"0,-14 4-121 0 0,23-9-4641 0 0,3 0-194 0 0,0 0 0 0 0,-1 0 0 0 0,1 0-1 0 0,0-1 1 0 0,0 0 0 0 0,-1 1-1 0 0,1-1 1 0 0,0 0 0 0 0,0-1-1 0 0,5 0 1 0 0,40-12 146 0 0,-18 4-117 0 0,328-51-2005 0 0,-296 52-1219 0 0,-38 4-1799 0 0,-2 1-1229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7:24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 18863 0 0,'0'0'3289'0'0,"0"1"-2617"0"0,-1 7-444 0 0,1-1 0 0 0,-1 1-1 0 0,-1-1 1 0 0,0 1 0 0 0,0-1-1 0 0,-3 9 1 0 0,-23 45 132 0 0,7-18-151 0 0,-164 317 476 0 0,123-250-582 0 0,40-69-82 0 0,1 2 1 0 0,-16 45-1 0 0,35-82-18 0 0,0-3-10 0 0,1 0-1 0 0,0 1 0 0 0,0-1 1 0 0,0 0-1 0 0,1 1 1 0 0,-1-1-1 0 0,1 0 1 0 0,0 1-1 0 0,-1-1 0 0 0,2 1 1 0 0,-1-1-1 0 0,0 1 1 0 0,1-1-1 0 0,-1 0 1 0 0,1 1-1 0 0,0-1 0 0 0,2 4 1 0 0,-3-6-687 0 0,2 0-246 0 0,7 0-53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7:26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1 191 5983 0 0,'0'0'542'0'0,"0"-2"-446"0"0,2-9-576 0 0,2-1 3566 0 0,1 0 1 0 0,7-14 1205 0 0,-12 26-4254 0 0,0 0 0 0 0,0 0 0 0 0,0 0 0 0 0,0 0 0 0 0,0-1 0 0 0,0 1 0 0 0,0 0 0 0 0,0 0 0 0 0,0 0 0 0 0,0 0 0 0 0,0-1 0 0 0,0 1 1 0 0,0 0-1 0 0,0 0 0 0 0,1 0 0 0 0,-1 0 0 0 0,0 0 0 0 0,0-1 0 0 0,0 1 0 0 0,0 0 0 0 0,0 0 0 0 0,0 0 0 0 0,0 0 0 0 0,1 0 0 0 0,-1 0 0 0 0,0 0 0 0 0,0 0 0 0 0,0-1 0 0 0,0 1 0 0 0,0 0 0 0 0,1 0 0 0 0,-1 0 0 0 0,0 0 1 0 0,0 0-1 0 0,0 0 0 0 0,0 0 0 0 0,1 0 0 0 0,-1 0 0 0 0,0 0 0 0 0,0 0 0 0 0,0 0 0 0 0,0 0 0 0 0,1 0 0 0 0,-1 0 0 0 0,0 0 0 0 0,0 0 0 0 0,0 0 0 0 0,0 0 0 0 0,1 0 0 0 0,-1 1 0 0 0,0-1 0 0 0,0 0 0 0 0,0 0 0 0 0,0 0 1 0 0,0 0-1 0 0,1 0 0 0 0,6 6 462 0 0,-5-3-503 0 0,1 1-1 0 0,-1-1 0 0 0,0 1 1 0 0,-1 0-1 0 0,1 0 1 0 0,-1 0-1 0 0,1 0 0 0 0,-1 0 1 0 0,0 0-1 0 0,-1 1 1 0 0,1-1-1 0 0,-1 0 1 0 0,0 8-1 0 0,-1 4 257 0 0,-1 1 0 0 0,-5 19 0 0 0,3-16-246 0 0,-5 28 181 0 0,0-3-119 0 0,2 0 0 0 0,2 1 0 0 0,1 48 0 0 0,4-92 1 0 0,2-3 18 0 0,4-3-51 0 0,0-1 1 0 0,0 0-1 0 0,0 0 1 0 0,0 0 0 0 0,-1 0-1 0 0,0-1 1 0 0,0 0 0 0 0,5-9-1 0 0,32-59 138 0 0,-24 38-126 0 0,2 2 104 0 0,2 0 0 0 0,1 2 0 0 0,1 0-1 0 0,39-37 1 0 0,-23 30 94 0 0,3 2-1 0 0,67-47 1 0 0,-97 76-317 0 0,1 1 0 0 0,27-11-1 0 0,-40 17-151 0 0,4 14-816 0 0,-4-12 873 0 0,-1 1 0 0 0,1-1 0 0 0,0 0 0 0 0,-1 1 0 0 0,1-1 0 0 0,-1 1 1 0 0,0-1-1 0 0,1 1 0 0 0,-1-1 0 0 0,0 3 0 0 0,-3 12-2151 0 0,0 0-4043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7:27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44 5527 0 0,'57'-43'7947'0'0,"-66"48"-4855"0"0,7-4-2792 0 0,-370 220 2041 0 0,332-193-2330 0 0,38-24-17 0 0,8-4-14 0 0,8-3-14 0 0,2-2-40 0 0,-9 2 46 0 0,1 1-1 0 0,-1 0 1 0 0,1 0-1 0 0,0 0 1 0 0,0 1-1 0 0,-1 0 1 0 0,1 1-1 0 0,0 0 0 0 0,0 0 1 0 0,0 0-1 0 0,9 3 1 0 0,23 8-6 0 0,55 25-1 0 0,-7-3 333 0 0,-74-29-88 0 0,0 1 1 0 0,0 1-1 0 0,0 0 0 0 0,-1 1 0 0 0,22 14 1 0 0,-33-20-5 0 0,-2 1-164 0 0,0 0-1 0 0,0 0 1 0 0,0-1-1 0 0,-1 1 1 0 0,1 0-1 0 0,0 0 1 0 0,-1-1-1 0 0,1 1 1 0 0,-1 0-1 0 0,1-1 1 0 0,-1 1-1 0 0,0 0 0 0 0,0-1 1 0 0,1 1-1 0 0,-1-1 1 0 0,0 1-1 0 0,0-1 1 0 0,-2 2-1 0 0,-2 2 36 0 0,1 0 0 0 0,-1-1 0 0 0,-8 7 0 0 0,4-5-20 0 0,0-1 0 0 0,-1 0 0 0 0,0 0 0 0 0,0-1 0 0 0,-1 0 1 0 0,1 0-1 0 0,-12 1 0 0 0,-80 11 178 0 0,69-13-162 0 0,-46 6 2 0 0,-86-3 0 0 0,164-6-186 0 0,3-1-118 0 0,-1 0 148 0 0,1 0 0 0 0,0 1 0 0 0,0-1 0 0 0,0 1 0 0 0,0 0 0 0 0,0-1 0 0 0,3 1 0 0 0,2-1-299 0 0,40-5-2591 0 0,-21 2-3685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7:27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3679 0 0,'0'0'17175'0'0,"0"2"-17020"0"0,10 50-218 0 0,-10-50-486 0 0,2-1-171 0 0,7 3-1179 0 0,4 0-4600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7:28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29 5063 0 0,'11'-11'-595'0'0,"-5"5"2767"0"0,5-5 5791 0 0,-31 22-5833 0 0,3 2-1870 0 0,0 2-1 0 0,0-1 1 0 0,2 2 0 0 0,0 0 0 0 0,1 1 0 0 0,-17 25 0 0 0,11-9-29 0 0,1 2-1 0 0,-25 61 0 0 0,-93 220-135 0 0,79-207 14 0 0,33-64-353 0 0,-26 61 0 0 0,48-93-210 0 0,3-12 400 0 0,0-1 0 0 0,0 0 0 0 0,0 0-1 0 0,0 0 1 0 0,0 1 0 0 0,0-1 0 0 0,0 0 0 0 0,0 0 0 0 0,0 1-1 0 0,0-1 1 0 0,0 0 0 0 0,0 0 0 0 0,0 0 0 0 0,0 1-1 0 0,0-1 1 0 0,1 0 0 0 0,-1 0 0 0 0,0 0 0 0 0,0 0-1 0 0,0 1 1 0 0,0-1 0 0 0,0 0 0 0 0,1 0 0 0 0,-1 0 0 0 0,0 0-1 0 0,0 0 1 0 0,0 0 0 0 0,1 1 0 0 0,1-1-153 0 0,-1 0 0 0 0,1-1 0 0 0,-1 1 0 0 0,1 0 0 0 0,0 0 0 0 0,-1-1 0 0 0,1 1 0 0 0,-1-1 0 0 0,1 1 0 0 0,0-1 0 0 0,1-1 0 0 0,13-7-1148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7:28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432 116 1375 0 0,'34'-45'206'0'0,"-4"7"4751"0"0,2 6 9140 0 0,-37 43-12858 0 0,-10 25-1228 0 0,5-12 188 0 0,-112 246 4 0 0,49-81-205 0 0,-57 124 161 0 0,89-229-63 0 0,-35 67 31 0 0,25-69-179 0 0,50-81-858 0 0,-2-14-1573 0 0,3-2 1204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7:29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0 203 7831 0 0,'0'0'706'0'0,"2"0"-578"0"0,12 2 749 0 0,-1-1 0 0 0,1-1 1 0 0,-1 0-1 0 0,0-1 0 0 0,26-4 0 0 0,68-23 4194 0 0,-82 21-5224 0 0,155-62 2675 0 0,-144 54-2031 0 0,133-59 1233 0 0,-145 67-1900 0 0,-23 7-737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7:29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0 8287 0 0,'0'0'756'0'0,"-1"2"-622"0"0,-35 47 7763 0 0,5 2-3775 0 0,19-28-3613 0 0,0 1 0 0 0,2 0 0 0 0,1 1 0 0 0,-11 50-1 0 0,-3 58-3619 0 0,23-131 2667 0 0,12-4-8838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7:30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1839 0 0,'0'0'83'0'0,"-2"0"-6"0"0,-16 3-102 0 0,-13 2 1554 0 0,10-1 14583 0 0,34 3-15784 0 0,2 2-1189 0 0,-6-2-4507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4:2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94 140 7367 0 0,'-1'1'334'0'0,"-20"12"136"0"0,16-10-471 0 0,0 0 0 0 0,0 0 0 0 0,-8 7 0 0 0,-8 13 1730 0 0,18-19-625 0 0,-1 0-1 0 0,2 1 0 0 0,-1-1 0 0 0,0 1 1 0 0,1 0-1 0 0,-3 7 0 0 0,5-11-1010 0 0,0 0 0 0 0,0 0 0 0 0,0 0 0 0 0,0 0 0 0 0,0 0 0 0 0,0 0 0 0 0,0 0 0 0 0,0 1 0 0 0,0-1 0 0 0,0 0 0 0 0,0 0 0 0 0,1 0 0 0 0,-1 0 0 0 0,0 0 0 0 0,1 0 0 0 0,-1 0 0 0 0,1-1 0 0 0,-1 1 0 0 0,1 0 0 0 0,-1 0 0 0 0,1 0 0 0 0,0 0 0 0 0,0-1 0 0 0,-1 1 0 0 0,1 0 0 0 0,0 0 0 0 0,0-1 0 0 0,0 1 0 0 0,0-1 0 0 0,-1 1 0 0 0,1-1 0 0 0,2 1 0 0 0,1 1 43 0 0,0-1 0 0 0,0 1 0 0 0,0-1-1 0 0,0 0 1 0 0,0 0 0 0 0,7 0 0 0 0,6-1 267 0 0,1-1 0 0 0,-1 0-1 0 0,0-2 1 0 0,28-6 0 0 0,67-26 542 0 0,-77 23-773 0 0,-28 10-167 0 0,29-10 71 0 0,42-20-1 0 0,-69 27-64 0 0,0 0-1 0 0,0 0 1 0 0,0-1-1 0 0,0 0 1 0 0,-1 0-1 0 0,0-1 1 0 0,0 0-1 0 0,-1-1 1 0 0,10-11-1 0 0,-16 16-79 0 0,1 0 1 0 0,0 0-1 0 0,-1 0 1 0 0,1 0-1 0 0,-1 0 0 0 0,0-1 1 0 0,0 1-1 0 0,-1 0 0 0 0,1 0 1 0 0,0-1-1 0 0,-1 1 1 0 0,0 0-1 0 0,0-1 0 0 0,0 1 1 0 0,0 0-1 0 0,-1-6 0 0 0,0 7 29 0 0,1 0-1 0 0,-1 1 0 0 0,0-1 1 0 0,1 0-1 0 0,-1 1 0 0 0,0-1 1 0 0,0 1-1 0 0,0-1 0 0 0,0 1 1 0 0,0-1-1 0 0,0 1 0 0 0,0 0 1 0 0,-1 0-1 0 0,1 0 0 0 0,0-1 0 0 0,-1 1 1 0 0,1 0-1 0 0,-1 0 0 0 0,1 1 1 0 0,-1-1-1 0 0,1 0 0 0 0,-1 0 1 0 0,0 1-1 0 0,1-1 0 0 0,-1 1 1 0 0,0 0-1 0 0,0-1 0 0 0,1 1 1 0 0,-1 0-1 0 0,0 0 0 0 0,0 0 1 0 0,-3 1-1 0 0,-7 0-22 0 0,0 1 1 0 0,0 0-1 0 0,1 1 1 0 0,-1 1-1 0 0,0 0 1 0 0,1 0-1 0 0,0 1 1 0 0,0 1-1 0 0,0-1 1 0 0,1 2-1 0 0,0 0 1 0 0,0 0-1 0 0,1 1 1 0 0,0 0-1 0 0,-9 10 1 0 0,-11 15 223 0 0,2 0 0 0 0,-42 71 1 0 0,58-87-106 0 0,-79 135 1025 0 0,77-126-954 0 0,1 0 1 0 0,1 1-1 0 0,1 0 1 0 0,-6 32-1 0 0,15-54-115 0 0,0 0 0 0 0,0 0 0 0 0,1 0-1 0 0,0 0 1 0 0,-1 0 0 0 0,2 0-1 0 0,0 9 1 0 0,0-12-9 0 0,-1 0 1 0 0,1 0-1 0 0,-1-1 1 0 0,1 1-1 0 0,0 0 1 0 0,-1-1-1 0 0,1 1 1 0 0,0-1-1 0 0,0 1 1 0 0,0-1-1 0 0,0 0 1 0 0,1 1-1 0 0,-1-1 1 0 0,0 0-1 0 0,0 0 1 0 0,1 0-1 0 0,-1 1 1 0 0,1-1-1 0 0,-1-1 1 0 0,1 1-1 0 0,-1 0 1 0 0,1 0-1 0 0,0-1 1 0 0,-1 1-1 0 0,3 0 0 0 0,5 0 17 0 0,0 0 0 0 0,0 0 0 0 0,0-1-1 0 0,0 0 1 0 0,0 0 0 0 0,15-4 0 0 0,53-14 145 0 0,-70 16-154 0 0,82-21 85 0 0,-11 3 72 0 0,96-38 0 0 0,-151 47-1272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11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454 270 14423 0 0,'0'0'4006'0'0,"1"-2"-3354"0"0,0-1-442 0 0,0-1 1 0 0,0 0 0 0 0,1 0-1 0 0,-1 1 1 0 0,1-1 0 0 0,0 1-1 0 0,0 0 1 0 0,5-6 0 0 0,25-27 327 0 0,-13 16-298 0 0,23-25 17 0 0,63-50 1 0 0,-92 83-224 0 0,-2 2-6 0 0,-11 9-25 0 0,1 1 0 0 0,-1 0 0 0 0,1-1 0 0 0,-1 1 0 0 0,0-1 0 0 0,1 1 0 0 0,-1-1 0 0 0,0 1 0 0 0,0-1 0 0 0,1 1 0 0 0,-1-1 0 0 0,0 0 0 0 0,0 1 0 0 0,0-1 0 0 0,0 1 0 0 0,0-1 0 0 0,0 0 0 0 0,0 1-2 0 0,-1-1-1 0 0,1 1 1 0 0,-1 0 0 0 0,1 0-1 0 0,-1-1 1 0 0,1 1 0 0 0,-1 0-1 0 0,1 0 1 0 0,-1 0 0 0 0,0 0-1 0 0,1 0 1 0 0,-1-1 0 0 0,1 1-1 0 0,-1 0 1 0 0,1 1 0 0 0,-1-1 0 0 0,0 0-1 0 0,1 0 1 0 0,-1 0 0 0 0,0 0-1 0 0,-16 5-14 0 0,-15 7-152 0 0,0 1 1 0 0,-34 21 0 0 0,-57 40-398 0 0,-31 34-158 0 0,100-70 522 0 0,23-15 99 0 0,-38 36 1 0 0,54-44 95 0 0,0 1 1 0 0,1 0 0 0 0,1 1-1 0 0,-12 20 1 0 0,21-31 29 0 0,0 1-1 0 0,1 0 1 0 0,0 0 0 0 0,0 0-1 0 0,0 1 1 0 0,1-1 0 0 0,0 1-1 0 0,1-1 1 0 0,0 1 0 0 0,-1 9-1 0 0,2-12 28 0 0,0-1 0 0 0,1 1 0 0 0,0-1-1 0 0,0 1 1 0 0,0-1 0 0 0,0 0 0 0 0,0 1-1 0 0,1-1 1 0 0,0 0 0 0 0,0 0 0 0 0,0 0-1 0 0,0 0 1 0 0,1-1 0 0 0,-1 1 0 0 0,1-1-1 0 0,0 1 1 0 0,0-1 0 0 0,0 0 0 0 0,4 3 0 0 0,1-1 55 0 0,-1 0 0 0 0,1-1 0 0 0,-1 0 0 0 0,1 0 0 0 0,0-1 0 0 0,1 0 0 0 0,-1 0 0 0 0,1-1 0 0 0,-1 0 1 0 0,1-1-1 0 0,0 1 0 0 0,-1-2 0 0 0,10 1 0 0 0,15-2 370 0 0,1-1-1 0 0,33-7 1 0 0,-51 6-314 0 0,26-2 297 0 0,-17 2-226 0 0,0 0 1 0 0,24-8 0 0 0,-45 9-516 0 0,0 2-1 0 0,0-1 1 0 0,0 0-1 0 0,0 1 1 0 0,6-1-1 0 0,-25 15-3181 0 0,6-8 1487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7:31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44 4607 0 0,'0'0'208'0'0,"-3"0"-785"0"0,-13-1 13310 0 0,6-8-11447 0 0,10 9-1291 0 0,0 0-1 0 0,0-1 1 0 0,0 1 0 0 0,0 0 0 0 0,0-1-1 0 0,0 1 1 0 0,0 0 0 0 0,0-1-1 0 0,0 1 1 0 0,0 0 0 0 0,0-1-1 0 0,0 1 1 0 0,0 0 0 0 0,0-1 0 0 0,0 1-1 0 0,0 0 1 0 0,0-1 0 0 0,0 1-1 0 0,0 0 1 0 0,0-1 0 0 0,1 1-1 0 0,-1-1 1 0 0,2-1-466 0 0,0 0-1 0 0,0 0 1 0 0,1 1-1 0 0,-1-1 0 0 0,0 0 1 0 0,5-2-1 0 0,-4 3-57 0 0,11-8-4865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7:31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19 609 3679 0 0,'-18'9'16807'0'0,"20"-9"-16542"0"0,6 0-135 0 0,0-1-1 0 0,0 0 1 0 0,0 0-1 0 0,-1-1 1 0 0,1 0-1 0 0,-1-1 1 0 0,1 0-1 0 0,7-4 1 0 0,58-35 292 0 0,-49 27-347 0 0,189-133 129 0 0,-165 109-168 0 0,-3-1 1 0 0,51-59-1 0 0,-93 94-36 0 0,14-11-12 0 0,-22 21-9 0 0,1 1 0 0 0,0-1 0 0 0,0 0-1 0 0,-3 9 1 0 0,-4 2-5 0 0,-21 31 18 0 0,-26 41-31 0 0,50-74 34 0 0,1 0 0 0 0,0 0 0 0 0,1 1 0 0 0,-6 24 0 0 0,11-33 19 0 0,0-1-1 0 0,0 1 0 0 0,1-1 1 0 0,-1 1-1 0 0,1-1 1 0 0,0 1-1 0 0,1-1 1 0 0,0 1-1 0 0,-1-1 0 0 0,2 0 1 0 0,-1 1-1 0 0,1-1 1 0 0,2 6-1 0 0,-3-8-3 0 0,1 0-1 0 0,-1 0 0 0 0,1-1 1 0 0,0 1-1 0 0,0-1 0 0 0,0 0 1 0 0,0 1-1 0 0,0-1 1 0 0,0 0-1 0 0,1 0 0 0 0,-1 0 1 0 0,0-1-1 0 0,1 1 1 0 0,0-1-1 0 0,-1 1 0 0 0,1-1 1 0 0,0 0-1 0 0,0 0 0 0 0,0 0 1 0 0,0 0-1 0 0,0 0 1 0 0,0-1-1 0 0,0 1 0 0 0,0-1 1 0 0,3 0-1 0 0,3-1 19 0 0,1 0 0 0 0,-1 0 0 0 0,0-1 0 0 0,0 0 0 0 0,-1 0 0 0 0,1-1 0 0 0,9-5 0 0 0,58-31 140 0 0,-37 12-148 0 0,0 0-1 0 0,38-38 1 0 0,-46 39-15 0 0,26-22 64 0 0,-3-1 1 0 0,57-68-1 0 0,-70 67 19 0 0,37-63 0 0 0,-66 96-107 0 0,-11 16-67 0 0,-2 3-458 0 0,-1 10 531 0 0,0-1 0 0 0,-2 0 0 0 0,1 0 0 0 0,-1 0 0 0 0,-1 0 0 0 0,0 0 0 0 0,-11 16 0 0 0,-55 69-87 0 0,60-82 97 0 0,-21 26 3 0 0,-49 65 0 0 0,73-92 0 0 0,0 0 0 0 0,1 1 0 0 0,0 0 0 0 0,1 0 0 0 0,1 0 0 0 0,-6 23 0 0 0,9-27 23 0 0,1 1 1 0 0,1-1-1 0 0,0 0 0 0 0,0 0 0 0 0,1 1 1 0 0,0-1-1 0 0,1 0 0 0 0,0 0 0 0 0,1 0 1 0 0,0 0-1 0 0,0 0 0 0 0,1 0 1 0 0,1-1-1 0 0,-1 0 0 0 0,2 0 0 0 0,-1 0 1 0 0,9 10-1 0 0,-3-8 3 0 0,-7-10-4 0 0,-1-1-17 0 0,0 1-267 0 0,1 0-1 0 0,-1-1 1 0 0,1 1-1 0 0,-1-1 1 0 0,1 0-1 0 0,-1 0 1 0 0,1 0-1 0 0,-1 0 1 0 0,1-1 0 0 0,-1 0-1 0 0,1 1 1 0 0,4-3-1 0 0,10-4-7029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7:32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0 9439 0 0,'0'0'8855'0'0,"0"2"-8311"0"0,-5 16-38 0 0,0 0 0 0 0,-2 0-1 0 0,0 0 1 0 0,-1-1 0 0 0,-16 26 0 0 0,1-2-116 0 0,6-7-250 0 0,1 0 1 0 0,2 1-1 0 0,-20 73 0 0 0,26-79-477 0 0,8-27-7 0 0,-1-1-806 0 0,-4 8-1670 0 0,-1 0 0 0 0,-12 14 0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7:32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57 4143 0 0,'-8'1'428'0'0,"-19"-1"14232"0"0,38 0-13564 0 0,14-3-424 0 0,-1-2-1 0 0,33-10 1 0 0,-31 8-452 0 0,10-2-131 0 0,65-7-1 0 0,-73 14-2182 0 0,37 2 0 0 0,-47 0 454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7:33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27 685 10135 0 0,'-10'1'1079'0'0,"8"-1"-920"0"0,1 0 0 0 0,0 1 0 0 0,0-1 0 0 0,0 0 0 0 0,0 0 0 0 0,0 0 0 0 0,-8-2 6857 0 0,11 2-6521 0 0,18-3 6 0 0,-1-2 0 0 0,0 0 0 0 0,26-11 1 0 0,55-32-21 0 0,-71 31-434 0 0,0-2-1 0 0,29-24 0 0 0,48-49 26 0 0,38-29-37 0 0,-122 105-22 0 0,-12 7-8 0 0,1 0 1 0 0,1 1 0 0 0,0 1 0 0 0,0 0 0 0 0,0 0-1 0 0,24-7 1 0 0,-36 14-7 0 0,1-1 0 0 0,-1 1 1 0 0,1 0-1 0 0,-1 0 0 0 0,1 0 0 0 0,-1 0 0 0 0,1 0 0 0 0,-1 0 0 0 0,1 0 1 0 0,-1 0-1 0 0,1 0 0 0 0,0 0 0 0 0,-1 0 0 0 0,1 0 0 0 0,-1 0 1 0 0,1 0-1 0 0,-1 0 0 0 0,1 0 0 0 0,-1 1 0 0 0,1-1 0 0 0,-1 0 0 0 0,0 0 1 0 0,2 1-1 0 0,-1 5-39 0 0,-1-6 33 0 0,1 2 7 0 0,-1 0-1 0 0,0 0 0 0 0,0 1 0 0 0,0-1 0 0 0,0 0 0 0 0,0 0 0 0 0,0 0 0 0 0,0 0 0 0 0,-1 1 0 0 0,1-1 0 0 0,-1 0 0 0 0,1 0 0 0 0,-1 0 0 0 0,0 0 0 0 0,0 0 0 0 0,-1 2 0 0 0,-21 31 4 0 0,20-31-3 0 0,-12 14 20 0 0,-30 30 0 0 0,29-33 8 0 0,0 1 0 0 0,-15 22 0 0 0,27-32-23 0 0,0 0 0 0 0,0 1 0 0 0,1 0 1 0 0,0-1-1 0 0,0 1 0 0 0,0 0 0 0 0,1 1 1 0 0,0-1-1 0 0,0 0 0 0 0,0 12 0 0 0,2-3 8 0 0,3-12-14 0 0,-1-3 0 0 0,-1 1 6 0 0,1 0 0 0 0,0-1 0 0 0,-1 1-1 0 0,1-1 1 0 0,0 0 0 0 0,0 1 0 0 0,0-1 0 0 0,-1 0-1 0 0,1 0 1 0 0,1 0 0 0 0,-1-1 0 0 0,0 1 0 0 0,0 0-1 0 0,0-1 1 0 0,0 1 0 0 0,0-1 0 0 0,1 0 0 0 0,-1 0-1 0 0,0 0 1 0 0,0 0 0 0 0,4 0 0 0 0,5-2 32 0 0,0 1 1 0 0,0-2-1 0 0,10-2 0 0 0,-19 4-33 0 0,30-10 0 0 0,-1-1 1 0 0,0-1-1 0 0,0-2 0 0 0,52-35 1 0 0,105-91-25 0 0,-102 73 15 0 0,110-97-52 0 0,-145 120 50 0 0,9-7-98 0 0,-292 319-110 0 0,37-5 832 0 0,185-246-481 0 0,0 1 0 0 0,-7 17 0 0 0,15-30-114 0 0,0 0 0 0 0,1 0 0 0 0,-1 1 0 0 0,1-1 1 0 0,0 0-1 0 0,0 0 0 0 0,0 1 0 0 0,1-1 0 0 0,0 1 1 0 0,0-1-1 0 0,0 0 0 0 0,0 1 0 0 0,1-1 0 0 0,1 9 0 0 0,-1-11-22 0 0,0-1-1 0 0,-1 0 1 0 0,1 1-1 0 0,0-1 1 0 0,0 1-1 0 0,0-1 1 0 0,0 0-1 0 0,1 0 1 0 0,-1 0-1 0 0,0 0 1 0 0,1 0-1 0 0,-1 0 1 0 0,0 0-1 0 0,1 0 1 0 0,-1 0-1 0 0,1 0 1 0 0,-1-1-1 0 0,1 1 1 0 0,-1-1-1 0 0,1 1 1 0 0,0-1-1 0 0,-1 0 1 0 0,1 1-1 0 0,0-1 1 0 0,2 0-1 0 0,3 0-257 0 0,-1-1-1 0 0,1 1 1 0 0,0-1-1 0 0,-1 0 1 0 0,8-3-1 0 0,10-3-702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7:34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58 132 12295 0 0,'0'0'5112'0'0,"1"-1"-4270"0"0,19-14 88 0 0,-1 2 0 0 0,2 0 0 0 0,29-13 0 0 0,-18 12-669 0 0,-1 2 1 0 0,2 1 0 0 0,59-12-1 0 0,-50 20 38 0 0,-40 3-150 0 0,-2 1-124 0 0,1 0 0 0 0,-1 1 0 0 0,1-1 0 0 0,-1 0-1 0 0,0 1 1 0 0,1-1 0 0 0,-1 1 0 0 0,0-1 0 0 0,0 0 0 0 0,0 1 0 0 0,0-1-1 0 0,0 1 1 0 0,-1-1 0 0 0,1 0 0 0 0,0 1 0 0 0,-1 1 0 0 0,-1 3 12 0 0,0-1 0 0 0,-1 1-1 0 0,1-1 1 0 0,-1 0 0 0 0,0 0 0 0 0,-1 0 0 0 0,-4 5 0 0 0,-31 31 70 0 0,17-19-71 0 0,-94 86 20 0 0,100-95-60 0 0,-91 70-619 0 0,85-67 306 0 0,7-5 0 0 0,-16 15 0 0 0,30-25 253 0 0,0 0 8 0 0,-3 4 56 0 0,3-4 150 0 0,11 5 253 0 0,9-5-184 0 0,1 0 0 0 0,-1-1 0 0 0,0-1 1 0 0,25-5-1 0 0,77-20 45 0 0,63-24-52 0 0,-176 47-228 0 0,-6 2-61 0 0,10 4-1687 0 0,-6 1 308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7:34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0 14711 0 0,'0'0'8451'0'0,"0"2"-8158"0"0,-1 2-229 0 0,1 0-1 0 0,-1 0 1 0 0,0 0-1 0 0,0 0 1 0 0,-1 0 0 0 0,1 0-1 0 0,-1 0 1 0 0,0 0-1 0 0,0 0 1 0 0,0-1 0 0 0,-1 1-1 0 0,-5 5 1 0 0,-5 6-31 0 0,-21 19-1 0 0,29-30-4 0 0,-217 176 132 0 0,184-154-251 0 0,-1-2-1 0 0,-2-2 1 0 0,0-1-1 0 0,-1-2 1 0 0,-1-2 0 0 0,-45 12-1 0 0,68-23 75 0 0,-27 7-49 0 0,46-12 13 0 0,2-1-118 0 0,41 11 214 0 0,-25-9 56 0 0,1 0-1 0 0,-1-1 1 0 0,0 0 0 0 0,31-5-1 0 0,21 2 202 0 0,224 0 1254 0 0,-96-2-685 0 0,-126 6-698 0 0,-68-2-129 0 0,4 3-47 0 0,-5-3-75 0 0,4 6-1545 0 0,5 6-354 0 0,-6-4-2343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9:43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10 2303 0 0,'0'0'402'0'0,"1"-1"843"0"0,19-7 9935 0 0,-20 9-10677 0 0,-3 7-279 0 0,0 0 0 0 0,0 0 0 0 0,-1-1 0 0 0,0 1 0 0 0,0-1 0 0 0,-9 12 0 0 0,-4 5-2 0 0,-85 143 497 0 0,-76 126-550 0 0,105-156-1082 0 0,72-128-1848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9:44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56 121 13559 0 0,'-47'-2'1583'0'0,"46"2"-1012"0"0,-4-2 405 0 0,5 2-906 0 0,0 0 0 0 0,0 0 0 0 0,-1 0 0 0 0,1 0-1 0 0,0 0 1 0 0,0 0 0 0 0,0 0 0 0 0,0 0 0 0 0,0 0 0 0 0,0 0 0 0 0,-1 0 0 0 0,1-1-1 0 0,0 1 1 0 0,0 0 0 0 0,0 0 0 0 0,0 0 0 0 0,0 0 0 0 0,0 0 0 0 0,0 0-1 0 0,0 0 1 0 0,0 0 0 0 0,0-1 0 0 0,-1 1 0 0 0,1 0 0 0 0,0 0 0 0 0,0 0 0 0 0,0 0-1 0 0,0 0 1 0 0,0 0 0 0 0,0 0 0 0 0,0-1 0 0 0,0 1 0 0 0,0 0 0 0 0,0 0 0 0 0,0 0-1 0 0,0 0 1 0 0,0 0 0 0 0,0-1 0 0 0,0 1 0 0 0,0 0 0 0 0,0 0 0 0 0,0 0 0 0 0,0 0-1 0 0,0 0 1 0 0,1-1 0 0 0,4-2 77 0 0,0-1-1 0 0,0 1 0 0 0,0 0 1 0 0,1 1-1 0 0,0-1 1 0 0,-1 1-1 0 0,1 0 0 0 0,0 0 1 0 0,0 1-1 0 0,0-1 0 0 0,0 1 1 0 0,0 1-1 0 0,11-1 1 0 0,8 2-57 0 0,0 1 1 0 0,28 6 0 0 0,-2-1 66 0 0,32-2-45 0 0,-1-3 0 0 0,0-4 1 0 0,152-24-1 0 0,-105 11-451 0 0,-69 10-153 0 0,103-24 1 0 0,-142 23-299 0 0,-19 5 382 0 0,1-6-1940 0 0,-3 7 2156 0 0,0 0-1 0 0,0-1 1 0 0,0 1 0 0 0,0 0-1 0 0,1 0 1 0 0,-1-1-1 0 0,0 1 1 0 0,0 0 0 0 0,0-1-1 0 0,0 1 1 0 0,0 0-1 0 0,0-1 1 0 0,0 1 0 0 0,0 0-1 0 0,0-1 1 0 0,0 1 0 0 0,0 0-1 0 0,0-1 1 0 0,0 1-1 0 0,0 0 1 0 0,0-1 0 0 0,0 1-1 0 0,0 0 1 0 0,0-1-1 0 0,0 1 1 0 0,-1-1 0 0 0,-4-6-5314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9:44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77 8287 0 0,'-8'2'428'0'0,"1"1"0"0"0,-1 0-1 0 0,-13 6 1 0 0,20-8 489 0 0,0 1 41 0 0,-2 0-720 0 0,0 1 0 0 0,0 0 1 0 0,1 0-1 0 0,0 0 0 0 0,0 0 0 0 0,-1 0 1 0 0,2 1-1 0 0,-1-1 0 0 0,0 1 1 0 0,1-1-1 0 0,0 1 0 0 0,-1 0 1 0 0,1-1-1 0 0,1 1 0 0 0,-1 0 1 0 0,1 0-1 0 0,-1 0 0 0 0,1 0 0 0 0,0-1 1 0 0,0 1-1 0 0,1 0 0 0 0,-1 0 1 0 0,1 0-1 0 0,0 0 0 0 0,2 5 1 0 0,-1-4-81 0 0,0 0 1 0 0,0-1 0 0 0,1 1 0 0 0,0 0-1 0 0,0-1 1 0 0,0 0 0 0 0,0 0-1 0 0,1 0 1 0 0,-1 0 0 0 0,1 0 0 0 0,0-1-1 0 0,8 6 1 0 0,-6-6-47 0 0,1 1 0 0 0,0-1 0 0 0,0 0 0 0 0,0-1 0 0 0,0 1 0 0 0,0-1 0 0 0,0-1 0 0 0,9 2 0 0 0,4-2 55 0 0,-1-1 0 0 0,1 0 1 0 0,0-2-1 0 0,-1 0 0 0 0,37-9 0 0 0,329-108 725 0 0,42-9-956 0 0,-333 113-991 0 0,-78 14-816 0 0,30 1 0 0 0,-25 3-4880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11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33 11975 0 0,'23'-11'1279'0'0,"-16"7"-687"0"0,0 1-1 0 0,1 0 1 0 0,13-4 0 0 0,-15 6 21 0 0,0 0 1 0 0,0 0 0 0 0,0 0 0 0 0,1 1 0 0 0,-1 0 0 0 0,11 1 0 0 0,-15-1-126 0 0,-1 2-41 0 0,2 0-362 0 0,-1 1-1 0 0,1 0 1 0 0,-1 0 0 0 0,0 0 0 0 0,0 0 0 0 0,-1 0 0 0 0,1 0 0 0 0,-1 1 0 0 0,1-1 0 0 0,-1 1 0 0 0,0-1 0 0 0,0 1 0 0 0,-1-1 0 0 0,1 1 0 0 0,-1 0 0 0 0,1-1 0 0 0,-1 1 0 0 0,0 0 0 0 0,-1-1 0 0 0,1 1 0 0 0,-1-1 0 0 0,0 5 0 0 0,-3 8-7 0 0,0 0 0 0 0,-1 0 0 0 0,-1-1 0 0 0,0 0 0 0 0,-14 24 0 0 0,-48 68 286 0 0,43-70-589 0 0,1 0-1482 0 0,-1-2 0 0 0,-2-1 0 0 0,-32 32 0 0 0,41-49-5424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9:45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131 113 3223 0 0,'0'2'240'0'0,"-1"5"204"0"0,0 0 0 0 0,0-1-1 0 0,0 1 1 0 0,-1-1-1 0 0,0 1 1 0 0,-1-1-1 0 0,1 0 1 0 0,-1 0-1 0 0,0 0 1 0 0,-7 9-1 0 0,-3 4 2810 0 0,-28 30-1 0 0,36-44-2774 0 0,1-1-1 0 0,-2 1 1 0 0,1-1-1 0 0,0 0 1 0 0,-1-1-1 0 0,-8 5 1298 0 0,14-10-1737 0 0,-1 0 0 0 0,1 1 0 0 0,0-1-1 0 0,-1 0 1 0 0,1 1 0 0 0,0-1 0 0 0,0 0 0 0 0,0 0-1 0 0,0 1 1 0 0,0-1 0 0 0,1 0 0 0 0,-1 0 0 0 0,0 1-1 0 0,2-4 1 0 0,10-22 195 0 0,-1 10-208 0 0,0 1 1 0 0,1 0-1 0 0,1 1 0 0 0,0 1 0 0 0,26-23 0 0 0,-20 21 28 0 0,2 1 0 0 0,0 1-1 0 0,0 1 1 0 0,24-11 0 0 0,-26 15 224 0 0,1 1 0 0 0,37-10 1 0 0,-51 16-173 0 0,1 1 1 0 0,0-1 0 0 0,-1 2 0 0 0,1-1 0 0 0,0 1 0 0 0,0 0-1 0 0,-1 0 1 0 0,1 1 0 0 0,0 0 0 0 0,-1 0 0 0 0,1 1 0 0 0,-1-1-1 0 0,8 4 1 0 0,-11-3-84 0 0,1 0 0 0 0,0 0 0 0 0,-1 1 0 0 0,0-1 0 0 0,1 1 0 0 0,-1 0-1 0 0,0 0 1 0 0,0 0 0 0 0,-1 0 0 0 0,1 1 0 0 0,-1-1 0 0 0,1 1 0 0 0,-1-1 0 0 0,0 1 0 0 0,-1 0-1 0 0,1 0 1 0 0,0 0 0 0 0,0 6 0 0 0,1 1 31 0 0,-1 0 1 0 0,-1 0-1 0 0,0 0 0 0 0,-1 1 1 0 0,-1 19-1 0 0,1-24-292 0 0,-1 0 0 0 0,0-1 0 0 0,0 1 0 0 0,-1-1 0 0 0,0 0 0 0 0,0 0 0 0 0,-3 7 0 0 0,-2 3-589 0 0,7-14-217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9:45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94 15719 0 0,'20'-24'1095'0'0,"2"2"0"0"0,31-26 2857 0 0,-53 50-3827 0 0,-1 0 0 0 0,1 0 0 0 0,-1 0 1 0 0,0 0-1 0 0,0 0 0 0 0,0 0 0 0 0,0 0 1 0 0,-1 1-1 0 0,-3 6-5 0 0,-67 132 283 0 0,-8 17-35 0 0,-14 72-287 0 0,-31 69 38 0 0,115-278-153 0 0,-116 226-2722 0 0,117-235 358 0 0,1-1-4598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9:4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56 10591 0 0,'-3'0'30'0'0,"-2"0"154"0"0,0 0 0 0 0,0 0 0 0 0,0 1 0 0 0,0 0 0 0 0,-6 1 0 0 0,10-2-141 0 0,1 0 0 0 0,-1 1 0 0 0,1-1 0 0 0,-1 0 0 0 0,0 0 0 0 0,1 1 0 0 0,-1-1 0 0 0,0 0 0 0 0,1 1 0 0 0,-1-1 0 0 0,1 1 1 0 0,-1-1-1 0 0,1 0 0 0 0,-1 1 0 0 0,1-1 0 0 0,0 1 0 0 0,-1 0 0 0 0,1 3 643 0 0,-1-3-500 0 0,1-1 0 0 0,0 1 0 0 0,0 0 1 0 0,0 0-1 0 0,0 0 0 0 0,0 0 0 0 0,0 0 0 0 0,0-1 0 0 0,1 1 1 0 0,-1 0-1 0 0,0 0 0 0 0,0 0 0 0 0,0-1 0 0 0,1 1 0 0 0,-1 0 1 0 0,1 0-1 0 0,-1 0 0 0 0,0-1 0 0 0,1 1 0 0 0,-1 0 0 0 0,1-1 1 0 0,1 2-1 0 0,14 11 1323 0 0,-10-10-1303 0 0,0-1 0 0 0,1 0 0 0 0,0 0 0 0 0,0 0 0 0 0,0-1 0 0 0,-1 0 0 0 0,1 0 0 0 0,0-1 0 0 0,9 0 0 0 0,66-8 886 0 0,-74 7-974 0 0,354-70 1410 0 0,-238 44-1246 0 0,-98 23-675 0 0,1 1 0 0 0,45 1 0 0 0,-34 7-3295 0 0,-23-3-3423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9:46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94 4143 0 0,'1'1'319'0'0,"0"7"-933"0"0,0-2 1679 0 0,0 1 0 0 0,0-1-1 0 0,1 0 1 0 0,3 10 0 0 0,-4-14-719 0 0,0 0-1 0 0,0-1 1 0 0,0 1 0 0 0,0 0 0 0 0,0-1-1 0 0,1 1 1 0 0,-1-1 0 0 0,0 1 0 0 0,1-1-1 0 0,-1 0 1 0 0,1 1 0 0 0,0-1 0 0 0,-1 0-1 0 0,1 0 1 0 0,0 0 0 0 0,-1-1 0 0 0,1 1-1 0 0,0 0 1 0 0,0-1 0 0 0,2 1 0 0 0,4 1 204 0 0,0-1 1 0 0,-1-1 0 0 0,1 0 0 0 0,0 0-1 0 0,0 0 1 0 0,0-1 0 0 0,-1 0 0 0 0,16-5-1 0 0,4-3 209 0 0,29-13-1 0 0,-28 10-258 0 0,-16 7-434 0 0,1-1-1 0 0,0 0 1 0 0,-1 0 0 0 0,0-2 0 0 0,-1 1-1 0 0,0-2 1 0 0,0 1 0 0 0,11-13 0 0 0,-21 20-188 0 0,-21-5-278 0 0,14 5 324 0 0,0 1 0 0 0,0 0-1 0 0,0 0 1 0 0,0 1 0 0 0,0-1-1 0 0,-11 4 1 0 0,-36 13-103 0 0,43-13 151 0 0,-19 8 46 0 0,0 2 1 0 0,2 1-1 0 0,0 1 0 0 0,0 2 1 0 0,2 0-1 0 0,-26 25 0 0 0,20-13 228 0 0,29-28-218 0 0,-1 1 1 0 0,1 0 0 0 0,0 0-1 0 0,1 0 1 0 0,-1 0-1 0 0,0 0 1 0 0,1 0-1 0 0,0 0 1 0 0,0 1 0 0 0,-1 3-1 0 0,3 5 41 0 0,0-10-59 0 0,1 1 0 0 0,0-1-1 0 0,-1 1 1 0 0,1-1 0 0 0,0 1-1 0 0,1-1 1 0 0,-1 0-1 0 0,0 0 1 0 0,1 0 0 0 0,-1 0-1 0 0,1 0 1 0 0,0-1 0 0 0,-1 1-1 0 0,5 1 1 0 0,1 0-20 0 0,0 0 0 0 0,0 0 1 0 0,1-1-1 0 0,8 2 0 0 0,30 1-1909 0 0,83 1 0 0 0,-92-6-344 0 0</inkml:trace>
  <inkml:trace contextRef="#ctx0" brushRef="#br0" timeOffset="1">548 451 7831 0 0,'0'0'1076'0'0,"-1"2"328"0"0,-2 10 5501 0 0,12-37 54 0 0,0 2-6839 0 0,2 1 195 0 0,0 1-1 0 0,1 0 1 0 0,16-20-1 0 0,48-55 55 0 0,-72 91-356 0 0,120-132 43 0 0,-113 126-253 0 0,1 1-1 0 0,25-18 1 0 0,-32 24 15 0 0,0 1 0 0 0,1 0 0 0 0,-1 1 0 0 0,0-1 0 0 0,1 1 0 0 0,-1 0 0 0 0,1 1 1 0 0,0-1-1 0 0,0 1 0 0 0,10-1 0 0 0,-13 3 24 0 0,0-1 1 0 0,-1 1-1 0 0,1 0 0 0 0,0 0 1 0 0,0 0-1 0 0,0 0 0 0 0,-1 1 1 0 0,1-1-1 0 0,0 1 0 0 0,-1 0 1 0 0,4 2-1 0 0,-3-1-150 0 0,38 24-4987 0 0,-26-16-705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9:46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0 12007 0 0,'0'0'3196'0'0,"-1"1"-2150"0"0,-3 2-728 0 0,0 0 0 0 0,0 1 1 0 0,0-1-1 0 0,1 1 0 0 0,0-1 1 0 0,0 1-1 0 0,0 0 0 0 0,0 0 0 0 0,0 1 1 0 0,-2 6-1 0 0,-21 52 879 0 0,17-37-689 0 0,-5 9-393 0 0,-140 379 2218 0 0,133-351-2331 0 0,-15 42-15 0 0,27-75-32 0 0,-1 0 0 0 0,-15 27 0 0 0,18-42-549 0 0,-1-1-1 0 0,-1 1 0 0 0,-1-2 1 0 0,0 1-1 0 0,-17 17 1 0 0,18-22-1437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9:46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0 433 9215 0 0,'7'-48'-359'0'0,"-1"8"3477"0"0,16-63 1 0 0,-18 90-2482 0 0,0 0 0 0 0,1 1 0 0 0,1-1 0 0 0,0 1 0 0 0,1 1 0 0 0,0-1 0 0 0,1 1 0 0 0,16-19 0 0 0,-13 19-488 0 0,1 0 0 0 0,0 1 0 0 0,1 0 0 0 0,0 1 0 0 0,0 1 0 0 0,1 0 0 0 0,0 1 0 0 0,0 0-1 0 0,1 1 1 0 0,19-6 0 0 0,-16 8-142 0 0,0 0 0 0 0,1 1-1 0 0,0 1 1 0 0,-1 0 0 0 0,1 2-1 0 0,0 0 1 0 0,0 1 0 0 0,24 5-1 0 0,-27-4 29 0 0,0 1-1 0 0,-1 1 0 0 0,0 0 1 0 0,0 2-1 0 0,26 12 0 0 0,-36-16 8 0 0,-1 1 0 0 0,1 0 1 0 0,-1 0-1 0 0,0 0 0 0 0,0 1 0 0 0,0-1 0 0 0,-1 1 0 0 0,1 0 0 0 0,-1 0 0 0 0,0 0 0 0 0,0 1 0 0 0,0-1 1 0 0,-1 1-1 0 0,1-1 0 0 0,-1 1 0 0 0,0 0 0 0 0,-1 0 0 0 0,1 0 0 0 0,-1 0 0 0 0,0 0 0 0 0,1 9 0 0 0,-2-5 39 0 0,0-1-1 0 0,0 1 1 0 0,-1 0-1 0 0,0-1 0 0 0,0 1 1 0 0,-1-1-1 0 0,0 0 0 0 0,-6 14 1 0 0,2-10-29 0 0,0 0 0 0 0,0 0 0 0 0,-1-1 0 0 0,0 0 1 0 0,-10 10-1 0 0,-5 2-8 0 0,0 0 1 0 0,-2-2 0 0 0,-50 35-1 0 0,47-39-44 0 0,-1-1 0 0 0,-1-1 0 0 0,0-1 0 0 0,-45 14 0 0 0,63-25 2 0 0,-1 0 0 0 0,1 0 0 0 0,-23 1 0 0 0,28-3-13 0 0,-1-1 0 0 0,1 0-1 0 0,-1-1 1 0 0,1 1-1 0 0,0-1 1 0 0,-1-1-1 0 0,1 1 1 0 0,-11-5-1 0 0,16 6 4 0 0,0 0 0 0 0,0-1 0 0 0,0 0-1 0 0,0 1 1 0 0,0-1 0 0 0,-1 0 0 0 0,1 1-1 0 0,0-1 1 0 0,1 0 0 0 0,-1 0-1 0 0,0 0 1 0 0,0 0 0 0 0,0 0 0 0 0,0 0-1 0 0,1 0 1 0 0,-1 0 0 0 0,1 0 0 0 0,-1 0-1 0 0,1-1 1 0 0,-1-1 0 0 0,0 1-106 0 0,1 0 0 0 0,0 0 1 0 0,0 0-1 0 0,0 0 0 0 0,0 0 0 0 0,1 0 1 0 0,-1 0-1 0 0,0 0 0 0 0,1-1 1 0 0,0 1-1 0 0,-1 1 0 0 0,2-4 0 0 0,8-15-1459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9:47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25 466 4607 0 0,'-1'1'354'0'0,"-18"46"14295"0"0,14-85-11783 0 0,7 26-2735 0 0,0-1 0 0 0,1 1 0 0 0,0 0 0 0 0,1 0 0 0 0,0 0-1 0 0,1 0 1 0 0,0 1 0 0 0,10-15 0 0 0,6-8 337 0 0,34-39 1 0 0,-33 45-666 0 0,2 1 0 0 0,1 0 0 0 0,1 2 0 0 0,1 2 0 0 0,1 0 0 0 0,44-27 0 0 0,-59 43-498 0 0,1 0 0 0 0,-1 1 0 0 0,1 1-1 0 0,1 0 1 0 0,18-4 0 0 0,-6 5-1131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9:47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157 198 4607 0 0,'2'-1'15006'0'0,"12"-5"-14047"0"0,1 0 1 0 0,-1-1-1 0 0,20-13 1 0 0,39-32-64 0 0,-58 41-813 0 0,-7 5-179 0 0,1 0 0 0 0,-1 0 0 0 0,-1-1 0 0 0,1 0 1 0 0,-1-1-1 0 0,0 0 0 0 0,-1 0 0 0 0,11-17 0 0 0,-17 25 74 0 0,0-1 0 0 0,0 1 0 0 0,0-1 0 0 0,0 1 0 0 0,0 0-1 0 0,0-1 1 0 0,0 1 0 0 0,0 0 0 0 0,-1-1 0 0 0,1 1 0 0 0,0 0 0 0 0,0-1 0 0 0,0 1-1 0 0,0 0 1 0 0,-1-1 0 0 0,1 1 0 0 0,0 0 0 0 0,0 0 0 0 0,0-1 0 0 0,-1 1 0 0 0,1 0 0 0 0,0 0-1 0 0,0-1 1 0 0,-1 1 0 0 0,1 0 0 0 0,0 0 0 0 0,-1 0 0 0 0,1 0 0 0 0,0-1 0 0 0,-1 1-1 0 0,1 0 1 0 0,-1 0 0 0 0,-10-4-272 0 0,6 3 240 0 0,0 1 1 0 0,1 1-1 0 0,-1-1 0 0 0,0 0 1 0 0,0 1-1 0 0,1 0 0 0 0,-1 0 1 0 0,0 1-1 0 0,1-1 0 0 0,-8 4 1 0 0,-6 4-16 0 0,-17 11 1 0 0,34-19 67 0 0,-29 17 105 0 0,0 2-1 0 0,1 1 1 0 0,1 2-1 0 0,-47 49 0 0 0,64-60 16 0 0,0 0-1 0 0,1 1 1 0 0,0 1-1 0 0,1 0 1 0 0,-8 15-1 0 0,16-26-88 0 0,-1 1 0 0 0,1 0 0 0 0,0 0-1 0 0,0 0 1 0 0,0 0 0 0 0,0 0 0 0 0,0 0 0 0 0,1 0 0 0 0,0 0 0 0 0,0 0-1 0 0,1 5 1 0 0,-1-6-13 0 0,1 0-1 0 0,0 0 0 0 0,0 0 1 0 0,1 0-1 0 0,-1 0 0 0 0,0 0 1 0 0,1 0-1 0 0,0 0 0 0 0,0-1 1 0 0,0 1-1 0 0,0-1 0 0 0,0 0 1 0 0,0 1-1 0 0,0-1 0 0 0,1 0 1 0 0,3 2-1 0 0,2 1 19 0 0,1 0 0 0 0,-1-1 0 0 0,1 0 0 0 0,0 0 0 0 0,0-1 0 0 0,1 0-1 0 0,-1-1 1 0 0,0 0 0 0 0,1-1 0 0 0,-1 0 0 0 0,1 0 0 0 0,10-1 0 0 0,6-1-394 0 0,-1-1 1 0 0,1-1 0 0 0,33-9-1 0 0,-26 3-1790 0 0,0-2-5354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9:47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768 64 14279 0 0,'0'-7'640'0'0,"1"1"-363"0"0,-1 0-1 0 0,0 1 1 0 0,-1-1-1 0 0,1 0 1 0 0,-1 0-1 0 0,0 1 1 0 0,-4-11 3006 0 0,4 16-3094 0 0,0 0 0 0 0,0 0 0 0 0,0 0 0 0 0,0 0 0 0 0,-1 0 0 0 0,1 0 0 0 0,0 0 0 0 0,0 0 0 0 0,0 0 0 0 0,0 1 0 0 0,0-1 0 0 0,-1 0 0 0 0,-1 2 0 0 0,-1 1-79 0 0,0 0-1 0 0,0 0 1 0 0,0 1-1 0 0,1-1 0 0 0,0 1 1 0 0,-1 0-1 0 0,1 0 0 0 0,0 1 1 0 0,1-1-1 0 0,-1 1 1 0 0,-2 5-1 0 0,0-1 8 0 0,-186 411 1576 0 0,74-146-1502 0 0,-15 42 19 0 0,72-164-158 0 0,54-136-222 0 0,-12 24-2529 0 0,31-39-4689 0 0,1-3 436 0 0</inkml:trace>
  <inkml:trace contextRef="#ctx0" brushRef="#br0" timeOffset="1">255 626 11055 0 0,'-119'35'1785'0'0,"97"-26"-183"0"0,1 0 0 0 0,-1 1-1 0 0,-23 15 1 0 0,19-5 1213 0 0,33-12-1462 0 0,-4-6-1250 0 0,0 0 1 0 0,0-1-1 0 0,0 0 0 0 0,0 0 1 0 0,0 0-1 0 0,0 0 0 0 0,0 0 0 0 0,1-1 1 0 0,-1 1-1 0 0,7-1 0 0 0,37-2 493 0 0,-32 1-419 0 0,141-15 889 0 0,206-49-1 0 0,-351 63-1092 0 0,50-11-318 0 0,1-3 1 0 0,62-24-1 0 0,-102 30-1863 0 0,-10 2-3405 0 0,0-1-2385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9:48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0 10799 0 0,'0'0'1267'0'0,"0"2"-643"0"0,-8 17 224 0 0,0 0 1 0 0,-1-1-1 0 0,-1 0 0 0 0,0-1 1 0 0,-21 26-1 0 0,-10 17 437 0 0,-189 282 1752 0 0,107-166-2785 0 0,116-165-242 0 0,-9 11-10 0 0,-13 28-1 0 0,25-42-262 0 0,0 0 0 0 0,1-1-1 0 0,-4 14 1 0 0,7-20-217 0 0,0-1 388 0 0,0 0 1 0 0,0 1-1 0 0,-1-1 0 0 0,1 0 0 0 0,0 0 1 0 0,0 0-1 0 0,0 0 0 0 0,0 1 1 0 0,0-1-1 0 0,0 0 0 0 0,0 0 1 0 0,0 0-1 0 0,0 1 0 0 0,0-1 1 0 0,0 0-1 0 0,0 0 0 0 0,0 0 1 0 0,0 1-1 0 0,0-1 0 0 0,0 0 1 0 0,0 0-1 0 0,0 0 0 0 0,0 1 1 0 0,0-1-1 0 0,0 0 0 0 0,0 0 1 0 0,0 0-1 0 0,0 0 0 0 0,0 1 1 0 0,0-1-1 0 0,1 0 0 0 0,-1 0 1 0 0,0 0-1 0 0,0 0 0 0 0,0 1 1 0 0,0-1-1 0 0,0 0 0 0 0,1 0 1 0 0,-1 0-1 0 0,0 0 0 0 0,0 0 1 0 0,0 0-1 0 0,0 0 0 0 0,1 0 1 0 0,-1 0-1 0 0,0 1 0 0 0,0-1 1 0 0,0 0-1 0 0,1 0 0 0 0,-1 0 1 0 0,0 0-1 0 0,10 2-4497 0 0,4-3-398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12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1 162 11975 0 0,'0'0'923'0'0,"0"-1"-602"0"0,3-4 257 0 0,-1 1-1 0 0,1 0 1 0 0,0 0-1 0 0,0 0 1 0 0,0 0-1 0 0,0 1 1 0 0,0-1-1 0 0,1 1 1 0 0,0 0-1 0 0,0 0 0 0 0,7-4 1 0 0,3-2 484 0 0,0 2 0 0 0,20-9 0 0 0,13-1-251 0 0,1 2 0 0 0,0 2 0 0 0,93-12 0 0 0,-71 18-488 0 0,0 3 0 0 0,83 6-1 0 0,-13 10-2735 0 0,-131-11 1865 0 0,8 1-2980 0 0,-8-4 1781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9:4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383 276 2303 0 0,'87'-104'2186'0'0,"-65"74"3821"0"0,30-54 0 0 0,-46 74-4913 0 0,-1 1 0 0 0,1-1 1 0 0,1 1-1 0 0,8-8 0 0 0,-14 16-684 0 0,0 0-339 0 0,7 1-18 0 0,3 2-42 0 0,-10-1-12 0 0,1 0-1 0 0,0 0 0 0 0,-1 0 1 0 0,1 0-1 0 0,-1 0 1 0 0,1 1-1 0 0,-1-1 0 0 0,0 1 1 0 0,1-1-1 0 0,-1 1 1 0 0,0-1-1 0 0,0 1 0 0 0,0 0 1 0 0,0 0-1 0 0,0-1 1 0 0,-1 1-1 0 0,1 0 0 0 0,-1 0 1 0 0,1 0-1 0 0,-1 0 1 0 0,1 0-1 0 0,-1 0 0 0 0,0 0 1 0 0,0 4-1 0 0,0 3-6 0 0,-1 0 0 0 0,0-1 0 0 0,0 1 0 0 0,-3 10 0 0 0,-3 4 31 0 0,0-1-1 0 0,-2 0 0 0 0,0 0 1 0 0,-1-1-1 0 0,-14 20 1 0 0,-72 98 231 0 0,32-51-130 0 0,-171 301 990 0 0,200-327-1056 0 0,-75 99 1 0 0,96-140-110 0 0,13-20-209 0 0,2-2-78 0 0,27-42-1975 0 0,-12 19 531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9:49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40 1375 0 0,'-9'3'110'0'0,"-1"0"-1"0"0,1 0 0 0 0,0 1 0 0 0,-12 7 0 0 0,4 1 2599 0 0,2 3 3425 0 0,15-15-5823 0 0,-1 1 0 0 0,1-1 0 0 0,0 1 0 0 0,-1-1 0 0 0,1 1 0 0 0,0-1 0 0 0,0 1 0 0 0,0-1 0 0 0,-1 1 0 0 0,1-1 0 0 0,0 1 0 0 0,0-1 0 0 0,0 1 0 0 0,0-1 0 0 0,0 1-1 0 0,0-1 1 0 0,0 1 0 0 0,0-1 0 0 0,0 1 0 0 0,0-1 0 0 0,0 1 0 0 0,7 9 1533 0 0,13 1-1022 0 0,-11-9-517 0 0,-1 0 0 0 0,1-1 0 0 0,0 0 1 0 0,-1 0-1 0 0,1-1 0 0 0,0 0 1 0 0,0 0-1 0 0,15-3 0 0 0,7-3 291 0 0,32-11 0 0 0,-43 11-370 0 0,60-16 387 0 0,95-30-2762 0 0,-143 36-1948 0 0,-17 9-2905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9:49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2759 0 0,'0'0'8846'0'0,"2"0"-7381"0"0,0 1-1219 0 0,1 0-1 0 0,-1-1 1 0 0,0 1-1 0 0,0 0 1 0 0,0 1 0 0 0,0-1-1 0 0,0 0 1 0 0,0 0-1 0 0,0 1 1 0 0,0-1 0 0 0,0 1-1 0 0,0 0 1 0 0,-1 0 0 0 0,1-1-1 0 0,-1 1 1 0 0,0 0-1 0 0,1 0 1 0 0,-1 0 0 0 0,0 1-1 0 0,0-1 1 0 0,0 0-1 0 0,0 0 1 0 0,-1 1 0 0 0,1-1-1 0 0,0 0 1 0 0,-1 1-1 0 0,0-1 1 0 0,0 0 0 0 0,0 1-1 0 0,0-1 1 0 0,0 1 0 0 0,0 2-1 0 0,-2 0 60 0 0,1 1 0 0 0,-1-1 0 0 0,0 1 0 0 0,-1-1 0 0 0,1 0 0 0 0,-1 0 0 0 0,-6 9 0 0 0,-30 31 1287 0 0,8-10-907 0 0,24-27-626 0 0,4-5-53 0 0,0 1 0 0 0,1 0 0 0 0,-1-1 1 0 0,1 1-1 0 0,-1 0 0 0 0,1 0 0 0 0,0 1 0 0 0,1-1 0 0 0,-2 5 0 0 0,3-9-154 0 0,0 1 0 0 0,0 0 0 0 0,0 0 0 0 0,0 0 0 0 0,0-1 0 0 0,0 1 0 0 0,0 0 0 0 0,0 0 0 0 0,0 0 0 0 0,0-1 0 0 0,1 1 0 0 0,-1 0-1 0 0,0 0 1 0 0,1-1 0 0 0,-1 1 0 0 0,0 0 0 0 0,1-1 0 0 0,-1 1 0 0 0,1 0 0 0 0,-1-1 0 0 0,1 1 0 0 0,-1-1 0 0 0,1 1 0 0 0,0-1 0 0 0,-1 1-1 0 0,1-1 1 0 0,0 1 0 0 0,-1-1 0 0 0,2 1 0 0 0,-1 0 184 0 0,10 5-1883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9:49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18 16127 0 0,'0'0'1576'0'0,"-11"-1"-1408"0"0,2-3 3224 0 0,21-1-3256 0 0,3 1-1104 0 0,1 2-224 0 0,2 0-48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9:50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0 10135 0 0,'-2'2'778'0'0,"-5"2"-375"0"0,0 1 1 0 0,-1-1-1 0 0,1-1 1 0 0,-1 1-1 0 0,-12 2 1 0 0,-14 7 4427 0 0,34-13-4775 0 0,0 0 1 0 0,0 0 0 0 0,-1 0 0 0 0,1 0-1 0 0,0 0 1 0 0,0 0 0 0 0,0 0-1 0 0,0 0 1 0 0,0 0 0 0 0,-1 0 0 0 0,1 0-1 0 0,0 0 1 0 0,0 0 0 0 0,0 1 0 0 0,0-1-1 0 0,0 0 1 0 0,-1 0 0 0 0,1 0 0 0 0,0 0-1 0 0,0 0 1 0 0,0 0 0 0 0,0 0 0 0 0,0 0-1 0 0,0 1 1 0 0,0-1 0 0 0,-1 0-1 0 0,1 0 1 0 0,0 0 0 0 0,0 0 0 0 0,0 0-1 0 0,0 0 1 0 0,0 1 0 0 0,0-1 0 0 0,0 0-1 0 0,0 0 1 0 0,0 0 0 0 0,0 0 0 0 0,0 1-1 0 0,0-1 1 0 0,0 0 0 0 0,0 0 0 0 0,0 0-1 0 0,0 0 1 0 0,0 0 0 0 0,0 1 0 0 0,0-1-1 0 0,0 0 1 0 0,0 0 0 0 0,0 0-1 0 0,0 0 1 0 0,1 1 0 0 0,10 3 576 0 0,19-1-2715 0 0,-16-5-4977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9:59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17 3679 0 0,'13'-3'1104'0'0,"26"-10"2044"0"0,-39 13-2840 0 0,1 0 0 0 0,-1 0 0 0 0,0 0 0 0 0,1 0 0 0 0,-1 0 0 0 0,1 0 0 0 0,-1 0 0 0 0,6 4 4620 0 0,-6-4-4620 0 0,0 1 0 0 0,1-1 0 0 0,-1 0 0 0 0,0 1 0 0 0,0 0 0 0 0,1 0-89 0 0,-1 1 0 0 0,0-1 1 0 0,0 1-1 0 0,0-1 0 0 0,0 1 1 0 0,0-1-1 0 0,0 1 0 0 0,0-1 0 0 0,-1 3 1 0 0,-2 6-739 0 0,0-1 1 0 0,-5 11-1 0 0,6-14 1334 0 0,-79 163-151 0 0,43-95-384 0 0,-66 127 303 0 0,-146 213 0 0 0,238-396-559 0 0,-1 0 1 0 0,0-1 0 0 0,-1 0 0 0 0,-1-1 0 0 0,-32 26 0 0 0,45-41-19 0 0,0 1 0 0 0,0-1 0 0 0,-1 0 1 0 0,1 0-1 0 0,-1 0 0 0 0,1 0 0 0 0,-1 0 0 0 0,1 0 0 0 0,-1-1 1 0 0,0 1-1 0 0,1-1 0 0 0,-1 1 0 0 0,0-1 0 0 0,1 0 0 0 0,-4-1 1 0 0,5 1-5 0 0,-1 0 1 0 0,1 0 0 0 0,0-1 0 0 0,-1 1-1 0 0,1-1 1 0 0,0 1 0 0 0,0-1 0 0 0,-1 1-1 0 0,1-1 1 0 0,0 0 0 0 0,0 1 0 0 0,0-1-1 0 0,0 0 1 0 0,0 0 0 0 0,0 0 0 0 0,0 0-1 0 0,0 0 1 0 0,0 0 0 0 0,0 0 0 0 0,1-1-1 0 0,-1 1 1 0 0,0 0 0 0 0,1 0 0 0 0,-1 0-1 0 0,1-1 1 0 0,-1 1 0 0 0,1 0 0 0 0,-1-1-1 0 0,1-2 1 0 0,-1-4-17 0 0,1 0 0 0 0,0 0 1 0 0,1 0-1 0 0,-1 0 0 0 0,2 0 0 0 0,-1 0 0 0 0,1 0 0 0 0,4-11 1 0 0,0 3-36 0 0,1 0 1 0 0,17-29 0 0 0,-13 29 35 0 0,0 1 0 0 0,1 0 0 0 0,0 0 0 0 0,1 1 0 0 0,1 1 0 0 0,0 0 0 0 0,1 1 0 0 0,0 0 0 0 0,1 1 0 0 0,32-16 0 0 0,-7 5-36 0 0,1 2 0 0 0,1 2 0 0 0,84-23 0 0 0,-122 39 69 0 0,0 1 1 0 0,1 0-1 0 0,-1 1 0 0 0,1-1 0 0 0,-1 1 0 0 0,0 0 1 0 0,1 0-1 0 0,-1 1 0 0 0,1 0 0 0 0,-1 0 0 0 0,7 2 1 0 0,-9-2 1 0 0,-1 0 0 0 0,1 0 0 0 0,-1 1 1 0 0,1-1-1 0 0,-1 1 0 0 0,0 0 1 0 0,0-1-1 0 0,0 1 0 0 0,0 0 0 0 0,0 0 1 0 0,0 0-1 0 0,-1 1 0 0 0,1-1 1 0 0,-1 0-1 0 0,1 1 0 0 0,-1-1 0 0 0,0 1 1 0 0,0-1-1 0 0,0 1 0 0 0,0 0 1 0 0,0-1-1 0 0,-1 1 0 0 0,1 4 1 0 0,0 4 60 0 0,0 0 0 0 0,-1-1 0 0 0,-1 1 0 0 0,0-1 1 0 0,0 1-1 0 0,-1 0 0 0 0,-1-1 0 0 0,1 0 0 0 0,-8 16 1 0 0,-2 2 72 0 0,-1 0 1 0 0,-19 28 0 0 0,24-43-100 0 0,-1 0-1 0 0,-1-1 0 0 0,0 0 1 0 0,-15 13-1 0 0,-51 37-2743 0 0,52-42-1389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9:59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211 122 5983 0 0,'2'1'4042'0'0,"1"2"-3533"0"0,0 0 1 0 0,0-1-1 0 0,0 0 1 0 0,0 0-1 0 0,0 0 0 0 0,1 0 1 0 0,-1 0-1 0 0,1-1 1 0 0,0 1-1 0 0,0-1 1 0 0,4 1-1 0 0,0-1-139 0 0,-1 0-1 0 0,1 0 1 0 0,0-1-1 0 0,-1 0 1 0 0,11-1-1 0 0,6-3 46 0 0,0-1-1 0 0,37-13 1 0 0,-61 18-400 0 0,26-9 190 0 0,-2-1 0 0 0,1-1 0 0 0,-2-1 0 0 0,40-27 0 0 0,-52 31-205 0 0,-10 7-13 0 0,-1 1 0 0 0,1 0 1 0 0,-1-1-1 0 0,1 1 0 0 0,-1 0 0 0 0,1-1 0 0 0,-1 1 0 0 0,1-1 1 0 0,-1 1-1 0 0,1-1 0 0 0,-1 1 0 0 0,1-1 0 0 0,-1 1 0 0 0,0-1 1 0 0,0 0-1 0 0,1 1 0 0 0,-1-1 0 0 0,0 1 0 0 0,0-1 0 0 0,1 0 0 0 0,-1 1 1 0 0,0-1-1 0 0,0 0 0 0 0,0 1 0 0 0,0-1 0 0 0,0 0 0 0 0,0 1 1 0 0,0-1-1 0 0,0 0 0 0 0,0 1 0 0 0,-1-1 0 0 0,1 1 0 0 0,0-1 0 0 0,0 0 1 0 0,0 1-1 0 0,-1-1 0 0 0,1 0 0 0 0,-1 0 0 0 0,0 0-53 0 0,0 0 0 0 0,0 0-1 0 0,-1 0 1 0 0,1 0 0 0 0,0 1-1 0 0,0-1 1 0 0,-1 0 0 0 0,1 1 0 0 0,-3-2-1 0 0,-2 2-80 0 0,0-1-1 0 0,0 1 1 0 0,0 0 0 0 0,0 1-1 0 0,0-1 1 0 0,0 1-1 0 0,0 1 1 0 0,-11 3-1 0 0,6-3 10 0 0,-50 17-128 0 0,-113 52 0 0 0,133-53 521 0 0,-57 36 1 0 0,82-43-77 0 0,1-1 1 0 0,1 2 0 0 0,0 0-1 0 0,0 0 1 0 0,1 2-1 0 0,-15 20 1 0 0,25-31-120 0 0,1 1-1 0 0,-1-1 1 0 0,1 1 0 0 0,0 0 0 0 0,1 0-1 0 0,-1 0 1 0 0,1 0 0 0 0,-1 0 0 0 0,1 0 0 0 0,0 1-1 0 0,0 7 1 0 0,1-10-35 0 0,0 0-1 0 0,0-1 0 0 0,0 1 1 0 0,1 0-1 0 0,-1 0 1 0 0,1 0-1 0 0,-1 0 1 0 0,1-1-1 0 0,0 1 1 0 0,0 0-1 0 0,0-1 0 0 0,0 1 1 0 0,0 0-1 0 0,0-1 1 0 0,0 1-1 0 0,0-1 1 0 0,0 0-1 0 0,1 1 1 0 0,-1-1-1 0 0,1 0 1 0 0,-1 0-1 0 0,1 0 0 0 0,-1 0 1 0 0,1 0-1 0 0,0 0 1 0 0,-1 0-1 0 0,1-1 1 0 0,0 1-1 0 0,2 0 1 0 0,4 1 47 0 0,1 0 0 0 0,-1 0 1 0 0,1-1-1 0 0,0 0 1 0 0,-1 0-1 0 0,17-2 1 0 0,52-10-391 0 0,-64 9 195 0 0,34-8-1527 0 0,1-3-5248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0:00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94 4143 0 0,'1'-2'3224'0'0,"-1"0"-2395"0"0,1-1 0 0 0,-1 0 0 0 0,0 0 0 0 0,0 1 0 0 0,0-1-1 0 0,0 0 1 0 0,0 0 0 0 0,-1 1 0 0 0,1-1 0 0 0,-1 0-1 0 0,0 1 1 0 0,-1-5 0 0 0,0 4-571 0 0,1 0 0 0 0,-1 1 0 0 0,0-1 0 0 0,0 1 1 0 0,0-1-1 0 0,0 1 0 0 0,0 0 0 0 0,0-1 0 0 0,-5-2 0 0 0,1 1-289 0 0,0 1 0 0 0,0 0 0 0 0,0 0 0 0 0,0 1 1 0 0,0 0-1 0 0,0 0 0 0 0,-1 0 0 0 0,1 1 0 0 0,-1-1 0 0 0,-6 1 0 0 0,4 1-8 0 0,0 0 0 0 0,0 1 0 0 0,-1 0 0 0 0,1 1 0 0 0,0 0-1 0 0,1 0 1 0 0,-1 1 0 0 0,0 0 0 0 0,1 0 0 0 0,-1 1 0 0 0,1 0 0 0 0,0 0-1 0 0,0 1 1 0 0,1 0 0 0 0,-1 1 0 0 0,1 0 0 0 0,-7 7 0 0 0,5-4 149 0 0,1 0 0 0 0,0 1 1 0 0,0 0-1 0 0,1 0 0 0 0,0 0 0 0 0,1 1 1 0 0,0 0-1 0 0,1 0 0 0 0,0 1 1 0 0,1-1-1 0 0,0 1 0 0 0,-3 16 1 0 0,6-22-3 0 0,1 0 0 0 0,-1 0 0 0 0,1 0 0 0 0,1 0 0 0 0,-1 0 0 0 0,1 0 0 0 0,2 11 0 0 0,-2-14-56 0 0,-1 0 0 0 0,1-1 0 0 0,1 1 0 0 0,-1 0 0 0 0,0-1 1 0 0,0 1-1 0 0,1-1 0 0 0,0 1 0 0 0,-1-1 0 0 0,1 1 0 0 0,0-1 0 0 0,0 0 0 0 0,0 0 1 0 0,0 0-1 0 0,1 0 0 0 0,-1-1 0 0 0,6 4 0 0 0,-2-3 30 0 0,0 0 0 0 0,0 0 1 0 0,0 0-1 0 0,0-1 0 0 0,0 0 0 0 0,1-1 0 0 0,-1 1 1 0 0,0-1-1 0 0,1 0 0 0 0,-1-1 0 0 0,0 1 0 0 0,0-1 0 0 0,10-3 1 0 0,6-3 22 0 0,-1 0 1 0 0,30-15 0 0 0,-41 17-141 0 0,0 0-1 0 0,0-1 0 0 0,0 0 1 0 0,-1 0-1 0 0,0-1 1 0 0,0-1-1 0 0,-1 1 1 0 0,1-1-1 0 0,-2-1 1 0 0,1 1-1 0 0,8-16 0 0 0,-15 23-137 0 0,-2 1-499 0 0,-3 0 638 0 0,1 1-1 0 0,-1-1 1 0 0,0 1-1 0 0,1 0 1 0 0,-1 0-1 0 0,1 1 1 0 0,-1-1-1 0 0,1 1 0 0 0,0-1 1 0 0,-1 1-1 0 0,1 0 1 0 0,0 0-1 0 0,0 1 1 0 0,0-1-1 0 0,-3 4 1 0 0,3-3 28 0 0,0 1 1 0 0,0-1-1 0 0,0 1 1 0 0,0 0-1 0 0,1 0 1 0 0,-1 0-1 0 0,1 0 1 0 0,0 0-1 0 0,0 0 1 0 0,0 1-1 0 0,-1 7 0 0 0,3-10-84 0 0,13 5-97 0 0,-7-5-41 0 0,0-1 0 0 0,1 1 1 0 0,-1-1-1 0 0,0 0 0 0 0,1-1 0 0 0,-1 0 0 0 0,1 0 0 0 0,-1 0 0 0 0,7-2 1 0 0,20-1-991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0:00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38 17999 0 0,'19'-33'2040'0'0,"-17"29"1654"0"0,-2 14-3131 0 0,-7 14-467 0 0,0-1 0 0 0,-2 1-1 0 0,0-2 1 0 0,-24 40-1 0 0,13-24-30 0 0,-238 439 436 0 0,140-264-330 0 0,97-173-213 0 0,-2-2 1 0 0,-44 58-1 0 0,53-79-588 0 0,13-15 265 0 0,6-15-4963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0:00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77 16527 0 0,'-6'2'187'0'0,"-33"15"1132"0"0,37-15-1288 0 0,0-1-1 0 0,-1 0 1 0 0,1 1-1 0 0,0-1 0 0 0,0 1 1 0 0,0 0-1 0 0,0 0 1 0 0,0 0-1 0 0,1 0 1 0 0,-1 0-1 0 0,1 0 0 0 0,-1 0 1 0 0,-1 3-1 0 0,4-4 40 0 0,-1-1 0 0 0,0 1-1 0 0,0-1 1 0 0,1 1 0 0 0,-1-1 0 0 0,0 1-1 0 0,0-1 1 0 0,1 0 0 0 0,-1 1-1 0 0,1-1 1 0 0,-1 1 0 0 0,0-1 0 0 0,1 0-1 0 0,-1 1 1 0 0,1-1 0 0 0,-1 0-1 0 0,1 0 1 0 0,-1 1 0 0 0,1-1 0 0 0,-1 0-1 0 0,1 0 1 0 0,0 1 76 0 0,5 1 183 0 0,1 1 0 0 0,0-1 0 0 0,0 0-1 0 0,0 0 1 0 0,0-1 0 0 0,0 0 0 0 0,11 0 0 0 0,53-3 731 0 0,-46 0-668 0 0,252-31 1357 0 0,-3-26-1113 0 0,-213 45-633 0 0,39-10-929 0 0,-58 11 337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12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13 138 15919 0 0,'-1'-1'730'0'0,"-10"-14"240"0"0,11 6-942 0 0,0 8 41 0 0,1-1 0 0 0,0 1 0 0 0,0 0 1 0 0,0-1-1 0 0,0 1 0 0 0,0 0 0 0 0,0 0 0 0 0,0 0 0 0 0,0 0 0 0 0,1 0 0 0 0,-1 0 0 0 0,0 0 0 0 0,1 0 0 0 0,-1 0 0 0 0,0 1 0 0 0,1-1 0 0 0,-1 0 1 0 0,3 0-1 0 0,31-7 1572 0 0,7 4-407 0 0,1 1 0 0 0,84 7 0 0 0,-29 0-342 0 0,710-43 1897 0 0,-777 35-4037 0 0,1-2 0 0 0,52-15 0 0 0,-44 5-7577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0:04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76 3223 0 0,'0'-8'1710'0'0,"0"5"-795"0"0,1-1 0 0 0,-1 1 0 0 0,1 0 0 0 0,-1 0 0 0 0,1-1 0 0 0,3-5 0 0 0,-2 5-335 0 0,0-1-1 0 0,0 0 1 0 0,1 1 0 0 0,0 0 0 0 0,0 0 0 0 0,8-8 2250 0 0,-13 13-2558 0 0,-17 6 4 0 0,-35 21-1 0 0,18-10-138 0 0,-31 16-153 0 0,1 3 0 0 0,2 2 0 0 0,-60 50 0 0 0,93-65 16 0 0,14-12 0 0 0,0 2 0 0 0,1 0 0 0 0,-25 29 0 0 0,39-41 5 0 0,1-1 0 0 0,0 1 0 0 0,0 0 0 0 0,0-1 0 0 0,0 1 0 0 0,0 0 0 0 0,1-1 0 0 0,-1 1 0 0 0,0 0 0 0 0,1 0-1 0 0,-1 0 1 0 0,1 0 0 0 0,0 0 0 0 0,-1 3 0 0 0,2-4 11 0 0,-1 0 1 0 0,0 0-1 0 0,1 1 0 0 0,-1-1 0 0 0,1 0 1 0 0,-1 0-1 0 0,1 0 0 0 0,-1 0 0 0 0,1-1 0 0 0,0 1 1 0 0,-1 0-1 0 0,1 0 0 0 0,0 0 0 0 0,0 0 1 0 0,0-1-1 0 0,-1 1 0 0 0,1 0 0 0 0,0-1 0 0 0,0 1 1 0 0,0-1-1 0 0,0 1 0 0 0,0-1 0 0 0,0 1 1 0 0,1-1-1 0 0,-1 0 0 0 0,2 1 0 0 0,9 1 124 0 0,0 1-1 0 0,0-2 1 0 0,1 0-1 0 0,-1 0 1 0 0,1-1-1 0 0,20-3 1 0 0,76-18 462 0 0,-105 20-585 0 0,82-23 313 0 0,-1-3-1 0 0,85-41 0 0 0,-147 58-283 0 0,-1 0 0 0 0,0-1 0 0 0,-1-1-1 0 0,0-1 1 0 0,30-24 0 0 0,-50 36-47 0 0,0 0 0 0 0,1 0 0 0 0,-1 0 0 0 0,0 0 0 0 0,0 0 0 0 0,0-1 0 0 0,0 1 0 0 0,0 0 0 0 0,-1 0 0 0 0,1 0 0 0 0,0-1 0 0 0,0 1 0 0 0,-1-1 0 0 0,1 1 0 0 0,-1 0 0 0 0,1-1 0 0 0,-1 1 0 0 0,0-1 0 0 0,0 1 0 0 0,0-1 0 0 0,1 1 0 0 0,-1-1 0 0 0,0 1 0 0 0,-1-1 0 0 0,1 1 0 0 0,0-1 0 0 0,0 1 0 0 0,-1-1 0 0 0,1 1 0 0 0,-1-1 0 0 0,1 1 0 0 0,-1 0 0 0 0,0-1 0 0 0,1 1 0 0 0,-1 0 0 0 0,0-1 0 0 0,0 1 0 0 0,-1-1 0 0 0,-2-2-27 0 0,1 1 1 0 0,-1-1-1 0 0,-1 1 0 0 0,1 0 1 0 0,0 0-1 0 0,-1 1 1 0 0,0-1-1 0 0,1 1 1 0 0,-10-3-1 0 0,-16-4-47 0 0,1 2 0 0 0,-58-7 0 0 0,-74 8-190 0 0,160 6-67 0 0,3 0-78 0 0,77 2-2876 0 0,-51-2 1636 0 0,-3 0 210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0:04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1 209 5063 0 0,'94'-48'1224'0'0,"2"9"4953"0"0,-76 31 1317 0 0,-21 9-6965 0 0,-16 9 188 0 0,6-5-518 0 0,0 2 1 0 0,1-1-1 0 0,0 2 0 0 0,0-1 0 0 0,-12 13 0 0 0,10-6-95 0 0,1 0 1 0 0,0 1-1 0 0,1 0 0 0 0,0 0 0 0 0,-10 25 0 0 0,17-33-62 0 0,0 1-1 0 0,0 0 1 0 0,1 0-1 0 0,0 0 1 0 0,0 0-1 0 0,1 0 1 0 0,0 0-1 0 0,0 0 1 0 0,1 0-1 0 0,0 1 1 0 0,1-1 0 0 0,-1 0-1 0 0,2 0 1 0 0,2 11-1 0 0,-3-15-10 0 0,0-1-1 0 0,1 1 1 0 0,-1-1 0 0 0,1 0-1 0 0,0 0 1 0 0,0 1 0 0 0,0-1 0 0 0,0-1-1 0 0,0 1 1 0 0,1 0 0 0 0,-1 0-1 0 0,1-1 1 0 0,0 0 0 0 0,0 1-1 0 0,4 2 1 0 0,-2-3 14 0 0,0 0 0 0 0,0 0 0 0 0,0 0 0 0 0,0 0 0 0 0,0-1-1 0 0,0 0 1 0 0,0 0 0 0 0,1 0 0 0 0,8-1 0 0 0,-2 0 19 0 0,1-1-1 0 0,-1-1 1 0 0,1 0-1 0 0,-1 0 1 0 0,0-1-1 0 0,0-1 1 0 0,0 0 0 0 0,14-8-1 0 0,-13 6-35 0 0,-1-1 0 0 0,1-1 1 0 0,-1 0-1 0 0,-1-1 0 0 0,1 0 0 0 0,-2 0 0 0 0,1-1 0 0 0,13-18 0 0 0,-1-5 29 0 0,-1-2-1 0 0,-2 0 1 0 0,19-44-1 0 0,-35 71-55 0 0,4-9-321 0 0,0 1-1 0 0,1 1 1 0 0,0-1 0 0 0,1 2-1 0 0,1-1 1 0 0,17-17-1 0 0,-19 25-620 0 0,1 0 0 0 0,15-9 0 0 0,-15 10-66 0 0,9-4-856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0:05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495 130 1839 0 0,'14'-25'-1304'0'0,"3"2"3620"0"0,40-37 12219 0 0,-36 39-10442 0 0,-21 24-3710 0 0,-6 29-244 0 0,-2 0 1 0 0,-20 56-1 0 0,19-65-100 0 0,-27 79-19 0 0,-5-2 0 0 0,-106 188 0 0 0,21-93 43 0 0,-4 6-50 0 0,114-172-142 0 0,0 1 1 0 0,2 0-1 0 0,-11 36 0 0 0,24-64-189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0:05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2303 0 0,'-7'2'360'0'0,"1"-1"-398"0"0,0 0 1 0 0,0 0-1 0 0,0 1 0 0 0,1 0 0 0 0,-1 1 0 0 0,-7 3 0 0 0,12-5 313 0 0,0 0 0 0 0,-1 0 0 0 0,1 0 0 0 0,0 1 0 0 0,-1-1 0 0 0,1 0-1 0 0,0 1 1 0 0,0-1 0 0 0,0 1 0 0 0,-1 2 0 0 0,1-2 638 0 0,0 1 1 0 0,0-1-1 0 0,1 0 1 0 0,-1 1-1 0 0,1-1 1 0 0,0 1-1 0 0,0-1 1 0 0,-1 1-1 0 0,2 3 1 0 0,-1-4-505 0 0,0 1 0 0 0,1-1 1 0 0,-1 1-1 0 0,1-1 0 0 0,0 1 1 0 0,0-1-1 0 0,-1 0 0 0 0,2 1 1 0 0,-1-1-1 0 0,0 0 1 0 0,0 0-1 0 0,1 1 0 0 0,-1-1 1 0 0,4 3-1 0 0,-2-2-192 0 0,0-1 0 0 0,1 1 1 0 0,-1-1-1 0 0,1 1 0 0 0,0-1 0 0 0,-1 0 0 0 0,1-1 0 0 0,5 3 1 0 0,4-1-6 0 0,-1 0-1 0 0,1 0 1 0 0,0-1 0 0 0,25 0 0 0 0,27-3 552 0 0,98-13-1 0 0,66-23-1009 0 0,-144 21-1250 0 0,-49 11-1017 0 0,-3 1-5223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0:05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565 220 8751 0 0,'-1'1'399'0'0,"-3"19"554"0"0,-1 0 0 0 0,-1 0 0 0 0,0-1 0 0 0,-11 21 0 0 0,-44 74 6849 0 0,24-47-7365 0 0,-99 163 913 0 0,95-164-1284 0 0,17-31-52 0 0,-1-1 0 0 0,-32 35 1 0 0,-65 53-1405 0 0,109-112 1354 0 0,4-3-4133 0 0,16-14 2110 0 0</inkml:trace>
  <inkml:trace contextRef="#ctx0" brushRef="#br0" timeOffset="1">292 299 15919 0 0,'0'-2'730'0'0,"-1"-1"-568"0"0,0-5 32 0 0,-1 1-1 0 0,2-1 0 0 0,-1 1 1 0 0,1-12-1 0 0,1 16-93 0 0,-1-1 1 0 0,1 1-1 0 0,0 0 0 0 0,0 0 1 0 0,0 0-1 0 0,1 0 0 0 0,-1 0 1 0 0,1 0-1 0 0,-1 1 0 0 0,1-1 1 0 0,0 0-1 0 0,0 1 1 0 0,0-1-1 0 0,3-1 0 0 0,9-10 371 0 0,1 2 0 0 0,1 0 0 0 0,0 0 1 0 0,34-16-1 0 0,77-26-216 0 0,-69 36-131 0 0,1 2 1 0 0,70-8-1 0 0,-104 20-63 0 0,46-2 0 0 0,-63 6-24 0 0,0 1 0 0 0,0-1 1 0 0,0 2-1 0 0,0-1 0 0 0,0 1 1 0 0,-1 0-1 0 0,1 0 0 0 0,-1 1 1 0 0,14 6-1 0 0,-19-7-12 0 0,0-1 0 0 0,0 0 0 0 0,0 1-1 0 0,0-1 1 0 0,0 1 0 0 0,-1 0 0 0 0,1-1 0 0 0,-1 1 0 0 0,1 0 0 0 0,-1 0 0 0 0,0 0 0 0 0,1 0-1 0 0,-1 0 1 0 0,0 1 0 0 0,0-1 0 0 0,0 3 0 0 0,0 0 14 0 0,0-1 0 0 0,0 1 0 0 0,-1-1 0 0 0,0 1 0 0 0,0-1 0 0 0,0 1 0 0 0,-1-1 0 0 0,0 7 0 0 0,-2 0 51 0 0,-1 1 0 0 0,1-1 0 0 0,-2 1 0 0 0,0-1 0 0 0,-11 18 0 0 0,1-5-37 0 0,-1-2 0 0 0,-2 0 0 0 0,0 0-1 0 0,-1-2 1 0 0,-2 0 0 0 0,0-2 0 0 0,0 0-1 0 0,-40 24 1 0 0,37-28-308 0 0,-1-1 0 0 0,0-2 0 0 0,-1 0-1 0 0,-45 11 1 0 0,55-18 109 0 0,0-1 0 0 0,-1 0 0 0 0,0-1 0 0 0,1-1 0 0 0,-1-1 0 0 0,0 0 0 0 0,0-1 0 0 0,1-1 0 0 0,-18-4 0 0 0,31 6 42 0 0,0-2 0 0 0,-1 1 0 0 0,1 0 0 0 0,0 0-1 0 0,0-1 1 0 0,-4-3 0 0 0,6 5 2 0 0,0-1 0 0 0,0 1-1 0 0,0-1 1 0 0,0 0 0 0 0,0 0 0 0 0,1 0 0 0 0,-1 1 0 0 0,0-1-1 0 0,1 0 1 0 0,-1 0 0 0 0,0 0 0 0 0,1 0 0 0 0,-1 0 0 0 0,1 0-1 0 0,0 0 1 0 0,-1 0 0 0 0,1 0 0 0 0,0 0 0 0 0,-1 0 0 0 0,1-1-1 0 0,0 1 1 0 0,0 0 0 0 0,0-2 0 0 0,4-11-1221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0:06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211 128 6911 0 0,'40'-7'2800'0'0,"-50"13"1310"0"0,9-5-3450 0 0,-49 26 3025 0 0,-38 23-1216 0 0,78-43-2247 0 0,-1 1 0 0 0,2 0 0 0 0,-1 1 0 0 0,1 0 0 0 0,-15 18 0 0 0,20-22-119 0 0,1 0 0 0 0,0 0 0 0 0,0 0 0 0 0,0 0-1 0 0,0 1 1 0 0,1-1 0 0 0,0 1 0 0 0,-3 10 0 0 0,5-14-63 0 0,0 1 0 0 0,0-1 0 0 0,0 1 0 0 0,0-1 0 0 0,0 0 0 0 0,0 1 0 0 0,1-1 0 0 0,-1 1 0 0 0,1-1 0 0 0,0 1 0 0 0,-1-1 0 0 0,1 0 0 0 0,0 0 0 0 0,0 1 0 0 0,1-1 0 0 0,-1 0 0 0 0,0 0 1 0 0,1 0-1 0 0,-1 0 0 0 0,1 0 0 0 0,0-1 0 0 0,0 1 0 0 0,3 2 0 0 0,1 1 64 0 0,1-1 1 0 0,-1-1-1 0 0,1 1 0 0 0,0-1 1 0 0,0-1-1 0 0,0 1 1 0 0,0-1-1 0 0,0 0 1 0 0,10 1-1 0 0,-1-1 41 0 0,0 0-1 0 0,0-2 1 0 0,21-1-1 0 0,-26 0-116 0 0,0-1-1 0 0,1 0 0 0 0,-1-1 1 0 0,0 0-1 0 0,-1 0 0 0 0,1-1 1 0 0,-1-1-1 0 0,1 0 0 0 0,-1 0 1 0 0,-1-1-1 0 0,1-1 0 0 0,-1 1 1 0 0,12-12-1 0 0,14-14-89 0 0,-1-1 0 0 0,35-45 0 0 0,-8-2-1974 0 0,-2 0-4888 0 0,-27 34-286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0:06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850 19 17279 0 0,'6'-15'794'0'0,"-5"12"328"0"0,-3 3-710 0 0,-3 2-203 0 0,0 0-1 0 0,1 1 0 0 0,-1 0 0 0 0,1-1 1 0 0,-1 1-1 0 0,-5 6 0 0 0,-26 26 264 0 0,29-27-394 0 0,-28 30 177 0 0,3 1 0 0 0,-44 69 0 0 0,-42 96-115 0 0,92-157-112 0 0,-196 324-6 0 0,149-262 72 0 0,-98 201 1 0 0,167-303-300 0 0,1 0 1 0 0,0 0-1 0 0,1 0 0 0 0,0 1 1 0 0,0-1-1 0 0,0 0 0 0 0,1 1 0 0 0,0-1 1 0 0,1 1-1 0 0,-1 0 0 0 0,1-1 1 0 0,2 12-1 0 0,-2-17-1030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0:06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67 5983 0 0,'-5'-3'311'0'0,"4"3"-257"0"0,0-1 0 0 0,-1 0 1 0 0,1 1-1 0 0,0-1 0 0 0,0 1 1 0 0,-1 0-1 0 0,-16 1 14813 0 0,23 5-12208 0 0,6 2-4622 0 0,-5-4 3429 0 0,5 1-1184 0 0,0-1 0 0 0,0 0-1 0 0,1 0 1 0 0,-1-2 0 0 0,1 1-1 0 0,18 1 1 0 0,73 0 467 0 0,-102-4-745 0 0,60-4 245 0 0,-1-2 0 0 0,91-21-1 0 0,-55 9-134 0 0,201-27-97 0 0,-170 36-7961 0 0,-101 9-378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0:08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602 749 11255 0 0,'0'0'1023'0'0,"-1"2"-842"0"0,-17 19-42 0 0,14-12 1914 0 0,13-16 3559 0 0,3-6-5365 0 0,0 0-1 0 0,0 0 0 0 0,13-21 0 0 0,25-50 24 0 0,-11 17-185 0 0,124-216 9 0 0,-154 264-221 0 0,-1-1 0 0 0,0 1 1 0 0,-2-1-1 0 0,5-23 0 0 0,-10 35 46 0 0,0 1 0 0 0,0 0 0 0 0,0-1 0 0 0,-1 1 0 0 0,0-1 0 0 0,0 1 0 0 0,-1 0 0 0 0,0-1 0 0 0,-1 1 0 0 0,1 0 0 0 0,-1 0 0 0 0,-1 0 0 0 0,1 0 0 0 0,-1 0 0 0 0,-4-7 0 0 0,6 12 58 0 0,0 1-1 0 0,0-1 1 0 0,0 1-1 0 0,-1-1 0 0 0,1 1 1 0 0,0 0-1 0 0,0-1 1 0 0,-1 1-1 0 0,1 0 1 0 0,-1 0-1 0 0,1 0 1 0 0,-1 0-1 0 0,0 0 1 0 0,1 0-1 0 0,-1 1 0 0 0,0-1 1 0 0,1 0-1 0 0,-1 1 1 0 0,0 0-1 0 0,0-1 1 0 0,-2 1-1 0 0,1 0 13 0 0,1 0-1 0 0,-1 1 0 0 0,1-1 1 0 0,0 1-1 0 0,-1-1 0 0 0,1 1 1 0 0,-1 0-1 0 0,1 0 1 0 0,0 0-1 0 0,0 0 0 0 0,-1 1 1 0 0,1-1-1 0 0,0 0 0 0 0,0 1 1 0 0,-2 1-1 0 0,-4 6 1 0 0,0 0 0 0 0,0 0 0 0 0,1 0 0 0 0,0 1 0 0 0,0 0 0 0 0,1 0 0 0 0,-5 13 0 0 0,-29 81 30 0 0,27-68-16 0 0,-164 418 397 0 0,78-233-327 0 0,-14 33-80 0 0,86-191 24 0 0,-54 93-1 0 0,60-121-12 0 0,-2-2 0 0 0,-2 0 0 0 0,-56 58 1 0 0,-6-10-368 0 0,85-79 284 0 0,2-5-366 0 0,0 0 257 0 0,0 1 0 0 0,0-1 0 0 0,0 1 0 0 0,1-1 1 0 0,-1 1-1 0 0,1 0 0 0 0,-1-1 0 0 0,3-3 0 0 0,5-12-5908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0:08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0 178 7831 0 0,'0'0'8578'0'0,"4"1"-6129"0"0,6 1-2173 0 0,0-1-1 0 0,0 0 1 0 0,0-1 0 0 0,1 0-1 0 0,-1 0 1 0 0,18-4 0 0 0,66-19 375 0 0,-70 16-379 0 0,538-123-750 0 0,-495 118-5329 0 0,-64 11 5063 0 0,27-4-5595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13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727 666 12007 0 0,'-2'0'547'0'0,"0"0"-358"0"0,-15 2 350 0 0,-23 9 4026 0 0,52-3-3695 0 0,-9-6-790 0 0,0-1 0 0 0,0 1 0 0 0,1-1 0 0 0,-1 0 0 0 0,1-1 1 0 0,-1 1-1 0 0,1 0 0 0 0,-1-1 0 0 0,1 0 0 0 0,-1 0 0 0 0,1 0 1 0 0,-1 0-1 0 0,1 0 0 0 0,-1-1 0 0 0,1 0 0 0 0,-1 0 1 0 0,1 0-1 0 0,6-2 0 0 0,2-3 149 0 0,1 1 0 0 0,-1-2-1 0 0,18-11 1 0 0,-4-1 30 0 0,-1-2-1 0 0,-1 0 1 0 0,-1-1-1 0 0,22-27 1 0 0,-11 7-88 0 0,45-74 1 0 0,-60 85-184 0 0,-1-1 1 0 0,16-41-1 0 0,-30 61-105 0 0,1-1-1 0 0,-2 0 1 0 0,1 1 0 0 0,-2-1 0 0 0,0 0-1 0 0,0 0 1 0 0,-1-1 0 0 0,-1 1-1 0 0,-2-21 1 0 0,1 30 31 0 0,1-1 0 0 0,-1 1-1 0 0,0 0 1 0 0,-1 0 0 0 0,1 0 0 0 0,-1 0-1 0 0,0 0 1 0 0,0 0 0 0 0,0 0 0 0 0,0 1-1 0 0,-1-1 1 0 0,0 1 0 0 0,-4-6 0 0 0,5 8 28 0 0,0-1-1 0 0,0 0 1 0 0,-1 1 0 0 0,1-1 0 0 0,0 1 0 0 0,-1 0 0 0 0,1 0 0 0 0,-1 0 0 0 0,0 0 0 0 0,1 0-1 0 0,-1 0 1 0 0,0 1 0 0 0,1-1 0 0 0,-1 1 0 0 0,0 0 0 0 0,0 0 0 0 0,1 0 0 0 0,-1 0 0 0 0,0 0 0 0 0,0 1-1 0 0,1-1 1 0 0,-5 2 0 0 0,-2 2-1 0 0,0-1 0 0 0,0 2 1 0 0,0-1-1 0 0,0 1 0 0 0,1 0 0 0 0,-1 1 0 0 0,2 0 0 0 0,-1 1 0 0 0,0-1 1 0 0,1 1-1 0 0,1 1 0 0 0,-11 12 0 0 0,-1 7 35 0 0,0 1 1 0 0,-21 45-1 0 0,-21 62 10 0 0,-12 22 30 0 0,-90 128 240 0 0,66-135-28 0 0,62-100-174 0 0,-109 151 217 0 0,112-163-255 0 0,-1-2 0 0 0,-2-2 1 0 0,-41 34-1 0 0,58-55-15 0 0,-31 24-3 0 0,43-33 4 0 0,-1-1 0 0 0,0 0-1 0 0,-1 0 1 0 0,1 0 0 0 0,0-1-1 0 0,-12 3 1 0 0,7-2 23 0 0,8-3 38 0 0,0-1-2218 0 0,-5-1 923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0:08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13 6911 0 0,'-2'0'528'0'0,"-8"2"-4"0"0,1 1 0 0 0,0 0-1 0 0,-1 1 1 0 0,1-1-1 0 0,1 2 1 0 0,-16 9 0 0 0,-48 39 3726 0 0,43-29-3833 0 0,1 1 0 0 0,-34 40-1 0 0,46-45-144 0 0,0 1 1 0 0,1 1-1 0 0,1 0 0 0 0,-14 31 0 0 0,22-41-144 0 0,1 1 1 0 0,0 0-1 0 0,0 1 1 0 0,-4 25-1 0 0,9-36-109 0 0,0 1 0 0 0,0-1 0 0 0,0 0 0 0 0,0 1 0 0 0,0-1 0 0 0,0 0 0 0 0,1 0 0 0 0,0 1 0 0 0,0-1 0 0 0,0 0 0 0 0,2 5 0 0 0,-2-6-2 0 0,0 0-1 0 0,1 0 1 0 0,-1-1-1 0 0,1 1 1 0 0,-1 0 0 0 0,1 0-1 0 0,0-1 1 0 0,-1 1-1 0 0,1-1 1 0 0,0 0-1 0 0,0 0 1 0 0,0 1 0 0 0,0-1-1 0 0,0 0 1 0 0,1-1-1 0 0,-1 1 1 0 0,0 0 0 0 0,3 0-1 0 0,3 0 77 0 0,0 0-1 0 0,0 0 0 0 0,0-1 1 0 0,0 0-1 0 0,-1 0 1 0 0,1-1-1 0 0,0 0 1 0 0,12-4-1 0 0,-2 0 143 0 0,0-1-1 0 0,25-11 1 0 0,-29 10-135 0 0,-1 0 0 0 0,0 0-1 0 0,0-2 1 0 0,0 1 0 0 0,-1-2 0 0 0,0 1-1 0 0,14-16 1 0 0,-21 18-71 0 0,1 0-1 0 0,-1 0 0 0 0,0 0 1 0 0,-1-1-1 0 0,1 0 1 0 0,-1 0-1 0 0,-1 0 0 0 0,0 0 1 0 0,0 0-1 0 0,0-1 1 0 0,-1 1-1 0 0,-1-1 0 0 0,1 0 1 0 0,-1-10-1 0 0,-1 5-1 0 0,0 0-1 0 0,-2 0 1 0 0,0 0-1 0 0,0 0 1 0 0,-1 0-1 0 0,-1 1 0 0 0,-9-24 1 0 0,1 9-811 0 0,-2 1 1 0 0,-27-40 0 0 0,40 65 297 0 0,-7-8 329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0:09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29 738 5527 0 0,'0'0'423'0'0,"-1"-1"-278"0"0,-2-1 245 0 0,1-1 0 0 0,-1 0-1 0 0,1 0 1 0 0,0 0-1 0 0,0 0 1 0 0,0 0-1 0 0,0 0 1 0 0,0 0 0 0 0,1-1-1 0 0,-1 1 1 0 0,1-1-1 0 0,0 1 1 0 0,0-1-1 0 0,0 0 1 0 0,1 1 0 0 0,-1-1-1 0 0,1 0 1 0 0,0 0-1 0 0,0-4 1 0 0,1-7 770 0 0,0 0-1 0 0,1-1 1 0 0,6-19 0 0 0,4-7-198 0 0,3 0 0 0 0,1 2-1 0 0,1 0 1 0 0,39-63 0 0 0,-39 76-842 0 0,1 1 0 0 0,0 1 0 0 0,2 0 1 0 0,1 2-1 0 0,1 0 0 0 0,1 1 0 0 0,1 2 0 0 0,1 0 0 0 0,0 1 0 0 0,2 2 0 0 0,33-17 0 0 0,-46 28-69 0 0,0 0-1 0 0,0 0 0 0 0,1 2 1 0 0,-1 0-1 0 0,1 0 0 0 0,0 1 1 0 0,28-1-1 0 0,-29 4-243 0 0,-1 0-1 0 0,0 1 1 0 0,22 5 0 0 0,-24-3-630 0 0,1 0 0 0 0,-1 1 1 0 0,0 0-1 0 0,14 8 1 0 0,-11-5-696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0:09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784 51 4607 0 0,'1'-2'354'0'0,"5"-12"1827"0"0,-5 13-1594 0 0,-1 0 0 0 0,1 0 1 0 0,-1 0-1 0 0,1 0 0 0 0,-1 0 0 0 0,1 1 0 0 0,-1-1 1 0 0,0 0-1 0 0,0 0 0 0 0,1 0 0 0 0,-1 0 0 0 0,0 0 1 0 0,0 0-1 0 0,0 0 0 0 0,0-1 0 0 0,0 1 1 0 0,0 0-1 0 0,-1 0 0 0 0,1 0 0 0 0,0 0 0 0 0,-1-1 1 0 0,1 1-515 0 0,-1 0 0 0 0,0 0 0 0 0,1 1 0 0 0,-1-1 0 0 0,1 0 0 0 0,-1 1 0 0 0,0-1 1 0 0,1 1-1 0 0,-1-1 0 0 0,0 0 0 0 0,1 1 0 0 0,-1 0 0 0 0,0-1 0 0 0,0 1 1 0 0,0-1-1 0 0,0 1 0 0 0,1 0 0 0 0,-1 0 0 0 0,0-1 0 0 0,0 1 0 0 0,0 0 0 0 0,-1 0 1 0 0,0 0-3 0 0,0 0 1 0 0,-1 1 0 0 0,1-1 0 0 0,0 0 0 0 0,0 1-1 0 0,-1 0 1 0 0,1-1 0 0 0,-4 3 0 0 0,-4 3-64 0 0,1 0 0 0 0,-17 13 1 0 0,20-14 32 0 0,-62 51-41 0 0,-20 17 0 0 0,-120 91-584 0 0,180-141 446 0 0,27-22 78 0 0,14-2-456 0 0,0 0 322 0 0,24-6 0 0 0,14-2 172 0 0,12 5 155 0 0,0 2 0 0 0,85 10 0 0 0,-139-7-10 0 0,1 0 0 0 0,-1 1-1 0 0,0 1 1 0 0,17 5 0 0 0,-23-7-78 0 0,0 1 0 0 0,-1-1 0 0 0,1 1 1 0 0,0-1-1 0 0,-1 1 0 0 0,1 0 0 0 0,0 0 0 0 0,-1 0 0 0 0,0 0 0 0 0,0 0 1 0 0,0 1-1 0 0,0-1 0 0 0,0 1 0 0 0,0-1 0 0 0,0 1 0 0 0,-1 0 0 0 0,2 4 0 0 0,-2-5 70 0 0,-2 0-3 0 0,-1 4-46 0 0,-1 0 1 0 0,0 0-1 0 0,0 0 1 0 0,0-1-1 0 0,-1 1 0 0 0,0-1 1 0 0,0 0-1 0 0,0 0 0 0 0,-1 0 1 0 0,0 0-1 0 0,0-1 0 0 0,-7 5 1 0 0,-11 7 108 0 0,-38 20 0 0 0,61-36-173 0 0,-158 72 17 0 0,121-56-21 0 0,-2-1-38 0 0,-80 21 0 0 0,92-30 20 0 0,0-1 0 0 0,-1-2 0 0 0,-54 0 0 0 0,71-3 16 0 0,0-1-1 0 0,0-1 0 0 0,0 0 1 0 0,1 0-1 0 0,-20-7 1 0 0,26 7 0 0 0,1 1 1 0 0,-1-1-1 0 0,1 1 1 0 0,-1-1-1 0 0,1 0 0 0 0,0-1 1 0 0,0 1-1 0 0,0 0 1 0 0,0-1-1 0 0,0 0 1 0 0,0 0-1 0 0,1 0 0 0 0,-1 0 1 0 0,1 0-1 0 0,0 0 1 0 0,0 0-1 0 0,0-1 1 0 0,1 1-1 0 0,-3-8 0 0 0,3 8-41 0 0,1 1-1 0 0,-1-1 0 0 0,1 0 0 0 0,0 0 0 0 0,0 1 0 0 0,1-1 0 0 0,-1 0 0 0 0,0 1 0 0 0,1-1 0 0 0,0 0 0 0 0,-1 1 1 0 0,1-1-1 0 0,0 0 0 0 0,1 1 0 0 0,-1 0 0 0 0,0-1 0 0 0,1 1 0 0 0,-1 0 0 0 0,1-1 0 0 0,0 1 0 0 0,-1 0 0 0 0,1 0 0 0 0,0 0 1 0 0,3-1-1 0 0,-1-1-469 0 0,1 0 0 0 0,0 1 1 0 0,0 0-1 0 0,7-4 0 0 0,-7 5-1079 0 0,1 0-1 0 0,0-1 0 0 0,10-1 1 0 0,7 0-4320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0:10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99 140 12895 0 0,'0'0'595'0'0,"-9"1"188"0"0,6-1-700 0 0,0 1 0 0 0,0 0 0 0 0,0 1 0 0 0,-1-1 0 0 0,1 0 0 0 0,1 1 0 0 0,-1 0 0 0 0,0 0 0 0 0,0 0 0 0 0,1 0 1 0 0,-1 0-1 0 0,1 0 0 0 0,-1 1 0 0 0,1-1 0 0 0,0 1 0 0 0,0-1 0 0 0,0 1 0 0 0,-2 4 0 0 0,-1 1 217 0 0,1 1-1 0 0,0 0 0 0 0,0 0 1 0 0,1 0-1 0 0,-3 11 0 0 0,2-2-68 0 0,1 0 1 0 0,0 0-1 0 0,2 0 0 0 0,0 0 0 0 0,3 29 0 0 0,-1-34-59 0 0,1-1-1 0 0,0 0 1 0 0,1 0-1 0 0,1 0 1 0 0,0 0 0 0 0,0-1-1 0 0,1 1 1 0 0,1-1-1 0 0,6 11 1 0 0,-9-19-25 0 0,-1 0 1 0 0,0 0-1 0 0,1-1 1 0 0,-1 1-1 0 0,1-1 0 0 0,4 4 1 0 0,-5-5-3 0 0,7-6 267 0 0,-6 3-325 0 0,0 0 0 0 0,0 0 0 0 0,-1-1 0 0 0,1 0 0 0 0,-1 1 0 0 0,1-1 0 0 0,-1 0 0 0 0,0 0 0 0 0,3-5 0 0 0,15-35 343 0 0,-9 17-206 0 0,20-29-27 0 0,3 1 1 0 0,46-57-1 0 0,-32 45-930 0 0,53-67-4167 0 0,-92 123-2083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0:10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333 706 5063 0 0,'0'0'13804'0'0,"3"10"-12258"0"0,-3-9-1490 0 0,1 0 0 0 0,0 0 0 0 0,0 0 0 0 0,0 0 1 0 0,0 0-1 0 0,0 0 0 0 0,0-1 0 0 0,0 1 0 0 0,0 0 1 0 0,0-1-1 0 0,1 1 0 0 0,-1 0 0 0 0,0-1 0 0 0,0 0 1 0 0,1 1-1 0 0,-1-1 0 0 0,0 0 0 0 0,2 1 0 0 0,0-1 15 0 0,0 0 0 0 0,-1-1 0 0 0,1 1 0 0 0,-1 0 0 0 0,1-1 0 0 0,0 0 0 0 0,-1 1 0 0 0,5-3 0 0 0,3-2 96 0 0,-1-1 1 0 0,1 0-1 0 0,12-10 0 0 0,-19 13-116 0 0,31-24 125 0 0,-2-3 0 0 0,-1 0 0 0 0,-1-2 0 0 0,30-42 0 0 0,-26 26-138 0 0,-2-2 1 0 0,40-85-1 0 0,-58 105-137 0 0,12-42 0 0 0,-21 57-29 0 0,-1-1 0 0 0,-1 0 0 0 0,-1 0 0 0 0,2-27 0 0 0,-4 40 93 0 0,-1 0 0 0 0,1 0-1 0 0,0-1 1 0 0,-1 1-1 0 0,0 0 1 0 0,1 0 0 0 0,-1 0-1 0 0,-1 0 1 0 0,1-1-1 0 0,0 2 1 0 0,-3-5 0 0 0,3 6 23 0 0,1 0 1 0 0,-1 0 0 0 0,0 0 0 0 0,1 1-1 0 0,-1-1 1 0 0,0 0 0 0 0,0 0 0 0 0,0 1 0 0 0,0-1-1 0 0,0 0 1 0 0,0 1 0 0 0,0-1 0 0 0,0 1-1 0 0,0 0 1 0 0,0-1 0 0 0,0 1 0 0 0,0 0-1 0 0,0-1 1 0 0,0 1 0 0 0,-1 0 0 0 0,1 0-1 0 0,0 0 1 0 0,0 0 0 0 0,0 0 0 0 0,0 0 0 0 0,0 0-1 0 0,0 1 1 0 0,0-1 0 0 0,-1 0 0 0 0,1 1-1 0 0,0-1 1 0 0,0 1 0 0 0,0-1 0 0 0,0 1-1 0 0,-1 0 1 0 0,-4 2-14 0 0,1 1 1 0 0,-1 1-1 0 0,1-1 0 0 0,-1 1 1 0 0,1 0-1 0 0,0 0 0 0 0,-7 11 1 0 0,-27 45 3 0 0,28-42-19 0 0,-28 51 133 0 0,4 1 1 0 0,-43 121 0 0 0,-23 162 499 0 0,86-294-552 0 0,-3 0 0 0 0,-3-1 0 0 0,-2-1 0 0 0,-2 0 0 0 0,-3-3 0 0 0,-3 0 0 0 0,-40 55 0 0 0,56-89-51 0 0,-2-1-1 0 0,0 0 1 0 0,-1-1-1 0 0,-1-1 1 0 0,-36 26-1 0 0,52-42-135 0 0,0 1 0 0 0,0-1 0 0 0,0-1 0 0 0,-1 1 0 0 0,1 0-1 0 0,0-1 1 0 0,-1 0 0 0 0,1 1 0 0 0,-1-1 0 0 0,-4 0 0 0 0,6-2-1110 0 0,-2-7-58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0:11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88 6447 0 0,'-3'1'125'0'0,"0"-1"0"0"0,0 1-1 0 0,0 0 1 0 0,0 0-1 0 0,0 1 1 0 0,0-1-1 0 0,0 0 1 0 0,0 1 0 0 0,0 0-1 0 0,1 0 1 0 0,-4 2-1 0 0,-3 15 10145 0 0,11-16-10061 0 0,0-1 0 0 0,0 1 0 0 0,0-1 0 0 0,1 1 0 0 0,-1-1 0 0 0,1 0 0 0 0,0 1 0 0 0,-1-1 1 0 0,1-1-1 0 0,0 1 0 0 0,5 2 0 0 0,-1-1-6 0 0,0-1 0 0 0,-1 0 1 0 0,1 0-1 0 0,0-1 1 0 0,9 1-1 0 0,7-1 243 0 0,0-1-1 0 0,33-4 0 0 0,-11-1-58 0 0,-2-3-1 0 0,1-2 1 0 0,61-22 0 0 0,119-63-1760 0 0,-198 82 541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0:11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360 745 16671 0 0,'0'0'1512'0'0,"0"3"-1245"0"0,-1 15 528 0 0,-4 26 2484 0 0,7-46-2997 0 0,14-24 38 0 0,-1 0 0 0 0,11-29 0 0 0,-9 20-182 0 0,79-173-282 0 0,-18-7-1402 0 0,-51 129 941 0 0,14-54 265 0 0,-39 124 387 0 0,-6 20 150 0 0,-10 28 111 0 0,11-25-360 0 0,-71 155 434 0 0,-233 559 458 0 0,188-416-387 0 0,61-151-258 0 0,40-110-91 0 0,-42 75 0 0 0,43-96-93 0 0,18-35-462 0 0,14-22-1358 0 0,-2 7-3808 0 0,-4 1-1277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0:11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56 275 3223 0 0,'-1'-1'240'0'0,"-26"-17"909"0"0,-1-1 13346 0 0,42 23-12781 0 0,11-2-1080 0 0,0-1 1 0 0,0-1 0 0 0,0-1-1 0 0,27-4 1 0 0,-28 2-354 0 0,13-2 208 0 0,66-17-1 0 0,34-21 103 0 0,-114 36-548 0 0,164-69 780 0 0,-108 40-3029 0 0,-2 0-5986 0 0,-57 26 1144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0:12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234 186 7743 0 0,'0'0'8896'0'0,"1"1"-8000"0"0,0 2-717 0 0,-1-1 0 0 0,1 0 0 0 0,0 0 0 0 0,0 0 0 0 0,0 0 0 0 0,1-1 0 0 0,-1 1 0 0 0,0 0-1 0 0,1 0 1 0 0,-1-1 0 0 0,1 1 0 0 0,0-1 0 0 0,-1 1 0 0 0,1-1 0 0 0,0 0 0 0 0,0 0 0 0 0,0 0 0 0 0,2 1 0 0 0,0 0-29 0 0,0-1 0 0 0,0 0 0 0 0,0 0 0 0 0,0 0 1 0 0,0-1-1 0 0,1 1 0 0 0,-1-1 0 0 0,0 0 1 0 0,5-1-1 0 0,3-1 54 0 0,1 0 1 0 0,-1-1 0 0 0,0 0-1 0 0,0-1 1 0 0,19-9-1 0 0,5-7-35 0 0,62-44 0 0 0,-93 61-168 0 0,2-2-86 0 0,6-4-185 0 0,17-15 1 0 0,-27 21 132 0 0,0 0-1 0 0,0 0 0 0 0,0 0 0 0 0,0-1 0 0 0,-1 1 0 0 0,0-1 1 0 0,1 1-1 0 0,-1-1 0 0 0,-1 0 0 0 0,3-6 0 0 0,-4 9 95 0 0,1 1-1 0 0,-1-1 1 0 0,0 0-1 0 0,0 0 1 0 0,0 0-1 0 0,0 1 1 0 0,0-1-1 0 0,0 0 1 0 0,0 0-1 0 0,0 0 1 0 0,0 0-1 0 0,0 1 1 0 0,0-1-1 0 0,0 0 1 0 0,-1 0-1 0 0,1 0 1 0 0,0 1-1 0 0,-1-1 1 0 0,1 0 0 0 0,0 1-1 0 0,-1-1 1 0 0,1 0-1 0 0,-1 0 1 0 0,0 0-18 0 0,-1 0 1 0 0,1 0-1 0 0,0 0 1 0 0,0 1 0 0 0,0-1-1 0 0,-1 0 1 0 0,1 1-1 0 0,0-1 1 0 0,-1 1 0 0 0,1 0-1 0 0,-1-1 1 0 0,-1 1 0 0 0,-5-1-135 0 0,1 1 0 0 0,-1 0 0 0 0,-14 2 1 0 0,21-2 187 0 0,-32 5-114 0 0,1 2 0 0 0,0 1 0 0 0,0 2 0 0 0,1 1 0 0 0,0 1 1 0 0,1 2-1 0 0,-47 28 0 0 0,53-26 362 0 0,-1 1-1 0 0,2 1 1 0 0,0 1 0 0 0,1 1 0 0 0,1 1-1 0 0,1 0 1 0 0,1 2 0 0 0,-19 29 0 0 0,33-43-116 0 0,0 0 0 0 0,0 1 1 0 0,0-1-1 0 0,1 1 0 0 0,1 0 1 0 0,0 0-1 0 0,0 0 1 0 0,1 1-1 0 0,0-1 0 0 0,1 1 1 0 0,0-1-1 0 0,1 13 1 0 0,0-18-70 0 0,1 1 0 0 0,0 0 1 0 0,0 0-1 0 0,0 0 0 0 0,1-1 1 0 0,0 1-1 0 0,0 0 0 0 0,0-1 1 0 0,0 0-1 0 0,1 1 0 0 0,0-1 1 0 0,0 0-1 0 0,1 0 1 0 0,-1-1-1 0 0,1 1 0 0 0,0-1 1 0 0,0 0-1 0 0,1 0 0 0 0,-1 0 1 0 0,1-1-1 0 0,0 1 0 0 0,0-1 1 0 0,5 3-1 0 0,-4-4-10 0 0,0 0 0 0 0,-1 0-1 0 0,1-1 1 0 0,0 1 0 0 0,0-1 0 0 0,0 0 0 0 0,0-1-1 0 0,0 1 1 0 0,0-1 0 0 0,10-2 0 0 0,7-1-43 0 0,31-8 1 0 0,-39 7-179 0 0,8-3-629 0 0,-1-1-1 0 0,0 0 1 0 0,31-19 0 0 0,-24 11-1139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0:12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79 434 10279 0 0,'-1'2'466'0'0,"-74"109"3643"0"0,74-109-3220 0 0,-1 5 1424 0 0,6-15-1360 0 0,30-56 1346 0 0,16-26-489 0 0,7 0-886 0 0,-21 29-556 0 0,47-57 0 0 0,-74 107-374 0 0,1 0 0 0 0,0 1 0 0 0,1 0 0 0 0,0 1 0 0 0,0 0 0 0 0,1 1 0 0 0,0 0 1 0 0,1 1-1 0 0,0 0 0 0 0,0 1 0 0 0,0 0 0 0 0,1 1 0 0 0,0 1 0 0 0,0 0 0 0 0,0 1 0 0 0,0 0 0 0 0,0 1 1 0 0,1 1-1 0 0,-1 0 0 0 0,26 2 0 0 0,-21 2-1177 0 0,1 0 0 0 0,0 1 1 0 0,23 8-1 0 0,-29-8-789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14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38 170 14279 0 0,'-3'2'156'0'0,"-1"1"1"0"0,1 0-1 0 0,0 0 0 0 0,0 0 0 0 0,1 0 0 0 0,-1 1 0 0 0,1-1 0 0 0,0 1 0 0 0,-1 0 0 0 0,1-1 1 0 0,-1 7-1 0 0,2-8-112 0 0,0 0 0 0 0,0 1 0 0 0,1-1 0 0 0,-1 0 0 0 0,1 1 0 0 0,0-1 0 0 0,0 1 1 0 0,0-1-1 0 0,0 1 0 0 0,0-1 0 0 0,1 0 0 0 0,-1 1 0 0 0,1-1 0 0 0,-1 0 0 0 0,1 1 1 0 0,0-1-1 0 0,0 0 0 0 0,0 1 0 0 0,0-1 0 0 0,0 0 0 0 0,2 2 0 0 0,-1-2 19 0 0,0 0-1 0 0,0 0 1 0 0,0-1-1 0 0,1 1 1 0 0,-1-1-1 0 0,1 1 1 0 0,-1-1-1 0 0,1 0 1 0 0,-1 0 0 0 0,1 0-1 0 0,0 0 1 0 0,0 0-1 0 0,-1-1 1 0 0,1 1-1 0 0,0-1 1 0 0,4 0-1 0 0,4 1 239 0 0,1-1 0 0 0,18-2 0 0 0,20-6 524 0 0,60-16 0 0 0,47-23-159 0 0,-65 19-600 0 0,200-71-48 0 0,-170 48-3204 0 0,-90 37 1488 0 0,-2 0-20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0:13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299 158 1375 0 0,'0'0'3499'0'0,"-4"10"3994"0"0,3-7-7137 0 0,0-1 1 0 0,1 0-1 0 0,-1 1 0 0 0,1-1 0 0 0,-1 0 0 0 0,1 1 0 0 0,0-1 0 0 0,0 1 0 0 0,0-1 0 0 0,0 1 0 0 0,0-1 0 0 0,0 0 1 0 0,1 1-1 0 0,0-1 0 0 0,-1 0 0 0 0,2 4 0 0 0,-1-4-244 0 0,0-1-1 0 0,1 1 1 0 0,-1-1-1 0 0,0 1 1 0 0,1-1-1 0 0,-1 0 1 0 0,1 0 0 0 0,-1 1-1 0 0,1-1 1 0 0,0 0-1 0 0,-1 0 1 0 0,1 0-1 0 0,0-1 1 0 0,0 1 0 0 0,0 0-1 0 0,0-1 1 0 0,-1 1-1 0 0,1-1 1 0 0,0 0-1 0 0,0 1 1 0 0,0-1 0 0 0,2 0-1 0 0,12 1 34 0 0,-1-1-1 0 0,1-1 0 0 0,-1 0 1 0 0,0-1-1 0 0,0 0 0 0 0,0-2 0 0 0,0 1 1 0 0,0-2-1 0 0,0 0 0 0 0,-1-1 1 0 0,21-11-1 0 0,-26 11-263 0 0,-1 1 0 0 0,1-2 0 0 0,-1 1 0 0 0,0-1 0 0 0,-1 0 0 0 0,10-12 0 0 0,-15 16 81 0 0,0 0-1 0 0,0 0 1 0 0,0 0 0 0 0,0 0-1 0 0,0 0 1 0 0,-1 0-1 0 0,1 0 1 0 0,-1-1 0 0 0,0 1-1 0 0,0 0 1 0 0,0-1-1 0 0,-1 1 1 0 0,1-1 0 0 0,-1 1-1 0 0,1-1 1 0 0,-1 0 0 0 0,-1 1-1 0 0,1-1 1 0 0,0 1-1 0 0,-1-1 1 0 0,0 1 0 0 0,-1-5-1 0 0,1 5-5 0 0,0 0-1 0 0,-1 0 1 0 0,1 0-1 0 0,-1 1 1 0 0,1-1-1 0 0,-1 0 1 0 0,0 1-1 0 0,0 0 1 0 0,-1-1-1 0 0,1 1 0 0 0,0 0 1 0 0,-1 0-1 0 0,1 0 1 0 0,-1 0-1 0 0,1 1 1 0 0,-5-3-1 0 0,3 3-9 0 0,0-1 0 0 0,-1 1 0 0 0,1 0 0 0 0,-1 0 0 0 0,0 0 0 0 0,1 1 0 0 0,-1 0 0 0 0,1 0 0 0 0,-10 1 0 0 0,-2 2-50 0 0,-1 0 0 0 0,2 1 0 0 0,-1 1 0 0 0,0 1 0 0 0,-16 9 0 0 0,3-1 121 0 0,1 2-1 0 0,-43 32 1 0 0,-47 48 317 0 0,79-64-217 0 0,20-16-36 0 0,0 0 0 0 0,1 1 0 0 0,1 2 0 0 0,-26 34 1 0 0,42-51-69 0 0,-1 1 0 0 0,1-1 0 0 0,-1 1 0 0 0,1-1-1 0 0,0 0 1 0 0,0 1 0 0 0,0 0 0 0 0,1-1 0 0 0,-1 1 0 0 0,1 0 0 0 0,-1-1 0 0 0,1 1 0 0 0,0 0 0 0 0,0-1 0 0 0,0 1 0 0 0,0 0 0 0 0,0-1 0 0 0,2 4 0 0 0,-1-3 8 0 0,0-1 0 0 0,0 0 0 0 0,0 1 0 0 0,1-1 0 0 0,-1 0-1 0 0,1 0 1 0 0,-1 0 0 0 0,1 0 0 0 0,0 0 0 0 0,0 0 0 0 0,0 0-1 0 0,0-1 1 0 0,0 1 0 0 0,0-1 0 0 0,1 1 0 0 0,-1-1 0 0 0,0 0-1 0 0,4 2 1 0 0,10 3 57 0 0,1-1 0 0 0,-1 0-1 0 0,1-2 1 0 0,0 1 0 0 0,0-2 0 0 0,25 1-1 0 0,104-10-406 0 0,-144 7 318 0 0,16-2-1027 0 0,26-6-1 0 0,-15 0-5744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0:14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0 587 12463 0 0,'18'5'572'0'0,"-14"-4"-10"0"0,8 0 907 0 0,-9-1-1087 0 0,0-1 0 0 0,0 1 1 0 0,0-1-1 0 0,0 0 0 0 0,0 0 0 0 0,0 0 0 0 0,0 0 1 0 0,0 0-1 0 0,0-1 0 0 0,-1 1 0 0 0,6-4 1 0 0,27-26 1577 0 0,-23 20-1271 0 0,12-13-60 0 0,-2-1 0 0 0,0-1 0 0 0,-2 0 0 0 0,32-56 0 0 0,66-96-573 0 0,-101 155-494 0 0,1 2 0 0 0,1 0 1 0 0,1 1-1 0 0,1 1 0 0 0,35-25 0 0 0,-50 40 155 0 0,0 1-1 0 0,0-1 0 0 0,0 1 0 0 0,1 1 1 0 0,-1-1-1 0 0,13-2 0 0 0,-10 4-1185 0 0,-1 0-1 0 0,16-1 1 0 0,-8 2-4702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0:14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80 8287 0 0,'27'-25'665'0'0,"8"-7"1016"0"0,-16 10 7524 0 0,-22 22-8653 0 0,-6 2-322 0 0,-1 1 1 0 0,0 0-1 0 0,1 1 0 0 0,0 0 0 0 0,-9 5 1 0 0,-1 0-167 0 0,-67 39 7 0 0,31-16-51 0 0,54-31-20 0 0,-90 49 0 0 0,-93 66 0 0 0,181-114-8 0 0,0 0-1 0 0,0 0 1 0 0,1 0-1 0 0,-1 0 1 0 0,0 1-1 0 0,1 0 1 0 0,-1-1-1 0 0,1 1 1 0 0,0 0-1 0 0,0 0 1 0 0,0 0-1 0 0,0 0 1 0 0,0 0-1 0 0,1 0 1 0 0,-2 5-1 0 0,3-7-5 0 0,1-1 0 0 0,-1 1-1 0 0,0-1 1 0 0,0 1 0 0 0,1 0 0 0 0,-1-1-1 0 0,1 1 1 0 0,-1-1 0 0 0,1 1 0 0 0,-1-1-1 0 0,0 1 1 0 0,1-1 0 0 0,0 0 0 0 0,-1 1 0 0 0,1-1-1 0 0,-1 1 1 0 0,1-1 0 0 0,-1 0 0 0 0,1 0-1 0 0,0 1 1 0 0,0-1 0 0 0,0 1-25 0 0,11 3-36 0 0,0 0-1 0 0,0 0 1 0 0,0-1 0 0 0,0-1-1 0 0,1 0 1 0 0,18 1 0 0 0,11 2-68 0 0,-1 1 107 0 0,-1 3 0 0 0,0 1 0 0 0,50 20 0 0 0,-71-23 359 0 0,-1 2 1 0 0,0 0-1 0 0,-1 1 0 0 0,0 1 1 0 0,0 1-1 0 0,-1 0 0 0 0,0 1 1 0 0,24 27-1 0 0,-35-35-141 0 0,-1 1 1 0 0,1-1-1 0 0,-1 1 0 0 0,-1 0 0 0 0,1 0 1 0 0,-1 1-1 0 0,0-1 0 0 0,4 13 0 0 0,-7-15-132 0 0,1-1 0 0 0,-1 0 0 0 0,1 1-1 0 0,-1-1 1 0 0,0 1 0 0 0,0-1 0 0 0,-1 0-1 0 0,1 1 1 0 0,-1-1 0 0 0,1 0 0 0 0,-1 1 0 0 0,0-1-1 0 0,0 0 1 0 0,-1 0 0 0 0,1 0 0 0 0,0 0-1 0 0,-1 0 1 0 0,0 0 0 0 0,0 0 0 0 0,-3 4-1 0 0,-2-1-6 0 0,1 0 0 0 0,-1-1 0 0 0,0 1 0 0 0,0-1 0 0 0,0-1 0 0 0,-1 1 0 0 0,1-1 0 0 0,-1-1 0 0 0,0 1 0 0 0,0-1 0 0 0,-1-1 0 0 0,-13 3-1 0 0,-4 0 20 0 0,0-2-1 0 0,-50 1 0 0 0,-28-9-406 0 0,60-2-6962 0 0,18 1-996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9:53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6 3679 0 0,'2'-6'14384'0'0,"-15"22"-14214"0"0,0 0 0 0 0,0 1 1 0 0,2 0-1 0 0,0 0 0 0 0,1 2 0 0 0,-15 36 0 0 0,-6 11 58 0 0,-57 86 1 0 0,46-83-157 0 0,-47 81-32 0 0,88-149-101 0 0,3-2-442 0 0,11-7-268 0 0,-2-1-1 0 0,1 0 0 0 0,12-13 0 0 0,-15 12 439 0 0,30-26-947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9:54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0 175 1375 0 0,'0'0'14062'0'0,"2"-1"-13469"0"0,117-40 3496 0 0,-83 32-3760 0 0,1 1-1 0 0,0 2 1 0 0,43-1-1 0 0,114 4 276 0 0,-122 3-394 0 0,143-5-35 0 0,-95 2-174 0 0,-96 3-757 0 0,0-2-1 0 0,1 0 0 0 0,-1-1 1 0 0,-1-1-1 0 0,1-2 0 0 0,-1 0 1 0 0,36-15-1 0 0,-8-4-967 0 0,-3 2-11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9:54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14 4607 0 0,'1'-1'354'0'0,"1"0"-285"0"0,9-11 6359 0 0,-11 15-6040 0 0,-1-1-1 0 0,1 1 1 0 0,-1-1 0 0 0,0 0 0 0 0,0 1-1 0 0,0-1 1 0 0,-1 0 0 0 0,-1 3-1 0 0,-2 4-7 0 0,-277 495 3250 0 0,43-134-3400 0 0,235-363-214 0 0,-13 19 54 0 0,13-22-8 0 0,8-17 29 0 0,7-13-13 0 0,1 0 0 0 0,23-35 0 0 0,39-47-34 0 0,-51 75-7 0 0,18-20 129 0 0,1 1 0 0 0,96-86 0 0 0,-131 130-120 0 0,1 2-1 0 0,0-1 0 0 0,1 1 1 0 0,0 0-1 0 0,0 1 0 0 0,16-8 1 0 0,-24 13-35 0 0,0 0 0 0 0,0 0 1 0 0,0 0-1 0 0,0 0 1 0 0,0 0-1 0 0,0 0 1 0 0,0 0-1 0 0,0 0 1 0 0,0 0-1 0 0,0 0 0 0 0,0 1 1 0 0,0-1-1 0 0,0 0 1 0 0,0 1-1 0 0,0-1 1 0 0,-1 1-1 0 0,1-1 1 0 0,0 1-1 0 0,0-1 1 0 0,0 1-1 0 0,-1 0 0 0 0,1-1 1 0 0,0 1-1 0 0,-1 0 1 0 0,1-1-1 0 0,0 1 1 0 0,0 1-1 0 0,12 23 119 0 0,-8-11-77 0 0,-1-1 0 0 0,-1 1 1 0 0,0 1-1 0 0,-1-1 0 0 0,1 25 0 0 0,-7 73 148 0 0,-1-74-102 0 0,-2-1 1 0 0,-2 0-1 0 0,-1 0 0 0 0,-23 53 0 0 0,27-77-375 0 0,0-1 0 0 0,-1-1 0 0 0,-11 15 0 0 0,17-24-313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9:55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76 144 12551 0 0,'0'0'1135'0'0,"0"2"-932"0"0,0-1-255 0 0,-1 7 368 0 0,1 0-1 0 0,1-1 0 0 0,-1 1 1 0 0,2 0-1 0 0,2 13 0 0 0,-3-19-194 0 0,0 0 0 0 0,0-1-1 0 0,-1 1 1 0 0,1 0 0 0 0,0 0 0 0 0,1-1-1 0 0,-1 1 1 0 0,0-1 0 0 0,0 1 0 0 0,1-1-1 0 0,-1 1 1 0 0,1-1 0 0 0,-1 0 0 0 0,1 0 0 0 0,0 1-1 0 0,-1-1 1 0 0,1 0 0 0 0,0-1 0 0 0,0 1-1 0 0,0 0 1 0 0,0 0 0 0 0,0-1 0 0 0,-1 1-1 0 0,1-1 1 0 0,0 0 0 0 0,0 0 0 0 0,0 1-1 0 0,4-2 1 0 0,3 1 107 0 0,0-1-1 0 0,0 0 1 0 0,0-1 0 0 0,0 0-1 0 0,-1-1 1 0 0,12-4-1 0 0,51-26 499 0 0,-56 25-661 0 0,4-1-40 0 0,-1-1 0 0 0,0-1-1 0 0,-1-1 1 0 0,0 0 0 0 0,-1-1-1 0 0,0-1 1 0 0,24-28 0 0 0,-38 39-72 0 0,0 1 0 0 0,-1-1 0 0 0,1 1 0 0 0,-1-1 0 0 0,1 0 0 0 0,-1 0 0 0 0,0 0 0 0 0,0 0 0 0 0,0 0 0 0 0,0-5 0 0 0,-1 7 24 0 0,0 1 1 0 0,0-1-1 0 0,0 0 0 0 0,0 0 0 0 0,0 0 0 0 0,0 0 0 0 0,0 0 0 0 0,-1 1 0 0 0,1-1 1 0 0,0 0-1 0 0,0 0 0 0 0,-1 0 0 0 0,1 1 0 0 0,-1-1 0 0 0,1 0 0 0 0,-1 0 0 0 0,1 1 0 0 0,-1-1 1 0 0,1 1-1 0 0,-1-1 0 0 0,1 0 0 0 0,-1 1 0 0 0,0-1 0 0 0,0 1 0 0 0,1-1 0 0 0,-1 1 0 0 0,0-1 1 0 0,0 1-1 0 0,1 0 0 0 0,-1-1 0 0 0,0 1 0 0 0,0 0 0 0 0,0 0 0 0 0,1 0 0 0 0,-1-1 0 0 0,0 1 1 0 0,0 0-1 0 0,0 0 0 0 0,0 0 0 0 0,0 0 0 0 0,-1 1 0 0 0,-9-1-105 0 0,0 1 0 0 0,0 1 0 0 0,0 0 0 0 0,1 0 0 0 0,-15 6 0 0 0,-50 23-72 0 0,46-16 221 0 0,1 0-1 0 0,0 2 0 0 0,-36 29 1 0 0,46-31 117 0 0,1 1 1 0 0,0 1 0 0 0,1 0-1 0 0,1 1 1 0 0,-19 28 0 0 0,31-42-98 0 0,1 0 0 0 0,-1 1 0 0 0,1-1 0 0 0,0 0 0 0 0,0 1 0 0 0,1-1 0 0 0,-1 1 0 0 0,1 0 0 0 0,0-1 0 0 0,1 1 0 0 0,-1 0 0 0 0,1 0 0 0 0,0-1 0 0 0,0 1 1 0 0,0 0-1 0 0,1 6 0 0 0,1-6-10 0 0,-1-1-1 0 0,1 1 1 0 0,0-1 0 0 0,0 0 0 0 0,0 0 0 0 0,1 0 0 0 0,-1 0 0 0 0,1 0-1 0 0,0-1 1 0 0,0 1 0 0 0,1-1 0 0 0,-1 0 0 0 0,1 1 0 0 0,-1-2-1 0 0,1 1 1 0 0,7 4 0 0 0,14 5 127 0 0,0 0 1 0 0,0-2-1 0 0,31 8 0 0 0,-1 0-599 0 0,-49-16-74 0 0,0 0 0 0 0,0 0 0 0 0,11 1 0 0 0,-7-3-513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9:56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320 252 5527 0 0,'0'0'423'0'0,"-1"1"-278"0"0,0-1-135 0 0,-14 16 317 0 0,15-15-32 0 0,-1 0 0 0 0,0 0 0 0 0,1 0-1 0 0,-1 0 1 0 0,1 0 0 0 0,0 0 0 0 0,-1 0 0 0 0,1 0 0 0 0,0 0-1 0 0,0 0 1 0 0,0 3 3476 0 0,1-2-3130 0 0,0-1-487 0 0,1 0-1 0 0,-1 0 1 0 0,1-1 0 0 0,-1 1-1 0 0,1 0 1 0 0,-1 0-1 0 0,1-1 1 0 0,-1 1 0 0 0,1-1-1 0 0,0 1 1 0 0,-1-1-1 0 0,1 0 1 0 0,0 0 0 0 0,0 1-1 0 0,-1-1 1 0 0,1-1-1 0 0,0 1 1 0 0,-1 0 0 0 0,3-1-1 0 0,0 0 0 0 0,-1 0 0 0 0,1 0 0 0 0,-1-1 0 0 0,1 1 1 0 0,-1-1-1 0 0,1 0 0 0 0,-1 0 0 0 0,4-4 0 0 0,1-1-28 0 0,-1 0 0 0 0,0 0 0 0 0,0-1 0 0 0,-1 0 0 0 0,11-17 0 0 0,-8 8-18 0 0,2-3 16 0 0,14-31-1 0 0,-23 44-116 0 0,1 0-1 0 0,-1 0 0 0 0,0-1 1 0 0,-1 1-1 0 0,0-1 0 0 0,0 1 1 0 0,-1-1-1 0 0,0-11 0 0 0,0 17-23 0 0,0 0-1 0 0,-1 0 1 0 0,1 0-1 0 0,0 0 1 0 0,-1 0 0 0 0,1 0-1 0 0,-1 0 1 0 0,0 0-1 0 0,0 0 1 0 0,1 0-1 0 0,-1 0 1 0 0,0 1 0 0 0,-1-1-1 0 0,1 0 1 0 0,0 0-1 0 0,-1 1 1 0 0,1-1-1 0 0,0 1 1 0 0,-3-2-1 0 0,1 1-13 0 0,1 1-1 0 0,0 0 0 0 0,-1 0 0 0 0,1 1 0 0 0,-1-1 0 0 0,1 0 0 0 0,-1 1 0 0 0,1-1 1 0 0,-1 1-1 0 0,1 0 0 0 0,-1 0 0 0 0,0 0 0 0 0,-3 0 0 0 0,-5 2-31 0 0,0 1 0 0 0,0 0 1 0 0,1 0-1 0 0,-1 1 0 0 0,1 0 0 0 0,-10 6 0 0 0,-15 10 36 0 0,2 1 0 0 0,0 2 0 0 0,1 1 0 0 0,2 1 0 0 0,0 2 0 0 0,-36 43 0 0 0,53-56 27 0 0,2 1-1 0 0,-18 29 1 0 0,26-39 6 0 0,-1 2 0 0 0,1-1 0 0 0,1 0 1 0 0,-1 1-1 0 0,1-1 0 0 0,1 1 0 0 0,-1-1 1 0 0,1 1-1 0 0,0 0 0 0 0,0 13 1 0 0,1-19-1 0 0,0 0 1 0 0,0 1-1 0 0,0-1 1 0 0,1 0 0 0 0,-1 0-1 0 0,0 0 1 0 0,1 0 0 0 0,-1 1-1 0 0,0-1 1 0 0,1 0 0 0 0,0 0-1 0 0,-1 0 1 0 0,1 0 0 0 0,0 0-1 0 0,-1 0 1 0 0,1 0 0 0 0,0 0-1 0 0,0 0 1 0 0,0-1 0 0 0,0 1-1 0 0,2 1 1 0 0,-1-1 25 0 0,0 0 0 0 0,0 0-1 0 0,0-1 1 0 0,0 1 0 0 0,1-1 0 0 0,-1 1 0 0 0,0-1 0 0 0,1 0 0 0 0,-1 0 0 0 0,5 0 0 0 0,4-2 115 0 0,0 0 0 0 0,0 0 0 0 0,19-7 0 0 0,-26 8-138 0 0,31-13 68 0 0,-1-2 1 0 0,-1 0 0 0 0,0-3 0 0 0,-1 0 0 0 0,-1-2 0 0 0,33-30 0 0 0,-51 39-105 0 0,0 0 0 0 0,-1 0-1 0 0,-1-2 1 0 0,12-16 0 0 0,-47 59 353 0 0,15-18-229 0 0,0-1 0 0 0,1 2 0 0 0,-9 15 0 0 0,7-10-30 0 0,3-3 9 0 0,-11 24 0 0 0,17-34-70 0 0,0-1 0 0 0,-1 1 0 0 0,2 0 0 0 0,-1 0 0 0 0,0-1-1 0 0,1 1 1 0 0,-1 0 0 0 0,1 0 0 0 0,0 0 0 0 0,1 0 0 0 0,-1 0 0 0 0,2 4 0 0 0,-1-6-92 0 0,0 1 1 0 0,0-1-1 0 0,0 0 0 0 0,1 0 1 0 0,-1 0-1 0 0,1 0 0 0 0,-1 0 0 0 0,1 0 1 0 0,0-1-1 0 0,0 1 0 0 0,0 0 0 0 0,0-1 1 0 0,0 0-1 0 0,0 1 0 0 0,0-1 1 0 0,0 0-1 0 0,0 0 0 0 0,1 0 0 0 0,-1 0 1 0 0,0-1-1 0 0,4 2 0 0 0,11 1-957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9:56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80 8751 0 0,'0'0'674'0'0,"2"-1"-438"0"0,5-4 6092 0 0,-5 17-5798 0 0,-1 9-83 0 0,0-1 0 0 0,-2 1 0 0 0,-5 39 0 0 0,0-3 173 0 0,-16 115 980 0 0,20-163-1487 0 0,-1 1 0 0 0,-5 12-1 0 0,-3 13 116 0 0,10-34 432 0 0,2-3-605 0 0,0 0 0 0 0,-1 0 0 0 0,1 0 1 0 0,0 0-1 0 0,0 0 0 0 0,0 0 1 0 0,0 0-1 0 0,0 0 0 0 0,0 1 0 0 0,1-1 1 0 0,1-2-1 0 0,3-4 72 0 0,49-67 190 0 0,2 3 1 0 0,99-97-1 0 0,-15 47-266 0 0,-134 116-70 0 0,-1 1-124 0 0,-1 1 0 0 0,1-1 0 0 0,0 1 0 0 0,1 0 0 0 0,-1 1 0 0 0,1-1 0 0 0,10-3 0 0 0,-15 7-383 0 0,-1 1-636 0 0,6 5-283 0 0,1 3-54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9:56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244 251 16759 0 0,'0'0'1514'0'0,"2"0"-1168"0"0,5 0-7 0 0,0-1 0 0 0,0 0 0 0 0,0-1 0 0 0,-1 0 0 0 0,1 0 0 0 0,0-1 0 0 0,-1 1 0 0 0,1-1 0 0 0,7-5 0 0 0,7-6 292 0 0,26-19 0 0 0,-26 17-613 0 0,27-28 0 0 0,-43 39-132 0 0,-1 0 1 0 0,1-1-1 0 0,-1 1 1 0 0,0-1-1 0 0,0 0 1 0 0,0 0-1 0 0,-1-1 0 0 0,0 1 1 0 0,-1-1-1 0 0,4-10 1 0 0,-5 15 54 0 0,-1 1 0 0 0,0 0 0 0 0,1-1 0 0 0,-1 1 0 0 0,0 0 0 0 0,0-1-1 0 0,0 1 1 0 0,0 0 0 0 0,0-1 0 0 0,0 1 0 0 0,0 0 0 0 0,0-1 0 0 0,-1 1 0 0 0,1 0 0 0 0,0 0 0 0 0,-1-1 0 0 0,1 1 0 0 0,-1 0 0 0 0,0 0 0 0 0,1-1 0 0 0,-1 1 0 0 0,0 0 0 0 0,0 0 0 0 0,1 0 0 0 0,-1 0-1 0 0,0 0 1 0 0,0 0 0 0 0,0 0 0 0 0,0 1 0 0 0,0-1 0 0 0,-2-1 0 0 0,0 1-86 0 0,-1 0 0 0 0,1 0 0 0 0,0 1-1 0 0,-1-1 1 0 0,1 1 0 0 0,-1 0 0 0 0,1-1 0 0 0,-1 2-1 0 0,1-1 1 0 0,-1 0 0 0 0,-3 2 0 0 0,-25 5 26 0 0,1 1 1 0 0,1 2 0 0 0,0 1-1 0 0,-40 20 1 0 0,47-19 441 0 0,0 1 1 0 0,1 0 0 0 0,1 2-1 0 0,0 0 1 0 0,1 1-1 0 0,1 2 1 0 0,1-1 0 0 0,0 2-1 0 0,-25 35 1 0 0,40-50-273 0 0,0 0 0 0 0,1 1-1 0 0,0-1 1 0 0,0 0 0 0 0,0 1 0 0 0,0-1 0 0 0,1 1 0 0 0,-1 0 0 0 0,1 0 0 0 0,-1 8 0 0 0,2-10-29 0 0,1 0 0 0 0,-1-1 0 0 0,0 1 0 0 0,1 0 0 0 0,-1 0 0 0 0,1-1 0 0 0,0 1 0 0 0,0 0 0 0 0,0-1 0 0 0,0 1 0 0 0,1-1 1 0 0,-1 1-1 0 0,1-1 0 0 0,-1 1 0 0 0,1-1 0 0 0,0 0 0 0 0,0 0 0 0 0,0 0 0 0 0,4 3 0 0 0,5 3-341 0 0,0-1 0 0 0,1-1 0 0 0,-1 0 0 0 0,24 8-1 0 0,-34-13 287 0 0,25 8-1810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14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 8951 0 0,'-36'29'1679'0'0,"-47"29"-1"0"0,-7 5 1493 0 0,57-37-2669 0 0,1 1-1 0 0,-45 48 0 0 0,70-67-335 0 0,0 1 0 0 0,-9 16 0 0 0,15-22-116 0 0,-1 0-1 0 0,1 0 1 0 0,-1 0 0 0 0,1 0 0 0 0,0 0 0 0 0,0 0 0 0 0,1 0-1 0 0,-1 0 1 0 0,1 1 0 0 0,-1-1 0 0 0,1 0 0 0 0,0 6 0 0 0,1-9-34 0 0,-1 1 1 0 0,0 0-1 0 0,1 0 1 0 0,-1-1-1 0 0,0 1 1 0 0,1 0-1 0 0,-1-1 1 0 0,1 1 0 0 0,0-1-1 0 0,-1 1 1 0 0,1-1-1 0 0,-1 1 1 0 0,1-1-1 0 0,0 1 1 0 0,-1-1-1 0 0,1 1 1 0 0,0-1 0 0 0,0 1-1 0 0,2 0 36 0 0,2 2 24 0 0,0 0 0 0 0,1-1 1 0 0,0 0-1 0 0,-1 0 0 0 0,1 0 0 0 0,0 0 0 0 0,0-1 0 0 0,0 0 0 0 0,0 0 0 0 0,0-1 0 0 0,0 0 0 0 0,12-1 0 0 0,-1-1 130 0 0,0 0 0 0 0,0-1 1 0 0,22-8-1 0 0,-11 2 97 0 0,53-26 0 0 0,-69 29-248 0 0,-1 0 0 0 0,0-1 0 0 0,-1 0-1 0 0,0-1 1 0 0,0 0 0 0 0,-1 0 0 0 0,11-13 0 0 0,-18 19-52 0 0,-1 0 0 0 0,1 0 0 0 0,-1 0 0 0 0,1 0 0 0 0,-1-1 0 0 0,0 1 1 0 0,0-1-1 0 0,0 1 0 0 0,0-1 0 0 0,0 1 0 0 0,0-1 0 0 0,-1 1 0 0 0,1-1 0 0 0,-1 0 0 0 0,0 1 0 0 0,0-1 1 0 0,0 0-1 0 0,0 1 0 0 0,0-1 0 0 0,-1 0 0 0 0,1 1 0 0 0,-1-1 0 0 0,0 0 0 0 0,1 1 0 0 0,-1-1 0 0 0,0 1 1 0 0,-1-1-1 0 0,1 1 0 0 0,0 0 0 0 0,-3-3 0 0 0,-4-5-125 0 0,0 0 1 0 0,-1 0-1 0 0,-1 1 0 0 0,1 1 1 0 0,-12-9-1 0 0,0 1-695 0 0,19 14 483 0 0,0-1 261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9:57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6 587 12007 0 0,'0'0'4594'0'0,"-1"-1"-3470"0"0,0-4-762 0 0,0-1 0 0 0,0 0 0 0 0,0 1 0 0 0,0-1 0 0 0,1 0 0 0 0,0 1 0 0 0,0-1 1 0 0,1 1-1 0 0,-1-1 0 0 0,1 0 0 0 0,1 1 0 0 0,-1-1 0 0 0,1 1 0 0 0,4-10 1 0 0,3-7-16 0 0,2 1 1 0 0,15-23-1 0 0,-2 6 4 0 0,2 1 1 0 0,2 1-1 0 0,1 1 1 0 0,65-59-1 0 0,-69 73-690 0 0,1 1-1 0 0,1 2 1 0 0,0 0 0 0 0,1 2 0 0 0,1 0-1 0 0,1 3 1 0 0,50-17 0 0 0,-52 22-1529 0 0,-2 2-83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9:57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361 103 8751 0 0,'0'0'794'0'0,"7"-6"-636"0"0,-4 1 492 0 0,0 1 0 0 0,0-2-1 0 0,-1 1 1 0 0,1 0-1 0 0,-1 0 1 0 0,0-1 0 0 0,-1 1-1 0 0,2-8 1 0 0,-3 12-117 0 0,-2-19 862 0 0,2 19-1328 0 0,0 0 0 0 0,0 0 0 0 0,-1 0 1 0 0,1 0-1 0 0,-1 0 0 0 0,1 0 0 0 0,0 0 0 0 0,-1 0 1 0 0,1 1-1 0 0,-1-1 0 0 0,0 0 0 0 0,1 0 0 0 0,-1 0 1 0 0,0 1-1 0 0,0-1 0 0 0,1 0 0 0 0,-1 1 0 0 0,0-1 1 0 0,0 0-1 0 0,0 1 0 0 0,0-1 0 0 0,-1 0 0 0 0,-1 1-20 0 0,1-1-1 0 0,-1 1 0 0 0,1-1 1 0 0,-1 1-1 0 0,1 0 0 0 0,-1 0 1 0 0,1 0-1 0 0,-1 0 0 0 0,-3 1 1 0 0,-3 1-26 0 0,1 0 0 0 0,-1 1-1 0 0,0 0 1 0 0,-11 6 0 0 0,-8 6 98 0 0,1 2 0 0 0,1 1-1 0 0,0 2 1 0 0,1 0 0 0 0,-41 44-1 0 0,49-47 173 0 0,2 1 0 0 0,-17 26-1 0 0,28-40-220 0 0,1 1-1 0 0,0 0 1 0 0,0 1-1 0 0,1-1 1 0 0,0 0-1 0 0,0 1 1 0 0,0 0-1 0 0,0-1 1 0 0,1 1-1 0 0,0 0 1 0 0,0 0-1 0 0,1 0 1 0 0,-1-1-1 0 0,1 1 1 0 0,1 6-1 0 0,0-10-53 0 0,-1-1 1 0 0,0 1-1 0 0,1-1 0 0 0,-1 1 1 0 0,1-1-1 0 0,0 1 0 0 0,0-1 0 0 0,-1 0 1 0 0,1 0-1 0 0,0 1 0 0 0,0-1 1 0 0,0 0-1 0 0,0 0 0 0 0,0 0 1 0 0,1 0-1 0 0,-1 0 0 0 0,0 0 0 0 0,0 0 1 0 0,1 0-1 0 0,-1 0 0 0 0,0-1 1 0 0,1 1-1 0 0,-1-1 0 0 0,1 1 0 0 0,-1-1 1 0 0,1 1-1 0 0,-1-1 0 0 0,1 0 1 0 0,-1 0-1 0 0,1 0 0 0 0,-1 0 1 0 0,1 0-1 0 0,-1 0 0 0 0,1 0 0 0 0,1 0 1 0 0,6-2 59 0 0,-1 1 0 0 0,0-1 1 0 0,0 0-1 0 0,16-7 0 0 0,11-7 13 0 0,-1-3 0 0 0,0 0 0 0 0,-2-2 0 0 0,40-34 0 0 0,-65 50-117 0 0,-4 3 12 0 0,0-1 0 0 0,0 1 0 0 0,-1 0 0 0 0,1-1 0 0 0,-1 1 0 0 0,0-1 0 0 0,1 0 0 0 0,-1 0 0 0 0,-1 0 0 0 0,1 0 0 0 0,2-4 0 0 0,-4 6-84 0 0,-1 1-17 0 0,-4 2 85 0 0,1 0-1 0 0,0-1 1 0 0,0 1-1 0 0,0 0 0 0 0,0 1 1 0 0,1-1-1 0 0,-1 1 1 0 0,1 0-1 0 0,-1 0 1 0 0,1 0-1 0 0,-5 5 1 0 0,-5 8-16 0 0,-12 19 1 0 0,21-30 45 0 0,0 1 0 0 0,0-1 0 0 0,1 1 0 0 0,0 0 0 0 0,0 0 0 0 0,1 1 0 0 0,-1-1 0 0 0,1 0 0 0 0,1 1 0 0 0,-2 11 0 0 0,5-7-51 0 0,-1-9-82 0 0,1 0 0 0 0,-1-1 0 0 0,1 1 1 0 0,-1-1-1 0 0,1 1 0 0 0,-1-1 0 0 0,1 1 0 0 0,0-1 0 0 0,0 0 0 0 0,3 2 0 0 0,11 3-1461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9:57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342 272 14567 0 0,'25'-22'442'0'0,"0"2"0"0"0,2 0 0 0 0,1 2-1 0 0,37-19 1 0 0,-23 14 399 0 0,11-7-134 0 0,-16 10-154 0 0,0-2 0 0 0,38-30 0 0 0,-69 46-443 0 0,-4 5 84 0 0,-4 1-98 0 0,-10 0-51 0 0,1 1 1 0 0,-1 1-1 0 0,1 0 0 0 0,0 1 0 0 0,0 0 1 0 0,0 0-1 0 0,-12 7 0 0 0,-74 40 126 0 0,69-34-104 0 0,-29 17 135 0 0,1 3-1 0 0,2 2 0 0 0,-65 59 1 0 0,119-97-199 0 0,-1 0 1 0 0,1 0 0 0 0,0 1 0 0 0,-1-1 0 0 0,1 0 0 0 0,0 0 0 0 0,-1 1 0 0 0,1-1 0 0 0,0 0 0 0 0,0 1-1 0 0,-1-1 1 0 0,1 0 0 0 0,0 1 0 0 0,0-1 0 0 0,-1 0 0 0 0,1 1 0 0 0,0-1 0 0 0,0 0 0 0 0,0 1 0 0 0,0-1-1 0 0,0 0 1 0 0,0 1 0 0 0,0-1 0 0 0,0 1 0 0 0,0-1 0 0 0,0 0 0 0 0,0 1 0 0 0,0-1 0 0 0,0 1 0 0 0,0-1-1 0 0,0 1 1 0 0,0-1 0 0 0,1 1-1 0 0,0-1 1 0 0,-1 0-1 0 0,1 1 1 0 0,0-1-1 0 0,-1 0 1 0 0,1 1-1 0 0,0-1 1 0 0,-1 0-1 0 0,1 0 0 0 0,0 1 1 0 0,-1-1-1 0 0,1 0 1 0 0,0 0-1 0 0,0 0 1 0 0,5 0 6 0 0,-1 0 0 0 0,1 0 1 0 0,-1-1-1 0 0,6-1 0 0 0,6-3 18 0 0,-1 0-1 0 0,0-1 0 0 0,23-13 0 0 0,44-31 12 0 0,-45 26-48 0 0,-30 19-21 0 0,-1 0 0 0 0,13-12-1 0 0,-18 15-43 0 0,-4 5-97 0 0,-27 29 266 0 0,2 2-1 0 0,-34 54 0 0 0,27-36 137 0 0,-217 307 1215 0 0,228-326-1469 0 0,1 1-1 0 0,1 1 1 0 0,2 1-1 0 0,-19 53 1 0 0,32-65-436 0 0,6-22 211 0 0,2-3-32 0 0,24-11-1209 0 0,-8 1-2634 0 0,-15 9 3027 0 0,21-13-5780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9:58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17 154 12439 0 0,'0'0'1446'0'0,"3"0"-613"0"0,21-1 917 0 0,0-1 0 0 0,41-9 0 0 0,47-18 105 0 0,-77 19-1492 0 0,0-2 1 0 0,-1-1-1 0 0,-1-1 0 0 0,43-27 0 0 0,-57 27-1060 0 0,-41 7-51 0 0,16 7 688 0 0,1 1 0 0 0,0 0 0 0 0,-1 0 0 0 0,1 0 0 0 0,0 0 0 0 0,0 1 0 0 0,-7 3 0 0 0,-35 20-75 0 0,24-12 105 0 0,-27 15 134 0 0,-71 51 0 0 0,101-63-24 0 0,0 0 1 0 0,1 2-1 0 0,0 0 0 0 0,2 1 1 0 0,-28 38-1 0 0,42-52-64 0 0,0 0 0 0 0,0 0 0 0 0,0 0 0 0 0,0 1 0 0 0,1 0 0 0 0,0-1 0 0 0,0 1 0 0 0,-1 10 0 0 0,3-14 1 0 0,0 0 0 0 0,0 1-1 0 0,0-1 1 0 0,0 0 0 0 0,0 0-1 0 0,1 1 1 0 0,-1-1 0 0 0,1 0-1 0 0,-1 0 1 0 0,1 0 0 0 0,0 1-1 0 0,0-1 1 0 0,0 0 0 0 0,0 0-1 0 0,0 0 1 0 0,0-1 0 0 0,1 1-1 0 0,-1 0 1 0 0,1 0 0 0 0,-1-1-1 0 0,1 1 1 0 0,0-1 0 0 0,0 1-1 0 0,-1-1 1 0 0,5 2-1 0 0,2 2 52 0 0,1-1-1 0 0,0 0 0 0 0,0 0 1 0 0,0-1-1 0 0,1-1 0 0 0,-1 1 0 0 0,12 0 1 0 0,70 3 122 0 0,-84-6-184 0 0,23 0-538 0 0,-1-2-1 0 0,46-8 1 0 0,-54 6-375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0:40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51 5527 0 0,'0'0'423'0'0,"4"-7"1280"0"0,0 1-392 0 0,0 0-1 0 0,1 0 1 0 0,-1 1 0 0 0,1-1 0 0 0,12-8 2913 0 0,-17 18-4084 0 0,-1 0-1 0 0,1 1 1 0 0,-1-1 0 0 0,0 0-1 0 0,-1 1 1 0 0,1-1 0 0 0,-1 0-1 0 0,-3 6 1 0 0,-20 32 314 0 0,13-24-239 0 0,-91 159 550 0 0,74-131-685 0 0,-17 31-1221 0 0,48-77 114 0 0,9 0-48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0:40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14943 0 0,'0'0'664'0'0,"-9"0"136"0"0,0 0-640 0 0,0 2-160 0 0,4 5 0 0 0,1 1-544 0 0,4 1-144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0:41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1 4607 0 0,'-2'1'5012'0'0,"-53"25"-1981"0"0,-79 54-1 0 0,-4 1-79 0 0,10-20-3647 0 0,127-60 632 0 0,0-1 53 0 0,1 0-1 0 0,-1 0 0 0 0,1 0 1 0 0,-1 0-1 0 0,1 1 0 0 0,-1-1 1 0 0,1 0-1 0 0,-1 0 0 0 0,1 1 1 0 0,-1-1-1 0 0,1 0 1 0 0,0 1-1 0 0,-1-1 0 0 0,1 1 1 0 0,0-1-1 0 0,-1 0 0 0 0,1 1 1 0 0,0-1-1 0 0,-1 1 0 0 0,1-1 1 0 0,0 1-1 0 0,0-1 1 0 0,-1 1-1 0 0,-5 12-165 0 0,6-10 161 0 0,0-1 0 0 0,0 1-1 0 0,1 0 1 0 0,-1-1 0 0 0,0 1 0 0 0,1-1-1 0 0,0 1 1 0 0,-1-1 0 0 0,1 1 0 0 0,0-1-1 0 0,0 1 1 0 0,1-1 0 0 0,-1 0 0 0 0,0 0-1 0 0,1 1 1 0 0,0-1 0 0 0,-1 0 0 0 0,1 0-1 0 0,0-1 1 0 0,4 4 0 0 0,0 1 13 0 0,0-1-1 0 0,1 0 1 0 0,0-1 0 0 0,0 0-1 0 0,12 6 1 0 0,109 31 514 0 0,-57-21-189 0 0,-67-19-269 0 0,0 1 0 0 0,-1-1 0 0 0,1 1 0 0 0,0 0 0 0 0,-1 0 0 0 0,1 0 0 0 0,-1 0-1 0 0,0 0 1 0 0,0 1 0 0 0,0 0 0 0 0,0-1 0 0 0,0 1 0 0 0,0 0 0 0 0,-1 1 0 0 0,1-1 0 0 0,3 7 0 0 0,-5-7-10 0 0,1 1 0 0 0,-1 0 0 0 0,0-1 0 0 0,-1 1 0 0 0,1-1 1 0 0,0 1-1 0 0,-1 0 0 0 0,0-1 0 0 0,0 1 0 0 0,0 0 1 0 0,0 0-1 0 0,-1-1 0 0 0,1 1 0 0 0,-1-1 0 0 0,0 1 1 0 0,0 0-1 0 0,-1-1 0 0 0,-1 6 0 0 0,-1-3 14 0 0,1 0-1 0 0,-1 0 1 0 0,0 0-1 0 0,-1 0 0 0 0,1-1 1 0 0,-1 0-1 0 0,0 0 1 0 0,0 0-1 0 0,-1 0 1 0 0,1-1-1 0 0,-1 0 1 0 0,0 0-1 0 0,0-1 0 0 0,-1 0 1 0 0,1 0-1 0 0,-1 0 1 0 0,-10 2-1 0 0,-10 2 223 0 0,0-1-1 0 0,0-2 1 0 0,-33 2 0 0 0,19-2-86 0 0,12-1-147 0 0,11 0-67 0 0,-1-1 1 0 0,-37-1-1 0 0,54-2-497 0 0,-2 1 1003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0:41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436 258 8031 0 0,'0'0'5768'0'0,"1"-1"-5320"0"0,12-6 398 0 0,-11 6-460 0 0,-1 0-2 0 0,6-6-107 0 0,-1 1-1 0 0,0-1 1 0 0,0 0 0 0 0,0 0-1 0 0,-1 0 1 0 0,0-1-1 0 0,-1 0 1 0 0,0 0-1 0 0,0 0 1 0 0,4-14 0 0 0,-5 14-244 0 0,-1 1 0 0 0,0-1 1 0 0,-1 0-1 0 0,1 1 0 0 0,-1-1 1 0 0,-1 0-1 0 0,0 0 0 0 0,0 1 1 0 0,0-1-1 0 0,-1 0 0 0 0,0 0 1 0 0,-4-13-1 0 0,4 19-37 0 0,0 0-1 0 0,1-1 1 0 0,-2 1-1 0 0,1 0 1 0 0,0 0-1 0 0,0 0 1 0 0,-1 0-1 0 0,1 0 1 0 0,-1 0-1 0 0,1 1 1 0 0,-1-1-1 0 0,0 1 1 0 0,0-1-1 0 0,0 1 1 0 0,0-1-1 0 0,-4-1 1 0 0,3 2-29 0 0,0 0 1 0 0,0 0-1 0 0,-1 0 1 0 0,1 0 0 0 0,0 1-1 0 0,-1-1 1 0 0,1 1-1 0 0,-1 0 1 0 0,1 0 0 0 0,-6 1-1 0 0,-3 2-42 0 0,-1-1 0 0 0,1 2 0 0 0,0 0 0 0 0,0 1-1 0 0,-12 6 1 0 0,-2 2 42 0 0,1 0 0 0 0,0 2-1 0 0,1 1 1 0 0,1 0 0 0 0,-41 40-1 0 0,28-20-2 0 0,-32 41 0 0 0,59-64 44 0 0,0-1 0 0 0,1 1-1 0 0,0 1 1 0 0,1-1 0 0 0,0 1-1 0 0,1 1 1 0 0,-8 27 0 0 0,13-40-3 0 0,1 1 0 0 0,-1-1 1 0 0,1 1-1 0 0,0-1 0 0 0,0 0 1 0 0,0 1-1 0 0,0-1 0 0 0,0 1 1 0 0,0-1-1 0 0,0 1 0 0 0,1-1 1 0 0,0 1-1 0 0,-1-1 0 0 0,1 0 1 0 0,0 1-1 0 0,0-1 0 0 0,0 0 1 0 0,2 3-1 0 0,-1-3 3 0 0,-1-1 0 0 0,1 1 0 0 0,0 0-1 0 0,0-1 1 0 0,0 1 0 0 0,0-1 0 0 0,0 1 0 0 0,1-1 0 0 0,-1 0-1 0 0,0 0 1 0 0,1 0 0 0 0,-1 0 0 0 0,1-1 0 0 0,-1 1 0 0 0,1-1 0 0 0,-1 1-1 0 0,4-1 1 0 0,3 0 22 0 0,0 0 0 0 0,-1 0 0 0 0,1-1 0 0 0,-1-1 0 0 0,1 0 0 0 0,-1 0 0 0 0,0 0 0 0 0,13-6 0 0 0,5-3 125 0 0,30-20-1 0 0,-16 6 13 0 0,57-48-1 0 0,-91 69-142 0 0,-1-1 0 0 0,-1 1 0 0 0,1-1 0 0 0,-1 0 0 0 0,1 0 0 0 0,-1 0 0 0 0,-1-1 0 0 0,1 1 0 0 0,-1-1 0 0 0,0 0 0 0 0,0 0 0 0 0,2-10 0 0 0,-5 16-19 0 0,0 0-1 0 0,0 0 1 0 0,0-1-1 0 0,-1 1 1 0 0,1 0-1 0 0,0 0 1 0 0,0 0-1 0 0,0-1 1 0 0,-1 1-1 0 0,1 0 1 0 0,0 0-1 0 0,-1 0 1 0 0,1 0-1 0 0,0 0 1 0 0,0-1-1 0 0,-1 1 1 0 0,1 0-1 0 0,0 0 0 0 0,-1 0 1 0 0,1 0-1 0 0,0 0 1 0 0,-1 0-1 0 0,1 0 1 0 0,0 0-1 0 0,0 0 1 0 0,-1 0-1 0 0,1 0 1 0 0,0 0-1 0 0,-1 0 1 0 0,1 1-1 0 0,-11 0 17 0 0,6 1 8 0 0,1 1-1 0 0,-1-1 0 0 0,1 1 1 0 0,-1 0-1 0 0,1 0 1 0 0,0 0-1 0 0,0 1 0 0 0,1-1 1 0 0,-1 1-1 0 0,1 0 1 0 0,-1 0-1 0 0,1 0 0 0 0,1 0 1 0 0,-1 1-1 0 0,0-1 1 0 0,1 1-1 0 0,0 0 0 0 0,0 0 1 0 0,1 0-1 0 0,-1-1 1 0 0,0 7-1 0 0,0-4-6 0 0,1 0 0 0 0,0-1-1 0 0,0 1 1 0 0,0 1 0 0 0,1-1 0 0 0,0 0 0 0 0,1 0-1 0 0,0 0 1 0 0,0 0 0 0 0,0 0 0 0 0,1-1 0 0 0,0 1 0 0 0,0 0-1 0 0,6 12 1 0 0,-6-16-122 0 0,0 0-1 0 0,0 0 0 0 0,1 0 1 0 0,-1 0-1 0 0,1 0 0 0 0,-1-1 1 0 0,1 1-1 0 0,0-1 0 0 0,0 1 1 0 0,0-1-1 0 0,0 0 0 0 0,1 0 1 0 0,-1-1-1 0 0,0 1 0 0 0,1-1 1 0 0,-1 0-1 0 0,1 0 0 0 0,0 0 1 0 0,3 1-1 0 0,12-2-6670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0:4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772 0 15663 0 0,'0'0'1207'0'0,"-7"3"-742"0"0,-1 0-270 0 0,-1 1-1 0 0,1 0 1 0 0,0 0-1 0 0,1 1 1 0 0,-1 0-1 0 0,1 1 1 0 0,0 0-1 0 0,0 0 1 0 0,-11 13 0 0 0,-1 5 829 0 0,-26 41 1 0 0,-150 266-297 0 0,81-71-641 0 0,25-52-51 0 0,64-158-64 0 0,-1-1-1 0 0,-36 48 0 0 0,16-37-105 0 0,-9 13-836 0 0,53-71 520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0:42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46 166 8751 0 0,'-40'29'952'0'0,"40"-29"-907"0"0,0 0-1 0 0,-1 0 0 0 0,1 0 1 0 0,0 1-1 0 0,-1-1 0 0 0,1 0 1 0 0,0 0-1 0 0,-1 1 0 0 0,1-1 1 0 0,0 0-1 0 0,-1 1 0 0 0,1-1 1 0 0,0 0-1 0 0,0 1 0 0 0,-1-1 1 0 0,1 0-1 0 0,0 1 0 0 0,0-1 1 0 0,0 1-1 0 0,0-1 0 0 0,0 0 1 0 0,-1 1-1 0 0,1-1 0 0 0,0 1 1 0 0,0-1-1 0 0,0 0 0 0 0,0 1 1 0 0,0-1-1 0 0,0 1 0 0 0,0-1 1 0 0,1 1-1 0 0,-1-1 0 0 0,0 0 1 0 0,0 1-1 0 0,0-1 0 0 0,0 1 1 0 0,0-1-1 0 0,1 0 0 0 0,-1 1 1 0 0,0-1-1 0 0,1 1 533 0 0,0 1-187 0 0,0 0 0 0 0,1 0 0 0 0,-1 0 0 0 0,0-1 0 0 0,1 1 0 0 0,-1-1 0 0 0,1 1 0 0 0,-1-1 0 0 0,1 1 0 0 0,0-1 0 0 0,0 0 0 0 0,0 0 0 0 0,-1 0 0 0 0,1 0 0 0 0,0 0 0 0 0,0 0 0 0 0,1-1 0 0 0,-1 1 0 0 0,0 0 0 0 0,0-1 0 0 0,2 0 0 0 0,5 2 9 0 0,1-1 0 0 0,-1-1 0 0 0,15-1 0 0 0,30-6 351 0 0,0-3 0 0 0,82-25-1 0 0,-88 21-474 0 0,216-67 989 0 0,-128 38-2459 0 0,1 3-6310 0 0,-109 32 30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14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86 478 10591 0 0,'-9'-15'1487'0'0,"-16"-23"-1"0"0,16 27-63 0 0,1-1-1 0 0,0 0 0 0 0,-10-23 0 0 0,16 31-1280 0 0,1 0-1 0 0,-1 0 1 0 0,1 0 0 0 0,0 0 0 0 0,1 0-1 0 0,-1 0 1 0 0,1 0 0 0 0,0-1 0 0 0,0 1-1 0 0,0 0 1 0 0,0 0 0 0 0,1 0 0 0 0,0 0-1 0 0,-1 0 1 0 0,2 0 0 0 0,-1 0 0 0 0,2-5 0 0 0,3-2-98 0 0,0 1 1 0 0,0 0 0 0 0,1 0 0 0 0,0 1 0 0 0,1 0 0 0 0,0 0 0 0 0,0 1 0 0 0,1 0 0 0 0,14-10 0 0 0,2 0 57 0 0,2 2-1 0 0,38-19 1 0 0,-23 16-1185 0 0,0 2 0 0 0,2 1-1 0 0,0 2 1 0 0,0 2 0 0 0,1 3 0 0 0,77-8 0 0 0,-98 15-5375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0:43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1094 0 2303 0 0,'0'0'102'0'0,"-1"2"-1"0"0,-17 13 1659 0 0,1 1-1 0 0,1 1 1 0 0,-25 34 0 0 0,-37 65 6452 0 0,64-95-8258 0 0,-67 109 805 0 0,-85 127-318 0 0,-30 53-358 0 0,129-193-50 0 0,-63 104 102 0 0,100-176-142 0 0,-2-2 0 0 0,-65 68 0 0 0,46-63-260 0 0,44-43 30 0 0,1 0 0 0 0,-1 0 1 0 0,0 0-1 0 0,-1-1 0 0 0,1 0 0 0 0,-9 3 1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0:43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88 10591 0 0,'0'0'819'0'0,"-1"1"-534"0"0,-17 12 76 0 0,7 0 5548 0 0,12-12-5376 0 0,3 1-370 0 0,1 0 0 0 0,-1 0 0 0 0,1-1-1 0 0,-1 0 1 0 0,1 0 0 0 0,-1 0 0 0 0,1 0 0 0 0,0-1 0 0 0,-1 0 0 0 0,1 0 0 0 0,5 0 0 0 0,11-2 225 0 0,22-5 0 0 0,-39 6-354 0 0,-1 0-14 0 0,184-41 438 0 0,-179 39-602 0 0,-1 1 0 0 0,1-1 1 0 0,0-1-1 0 0,-1 1 0 0 0,1-1 1 0 0,-1-1-1 0 0,11-8 0 0 0,-17 13 126 0 0,-1-1 1 0 0,0 1-1 0 0,1-1 0 0 0,-1 1 0 0 0,0-1 0 0 0,1 1 1 0 0,-1-1-1 0 0,0 1 0 0 0,0-1 0 0 0,0 1 0 0 0,1-1 0 0 0,-1 0 1 0 0,0 1-1 0 0,0-1 0 0 0,0 1 0 0 0,0-1 0 0 0,0 0 1 0 0,0 1-1 0 0,0-1 0 0 0,0 1 0 0 0,0-1 0 0 0,0 1 1 0 0,-1-1-1 0 0,1 0 0 0 0,0 1 0 0 0,0-1 0 0 0,0 1 1 0 0,-1-1-1 0 0,0 0-15 0 0,1 0 1 0 0,-1 0 0 0 0,0 0-1 0 0,1 0 1 0 0,-1 0 0 0 0,0 0-1 0 0,0 0 1 0 0,0 0 0 0 0,0 0 0 0 0,-1-1-1 0 0,-2 1-16 0 0,0-1 0 0 0,0 1 0 0 0,-1 0 0 0 0,1 0 0 0 0,0 0 0 0 0,0 0 0 0 0,-1 1 0 0 0,1 0-1 0 0,0 0 1 0 0,-1 0 0 0 0,1 0 0 0 0,-9 3 0 0 0,-3 0-11 0 0,0 2 1 0 0,-15 5-1 0 0,0 3 27 0 0,0 1 0 0 0,1 1 0 0 0,-31 22 0 0 0,-79 65 22 0 0,44-22 11 0 0,80-64 0 0 0,0 0 0 0 0,1 1 0 0 0,-19 28 0 0 0,32-43 9 0 0,0 1 0 0 0,1 0 0 0 0,-1 0 0 0 0,1 0 0 0 0,-1 0 0 0 0,1 0 0 0 0,0 0 0 0 0,0 1 0 0 0,0-1 0 0 0,1 0 0 0 0,-1 0 0 0 0,1 1 0 0 0,0-1 0 0 0,0 0 0 0 0,0 1 0 0 0,1 4 0 0 0,-1-6 2 0 0,1 0 1 0 0,0 1 0 0 0,0-1-1 0 0,0 0 1 0 0,1 0 0 0 0,-1 0-1 0 0,0 0 1 0 0,1 0 0 0 0,-1 0-1 0 0,1 0 1 0 0,0-1 0 0 0,0 1-1 0 0,-1 0 1 0 0,1-1-1 0 0,0 0 1 0 0,0 1 0 0 0,1-1-1 0 0,-1 0 1 0 0,0 0 0 0 0,0 0-1 0 0,0 0 1 0 0,1-1 0 0 0,2 2-1 0 0,6 0 2 0 0,0 0-1 0 0,0-1 1 0 0,0 0-1 0 0,0 0 1 0 0,0-1-1 0 0,0-1 1 0 0,16-2-1 0 0,8-4-529 0 0,33-10 0 0 0,-16 1-661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0:43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0 10103 0 0,'-19'6'412'0'0,"0"2"0"0"0,1-1 0 0 0,0 2 0 0 0,0 1 0 0 0,-29 20 0 0 0,-77 69 2392 0 0,109-86-2546 0 0,-22 21 346 0 0,2 2 1 0 0,1 1 0 0 0,-37 53-1 0 0,54-66-307 0 0,-14 26 0 0 0,27-43-218 0 0,0 0 0 0 0,1 1 0 0 0,0-1 0 0 0,0 1 0 0 0,1-1 0 0 0,0 1 0 0 0,0 0 0 0 0,-1 15 1 0 0,3-22-58 0 0,0 0 0 0 0,0 0 1 0 0,0 0-1 0 0,0-1 1 0 0,1 1-1 0 0,-1 0 1 0 0,0 0-1 0 0,0 0 0 0 0,0 0 1 0 0,1-1-1 0 0,-1 1 1 0 0,0 0-1 0 0,1 0 1 0 0,-1-1-1 0 0,1 1 1 0 0,-1 0-1 0 0,1 0 0 0 0,-1-1 1 0 0,1 1-1 0 0,0-1 1 0 0,-1 1-1 0 0,2 0 1 0 0,0 0 7 0 0,-1 0 0 0 0,1-1 0 0 0,-1 1 0 0 0,1-1 0 0 0,-1 1 1 0 0,1-1-1 0 0,-1 0 0 0 0,1 0 0 0 0,-1 1 0 0 0,1-1 0 0 0,2-1 1 0 0,4 0 79 0 0,0 0 0 0 0,0-1-1 0 0,13-4 1 0 0,-20 6-97 0 0,21-9-5 0 0,0-1 1 0 0,0 0-1 0 0,-1-2 0 0 0,-1 0 0 0 0,35-28 0 0 0,85-86-882 0 0,-129 115 794 0 0,10-8-53 0 0,-1-1-1 0 0,-1-1 1 0 0,30-43 0 0 0,-48 62 74 0 0,-12 12-27 0 0,9-9 81 0 0,-22 20 184 0 0,2 1 1 0 0,1 0-1 0 0,1 2 0 0 0,-29 42 0 0 0,34-42-57 0 0,-20 44-1 0 0,34-66-114 0 0,0 0 0 0 0,1 0 0 0 0,-1 0 0 0 0,0 0 0 0 0,1 0-1 0 0,-1 0 1 0 0,1 0 0 0 0,-1 1 0 0 0,1-1 0 0 0,0 0 0 0 0,0 0 0 0 0,0 0 0 0 0,0 0 0 0 0,0 1 0 0 0,1-1 0 0 0,-1 0 0 0 0,1 0 0 0 0,-1 0 0 0 0,1 0-1 0 0,0 0 1 0 0,0 0 0 0 0,0 0 0 0 0,0 0 0 0 0,0 0 0 0 0,2 1 0 0 0,-1 0-87 0 0,0-1-1 0 0,1 0 1 0 0,-1 0-1 0 0,1 0 1 0 0,0-1-1 0 0,-1 1 1 0 0,1-1-1 0 0,0 1 1 0 0,0-1-1 0 0,0 0 1 0 0,0 0-1 0 0,0 0 1 0 0,0-1-1 0 0,0 1 1 0 0,0-1-1 0 0,5 1 1 0 0,11-1-4571 0 0,0-2-1545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0:44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11 5527 0 0,'0'0'423'0'0,"0"-1"-278"0"0,-2-8 6145 0 0,-11 9-3104 0 0,-2 4-2654 0 0,0 0 0 0 0,1 1 0 0 0,0 1 0 0 0,-23 13 0 0 0,15-7-364 0 0,-178 104 208 0 0,192-111-373 0 0,-17 11-45 0 0,0 1-1 0 0,-39 35 1 0 0,61-49 33 0 0,0-1-1 0 0,1 1 1 0 0,-1 1-1 0 0,1-1 1 0 0,0 0-1 0 0,0 1 1 0 0,0-1 0 0 0,-2 6-1 0 0,3-8 1 0 0,1 1 0 0 0,0-1-1 0 0,-1 0 1 0 0,1 0 0 0 0,0 1 0 0 0,0-1-1 0 0,0 0 1 0 0,0 0 0 0 0,0 1 0 0 0,0-1-1 0 0,0 0 1 0 0,1 0 0 0 0,-1 1 0 0 0,0-1-1 0 0,1 0 1 0 0,-1 0 0 0 0,1 0 0 0 0,-1 1-1 0 0,1-1 1 0 0,-1 0 0 0 0,1 0 0 0 0,0 0-1 0 0,0 0 1 0 0,0 0 0 0 0,-1 0 0 0 0,1 0-1 0 0,0 0 1 0 0,0-1 0 0 0,0 1-1 0 0,1 0 1 0 0,7 4-38 0 0,0-1 0 0 0,0 0 0 0 0,0-1 0 0 0,0 0 0 0 0,1 0 0 0 0,-1-1 0 0 0,16 1 0 0 0,6 3-33 0 0,-10-1 38 0 0,15 2 275 0 0,68 25 0 0 0,-94-28-34 0 0,0 0 0 0 0,-1 0-1 0 0,0 2 1 0 0,1-1 0 0 0,-2 1-1 0 0,1 0 1 0 0,-1 1 0 0 0,0 0-1 0 0,0 0 1 0 0,-1 1 0 0 0,10 12-1 0 0,-14-16-132 0 0,-1 1-1 0 0,1-1 1 0 0,-1 0-1 0 0,0 1 1 0 0,0 0-1 0 0,-1-1 0 0 0,1 1 1 0 0,-1 0-1 0 0,0 0 1 0 0,-1 0-1 0 0,1-1 1 0 0,-1 1-1 0 0,0 0 1 0 0,0 0-1 0 0,0 0 1 0 0,-1 0-1 0 0,0 0 1 0 0,0 0-1 0 0,0 0 1 0 0,0-1-1 0 0,-1 1 1 0 0,0 0-1 0 0,0-1 1 0 0,0 1-1 0 0,-1-1 0 0 0,1 0 1 0 0,-1 0-1 0 0,0 0 1 0 0,0 0-1 0 0,0 0 1 0 0,-1-1-1 0 0,1 1 1 0 0,-1-1-1 0 0,0 0 1 0 0,0 0-1 0 0,0-1 1 0 0,-7 4-1 0 0,-5 1 34 0 0,-1-1 1 0 0,0-1-1 0 0,-1 0 0 0 0,1-1 0 0 0,-21 1 1 0 0,-92 2-22 0 0,60-4-280 0 0,13-2-1121 0 0,34-2-26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0:51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48 5063 0 0,'0'0'232'0'0,"1"-1"-13"0"0,31-25 465 0 0,-25 22 1889 0 0,1-1 1 0 0,13-5-1 0 0,-21 10-2465 0 0,1 0 1 0 0,0-1 0 0 0,-1 1-1 0 0,1 0 1 0 0,0 0-1 0 0,-1 0 1 0 0,1 0-1 0 0,0 0 1 0 0,-1-1-1 0 0,1 1 1 0 0,0 1-1 0 0,-1-1 1 0 0,1 0-1 0 0,0 0 1 0 0,-1 0 0 0 0,1 0-1 0 0,0 0 1 0 0,-1 1-1 0 0,1-1 1 0 0,0 0-1 0 0,-1 0 1 0 0,1 1-1 0 0,-1-1 1 0 0,1 1-1 0 0,0-1 1 0 0,-1 0-1 0 0,1 1 1 0 0,-1-1 0 0 0,0 1-1 0 0,1-1 1 0 0,-1 1-1 0 0,1 0 1 0 0,-1-1-1 0 0,0 1 1 0 0,1-1-1 0 0,-1 1 1 0 0,0 0-1 0 0,1-1 1 0 0,-1 2-1 0 0,1 0-73 0 0,0 1-1 0 0,-1 0 1 0 0,1 0-1 0 0,-1 0 1 0 0,1 0-1 0 0,-1 0 1 0 0,0 5-1 0 0,-2 6 111 0 0,-1 1 0 0 0,0-1 0 0 0,-9 25 0 0 0,-22 43 96 0 0,11-29-70 0 0,-8 24 72 0 0,-166 431 250 0 0,120-271-493 0 0,62-179-2 0 0,-22 76 79 0 0,35-128-66 0 0,0-1 0 0 0,-1 0 1 0 0,1 0-1 0 0,-1 0 0 0 0,0 0 1 0 0,-1-1-1 0 0,1 1 0 0 0,-1-1 1 0 0,0 0-1 0 0,0 0 0 0 0,-7 5 0 0 0,5-4-46 0 0,-1-1 0 0 0,0 0 0 0 0,0 0-1 0 0,-1-1 1 0 0,1 1 0 0 0,-1-2-1 0 0,-10 3 1 0 0,18-4-9 0 0,-1-1 0 0 0,1 0 0 0 0,-1 1 0 0 0,0-1 0 0 0,1 0-1 0 0,-1 0 1 0 0,1 0 0 0 0,-1 0 0 0 0,0 1 0 0 0,1-1 0 0 0,-1 0 0 0 0,0 0 0 0 0,1 0-1 0 0,-1 0 1 0 0,0 0 0 0 0,1-1 0 0 0,-1 1 0 0 0,0 0 0 0 0,1 0 0 0 0,-1 0 0 0 0,1-1 0 0 0,-1 1-1 0 0,0 0 1 0 0,1 0 0 0 0,-1-1 0 0 0,0 0 0 0 0,1 0-311 0 0,0 0-1 0 0,0 0 1 0 0,0 0-1 0 0,0 0 1 0 0,0 0 0 0 0,0 0-1 0 0,0 0 1 0 0,0 0 0 0 0,1 0-1 0 0,-1 0 1 0 0,1 0-1 0 0,-1 0 1 0 0,0 0 0 0 0,1 0-1 0 0,1-1 1 0 0,4-10-5384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0:52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31 104 1839 0 0,'-9'1'160'0'0,"-12"2"15483"0"0,33 4-12627 0 0,12 1-4817 0 0,-17-6 3414 0 0,13-1-1136 0 0,0 0 1 0 0,-1-2 0 0 0,1 0-1 0 0,35-7 1 0 0,-29 4-169 0 0,235-45 1739 0 0,103-13-2147 0 0,-350 61-397 0 0,-1 0-1 0 0,18 2 0 0 0,-27 0-90 0 0,0-1 0 0 0,1 1 0 0 0,-1 0 0 0 0,0 0 0 0 0,0 0 0 0 0,5 3 0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0:54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10 3679 0 0,'5'-9'10411'0'0,"-7"9"-10237"0"0,1 1 0 0 0,-1 0 0 0 0,0 0 0 0 0,0 0 0 0 0,1 0 0 0 0,-1 1 0 0 0,0-1 0 0 0,1 0 0 0 0,-1 1 0 0 0,1-1 0 0 0,0 1 0 0 0,0-1 0 0 0,-1 1 0 0 0,1 0 0 0 0,-1 2 0 0 0,0-1 19 0 0,-33 54 414 0 0,3 2 0 0 0,-26 65-1 0 0,9-19-414 0 0,-76 168-48 0 0,94-202-132 0 0,-10 19 21 0 0,33-76-29 0 0,-1 1 0 0 0,0-2 0 0 0,-1 1-1 0 0,-11 12 1 0 0,-22 23 75 0 0,42-48-7 0 0,12-5 9 0 0,14-5-248 0 0,29-14-1 0 0,-23 6-2559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1:08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0 7687 0 0,'0'0'1490'0'0,"-11"5"756"0"0,5-3-1652 0 0,2-1 103 0 0,1 1 0 0 0,-1-1-1 0 0,0 0 1 0 0,0 0 0 0 0,-5 1 0 0 0,7-2-120 0 0,-2-1-89 0 0,0 0 0 0 0,0 0 0 0 0,0 1 0 0 0,0 0 0 0 0,-6 0 0 0 0,4 1-434 0 0,1 0 0 0 0,-1 1 0 0 0,1 0 0 0 0,0 0 0 0 0,0 1 0 0 0,0-1-1 0 0,-7 6 1 0 0,-32 26 380 0 0,19-14-339 0 0,-133 92-95 0 0,0 0 0 0 0,135-96-7 0 0,13-10-2 0 0,1 1-1 0 0,1 0 1 0 0,-1 0-1 0 0,1 0 1 0 0,0 1-1 0 0,0 0 1 0 0,-11 18 0 0 0,18-25 7 0 0,0 0 0 0 0,0 1 1 0 0,1-1-1 0 0,-1 0 1 0 0,1 1-1 0 0,-1-1 1 0 0,1 0-1 0 0,-1 1 1 0 0,1-1-1 0 0,0 1 1 0 0,0-1-1 0 0,0 1 0 0 0,0-1 1 0 0,0 1-1 0 0,0-1 1 0 0,0 1-1 0 0,0-1 1 0 0,0 1-1 0 0,1-1 1 0 0,-1 0-1 0 0,1 3 1 0 0,0-3 15 0 0,1 1 0 0 0,-1-1 0 0 0,0 1 0 0 0,0-1 0 0 0,1 0 1 0 0,-1 1-1 0 0,1-1 0 0 0,-1 0 0 0 0,1 0 0 0 0,-1 0 0 0 0,1 0 1 0 0,0 0-1 0 0,0 0 0 0 0,2 0 0 0 0,6 2 93 0 0,0-1 0 0 0,1 1 0 0 0,-1-2-1 0 0,17 1 1 0 0,-27-2-103 0 0,46 2 391 0 0,73-8 1 0 0,46-15-173 0 0,-89 9-165 0 0,-11 1-3540 0 0,-53 9 1890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1:09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5 3679 0 0,'1'0'284'0'0,"17"-4"14768"0"0,-20 4-14834 0 0,-5-1-201 0 0,0 1 1 0 0,0 0-1 0 0,0 1 1 0 0,0-1 0 0 0,-1 1-1 0 0,1 0 1 0 0,0 1 0 0 0,-13 4-1 0 0,-55 27-8 0 0,73-32-10 0 0,-24 12 10 0 0,0 2 0 0 0,2 1 1 0 0,0 0-1 0 0,1 2 0 0 0,0 1 0 0 0,-30 32 0 0 0,49-46 9 0 0,0 0 0 0 0,0 1-1 0 0,1-1 1 0 0,0 1 0 0 0,0 0-1 0 0,-4 10 1 0 0,6-15-9 0 0,1-1 0 0 0,0 1 0 0 0,0-1-1 0 0,0 1 1 0 0,0 0 0 0 0,0-1 0 0 0,0 1 0 0 0,0-1-1 0 0,0 1 1 0 0,0-1 0 0 0,0 1 0 0 0,1 0 0 0 0,-1-1-1 0 0,0 1 1 0 0,0-1 0 0 0,0 1 0 0 0,1-1 0 0 0,-1 1-1 0 0,0-1 1 0 0,0 1 0 0 0,1-1 0 0 0,-1 1 0 0 0,1-1-1 0 0,-1 0 1 0 0,0 1 0 0 0,1-1 0 0 0,-1 1 0 0 0,1-1-1 0 0,-1 0 1 0 0,1 0 0 0 0,-1 1 0 0 0,1-1 0 0 0,0 1-1 0 0,18 5 271 0 0,-6-5-124 0 0,0 0 0 0 0,0-1 1 0 0,1 0-1 0 0,-1-1 1 0 0,17-4-1 0 0,65-18 140 0 0,-84 20-264 0 0,70-23 84 0 0,28-7-294 0 0,-105 32 165 0 0,16 0-98 0 0,-20 1 98 0 0,0 0 0 0 0,0 1 0 0 0,1-1 0 0 0,-1 1 1 0 0,0-1-1 0 0,1 0 0 0 0,-1 1 0 0 0,0-1 1 0 0,0 1-1 0 0,0-1 0 0 0,0 1 0 0 0,1-1 1 0 0,-1 1-1 0 0,0-1 0 0 0,0 1 0 0 0,0-1 0 0 0,0 1 1 0 0,0-1-1 0 0,0 1 0 0 0,0-1 0 0 0,0 2 1 0 0,0-2-14 0 0,-1 4-4 0 0,1-1-1 0 0,-1 1 1 0 0,0-1 0 0 0,0 1-1 0 0,0-1 1 0 0,0 0 0 0 0,-1 1-1 0 0,1-1 1 0 0,-1 0 0 0 0,0 0-1 0 0,0 0 1 0 0,-2 3-1 0 0,-7 7-33 0 0,-15 16-1 0 0,14-17 16 0 0,-59 56 39 0 0,71-68 11 0 0,-1 0-1 0 0,1 0 1 0 0,0 0-1 0 0,0 0 1 0 0,0 0 0 0 0,0 0-1 0 0,0 0 1 0 0,0 0-1 0 0,0 0 1 0 0,0 0-1 0 0,0 0 1 0 0,-1 0-1 0 0,1 0 1 0 0,0 0 0 0 0,0 1-1 0 0,0-1 1 0 0,0 0-1 0 0,0 0 1 0 0,0 0-1 0 0,0 0 1 0 0,0 0-1 0 0,0 0 1 0 0,0 0 0 0 0,0 0-1 0 0,0 0 1 0 0,0 0-1 0 0,0 1 1 0 0,0-1-1 0 0,0 0 1 0 0,0 0 0 0 0,0 0-1 0 0,0 0 1 0 0,-1 0-1 0 0,1 0 1 0 0,0 0-1 0 0,1 0 1 0 0,-1 0-1 0 0,0 1 1 0 0,0-1 0 0 0,0 0-1 0 0,0 0 1 0 0,0 0-1 0 0,0 0 1 0 0,0 0-1 0 0,0 0 1 0 0,0 0-1 0 0,0 0 1 0 0,0 0 0 0 0,0 1-1 0 0,0-1 1 0 0,0 0-1 0 0,0 0 1 0 0,0 0-1 0 0,7-2-144 0 0,9-5-414 0 0,4-5-270 0 0,1-1-46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1:09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0 10591 0 0,'0'0'2238'0'0,"-9"2"270"0"0,5 0-2158 0 0,-1 0 0 0 0,1 1 0 0 0,0-1 1 0 0,0 1-1 0 0,0-1 0 0 0,1 1 0 0 0,-7 6 1 0 0,-20 27 405 0 0,5-3-384 0 0,2 2 0 0 0,2 0 0 0 0,1 2 0 0 0,-28 74 0 0 0,27-44-306 0 0,12-33-41 0 0,-2-1-1 0 0,-16 32 1 0 0,-45 78-338 0 0,68-135-309 0 0,1 0 0 0 0,0 0-1 0 0,0 1 1 0 0,-2 9 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1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225 263 14335 0 0,'0'0'1306'0'0,"-2"1"-1077"0"0,-34 32-73 0 0,-2-2 1 0 0,-48 30-1 0 0,33-24-176 0 0,43-30 32 0 0,68-53 112 0 0,186-128-124 0 0,-220 157 82 0 0,2 1-1 0 0,43-21 0 0 0,-56 31 104 0 0,1 1 0 0 0,-1 0-1 0 0,1 1 1 0 0,0 0 0 0 0,0 1-1 0 0,1 1 1 0 0,22-1 0 0 0,-31 3-13 0 0,0 1 1 0 0,0-1-1 0 0,0 1 1 0 0,11 3-1 0 0,-16-3-144 0 0,1-1 0 0 0,-1 1 0 0 0,0-1 0 0 0,0 1 0 0 0,0 0 0 0 0,0 0 0 0 0,-1-1-1 0 0,1 1 1 0 0,0 0 0 0 0,0 0 0 0 0,0 0 0 0 0,-1 0 0 0 0,1 0 0 0 0,0 0 0 0 0,-1 0 0 0 0,1 0 0 0 0,-1 0 0 0 0,1 1-1 0 0,-1-1 1 0 0,1 0 0 0 0,-1 0 0 0 0,0 0 0 0 0,0 3 0 0 0,1-1 11 0 0,-1 1 0 0 0,0 0-1 0 0,0 0 1 0 0,0-1 0 0 0,0 1 0 0 0,-2 4 0 0 0,0-2-9 0 0,0-1 1 0 0,0 1-1 0 0,-1-1 1 0 0,1 0-1 0 0,-1 0 1 0 0,-1 0-1 0 0,1 0 1 0 0,-1 0 0 0 0,-6 6-1 0 0,-1 0 5 0 0,0 0 0 0 0,-20 13 0 0 0,17-13-55 0 0,6-5-58 0 0,0 0-1 0 0,0-1 1 0 0,-15 7 0 0 0,22-11-190 0 0,1-4-992 0 0,0 0 1190 0 0,1 0 1 0 0,0 0 0 0 0,-1 0-1 0 0,1 0 1 0 0,0 0 0 0 0,1 1-1 0 0,-1-1 1 0 0,0 0-1 0 0,1 1 1 0 0,0-1 0 0 0,-1 1-1 0 0,1-1 1 0 0,2-1-1 0 0,6-6 16 0 0,18-15 0 0 0,-17 15 1 0 0,24-18 129 0 0,2 1 1 0 0,0 1 0 0 0,2 2 0 0 0,1 2-1 0 0,0 2 1 0 0,1 2 0 0 0,2 1-1 0 0,63-16 1 0 0,-105 33-65 0 0,17-5 291 0 0,21-2 0 0 0,-34 6-175 0 0,0 1 0 0 0,0-1 0 0 0,-1 1-1 0 0,1 1 1 0 0,0-1 0 0 0,0 0 0 0 0,0 1 0 0 0,0 0-1 0 0,8 3 1 0 0,-12-3-94 0 0,0-1 0 0 0,0 1 0 0 0,1 0 0 0 0,-1-1 0 0 0,0 1-1 0 0,0 0 1 0 0,0 0 0 0 0,0 0 0 0 0,0 0 0 0 0,0 0 0 0 0,0 0 0 0 0,0 0 0 0 0,0 0-1 0 0,0 1 1 0 0,-1-1 0 0 0,1 0 0 0 0,0 0 0 0 0,0 3 0 0 0,0-2-9 0 0,-1 1 1 0 0,0 0 0 0 0,1-1-1 0 0,-1 1 1 0 0,0 0 0 0 0,0 0-1 0 0,0-1 1 0 0,-1 1 0 0 0,0 3-1 0 0,-1 3 8 0 0,-1 0-1 0 0,0 0 0 0 0,-1-1 0 0 0,-7 15 1 0 0,-7 5 23 0 0,-1 0 1 0 0,-30 32-1 0 0,-6 9 17 0 0,45-54-30 0 0,5-8-68 0 0,1 0-1 0 0,-1 0 1 0 0,-7 7 0 0 0,7-8-606 0 0,4-5-196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1:10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1 11975 0 0,'0'0'3430'0'0,"-6"6"-1202"0"0,-9 8-1996 0 0,1 2 0 0 0,1 0 0 0 0,0 0 1 0 0,-14 26-1 0 0,3-4-11 0 0,-80 103 639 0 0,2-3-277 0 0,-164 292-234 0 0,240-378-359 0 0,-75 134-120 0 0,92-171-504 0 0,-1 0-1 0 0,-12 14 0 0 0,14-22-793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1:10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6 12351 0 0,'0'0'564'0'0,"2"0"-9"0"0,50-6 3884 0 0,-53 9-4381 0 0,0-1 0 0 0,-1 0 1 0 0,1 0-1 0 0,0 0 1 0 0,-1 0-1 0 0,1 0 0 0 0,-1 0 1 0 0,0-1-1 0 0,1 1 1 0 0,-1 0-1 0 0,0-1 1 0 0,-3 3-1 0 0,4-3-33 0 0,-28 19 51 0 0,-41 23 0 0 0,-3 1 2 0 0,46-26-77 0 0,-77 56 289 0 0,87-61-176 0 0,1 1 1 0 0,0 1-1 0 0,-24 30 0 0 0,35-39-34 0 0,0 1-1 0 0,1 0 1 0 0,0 0-1 0 0,0 0 1 0 0,1 0-1 0 0,0 0 1 0 0,-4 15-1 0 0,6-20-50 0 0,1 1-1 0 0,0-1 0 0 0,-1 0 1 0 0,1 0-1 0 0,0 1 0 0 0,0-1 1 0 0,0 0-1 0 0,0 1 1 0 0,1-1-1 0 0,-1 0 0 0 0,1 0 1 0 0,-1 0-1 0 0,1 1 0 0 0,0-1 1 0 0,0 0-1 0 0,0 0 1 0 0,0 0-1 0 0,0 0 0 0 0,0 0 1 0 0,0 0-1 0 0,1-1 0 0 0,-1 1 1 0 0,1 0-1 0 0,-1-1 1 0 0,1 1-1 0 0,0-1 0 0 0,0 1 1 0 0,-1-1-1 0 0,1 0 0 0 0,0 0 1 0 0,4 2-1 0 0,2 0 25 0 0,0 0-1 0 0,0-1 1 0 0,0 0 0 0 0,0 0-1 0 0,0-1 1 0 0,1 0 0 0 0,-1 0-1 0 0,1-1 1 0 0,10-1 0 0 0,0-1-45 0 0,0-1 1 0 0,36-10-1 0 0,-37 7-625 0 0,0-1 0 0 0,0-2-1 0 0,-1 1 1 0 0,0-2 0 0 0,21-16-1 0 0,-17 12-1310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1:11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55 225 3223 0 0,'-1'1'240'0'0,"-7"21"957"0"0,-6 32 9805 0 0,12-49-10511 0 0,1 0 0 0 0,-1 0 0 0 0,0 0 1 0 0,-1 0-1 0 0,-4 7 0 0 0,5-8-299 0 0,0 0-1 0 0,0 0 1 0 0,0 0 0 0 0,0 0-1 0 0,-2 7 1 0 0,4-9 534 0 0,1-3-660 0 0,11-21-59 0 0,2 0 0 0 0,0 1 1 0 0,2 1-1 0 0,0 1 0 0 0,1 0 0 0 0,1 1 0 0 0,1 1 0 0 0,33-25 0 0 0,-38 33-8 0 0,1 0-1 0 0,15-8 0 0 0,-24 14 5 0 0,0 1 0 0 0,1 0 1 0 0,-1 0-1 0 0,0 0 0 0 0,1 0 0 0 0,-1 1 0 0 0,14 0 0 0 0,-20 1 14 0 0,1 0 0 0 0,0 0 0 0 0,0 0-1 0 0,0 0 1 0 0,0 1 0 0 0,0-1 0 0 0,0 0-1 0 0,-1 1 1 0 0,1-1 0 0 0,0 1 0 0 0,0-1-1 0 0,-1 1 1 0 0,1-1 0 0 0,0 1 0 0 0,-1 0 0 0 0,1-1-1 0 0,0 1 1 0 0,-1 0 0 0 0,2 1 0 0 0,6 15 179 0 0,-6-14-165 0 0,-1 1 0 0 0,0-1-1 0 0,0 1 1 0 0,-1-1 0 0 0,1 1 0 0 0,-1 0-1 0 0,0-1 1 0 0,0 1 0 0 0,0 0 0 0 0,-1 6-1 0 0,-1 1 25 0 0,-1 0-1 0 0,-7 15 0 0 0,-3 9 89 0 0,10-26-84 0 0,3-8 146 0 0,1-2-129 0 0,16-21-312 0 0,2 1 0 0 0,1 1 0 0 0,1 0 0 0 0,25-18 0 0 0,-7 10-658 0 0,69-38 0 0 0,-99 60 860 0 0,68-33-237 0 0,-64 33 525 0 0,0 1-1 0 0,1 0 0 0 0,25-4 0 0 0,-38 8-197 0 0,-1 1 1 0 0,1 0-1 0 0,0 0 0 0 0,0 0 0 0 0,-1 0 1 0 0,1 0-1 0 0,0 0 0 0 0,0 0 0 0 0,-1 0 1 0 0,1 1-1 0 0,0-1 0 0 0,-1 0 0 0 0,1 0 1 0 0,0 1-1 0 0,-1-1 0 0 0,1 0 0 0 0,0 1 1 0 0,-1-1-1 0 0,1 0 0 0 0,-1 1 0 0 0,1-1 0 0 0,0 1 1 0 0,0 0-1 0 0,0 0-7 0 0,0 1 1 0 0,-1-1-1 0 0,1 1 1 0 0,0-1-1 0 0,-1 1 1 0 0,1-1-1 0 0,0 1 0 0 0,-1-1 1 0 0,0 1-1 0 0,1 1 1 0 0,-1 4 47 0 0,1-1 1 0 0,-1 0-1 0 0,0 0 1 0 0,-2 9-1 0 0,-3 12 57 0 0,-1 0-1 0 0,-1-1 1 0 0,-1 1-1 0 0,-2-1 0 0 0,-17 34 1 0 0,6-22-159 0 0,-1-1 1 0 0,-47 58-1 0 0,55-76-287 0 0,13-18 12 0 0,3-1-420 0 0,2 0 322 0 0,0 0 1 0 0,0-1-1 0 0,-1 1 0 0 0,1-1 0 0 0,4-1 1 0 0,12-6-937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1:11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98 10855 0 0,'0'0'1282'0'0,"0"-1"-614"0"0,3-3-378 0 0,0 0 1 0 0,0 1 0 0 0,0 0 0 0 0,0-1 0 0 0,1 1-1 0 0,-1 0 1 0 0,1 1 0 0 0,0-1 0 0 0,0 1 0 0 0,0-1-1 0 0,5-1 1 0 0,9-4 260 0 0,26-7 0 0 0,-19 7 100 0 0,-3 1 309 0 0,45-10-1 0 0,-61 16-768 0 0,1 0-1 0 0,-1 0 1 0 0,0 0-1 0 0,1 1 1 0 0,-1 0-1 0 0,0 1 1 0 0,1 0-1 0 0,-1 0 1 0 0,0 0-1 0 0,0 0 1 0 0,12 5-1 0 0,-17-5-175 0 0,0 0 0 0 0,-1 0 0 0 0,1 0 0 0 0,-1 0-1 0 0,1 0 1 0 0,-1 0 0 0 0,1 0 0 0 0,-1 0 0 0 0,0 1-1 0 0,1-1 1 0 0,-1 0 0 0 0,0 0 0 0 0,0 0 0 0 0,0 0-1 0 0,0 1 1 0 0,0-1 0 0 0,0 0 0 0 0,0 0 0 0 0,0 0-1 0 0,-1 2 1 0 0,1-3-11 0 0,-1 5 1 0 0,-1 1-1 0 0,1-1 0 0 0,-1 0 1 0 0,0 0-1 0 0,0 0 0 0 0,-1 0 1 0 0,0 0-1 0 0,1 0 1 0 0,-5 4-1 0 0,-36 41 15 0 0,32-39-18 0 0,-81 78-1 0 0,56-57 0 0 0,-42 48 0 0 0,70-70 8 0 0,4-6 3 0 0,0 1 1 0 0,0 0-1 0 0,1 0 0 0 0,-1 1 1 0 0,-4 9-1 0 0,7-13 50 0 0,34 5 274 0 0,-14-9-133 0 0,0 0 1 0 0,0-2-1 0 0,0 0 0 0 0,27-10 0 0 0,-14 5-21 0 0,195-45-228 0 0,-197 51-1052 0 0,-11 6-5492 0 0,-8 2-552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1:12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859 0 9759 0 0,'0'0'447'0'0,"-2"1"-11"0"0,-10 8-252 0 0,1 0 0 0 0,0 1 0 0 0,0 0 0 0 0,-13 17 0 0 0,5-6 573 0 0,12-13-413 0 0,0 1-1 0 0,0 0 1 0 0,1 1 0 0 0,-9 16-1 0 0,-15 45 911 0 0,19-44-898 0 0,-67 170 1782 0 0,-19 46-807 0 0,-14-7-880 0 0,81-181-397 0 0,-3-1 0 0 0,-44 55 0 0 0,50-77-14 0 0,-1 0 1 0 0,-1-1-1 0 0,-2-2 0 0 0,-38 27 0 0 0,-5 1 104 0 0,72-56-347 0 0,44 2-5797 0 0,-17-4 32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1:1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32 400 5527 0 0,'0'1'7266'0'0,"-1"5"-6747"0"0,0 0 0 0 0,-1 0 0 0 0,0 0 1 0 0,1 0-1 0 0,-2 0 0 0 0,1 0 0 0 0,-1-1 0 0 0,0 1 1 0 0,-6 8-1 0 0,5-7 2525 0 0,10-17-2579 0 0,11-19-302 0 0,2 1 1 0 0,1 0 0 0 0,25-25-1 0 0,-31 38-177 0 0,1 0 0 0 0,1 1 0 0 0,0 1 0 0 0,1 0 0 0 0,0 2 0 0 0,23-13 0 0 0,-13 15-94 0 0,-26 8 105 0 0,-1 1 0 0 0,1 0 0 0 0,0 0 0 0 0,0-1 0 0 0,0 1 0 0 0,-1 0 0 0 0,1 0 0 0 0,0 0 0 0 0,0 0 0 0 0,0 0-1 0 0,-1 0 1 0 0,1 0 0 0 0,0 0 0 0 0,0 0 0 0 0,0 1 0 0 0,1-1 0 0 0,1 6-15 0 0,-3-6 17 0 0,2 5 2 0 0,0 0 0 0 0,0-1 0 0 0,0 1 0 0 0,0 0-1 0 0,-1 0 1 0 0,0 0 0 0 0,0 0 0 0 0,-1 0 0 0 0,1 1 0 0 0,-1-1 0 0 0,0 0-1 0 0,0 0 1 0 0,-1 5 0 0 0,-2 6 14 0 0,1-1 0 0 0,-11 28-1 0 0,13-41 50 0 0,-3 6 488 0 0,100-116-530 0 0,19-18-1476 0 0,-103 113 1223 0 0,15-13-254 0 0,34-26 0 0 0,-53 45 471 0 0,0 1 0 0 0,1 0 0 0 0,0 0 1 0 0,1 1-1 0 0,-1 1 0 0 0,1-1 0 0 0,0 2 1 0 0,13-4-1 0 0,-20 6 70 0 0,0 1 1 0 0,0-1-1 0 0,0 1 0 0 0,-1 0 1 0 0,1 0-1 0 0,0 0 1 0 0,0 1-1 0 0,0-1 0 0 0,0 1 1 0 0,-1 0-1 0 0,1 0 0 0 0,0 0 1 0 0,0 1-1 0 0,-1-1 1 0 0,6 4-1 0 0,-7-3-7 0 0,1 0 0 0 0,-1 0 0 0 0,1 0 1 0 0,-1 0-1 0 0,0 0 0 0 0,0 1 0 0 0,0-1 0 0 0,-1 1 0 0 0,1-1 1 0 0,-1 1-1 0 0,1 0 0 0 0,-1 0 0 0 0,0-1 0 0 0,0 1 0 0 0,0 0 1 0 0,0 0-1 0 0,0 0 0 0 0,-1 0 0 0 0,1 7 0 0 0,-1 2 34 0 0,-1 1-1 0 0,0 0 1 0 0,-1 0-1 0 0,0-1 1 0 0,-1 1-1 0 0,-1-1 1 0 0,0 1 0 0 0,0-1-1 0 0,-8 14 1 0 0,-6 8 105 0 0,-40 57 1 0 0,15-34-277 0 0,43-56-35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1:13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13359 0 0,'0'0'7922'0'0,"0"2"-7549"0"0,3 21-30 0 0,-1 1 0 0 0,-1-1-1 0 0,-1 1 1 0 0,-2-1 0 0 0,-4 32 0 0 0,4-48-353 0 0,1-1-1 0 0,-1 1 1 0 0,0-1 0 0 0,0 0-1 0 0,-1 1 1 0 0,1-1 0 0 0,-1-1-1 0 0,-1 1 1 0 0,1 0 0 0 0,-1-1-1 0 0,-6 8 1 0 0,8-12-97 0 0,9-12-3270 0 0,3-3 1377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1:13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22 375 9215 0 0,'-1'1'422'0'0,"-20"20"8378"0"0,23-23-7612 0 0,169-169 1626 0 0,-130 134-2857 0 0,2 2-1 0 0,93-59 0 0 0,-113 80-139 0 0,1 2 0 0 0,50-19 0 0 0,-74 31 181 0 0,0 0-1 0 0,1 0 1 0 0,-1 0 0 0 0,0 0-1 0 0,1 0 1 0 0,-1 0-1 0 0,0 1 1 0 0,1-1 0 0 0,-1 0-1 0 0,0 0 1 0 0,0 0 0 0 0,1 1-1 0 0,-1-1 1 0 0,0 0-1 0 0,0 0 1 0 0,1 1 0 0 0,-1-1-1 0 0,0 0 1 0 0,0 1 0 0 0,0-1-1 0 0,1 0 1 0 0,-1 1-1 0 0,0-1 1 0 0,0 0 0 0 0,0 1-1 0 0,0-1 1 0 0,0 0-1 0 0,0 1 1 0 0,0-1 0 0 0,0 1-1 0 0,2 10 51 0 0,-2-1 1 0 0,-1 1 1 0 0,-1-1 0 0 0,1 0 0 0 0,-2-1 0 0 0,1 1 0 0 0,-9 18 0 0 0,1 2 116 0 0,4-12-42 0 0,-1 5 53 0 0,0 1-1 0 0,2 0 1 0 0,-5 38-1 0 0,10-55-139 0 0,0 0 0 0 0,0 0 0 0 0,0 0 0 0 0,1 0 0 0 0,0 0 1 0 0,0 0-1 0 0,1 0 0 0 0,0 0 0 0 0,0 0 0 0 0,1 0 0 0 0,0-1 0 0 0,0 1 0 0 0,0-1 0 0 0,1 0 0 0 0,0 0 0 0 0,8 10 0 0 0,-3-6 4 0 0,0-1 0 0 0,1 0-1 0 0,0 0 1 0 0,0-1-1 0 0,1-1 1 0 0,0 0-1 0 0,0 0 1 0 0,1-1 0 0 0,0 0-1 0 0,0-1 1 0 0,0-1-1 0 0,1 0 1 0 0,0 0-1 0 0,-1-1 1 0 0,1-1-1 0 0,0 0 1 0 0,1-1 0 0 0,20 0-1 0 0,-2-3-831 0 0,50-7-1 0 0,-42 0-121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1:1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44 9215 0 0,'1'-1'227'0'0,"21"-28"485"0"0,-15 16 4132 0 0,-19 21-3689 0 0,4-3-934 0 0,-4 6 85 0 0,-1 0 0 0 0,2 1 0 0 0,0 1 0 0 0,0 0 0 0 0,-8 15 0 0 0,-2 4 325 0 0,-17 40-1 0 0,-61 170 51 0 0,76-179-654 0 0,-27 70 35 0 0,-83 155 0 0 0,120-264-59 0 0,-95 160 143 0 0,91-160-126 0 0,-1 0 1 0 0,-1-1 0 0 0,-1 0-1 0 0,-1-2 1 0 0,-25 20-1 0 0,38-36-470 0 0,10-10-831 0 0,12-13-3344 0 0,5-1-1491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1:15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197 137 5063 0 0,'-2'0'390'0'0,"-4"5"28"0"0,-1-1 0 0 0,-11 12 0 0 0,13-12 1060 0 0,1 1 0 0 0,-1 0 0 0 0,-7 13 2212 0 0,12-18-3635 0 0,0 1 0 0 0,0-1 0 0 0,1 1 0 0 0,-1-1 0 0 0,0 1 0 0 0,1-1-1 0 0,-1 0 1 0 0,0 1 0 0 0,1-1 0 0 0,-1 0 0 0 0,1 1 0 0 0,-1-1 0 0 0,0 0 0 0 0,1 0-1 0 0,-1 1 1 0 0,1-1 0 0 0,-1 0 0 0 0,1 0 0 0 0,-1 0 0 0 0,1 0 0 0 0,-1 1 0 0 0,1-1-1 0 0,0 0 1 0 0,13 2 478 0 0,-5-1-259 0 0,1-1 0 0 0,-1-1 0 0 0,0 1 0 0 0,0-1 0 0 0,16-4 0 0 0,47-17 928 0 0,-32 8-571 0 0,229-86 1794 0 0,-257 95-2368 0 0,-1-1 0 0 0,0 0 0 0 0,-1-1 1 0 0,1 0-1 0 0,13-13 0 0 0,-23 19-117 0 0,-1 1 50 0 0,0-1 0 0 0,-1 1 0 0 0,1-1 0 0 0,0 1 1 0 0,0 0-1 0 0,-1-1 0 0 0,1 1 0 0 0,0-1 0 0 0,-1 1 0 0 0,1 0 1 0 0,-1 0-1 0 0,1-1 0 0 0,0 1 0 0 0,-1 0 0 0 0,1 0 0 0 0,-1-1 1 0 0,1 1-1 0 0,-1 0 0 0 0,1 0 0 0 0,-1 0 0 0 0,1 0 0 0 0,-1 0 1 0 0,1 0-1 0 0,-1-1 0 0 0,-13 0-124 0 0,5 1-1 0 0,0 1-1 0 0,0 1 1 0 0,0-1 0 0 0,0 1 0 0 0,1 1 0 0 0,-10 3 0 0 0,-51 26-527 0 0,55-25 546 0 0,-48 26-86 0 0,1 3 1 0 0,2 3-1 0 0,2 2 1 0 0,1 3-1 0 0,3 2 1 0 0,-65 71-1 0 0,111-109 272 0 0,0-1 0 0 0,1 1 1 0 0,0 1-1 0 0,0-1 0 0 0,-5 12 0 0 0,10-19-55 0 0,0 1 1 0 0,0 0-1 0 0,0 0 0 0 0,1 0 0 0 0,-1 0 1 0 0,1-1-1 0 0,-1 1 0 0 0,1 0 1 0 0,0 0-1 0 0,-1 0 0 0 0,1 0 1 0 0,0 0-1 0 0,0 0 0 0 0,1 0 1 0 0,-1 0-1 0 0,0 0 0 0 0,1 0 1 0 0,-1 0-1 0 0,1 0 0 0 0,-1 0 0 0 0,1 0 1 0 0,0 0-1 0 0,0-1 0 0 0,0 1 1 0 0,0 0-1 0 0,0-1 0 0 0,0 1 1 0 0,1 0-1 0 0,-1-1 0 0 0,0 0 1 0 0,1 1-1 0 0,-1-1 0 0 0,3 2 1 0 0,2 0 44 0 0,0 0 0 0 0,0 0 1 0 0,-1-1-1 0 0,1 0 1 0 0,1 0-1 0 0,-1 0 1 0 0,0-1-1 0 0,0 0 1 0 0,1 0-1 0 0,8 0 1 0 0,4-1-50 0 0,0 0 0 0 0,23-5 0 0 0,-4-2-1468 0 0,1-2-5542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16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135 126 14943 0 0,'0'0'687'0'0,"2"0"-16"0"0,123-4 2711 0 0,-86 3-2809 0 0,-1-2 0 0 0,0-2 1 0 0,-1-1-1 0 0,1-2 0 0 0,64-23 0 0 0,-94 28-587 0 0,-1 0-1 0 0,1 0 1 0 0,-1-1 0 0 0,0-1 0 0 0,7-4-1 0 0,-13 9-13 0 0,-1-1-1 0 0,0 1 0 0 0,1-1 0 0 0,-1 1 0 0 0,0 0 0 0 0,0-1 1 0 0,1 1-1 0 0,-1-1 0 0 0,0 1 0 0 0,0-1 0 0 0,1 1 0 0 0,-1 0 1 0 0,0-1-1 0 0,0 1 0 0 0,0-1 0 0 0,0 1 0 0 0,0-1 0 0 0,0 1 0 0 0,0-1 1 0 0,0 1-1 0 0,0-1 0 0 0,0 1 0 0 0,0-1 0 0 0,0 1 0 0 0,0-1 1 0 0,0 1-1 0 0,-1-1 0 0 0,1 1 0 0 0,0-1 0 0 0,-1 0 0 0 0,-7-10-627 0 0,5 9 513 0 0,-1 0 1 0 0,1 0-1 0 0,0 1 0 0 0,0-1 1 0 0,-1 1-1 0 0,1 0 0 0 0,-1 0 1 0 0,1 0-1 0 0,-1 0 1 0 0,0 1-1 0 0,1 0 0 0 0,-6-1 1 0 0,-8 2-460 0 0,-21 2 0 0 0,32-3 472 0 0,-26 4-80 0 0,2 2 0 0 0,-1 1 0 0 0,0 1 0 0 0,1 2-1 0 0,-48 22 1 0 0,52-20 439 0 0,2 2 0 0 0,0 0-1 0 0,0 2 1 0 0,2 0 0 0 0,0 2-1 0 0,-32 33 1 0 0,45-42-98 0 0,1 1-1 0 0,0 1 1 0 0,-12 21 0 0 0,18-28-97 0 0,0 0 0 0 0,0 0 0 0 0,0 0 0 0 0,1 0 0 0 0,-1 1 0 0 0,1-1 0 0 0,0 0 0 0 0,1 1 0 0 0,-1-1 0 0 0,1 1 0 0 0,0-1 0 0 0,0 1 0 0 0,0-1 0 0 0,1 8 0 0 0,0-9-15 0 0,0-1-1 0 0,0 1 1 0 0,1-1-1 0 0,-1 0 1 0 0,0 0-1 0 0,1 1 1 0 0,-1-1-1 0 0,1 0 1 0 0,0 0-1 0 0,0-1 1 0 0,0 1-1 0 0,0 0 1 0 0,0-1-1 0 0,0 1 1 0 0,0-1-1 0 0,0 1 1 0 0,1-1-1 0 0,-1 0 1 0 0,4 1-1 0 0,6 2 26 0 0,0 0 0 0 0,23 3 0 0 0,-20-4-58 0 0,-8-1 33 0 0,26 5-1410 0 0,1-1 0 0 0,34 1 0 0 0,-38-7-4559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1:16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22 8751 0 0,'0'0'674'0'0,"-1"-2"-438"0"0,0 1 52 0 0,0-1-1 0 0,0 1 1 0 0,0-1 0 0 0,-1 1 0 0 0,1 0 0 0 0,0 0-1 0 0,-1-1 1 0 0,1 1 0 0 0,-1 0 0 0 0,1 0 0 0 0,-1 1 0 0 0,0-1-1 0 0,1 0 1 0 0,-1 0 0 0 0,0 1 0 0 0,0-1 0 0 0,0 1 0 0 0,1-1-1 0 0,-1 1 1 0 0,0 0 0 0 0,0 0 0 0 0,0 0 0 0 0,0 0 0 0 0,1 0-1 0 0,-1 0 1 0 0,0 0 0 0 0,0 1 0 0 0,-3 0 0 0 0,2 0-194 0 0,-10 1 108 0 0,0 1 0 0 0,0 0 0 0 0,1 1 0 0 0,-1 0 1 0 0,1 1-1 0 0,0 1 0 0 0,0 0 0 0 0,1 1 0 0 0,0 0 0 0 0,0 0 0 0 0,-18 17 1 0 0,17-13-209 0 0,2 0 0 0 0,-1 0 1 0 0,2 1-1 0 0,-1 0 0 0 0,2 1 1 0 0,-1 0-1 0 0,2 0 0 0 0,0 1 1 0 0,-10 27-1 0 0,15-34 14 0 0,0 0 0 0 0,1 0-1 0 0,0 0 1 0 0,0 0 0 0 0,1 0-1 0 0,-1 0 1 0 0,2 0 0 0 0,-1 0 0 0 0,1 0-1 0 0,0 0 1 0 0,0-1 0 0 0,1 1-1 0 0,0 0 1 0 0,0 0 0 0 0,0-1-1 0 0,1 1 1 0 0,0-1 0 0 0,1 0 0 0 0,-1 0-1 0 0,1 0 1 0 0,0 0 0 0 0,1-1-1 0 0,-1 0 1 0 0,1 0 0 0 0,0 0-1 0 0,8 6 1 0 0,35 21 167 0 0,-36-26-83 0 0,-1 1 0 0 0,-1 1 1 0 0,1 0-1 0 0,-1 0 0 0 0,17 18 0 0 0,-25-24-76 0 0,-1 0-1 0 0,1 0 1 0 0,-1 0 0 0 0,1 0-1 0 0,-1 1 1 0 0,0-1 0 0 0,0 0-1 0 0,0 0 1 0 0,-1 1 0 0 0,1-1-1 0 0,0 1 1 0 0,-1-1-1 0 0,1 0 1 0 0,-1 1 0 0 0,0-1-1 0 0,0 1 1 0 0,0-1 0 0 0,0 1-1 0 0,0-1 1 0 0,-2 4 0 0 0,1-2 5 0 0,-1 0 0 0 0,1 0 0 0 0,-1-1 0 0 0,0 1 0 0 0,0-1 1 0 0,-1 1-1 0 0,1-1 0 0 0,-1 0 0 0 0,0 0 0 0 0,0 0 1 0 0,-6 4-1 0 0,-8 6-54 0 0,0-1 1 0 0,-1 0-1 0 0,-1-1 1 0 0,0-2-1 0 0,0 0 1 0 0,-31 10-1 0 0,22-10-583 0 0,0-2 0 0 0,0-2 0 0 0,-1 0 0 0 0,-37 1 0 0 0,23-8-1839 0 0,26-1 1091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1:16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1 10135 0 0,'-100'25'2066'0'0,"-57"36"1822"0"0,-67 54-2946 0 0,184-91-883 0 0,-53 41 0 0 0,89-62-84 0 0,0 1 0 0 0,1-1 0 0 0,-1 1 1 0 0,1-1-1 0 0,0 1 0 0 0,0 0 0 0 0,0 0 1 0 0,-3 6-1 0 0,6-9-4 0 0,-1 0 1 0 0,1 0-1 0 0,-1 0 1 0 0,1 1-1 0 0,0-1 1 0 0,-1 0-1 0 0,1 0 1 0 0,0 0-1 0 0,0 1 1 0 0,0-1-1 0 0,0 0 1 0 0,0 1-1 0 0,0-1 1 0 0,0 0-1 0 0,0 0 1 0 0,1 1-1 0 0,-1-1 1 0 0,0 0-1 0 0,1 0 1 0 0,-1 0-1 0 0,1 0 1 0 0,-1 1-1 0 0,1-1 1 0 0,0 0-1 0 0,0 0 1 0 0,-1 0-1 0 0,1 0 1 0 0,0 0-1 0 0,0 0 1 0 0,0-1-1 0 0,0 1 1 0 0,0 0-1 0 0,0 0 1 0 0,0-1-1 0 0,0 1 1 0 0,2 0-1 0 0,9 5-73 0 0,0 0-1 0 0,1-1 1 0 0,-1 0 0 0 0,1-1-1 0 0,0-1 1 0 0,19 3 0 0 0,85 3 541 0 0,-49-6 96 0 0,-43 0-222 0 0,0 0 0 0 0,25 7 0 0 0,-42-8-197 0 0,0 0 0 0 0,-1 1 0 0 0,1 0 0 0 0,-1 0 0 0 0,0 1 0 0 0,0-1 0 0 0,0 2 0 0 0,0-1-1 0 0,-1 1 1 0 0,10 8 0 0 0,-14-11-55 0 0,-1-1-1 0 0,1 1 1 0 0,-1 0 0 0 0,1 0-1 0 0,-1 0 1 0 0,0 0-1 0 0,0 0 1 0 0,0 0 0 0 0,0 0-1 0 0,0 0 1 0 0,0 1-1 0 0,0-1 1 0 0,-1 0 0 0 0,1 0-1 0 0,-1 1 1 0 0,0-1-1 0 0,0 0 1 0 0,1 1 0 0 0,-2-1-1 0 0,1 0 1 0 0,0 1-1 0 0,0-1 1 0 0,-1 0 0 0 0,1 1-1 0 0,-1-1 1 0 0,0 0-1 0 0,0 0 1 0 0,1 0 0 0 0,-2 1-1 0 0,1-1 1 0 0,0 0-1 0 0,0 0 1 0 0,-1-1 0 0 0,1 1-1 0 0,-1 0 1 0 0,1 0-1 0 0,-3 1 1 0 0,-2 3 119 0 0,-1 0 0 0 0,0-1 0 0 0,0 1 0 0 0,-1-2 0 0 0,0 1 0 0 0,1-1 0 0 0,-2 0 0 0 0,-12 4 0 0 0,-231 58 951 0 0,166-50-3259 0 0,1-3-3675 0 0,52-9-864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1:17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34 1839 0 0,'7'-8'76'0'0,"-5"6"-16"0"0,0 0 0 0 0,0 0 0 0 0,0-1 0 0 0,0 1 0 0 0,0 0 0 0 0,3-11 9003 0 0,-10 16-8353 0 0,0 1 0 0 0,1-1 1 0 0,-1 1-1 0 0,1-1 0 0 0,0 1 0 0 0,0 0 1 0 0,-6 9-1 0 0,-24 37-491 0 0,25-36 325 0 0,-78 134 999 0 0,35-58-894 0 0,-95 169 508 0 0,-62 101-879 0 0,170-298-240 0 0,-62 101-20 0 0,87-137-19 0 0,2 1 1 0 0,0 1-1 0 0,2 0 1 0 0,-10 39-1 0 0,17-47-336 0 0,1-1 0 0 0,0 38 1 0 0,2-55-94 0 0,0 5-1639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1:17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41 114 7367 0 0,'-36'50'1076'0'0,"36"-49"-856"0"0,-1 0-1 0 0,1 0 1 0 0,-1 0-1 0 0,1 0 0 0 0,-1 0 1 0 0,1 0-1 0 0,0 0 1 0 0,-1 0-1 0 0,1 0 0 0 0,0 0 1 0 0,0 0-1 0 0,-1 0 1 0 0,1 0-1 0 0,0 0 0 0 0,0 0 1 0 0,0 0-1 0 0,1 0 1 0 0,-1 0-1 0 0,0 0 0 0 0,0 0 1 0 0,0 0-1 0 0,1 0 1 0 0,-1 0-1 0 0,1 0 1 0 0,-1 0-1 0 0,0 0 0 0 0,1 0 1 0 0,0 0-1 0 0,-1 0 1 0 0,1 0-1 0 0,0 0 0 0 0,-1-1 1 0 0,1 1-1 0 0,0 0 1 0 0,0-1-1 0 0,-1 1 0 0 0,3 0 1 0 0,0 1-6 0 0,0 0 1 0 0,0-1-1 0 0,0 1 1 0 0,0-1-1 0 0,0 0 1 0 0,1 0-1 0 0,-1 0 1 0 0,0-1-1 0 0,6 1 1 0 0,20-1 606 0 0,-1-1 0 0 0,48-8 0 0 0,54-19 173 0 0,124-46-57 0 0,-143 39-535 0 0,117-21 0 0 0,-208 52-497 0 0,1 2 0 0 0,24-1-1 0 0,-17 5-2504 0 0,-2 3-3669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1:17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865 0 13359 0 0,'0'0'2244'0'0,"-1"2"-1341"0"0,-38 67 1676 0 0,-12 5-1614 0 0,4 2 1 0 0,-40 85 0 0 0,55-90-867 0 0,-82 165 21 0 0,88-188-120 0 0,-2-2-1 0 0,-62 78 0 0 0,12-40 1 0 0,-95 80 0 0 0,145-138 24 0 0,-40 33 128 0 0,68-59-142 0 0,-1 0 0 0 0,1-1 0 0 0,0 1 0 0 0,0 0 0 0 0,0 0 0 0 0,-1-1 0 0 0,1 1-1 0 0,0 0 1 0 0,0-1 0 0 0,0 1 0 0 0,0 0 0 0 0,0 0 0 0 0,0-1 0 0 0,0 1 0 0 0,0 0 0 0 0,0-1 0 0 0,-1 1 0 0 0,1 0 0 0 0,1-1-1 0 0,-1 1 1 0 0,0 0 0 0 0,0-1 0 0 0,1-5 26 0 0,1 0 0 0 0,1 0 0 0 0,-1 0-1 0 0,1 1 1 0 0,0-1 0 0 0,0 1 0 0 0,1 0 0 0 0,0 0 0 0 0,7-8-1 0 0,-4 4-21 0 0,19-22-27 0 0,1 1 1 0 0,2 1-1 0 0,35-27 0 0 0,-16 19-20 0 0,76-44 0 0 0,-114 75 52 0 0,1 0 0 0 0,0 1 0 0 0,0 0 0 0 0,21-6 0 0 0,-30 11-2 0 0,1-1-1 0 0,-1 0 1 0 0,1 1 0 0 0,-1-1 0 0 0,1 1-1 0 0,-1 0 1 0 0,1 0 0 0 0,0 0 0 0 0,-1 0-1 0 0,1 1 1 0 0,-1-1 0 0 0,1 1 0 0 0,-1-1 0 0 0,1 1-1 0 0,-1 0 1 0 0,0 0 0 0 0,1 0 0 0 0,-1 0-1 0 0,0 0 1 0 0,1 1 0 0 0,-1-1 0 0 0,0 1 0 0 0,0-1-1 0 0,0 1 1 0 0,-1 0 0 0 0,1 0 0 0 0,0-1-1 0 0,2 5 1 0 0,-1 0 23 0 0,0 0 0 0 0,-1 0 0 0 0,0 1-1 0 0,0-1 1 0 0,0 1 0 0 0,0-1 0 0 0,-1 1 0 0 0,0 0-1 0 0,-1 0 1 0 0,0-1 0 0 0,0 1 0 0 0,-1 8 0 0 0,-2 12 116 0 0,-12 45 1 0 0,9-46-124 0 0,-6 19-816 0 0,-31 70 1 0 0,37-100-355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1:18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342 172 1839 0 0,'42'-35'263'0'0,"-27"23"4185"0"0,19-18 0 0 0,-31 26-3792 0 0,1 0 1 0 0,-1 0-1 0 0,0-1 0 0 0,0 1 0 0 0,0-1 1 0 0,0 1-1 0 0,-1-1 0 0 0,1 0 0 0 0,1-7 1 0 0,-3 11-590 0 0,-1 0 1 0 0,0-1-1 0 0,1 1 1 0 0,-1 0-1 0 0,0 0 1 0 0,1 0-1 0 0,-1-1 1 0 0,0 1-1 0 0,0 0 1 0 0,0-1-1 0 0,0 1 1 0 0,0 0-1 0 0,0 0 1 0 0,-1-1-1 0 0,1 1 1 0 0,0 0-1 0 0,-1 0 1 0 0,1 0 0 0 0,-1-1-1 0 0,1 1 1 0 0,-1 0-1 0 0,1 0 1 0 0,-1 0-1 0 0,0 0 1 0 0,0 0-1 0 0,1 0 1 0 0,-1 0-1 0 0,0 0 1 0 0,0 0-1 0 0,0 1 1 0 0,0-1-1 0 0,0 0 1 0 0,0 0-1 0 0,0 1 1 0 0,0-1-1 0 0,-1 1 1 0 0,1-1 0 0 0,0 1-1 0 0,0-1 1 0 0,0 1-1 0 0,-1 0 1 0 0,1 0-1 0 0,0 0 1 0 0,-2-1-1 0 0,-4 1-37 0 0,-1 0 0 0 0,1 0-1 0 0,0 0 1 0 0,0 1 0 0 0,0 0-1 0 0,-10 3 1 0 0,-4 3-5 0 0,1 1 0 0 0,0 1-1 0 0,1 1 1 0 0,0 1 0 0 0,-28 20-1 0 0,10-7-28 0 0,-65 45 18 0 0,88-57-2 0 0,0 0 1 0 0,0 0 0 0 0,2 1 0 0 0,-20 25 0 0 0,26-29 51 0 0,6-8-57 0 0,0 0 1 0 0,0-1 0 0 0,1 1 0 0 0,-1-1 0 0 0,0 1 0 0 0,1 0 0 0 0,-1-1 0 0 0,0 1 0 0 0,1-1 0 0 0,-1 1 0 0 0,1-1-1 0 0,-1 1 1 0 0,1-1 0 0 0,-1 0 0 0 0,1 1 0 0 0,-1-1 0 0 0,1 0 0 0 0,0 1 0 0 0,-1-1 0 0 0,2 1 0 0 0,-2-1 2 0 0,3 1 11 0 0,1 1 0 0 0,0-1 0 0 0,0 1 0 0 0,0-1 1 0 0,0 0-1 0 0,0-1 0 0 0,0 1 0 0 0,0-1 1 0 0,0 0-1 0 0,0 0 0 0 0,0 0 0 0 0,6-1 1 0 0,7-2 28 0 0,27-7 1 0 0,-25 4 1 0 0,45-13 31 0 0,5-3-33 0 0,-69 23-50 0 0,0-1 0 0 0,-1 0 0 0 0,1 0 0 0 0,0 0 0 0 0,0 1 0 0 0,0-1 0 0 0,0 0 0 0 0,0 0 0 0 0,0 1 0 0 0,-1-1 0 0 0,1 0 0 0 0,0 0 0 0 0,0 0 0 0 0,0 1 0 0 0,0-1 0 0 0,0 0 0 0 0,0 0 0 0 0,0 1 0 0 0,0-1 0 0 0,0 0 0 0 0,0 0 0 0 0,0 1 0 0 0,0-1 0 0 0,0 0 0 0 0,1 0 0 0 0,-1 1 0 0 0,0-1 0 0 0,0 0 0 0 0,0 0 0 0 0,0 1 0 0 0,0-1 0 0 0,0 0 0 0 0,1 0 0 0 0,-1 0 0 0 0,0 1 0 0 0,0-1 0 0 0,0 0 0 0 0,0 0 0 0 0,1 0 0 0 0,-1 0 0 0 0,0 0 0 0 0,0 1 0 0 0,0-1 0 0 0,1 0 0 0 0,-1 0 0 0 0,0 0 0 0 0,0 0 0 0 0,1 0 0 0 0,-1 0 0 0 0,0 0 0 0 0,0 0 0 0 0,1 0 0 0 0,-1 0 0 0 0,0 0 0 0 0,0 0 0 0 0,1 0 0 0 0,-1 0 0 0 0,0 0 0 0 0,0 0 0 0 0,1 0 0 0 0,-1 0 0 0 0,0 0 0 0 0,0 0 0 0 0,1-1 0 0 0,-6 11 80 0 0,-1-1 0 0 0,0 0 0 0 0,-14 16 0 0 0,-3 5 147 0 0,22-29-221 0 0,-36 58 450 0 0,34-53-429 0 0,0 1 0 0 0,0-1 1 0 0,0 1-1 0 0,1 0 0 0 0,0 0 0 0 0,0 0 1 0 0,-1 11-1 0 0,3-17-27 0 0,0 1 1 0 0,0-1-1 0 0,0 0 1 0 0,0 0-1 0 0,0 1 0 0 0,0-1 1 0 0,1 0-1 0 0,-1 0 1 0 0,0 1-1 0 0,1-1 1 0 0,-1 0-1 0 0,1 0 0 0 0,-1 0 1 0 0,1 0-1 0 0,0 0 1 0 0,-1 0-1 0 0,1 0 1 0 0,0 0-1 0 0,0 0 1 0 0,0 0-1 0 0,0 0 0 0 0,-1 0 1 0 0,1 0-1 0 0,1-1 1 0 0,-1 1-1 0 0,0 0 1 0 0,0-1-1 0 0,0 1 0 0 0,0-1 1 0 0,0 1-1 0 0,0-1 1 0 0,1 0-1 0 0,-1 1 1 0 0,0-1-1 0 0,0 0 0 0 0,1 0 1 0 0,-1 0-1 0 0,0 0 1 0 0,0 0-1 0 0,2 0 1 0 0,5 0-31 0 0,0-1 0 0 0,-1 0 0 0 0,1 0 0 0 0,-1 0 0 0 0,9-4 0 0 0,5-2-482 0 0,-1-2 0 0 0,0 0 0 0 0,0-1-1 0 0,21-15 1 0 0,-12 7-1488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1:18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94 175 7367 0 0,'0'0'334'0'0,"-1"2"-1"0"0,-18 45-604 0 0,-1 1 3403 0 0,-13 34 4042 0 0,13-28-5245 0 0,19-52-608 0 0,11-12-537 0 0,46-52-249 0 0,105-87-1 0 0,-124 119-556 0 0,92-65-41 0 0,-17 32 263 0 0,-112 63-176 0 0,1 1 1 0 0,-1 0-1 0 0,1 0 0 0 0,-1 0 0 0 0,1 0 0 0 0,-1 0 1 0 0,0 0-1 0 0,1 0 0 0 0,-1 0 0 0 0,0 0 0 0 0,0 0 1 0 0,0 1-1 0 0,0-1 25 0 0,1 4 19 0 0,-1 0-1 0 0,0 0 1 0 0,0 0 0 0 0,0 0-1 0 0,-1-1 1 0 0,0 1 0 0 0,0 0-1 0 0,0-1 1 0 0,-4 9 0 0 0,-2 5 91 0 0,-12 19 0 0 0,6-12-70 0 0,11-21-96 0 0,-6 12 76 0 0,1 0-1 0 0,0 1 0 0 0,-5 20 0 0 0,11-32-108 0 0,0 0 0 0 0,0 1-1 0 0,1-1 1 0 0,0 0 0 0 0,0 1 0 0 0,0-1 0 0 0,0 0-1 0 0,1 0 1 0 0,0 1 0 0 0,0-1 0 0 0,0 0-1 0 0,1 0 1 0 0,-1 0 0 0 0,6 10 0 0 0,10 8-441 0 0,-5-7-2178 0 0,-4-3-3626 0 0,-4-4-185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1:19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49 13935 0 0,'7'-7'203'0'0,"0"1"-1"0"0,1 1 0 0 0,0-1 1 0 0,0 1-1 0 0,0 1 0 0 0,1-1 1 0 0,19-6 3070 0 0,-34 24-2851 0 0,-30 50 303 0 0,7-14-372 0 0,-108 224 478 0 0,-46 86-172 0 0,96-195-579 0 0,-51 88 0 0 0,-27-7-1182 0 0,135-208-476 0 0,29-36 1186 0 0,0-9-1304 0 0,0-1 1111 0 0,1 0-1 0 0,3-15 0 0 0,-2 9 62 0 0,1-8-179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1:19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28 218 15775 0 0,'-6'-1'244'0'0,"4"1"-125"0"0,1 0 0 0 0,-1 0-1 0 0,1 0 1 0 0,-1 0 0 0 0,1 1-1 0 0,-1-1 1 0 0,1 0 0 0 0,-1 1-1 0 0,1-1 1 0 0,0 1 0 0 0,-1-1-1 0 0,-1 2 1 0 0,9 6 1130 0 0,-3-7-1117 0 0,-1 0 0 0 0,1 1 0 0 0,0-1 0 0 0,0-1 0 0 0,0 1 0 0 0,0 0 0 0 0,-1-1-1 0 0,1 1 1 0 0,0-1 0 0 0,0 0 0 0 0,5 0 0 0 0,35-6 515 0 0,-31 4-481 0 0,297-75 2090 0 0,-201 46-1804 0 0,-58 18-435 0 0,223-56 1109 0 0,-213 58-1772 0 0,0 2-1 0 0,100-2 1 0 0,-132 10-2061 0 0,-9-2-3156 0 0,-7-2-431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1:20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94 10135 0 0,'12'-16'606'0'0,"21"-30"1395"0"0,-15 15 5450 0 0,-22 41-7357 0 0,-27 72 90 0 0,-4-2 0 0 0,-69 118 0 0 0,-238 336 480 0 0,243-386-607 0 0,-3 5 75 0 0,78-124-97 0 0,17-22 83 0 0,1 1 0 0 0,0 0 0 0 0,-9 15 0 0 0,15-31-119 0 0,1 0 1 0 0,0 1-1 0 0,0-1 0 0 0,1 1 0 0 0,0-1 0 0 0,1 1 0 0 0,-1-1 1 0 0,1 1-1 0 0,1 0 0 0 0,-1 0 0 0 0,1 1 0 0 0,6-8 1 0 0,7-8-47 0 0,1 1 1 0 0,21-20-1 0 0,-18 21 50 0 0,-1-1-11 0 0,2 2 0 0 0,0 0 0 0 0,1 1 0 0 0,1 1-1 0 0,46-23 1 0 0,-66 37 34 0 0,1 1 0 0 0,-1 0-1 0 0,1 1 1 0 0,0-1 0 0 0,0 1-1 0 0,0 0 1 0 0,0 0 0 0 0,6 0-1 0 0,-10 1-8 0 0,1 0-1 0 0,0 0 0 0 0,-1 0 1 0 0,1 1-1 0 0,-1-1 1 0 0,1 0-1 0 0,-1 1 1 0 0,0-1-1 0 0,1 1 0 0 0,-1 0 1 0 0,1-1-1 0 0,-1 1 1 0 0,0 0-1 0 0,0 0 0 0 0,1 0 1 0 0,-1 0-1 0 0,0 0 1 0 0,0 0-1 0 0,0 0 1 0 0,0 0-1 0 0,0 0 0 0 0,0 1 1 0 0,-1-1-1 0 0,1 0 1 0 0,0 1-1 0 0,0-1 1 0 0,-1 1-1 0 0,1-1 0 0 0,-1 0 1 0 0,1 4-1 0 0,1 3 43 0 0,-1-1-1 0 0,0 1 0 0 0,-1 0 1 0 0,0 0-1 0 0,0 0 0 0 0,0-1 1 0 0,-1 1-1 0 0,-2 8 0 0 0,-18 61 275 0 0,17-64-288 0 0,-52 136 302 0 0,32-87-436 0 0,23-61-58 0 0,-2 9 426 0 0,3-9-377 0 0,0-1-1 0 0,0 0 1 0 0,-1 1-1 0 0,1-1 1 0 0,0 1-1 0 0,0-1 1 0 0,0 0-1 0 0,0 1 1 0 0,0-1-1 0 0,0 0 1 0 0,0 1-1 0 0,0-1 1 0 0,0 0-1 0 0,0 1 1 0 0,0-1-1 0 0,0 0 1 0 0,0 1-1 0 0,0-1 1 0 0,1 0-1 0 0,-1 1 1 0 0,0-1-1 0 0,0 0 1 0 0,0 1-1 0 0,0-1 1 0 0,1 0-1 0 0,-1 1 1 0 0,8 2-1208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4:24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 1839 0 0,'0'0'15050'0'0,"1"0"-14372"0"0,5 2-384 0 0,-1 0 0 0 0,1-1-1 0 0,0 1 1 0 0,0-2 0 0 0,0 1-1 0 0,0-1 1 0 0,0 1 0 0 0,0-2-1 0 0,0 1 1 0 0,6-2-1 0 0,10-2 189 0 0,29-10 0 0 0,-15 4-218 0 0,35-9-66 0 0,-23 5-156 0 0,98-15 0 0 0,-75 22-713 0 0,2 1-3064 0 0,-57 4-2815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16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67 12607 0 0,'36'-32'1163'0'0,"-6"7"-936"0"0,-29 24 385 0 0,-3 0-558 0 0,1 0 1 0 0,-1 0 0 0 0,1 0 0 0 0,-1 0 0 0 0,0 1-1 0 0,1-1 1 0 0,-1 0 0 0 0,-4 0 0 0 0,2 1 92 0 0,0-1 0 0 0,0 1 0 0 0,0 0 0 0 0,0 1 0 0 0,0-1 0 0 0,0 1 0 0 0,0 0-1 0 0,-6 2 1 0 0,-33 13 722 0 0,31-10-659 0 0,-24 11 219 0 0,1 1 0 0 0,1 2 0 0 0,0 2-1 0 0,2 0 1 0 0,1 3 0 0 0,-42 40 0 0 0,71-62-364 0 0,-1 0 1 0 0,1-1 0 0 0,-1 1 0 0 0,1 0 0 0 0,0 0-1 0 0,0 1 1 0 0,0-1 0 0 0,1 0 0 0 0,-1 1 0 0 0,1-1 0 0 0,0 1-1 0 0,0-1 1 0 0,0 1 0 0 0,0-1 0 0 0,0 8 0 0 0,1-9-50 0 0,0 0 0 0 0,1 0 0 0 0,-1 0 0 0 0,0 0 0 0 0,1 1 1 0 0,0-1-1 0 0,-1 0 0 0 0,1 0 0 0 0,0 0 0 0 0,0 0 0 0 0,0 0 0 0 0,0-1 1 0 0,1 1-1 0 0,-1 0 0 0 0,0 0 0 0 0,1-1 0 0 0,0 1 0 0 0,-1-1 0 0 0,1 1 1 0 0,0-1-1 0 0,-1 0 0 0 0,1 0 0 0 0,0 1 0 0 0,0-1 0 0 0,0-1 1 0 0,0 1-1 0 0,3 1 0 0 0,6 1-198 0 0,-1-1 1 0 0,1 0-1 0 0,0-1 1 0 0,0 0 0 0 0,0 0-1 0 0,0-1 1 0 0,0-1-1 0 0,0 0 1 0 0,0 0-1 0 0,13-4 1 0 0,-1-2-1690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1:20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61 2759 0 0,'0'0'17855'0'0,"2"-9"-16870"0"0,-1 3-636 0 0,-1 4-315 0 0,1 1-1 0 0,-1-1 1 0 0,0 0 0 0 0,1 0-1 0 0,-1 0 1 0 0,0 1-1 0 0,0-1 1 0 0,-1 0 0 0 0,1 0-1 0 0,0 0 1 0 0,0 1 0 0 0,-1-1-1 0 0,1 0 1 0 0,-1 0 0 0 0,0 1-1 0 0,1-1 1 0 0,-1 0 0 0 0,0 1-1 0 0,0-1 1 0 0,0 1 0 0 0,0-1-1 0 0,-2-1 1 0 0,2 2-32 0 0,0 1 1 0 0,1-1-1 0 0,-1 1 1 0 0,0 0-1 0 0,0-1 1 0 0,1 1-1 0 0,-1 0 1 0 0,0-1-1 0 0,0 1 1 0 0,0 0-1 0 0,1 0 0 0 0,-1 0 1 0 0,0 0-1 0 0,0 0 1 0 0,0 0-1 0 0,1 0 1 0 0,-1 0-1 0 0,0 0 1 0 0,0 0-1 0 0,-1 0 1 0 0,-15 6-52 0 0,15-5 46 0 0,-28 13-76 0 0,0 1-1 0 0,1 2 1 0 0,0 1 0 0 0,-40 33 0 0 0,24-11 87 0 0,-68 75 1 0 0,103-104 29 0 0,-7 8 1 0 0,-16 23 0 0 0,30-37-28 0 0,-1 1 0 0 0,1-1 0 0 0,0 1 0 0 0,0-1 0 0 0,1 1 0 0 0,0 0 1 0 0,0 0-1 0 0,0 0 0 0 0,-1 13 0 0 0,3-18 4 0 0,-1 0 0 0 0,1 0 1 0 0,0 0-1 0 0,0 0 0 0 0,0 0 1 0 0,1 0-1 0 0,-1 0 0 0 0,0 0 1 0 0,0 0-1 0 0,0 0 1 0 0,1 0-1 0 0,-1 0 0 0 0,0 0 1 0 0,1 0-1 0 0,-1 0 0 0 0,1 0 1 0 0,0-1-1 0 0,-1 1 0 0 0,1 0 1 0 0,-1 0-1 0 0,1 0 0 0 0,0-1 1 0 0,0 1-1 0 0,1 1 0 0 0,0-1 7 0 0,0 0 0 0 0,0-1 1 0 0,0 1-1 0 0,0-1 0 0 0,0 1 0 0 0,0-1 0 0 0,0 0 0 0 0,0 0 1 0 0,0 0-1 0 0,0 0 0 0 0,0 0 0 0 0,2 0 0 0 0,7-2 69 0 0,0-1-1 0 0,0 0 1 0 0,17-7 0 0 0,-25 9-72 0 0,24-9 98 0 0,-6 2-83 0 0,0 0 1 0 0,0-1-1 0 0,0-1 1 0 0,-1-2 0 0 0,35-25-1 0 0,-70 51-607 0 0,1 1 1 0 0,0 0-1 0 0,-17 26 0 0 0,29-38 272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1:20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721 22 9671 0 0,'18'-22'9952'0'0,"-19"23"-8933"0"0,-6 2-864 0 0,1 1 1 0 0,0-1-1 0 0,0 1 1 0 0,0 1-1 0 0,1-1 0 0 0,0 1 1 0 0,-1 0-1 0 0,2 0 1 0 0,-9 10-1 0 0,-34 58-25 0 0,43-66-73 0 0,-186 369 863 0 0,127-241-632 0 0,-115 217 76 0 0,163-324-365 0 0,-119 198-491 0 0,91-155-4087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1:21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0 182 11519 0 0,'2'1'7490'0'0,"4"1"-6993"0"0,0-1 0 0 0,1 0 0 0 0,-1 0 0 0 0,1-1 1 0 0,-1 1-1 0 0,0-1 0 0 0,8-1 0 0 0,49-9 74 0 0,-29 4 103 0 0,26-7-110 0 0,0-3 0 0 0,79-32 1 0 0,14-3 169 0 0,-117 40-738 0 0,-13 3-73 0 0,0 2 1 0 0,0 0-1 0 0,1 1 1 0 0,39-2-1 0 0,-61 7-252 0 0,1 9-1813 0 0,-4 2 885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1:2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650 690 6447 0 0,'0'0'586'0'0,"0"2"-486"0"0,-1 9-554 0 0,-4 24 2093 0 0,-9 49 8264 0 0,8-54-9303 0 0,4-23-367 0 0,0 0 0 0 0,1 0 0 0 0,0 1 0 0 0,1-1 0 0 0,0 0 0 0 0,0 1 0 0 0,0-1 0 0 0,1 0 0 0 0,2 12 0 0 0,-2-18-197 0 0,-1 0 0 0 0,0 0 0 0 0,1 0 0 0 0,-1 0 0 0 0,1 0 0 0 0,-1-1 0 0 0,1 1 0 0 0,-1 0 0 0 0,1 0 0 0 0,-1 0-1 0 0,1 0 1 0 0,0-1 0 0 0,0 1 0 0 0,-1 0 0 0 0,1-1 0 0 0,0 1 0 0 0,0-1 0 0 0,0 1 0 0 0,0-1 0 0 0,0 1 0 0 0,0-1 0 0 0,0 1 0 0 0,0-1 0 0 0,0 0 0 0 0,0 0 0 0 0,0 1 0 0 0,0-1-1 0 0,0 0 1 0 0,0 0 0 0 0,0 0 0 0 0,0 0 0 0 0,0 0 0 0 0,0 0 0 0 0,0-1 0 0 0,0 1 0 0 0,0 0 0 0 0,0 0 0 0 0,0-1 0 0 0,0 1 0 0 0,0-1 0 0 0,0 1 0 0 0,0-1 0 0 0,1 0-1 0 0,4-2 115 0 0,0-1-1 0 0,0 0 0 0 0,0 0 1 0 0,9-9-1 0 0,28-29 301 0 0,-2-2 0 0 0,57-81 0 0 0,55-109-564 0 0,-135 205 109 0 0,12-19-318 0 0,30-67-1 0 0,-52 97 203 0 0,-1 0 0 0 0,-1 0 0 0 0,-1-1 0 0 0,0 0 0 0 0,-1 0 0 0 0,-2 0 0 0 0,2-30 0 0 0,-4 45 80 0 0,0-1 1 0 0,-1 0-1 0 0,1 0 0 0 0,-1 0 0 0 0,0 1 0 0 0,0-1 1 0 0,-1 0-1 0 0,1 1 0 0 0,-1-1 0 0 0,0 1 0 0 0,-1-1 1 0 0,1 1-1 0 0,-1 0 0 0 0,1 0 0 0 0,-1 0 0 0 0,-4-3 1 0 0,4 4 16 0 0,0 1 1 0 0,0-1 0 0 0,0 1 0 0 0,0 0 0 0 0,0 0 0 0 0,-1 0 0 0 0,1 1 0 0 0,-1-1 0 0 0,1 1 0 0 0,-1 0 0 0 0,0 0 0 0 0,1 0 0 0 0,-1 0-1 0 0,0 1 1 0 0,0-1 0 0 0,0 1 0 0 0,1 0 0 0 0,-1 0 0 0 0,0 0 0 0 0,0 1 0 0 0,-4 0 0 0 0,1 1 12 0 0,0 1 1 0 0,0-1-1 0 0,0 1 1 0 0,0 0 0 0 0,0 1-1 0 0,1 0 1 0 0,-1 0-1 0 0,1 0 1 0 0,0 1-1 0 0,0 0 1 0 0,1 0-1 0 0,-1 0 1 0 0,-6 10-1 0 0,-5 7 37 0 0,0 2-1 0 0,-14 29 0 0 0,27-47-30 0 0,-45 89 84 0 0,-46 126 0 0 0,-17 38 24 0 0,-174 217 1 0 0,154-270-61 0 0,-16 10 405 0 0,121-179-398 0 0,-14 16 110 0 0,34-44-96 0 0,1-4 3 0 0,4-4-42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1:22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42 357 13359 0 0,'-1'0'63'0'0,"-27"-9"1256"0"0,15 5 1706 0 0,15 4-2638 0 0,0 0 0 0 0,-1 0 1 0 0,1-1-1 0 0,-1 1 0 0 0,1-1 0 0 0,-1 1 1 0 0,1-1-1 0 0,2-1 0 0 0,4-2-108 0 0,73-21 550 0 0,207-70 1155 0 0,57-24-849 0 0,-113 48-4245 0 0,-216 67 2371 0 0,44-12-1544 0 0,-53 14 1899 0 0,1 1 0 0 0,-1 0 1 0 0,1 0-1 0 0,-1 1 0 0 0,13 1 0 0 0,-19 0 249 0 0,0 0-1 0 0,0-1 0 0 0,0 1 1 0 0,0 0-1 0 0,0 0 1 0 0,0 0-1 0 0,-1 0 0 0 0,1 0 1 0 0,0 0-1 0 0,-1 0 1 0 0,1 0-1 0 0,-1 1 0 0 0,1-1 1 0 0,-1 0-1 0 0,1 0 0 0 0,-1 0 1 0 0,0 1-1 0 0,0-1 1 0 0,1 1-1 0 0,-1 0-101 0 0,1 2-261 0 0,-1 1 1 0 0,0 0-1 0 0,0 0 1 0 0,0 0-1 0 0,0 0 0 0 0,-2 6 1 0 0,2-7 97 0 0,-1 0 1 0 0,1 0 0 0 0,-1 0-1 0 0,1 1 1 0 0,0-1-1 0 0,1 0 1 0 0,-1 0 0 0 0,1 0-1 0 0,1 5 1 0 0,3-1-23 0 0,-2-6 516 0 0,-1-1-1 0 0,0 1 0 0 0,1-1 0 0 0,-1 0 0 0 0,1 0 0 0 0,-1 0 0 0 0,1 0 0 0 0,-1 0 0 0 0,1-1 0 0 0,0 1 1 0 0,-1-1-1 0 0,1 0 0 0 0,5 0 0 0 0,-3 0 506 0 0,0 0 0 0 0,1-1 0 0 0,-1 1 0 0 0,0-1-1 0 0,0 0 1 0 0,7-3 6979 0 0,-14 4-7429 0 0,0 1 0 0 0,0 0 0 0 0,0-1 1 0 0,0 1-1 0 0,0 0 0 0 0,1 1 0 0 0,-4 1 1 0 0,-1 1 63 0 0,-22 14 356 0 0,1 1 0 0 0,1 2 1 0 0,-35 35-1 0 0,44-40-363 0 0,9-9-143 0 0,-11 10 109 0 0,0 1 0 0 0,1 0 0 0 0,1 2 0 0 0,0 0 0 0 0,-16 28 0 0 0,29-41-127 0 0,0 0 34 0 0,0 0 0 0 0,0 0 1 0 0,1 0-1 0 0,-4 13 0 0 0,7-18-62 0 0,-1-1-1 0 0,1 0 0 0 0,0 0 1 0 0,0 0-1 0 0,-1 0 1 0 0,1 0-1 0 0,0 0 0 0 0,0 0 1 0 0,0 1-1 0 0,0-1 1 0 0,1 0-1 0 0,-1 0 0 0 0,0 0 1 0 0,0 0-1 0 0,1 0 0 0 0,-1 0 1 0 0,1 0-1 0 0,-1 0 1 0 0,1 0-1 0 0,-1 0 0 0 0,1 0 1 0 0,-1 0-1 0 0,1 0 1 0 0,0 0-1 0 0,0 0 0 0 0,-1 0 1 0 0,1-1-1 0 0,0 1 0 0 0,0 0 1 0 0,0-1-1 0 0,0 1 1 0 0,0 0-1 0 0,0-1 0 0 0,0 1 1 0 0,0-1-1 0 0,0 0 1 0 0,0 1-1 0 0,0-1 0 0 0,0 0 1 0 0,0 0-1 0 0,2 1 0 0 0,9 0 127 0 0,0 0 0 0 0,1 0-1 0 0,-1-1 1 0 0,0-1-1 0 0,0 0 1 0 0,20-4-1 0 0,70-24 150 0 0,-92 26-296 0 0,1-1 1 0 0,-1 0-1 0 0,1 0 1 0 0,-1-1-1 0 0,-1-1 1 0 0,1 0-1 0 0,12-10 1 0 0,-21 15-28 0 0,1-1 0 0 0,-1 1 0 0 0,0-1 1 0 0,0 1-1 0 0,0-1 0 0 0,0 1 0 0 0,0-1 0 0 0,-1 0 1 0 0,1 0-1 0 0,0 1 0 0 0,-1-1 0 0 0,0 0 0 0 0,1 0 1 0 0,-1 0-1 0 0,0 1 0 0 0,0-1 0 0 0,0-3 0 0 0,0-2-146 0 0,-1-1 0 0 0,-1 1 0 0 0,-2-9 0 0 0,3 11 21 0 0,-1 0-1 0 0,1 0 1 0 0,0 0 0 0 0,1 0-1 0 0,-1 0 1 0 0,1 0 0 0 0,0-9-1 0 0,1 9-270 0 0,1 1 0 0 0,-1-1 0 0 0,1 1 0 0 0,0 0 0 0 0,0 0-1 0 0,1-1 1 0 0,-1 1 0 0 0,1 1 0 0 0,5-8 0 0 0,9-7-6675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1:22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1 664 13415 0 0,'0'0'6054'0'0,"0"-1"-5286"0"0,6-15 292 0 0,-3 8-720 0 0,-1 1 0 0 0,2 0-1 0 0,-1 0 1 0 0,1 0 0 0 0,4-7-1 0 0,25-33 615 0 0,-14 18-467 0 0,26-29-1 0 0,-9 20-229 0 0,2 1-1 0 0,1 2 1 0 0,1 1 0 0 0,85-51 0 0 0,-72 55-241 0 0,1 2 1 0 0,2 2 0 0 0,112-34-1 0 0,-45 22-156 0 0,17-5-3954 0 0,-111 34-4085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1:2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133 385 8031 0 0,'0'0'727'0'0,"0"-1"-596"0"0,3-4 371 0 0,-1 1 0 0 0,1-1 0 0 0,0 1 1 0 0,0 0-1 0 0,0 0 0 0 0,1 0 0 0 0,0 0 0 0 0,7-6 4409 0 0,-11 12-4543 0 0,-1 3-305 0 0,1 1 0 0 0,-1-1 0 0 0,0 1 0 0 0,-1-1 0 0 0,1 0 0 0 0,-1 0 0 0 0,0 1 0 0 0,0-1 0 0 0,0 0 1 0 0,-1-1-1 0 0,-3 6 0 0 0,-7 7 392 0 0,-22 25 1 0 0,15-19-326 0 0,6-6-111 0 0,0-1 0 0 0,-2-1-1 0 0,-17 13 1 0 0,36-40 88 0 0,2 1-105 0 0,0 0 1 0 0,0 0-1 0 0,1 0 1 0 0,15-19-1 0 0,36-36-10 0 0,-42 49 1 0 0,70-73-498 0 0,127-101-1 0 0,-191 173 475 0 0,1 2-1 0 0,47-26 1 0 0,-56 35 187 0 0,1 1 1 0 0,0 0-1 0 0,0 1 0 0 0,0 1 1 0 0,1 0-1 0 0,28-3 0 0 0,-37 6-79 0 0,-1 1-1 0 0,0 0 0 0 0,0 0 1 0 0,1 1-1 0 0,-1-1 1 0 0,0 1-1 0 0,0 0 0 0 0,0 1 1 0 0,0-1-1 0 0,0 1 0 0 0,7 3 1 0 0,-10-4-58 0 0,0 1-1 0 0,0-1 1 0 0,0 1 0 0 0,0 0 0 0 0,0-1 0 0 0,0 1-1 0 0,0 0 1 0 0,-1 0 0 0 0,1 0 0 0 0,-1 0 0 0 0,1 0-1 0 0,-1 1 1 0 0,0-1 0 0 0,0 0 0 0 0,0 1 0 0 0,0-1-1 0 0,-1 0 1 0 0,1 1 0 0 0,-1-1 0 0 0,1 1 0 0 0,-1-1-1 0 0,0 1 1 0 0,0 0 0 0 0,0-1 0 0 0,0 4-1 0 0,-3 8 38 0 0,0 0-1 0 0,0-1 1 0 0,-1 1-1 0 0,-1-1 1 0 0,-10 21-1 0 0,-1 2 15 0 0,-4 14-57 0 0,-2-1 0 0 0,-2-1 0 0 0,-37 54 0 0 0,56-94-121 0 0,0-1 0 0 0,0 1 0 0 0,1-1-1 0 0,0 1 1 0 0,0 1 0 0 0,-3 10 0 0 0,7-18-195 0 0,11 3-3385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1:26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 9215 0 0,'0'0'9398'0'0,"-1"1"-8818"0"0,-46 41 1198 0 0,31-28-1643 0 0,1-1 0 0 0,0 2 0 0 0,-23 28 0 0 0,33-34-151 0 0,1 0-1 0 0,0 1 0 0 0,0 0 1 0 0,1-1-1 0 0,0 1 1 0 0,0 0-1 0 0,-1 15 1 0 0,-1 1-4 0 0,3-18 34 0 0,1 0 0 0 0,0 1 0 0 0,0-1-1 0 0,0 1 1 0 0,1-1 0 0 0,0 1 0 0 0,1-1 0 0 0,0 1 0 0 0,0-1-1 0 0,5 16 1 0 0,-5-23 130 0 0,1 0-90 0 0,0 0-43 0 0,0 0 1 0 0,0-1 0 0 0,1 1 0 0 0,-1-1 0 0 0,0 0-1 0 0,0 1 1 0 0,1-1 0 0 0,-1 0 0 0 0,0 0 0 0 0,1-1 0 0 0,-1 1-1 0 0,0 0 1 0 0,0-1 0 0 0,1 1 0 0 0,-1-1 0 0 0,0 0 0 0 0,0 0-1 0 0,0 0 1 0 0,0 0 0 0 0,0 0 0 0 0,0 0 0 0 0,0-1 0 0 0,3-2-1 0 0,6-5 25 0 0,-1 0 1 0 0,17-20-1 0 0,-17 18-20 0 0,7-7 0 0 0,47-55 37 0 0,-53 59-232 0 0,-1 0 0 0 0,0-1 1 0 0,10-21-1 0 0,-18 33 118 0 0,-1 0 0 0 0,1 0-1 0 0,-1 1 1 0 0,0-1 0 0 0,0 0 0 0 0,0 0-1 0 0,0 0 1 0 0,-1 0 0 0 0,1-1 0 0 0,-1 1-1 0 0,0 0 1 0 0,0 0 0 0 0,0 0-1 0 0,0 0 1 0 0,-1 0 0 0 0,1 0 0 0 0,-1 0-1 0 0,0 0 1 0 0,0 0 0 0 0,0 0 0 0 0,0 0-1 0 0,0 0 1 0 0,-1 0 0 0 0,1 0-1 0 0,-1 1 1 0 0,0-1 0 0 0,0 1 0 0 0,0-1-1 0 0,0 1 1 0 0,0 0 0 0 0,0 0 0 0 0,-1 0-1 0 0,1 0 1 0 0,-1 0 0 0 0,1 0 0 0 0,-1 1-1 0 0,0-1 1 0 0,0 1 0 0 0,1 0-1 0 0,-5-1 1 0 0,2 0-63 0 0,1 0 1 0 0,-1 1-1 0 0,0-1 0 0 0,0 2 1 0 0,0-1-1 0 0,0 0 0 0 0,0 1 0 0 0,0 0 1 0 0,0 0-1 0 0,0 0 0 0 0,0 1 0 0 0,0 0 1 0 0,0 0-1 0 0,0 0 0 0 0,0 0 1 0 0,0 1-1 0 0,0 0 0 0 0,1 0 0 0 0,-8 4 1 0 0,24 3-2353 0 0,3-2 1017 0 0,2-1-12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1:26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67 411 5527 0 0,'-1'2'423'0'0,"0"0"-351"0"0,-1 1 1 0 0,0-1-1 0 0,0 1 1 0 0,0-1-1 0 0,0 0 1 0 0,0 0-1 0 0,0 0 0 0 0,-1 0 1 0 0,-3 2-1 0 0,-14 9 3253 0 0,11-8-490 0 0,9-5-2731 0 0,-1 0 0 0 0,1 0 0 0 0,0 1 0 0 0,0-1 0 0 0,0 0 0 0 0,-1 0 0 0 0,1 0 0 0 0,0 1 0 0 0,0-1 0 0 0,-1 0 0 0 0,1 0 0 0 0,0 0 0 0 0,0 0 0 0 0,-1 0 0 0 0,1 0 0 0 0,0 0 0 0 0,-1 1 0 0 0,1-1 0 0 0,0 0 0 0 0,0 0 0 0 0,-1 0 0 0 0,1 0 0 0 0,0 0 0 0 0,-1 0 0 0 0,1 0 0 0 0,0-1 0 0 0,-1 1 0 0 0,1 0 0 0 0,0 0 0 0 0,0 0 0 0 0,-1 0 0 0 0,1 0 0 0 0,0 0-1 0 0,0 0 1 0 0,-1-1 0 0 0,1 1 0 0 0,0 0 0 0 0,0 0 0 0 0,-1 0 0 0 0,1-1 0 0 0,0 1 0 0 0,0 0 0 0 0,0 0 0 0 0,0-1 0 0 0,-1 1 0 0 0,1 0 0 0 0,0 0 0 0 0,0-1 0 0 0,0 1 0 0 0,0 0 0 0 0,0 0 0 0 0,0-1 0 0 0,0 1 0 0 0,0 0 0 0 0,-1-1 0 0 0,1 1 0 0 0,0 0 0 0 0,0-1 0 0 0,3-18 998 0 0,2 6-911 0 0,1-1-1 0 0,0 1 0 0 0,1 0 1 0 0,0 1-1 0 0,1 0 1 0 0,0 0-1 0 0,16-17 1 0 0,79-69-93 0 0,-75 73-13 0 0,11-9-44 0 0,67-47 0 0 0,-88 70-37 0 0,0 0-1 0 0,1 1 1 0 0,0 1-1 0 0,1 1 1 0 0,-1 1-1 0 0,37-8 1 0 0,-52 14-7 0 0,0 0 0 0 0,1 1 0 0 0,-1-1 0 0 0,0 1 0 0 0,1 0 0 0 0,-1 0 0 0 0,0 0 0 0 0,1 1 0 0 0,-1 0 1 0 0,0 0-1 0 0,7 2 0 0 0,-9-2 2 0 0,0 0 0 0 0,0 0 1 0 0,0 0-1 0 0,0 1 0 0 0,0-1 0 0 0,-1 1 0 0 0,1-1 1 0 0,0 1-1 0 0,-1-1 0 0 0,1 1 0 0 0,-1 0 1 0 0,0 0-1 0 0,1 0 0 0 0,-1 0 0 0 0,0 0 0 0 0,0 0 1 0 0,0 0-1 0 0,0 0 0 0 0,-1 0 0 0 0,1 1 1 0 0,-1-1-1 0 0,1 0 0 0 0,-1 3 0 0 0,1 6 38 0 0,-1-1 0 0 0,0 1 1 0 0,0-1-1 0 0,-1 0 0 0 0,-1 1 0 0 0,0-1 0 0 0,0 0 0 0 0,-7 17 0 0 0,-5 7 245 0 0,-20 37 0 0 0,3-10-108 0 0,25-48-149 0 0,1-3-8 0 0,1 0 0 0 0,0 0 0 0 0,0 0 0 0 0,1 0-1 0 0,0 1 1 0 0,0-1 0 0 0,0 15 0 0 0,3-24-120 0 0,0 1-1 0 0,0-1 1 0 0,0 0 0 0 0,0 0-1 0 0,0 0 1 0 0,1 0 0 0 0,-1 1-1 0 0,0-1 1 0 0,1 0 0 0 0,-1 0 0 0 0,1 0-1 0 0,-1 0 1 0 0,1 0 0 0 0,0 0-1 0 0,-1 0 1 0 0,1 0 0 0 0,0 0-1 0 0,0 0 1 0 0,0 0 0 0 0,0-1-1 0 0,-1 1 1 0 0,1 0 0 0 0,2 0-1 0 0,7 3-1288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1:26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25 9671 0 0,'1'-1'748'0'0,"32"-23"7352"0"0,-37 24-7920 0 0,1 1 0 0 0,0-1 0 0 0,-1 1 1 0 0,1 0-1 0 0,0 0 0 0 0,0 0 0 0 0,-1 0 0 0 0,1 0 0 0 0,-5 4 0 0 0,-26 19 350 0 0,23-15-310 0 0,-70 57 201 0 0,-87 92-1 0 0,154-144-420 0 0,0 1 0 0 0,1 0 0 0 0,0 1 0 0 0,-16 26 0 0 0,24-31 0 0 0,4 0 0 0 0,2-10-8 0 0,-1 1 0 0 0,1-1 0 0 0,0 0 0 0 0,0 0 0 0 0,0 0 0 0 0,-1 1 0 0 0,1-1 0 0 0,0 0 0 0 0,0 0 0 0 0,1 0 0 0 0,-1 0 0 0 0,0-1 0 0 0,0 1 0 0 0,0 0 0 0 0,1 0 0 0 0,-1-1-1 0 0,0 1 1 0 0,1 0 0 0 0,1 0 0 0 0,31 7-262 0 0,-27-7 221 0 0,37 6-345 0 0,-22-4 166 0 0,40 10 0 0 0,-55-11 268 0 0,-1 1 0 0 0,1-1 1 0 0,-1 1-1 0 0,0 0 0 0 0,0 0 1 0 0,0 1-1 0 0,-1 0 0 0 0,1 0 1 0 0,-1 0-1 0 0,7 8 1 0 0,-10-10 20 0 0,0 1 0 0 0,0 0 0 0 0,0 0 0 0 0,0-1 1 0 0,-1 1-1 0 0,0 0 0 0 0,1 0 0 0 0,-1 0 1 0 0,0 1-1 0 0,0-1 0 0 0,-1 0 0 0 0,1 0 1 0 0,-1 0-1 0 0,1 1 0 0 0,-1-1 0 0 0,0 0 1 0 0,0 1-1 0 0,-1-1 0 0 0,1 0 0 0 0,-1 0 0 0 0,1 1 1 0 0,-1-1-1 0 0,0 0 0 0 0,0 0 0 0 0,0 0 1 0 0,-1 0-1 0 0,-2 5 0 0 0,1-3 11 0 0,-1 0 0 0 0,1 0-1 0 0,-1 0 1 0 0,1-1 0 0 0,-1 0 0 0 0,0 1-1 0 0,-1-2 1 0 0,1 1 0 0 0,-1 0-1 0 0,0-1 1 0 0,0 0 0 0 0,0 0 0 0 0,0 0-1 0 0,-11 3 1 0 0,1-3 28 0 0,0 0 1 0 0,1-2-1 0 0,-1 0 0 0 0,0 0 1 0 0,-19-3-1 0 0,-4 1 9 0 0,-29 2-217 0 0,-143-7-3065 0 0,208 5 3059 0 0,-10 0-1951 0 0,4-1-2212 0 0,1-1-2105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16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33 339 6447 0 0,'0'2'499'0'0,"0"0"-409"0"0,-1 1-63 0 0,-7 8 316 0 0,4-7-362 0 0,-9 4 9376 0 0,7-6-6136 0 0,6-3-2611 0 0,1-4-511 0 0,-1 1-1 0 0,1 0 1 0 0,0 0 0 0 0,1 0-1 0 0,-1 0 1 0 0,1 0-1 0 0,-1 0 1 0 0,1 0 0 0 0,1 1-1 0 0,-1-1 1 0 0,0 1-1 0 0,1-1 1 0 0,0 1 0 0 0,4-5-1 0 0,9-7-75 0 0,26-20-1 0 0,-35 30 9 0 0,38-28-33 0 0,1 2-1 0 0,2 3 1 0 0,0 1 0 0 0,2 3-1 0 0,1 2 1 0 0,1 2 0 0 0,73-18-1 0 0,-104 32 10 0 0,61-13-22 0 0,-71 17 30 0 0,-1 1 1 0 0,1 0 0 0 0,0 1-1 0 0,0 0 1 0 0,16 2-1 0 0,-25-2 284 0 0,-4 13-83 0 0,-2 0-128 0 0,-1 0-1 0 0,0 0 1 0 0,0 0-1 0 0,-2-1 1 0 0,-12 20-1 0 0,-6 12 32 0 0,16-26-117 0 0,1 0 1 0 0,1 1-1 0 0,1 0 0 0 0,0 1 0 0 0,-3 21 0 0 0,7-29-2 0 0,1 0 0 0 0,1 0 0 0 0,-1 0 0 0 0,2 0 0 0 0,-1 0 0 0 0,2 0-1 0 0,0 0 1 0 0,0-1 0 0 0,8 23 0 0 0,0-16-59 0 0,-9-16-109 0 0,0-1-1 0 0,1 0 0 0 0,-1 0 0 0 0,1 0 0 0 0,0 0 1 0 0,-1-1-1 0 0,1 1 0 0 0,0 0 0 0 0,-1-1 0 0 0,1 1 1 0 0,0-1-1 0 0,0 0 0 0 0,0 1 0 0 0,-1-1 0 0 0,1 0 0 0 0,0 0 1 0 0,3 0-1 0 0,4-2-1670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1:27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120 155 1839 0 0,'0'0'83'0'0,"11"-4"8230"0"0,-23 9-3909 0 0,-7 10-3984 0 0,15-11 58 0 0,-5 4-253 0 0,1 1 1 0 0,-1 0 0 0 0,2 1 0 0 0,-1 0 0 0 0,1 0 0 0 0,1 0 0 0 0,0 1 0 0 0,0 0-1 0 0,1 0 1 0 0,0 1 0 0 0,-3 14 0 0 0,5-15-148 0 0,0 0-1 0 0,1 0 1 0 0,1 0-1 0 0,-1 0 1 0 0,2 1-1 0 0,-1-1 1 0 0,2 0-1 0 0,0 0 1 0 0,0 1 0 0 0,1-1-1 0 0,0 0 1 0 0,5 15-1 0 0,-6-23-71 0 0,1 0 1 0 0,-1 0-1 0 0,0 0 0 0 0,1 0 0 0 0,-1 0 0 0 0,1-1 0 0 0,0 1 1 0 0,0-1-1 0 0,0 1 0 0 0,0-1 0 0 0,1 0 0 0 0,-1 0 0 0 0,1 0 1 0 0,-1 0-1 0 0,1 0 0 0 0,-1-1 0 0 0,1 1 0 0 0,0-1 1 0 0,0 1-1 0 0,0-1 0 0 0,0 0 0 0 0,5 1 0 0 0,-3-2 20 0 0,-1 1 0 0 0,1-1 1 0 0,-1 0-1 0 0,1-1 0 0 0,-1 1 0 0 0,1-1 0 0 0,-1 0 0 0 0,1 0 0 0 0,-1 0 0 0 0,0-1 1 0 0,1 1-1 0 0,-1-1 0 0 0,0 0 0 0 0,0 0 0 0 0,5-5 0 0 0,18-13 109 0 0,-2-1 0 0 0,0-1 0 0 0,-1-1 0 0 0,-1-1-1 0 0,-2-2 1 0 0,29-42 0 0 0,-42 55-122 0 0,0-1 1 0 0,0-1-1 0 0,-2 1 0 0 0,0-1 1 0 0,-1 0-1 0 0,0-1 0 0 0,3-20 1 0 0,-4 11-348 0 0,-1 0 1 0 0,-2 0 0 0 0,0 1-1 0 0,-4-27 1 0 0,3 42-1428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1:28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356 792 12007 0 0,'-13'11'663'0'0,"-22"23"-1"0"0,16-15 2936 0 0,20-20-3002 0 0,19-28 645 0 0,44-49 0 0 0,-42 53-948 0 0,91-100 51 0 0,32-38-198 0 0,-112 121-138 0 0,-1-2 0 0 0,28-50 0 0 0,-45 67-67 0 0,-1 0-1 0 0,-1-1 1 0 0,-1-1-1 0 0,-2 0 0 0 0,10-42 1 0 0,-19 67-6 0 0,-1 1 1 0 0,1-1 0 0 0,-1 0-1 0 0,0 0 1 0 0,-1-7-1 0 0,1 11 55 0 0,0-1-1 0 0,-1 1 0 0 0,1-1 1 0 0,0 0-1 0 0,0 1 0 0 0,0-1 1 0 0,0 1-1 0 0,0-1 0 0 0,-1 1 1 0 0,1-1-1 0 0,0 1 1 0 0,0-1-1 0 0,-1 1 0 0 0,1-1 1 0 0,0 1-1 0 0,-1-1 0 0 0,1 1 1 0 0,-1 0-1 0 0,1-1 0 0 0,0 1 1 0 0,-1-1-1 0 0,1 1 1 0 0,-1 0-1 0 0,1-1 0 0 0,-1 1 1 0 0,1 0-1 0 0,-1 0 0 0 0,0 0 1 0 0,1-1-1 0 0,-1 1 0 0 0,1 0 1 0 0,-1 0-1 0 0,1 0 1 0 0,-1 0-1 0 0,0 0 0 0 0,1 0 1 0 0,-1 0-1 0 0,1 0 0 0 0,-1 0 1 0 0,1 0-1 0 0,-1 0 0 0 0,0 0 1 0 0,1 1-1 0 0,-1-1 1 0 0,1 0-1 0 0,-1 1 0 0 0,-4 1 1 0 0,0 1-1 0 0,0 0 1 0 0,1 0-1 0 0,0 0 1 0 0,-1 0 0 0 0,1 1-1 0 0,0-1 1 0 0,-5 8-1 0 0,-26 38 70 0 0,25-34-13 0 0,-36 57 315 0 0,-66 145-1 0 0,-11 90 290 0 0,-57 133 71 0 0,179-438-717 0 0,-66 152 99 0 0,54-118-111 0 0,8-20-486 0 0,0 0 1 0 0,-2 0-1 0 0,0 0 1 0 0,-1-1-1 0 0,0 0 0 0 0,-11 14 1 0 0,-50 49-3480 0 0,60-70 3547 0 0,0 1 1 0 0,0-1-1 0 0,-1-1 1 0 0,0 0-1 0 0,-1 0 1 0 0,-13 6-1 0 0,22-12 109 0 0,3-5 33 0 0,-1 1 305 0 0,1 0 1 0 0,-1-1 0 0 0,1 1-1 0 0,0 0 1 0 0,0 0-1 0 0,0 0 1 0 0,1 0-1 0 0,2-5 1 0 0,20-27 500 0 0,-17 27-446 0 0,42-59 445 0 0,-20 27-272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1:28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11519 0 0,'0'0'3759'0'0,"2"1"-2364"0"0,2 1-1140 0 0,1-1 0 0 0,-1 1 1 0 0,0-1-1 0 0,1 0 1 0 0,-1 0-1 0 0,1 0 0 0 0,-1 0 1 0 0,1-1-1 0 0,-1 0 1 0 0,1 0-1 0 0,0 0 1 0 0,7-2-1 0 0,9-2 265 0 0,30-9 0 0 0,-34 8-162 0 0,-10 3-275 0 0,90-26 486 0 0,122-18-1 0 0,-179 36-3597 0 0,-21 4-1808 0 0,1 1-1533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1:30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517 909 2759 0 0,'0'0'126'0'0,"2"1"411"0"0,0-1 332 0 0,1 1 0 0 0,-1-1 0 0 0,0 1 0 0 0,0-1 0 0 0,1 0 0 0 0,-1 0 0 0 0,0 0 0 0 0,1 0 0 0 0,-1 0 0 0 0,0 0 0 0 0,0-1 0 0 0,1 1 0 0 0,2-2 0 0 0,-4 2-410 0 0,0-1 0 0 0,0 0 0 0 0,1 1 1 0 0,-1-1-1 0 0,0 0 0 0 0,0 0 1 0 0,0 0-1 0 0,0 0 0 0 0,0 0 0 0 0,0 0 1 0 0,0 0-1 0 0,1-2 0 0 0,4-13-1211 0 0,-5 6 916 0 0,2-1-1 0 0,-1 1 1 0 0,1 0 0 0 0,1 0-1 0 0,0 0 1 0 0,0 0 0 0 0,1 0-1 0 0,7-10 1 0 0,61-95-223 0 0,70-150 0 0 0,-94 170-239 0 0,59-136-876 0 0,-106 225 1145 0 0,9-28-323 0 0,-10 32 346 0 0,-1 0 0 0 0,1 0 1 0 0,-1 0-1 0 0,0-1 0 0 0,1 1 0 0 0,-1 0 0 0 0,0 0 0 0 0,-1 0 0 0 0,1 0 0 0 0,0-1 1 0 0,-1 1-1 0 0,1 0 0 0 0,-2-2 0 0 0,1 4 10 0 0,0 0 1 0 0,0 0-1 0 0,0 0 0 0 0,0 0 1 0 0,0 0-1 0 0,-1 0 0 0 0,1 1 1 0 0,0-1-1 0 0,0 0 0 0 0,0 1 1 0 0,0-1-1 0 0,0 1 0 0 0,0-1 1 0 0,0 1-1 0 0,-1 0 0 0 0,-3 3-4 0 0,0 0 1 0 0,0 1-1 0 0,0-1 0 0 0,0 1 0 0 0,1 0 1 0 0,0 0-1 0 0,0 0 0 0 0,0 1 0 0 0,-5 10 0 0 0,-2 7-17 0 0,-9 29-1 0 0,12-29-22 0 0,-137 448-93 0 0,117-370 123 0 0,3-7-9 0 0,-57 179-171 0 0,66-229 144 0 0,-3 0 1 0 0,-1-1 0 0 0,-51 79 0 0 0,18-53-200 0 0,-100 101 0 0 0,-18 21 637 0 0,163-180-347 0 0,-10 10 4 0 0,2 1-1 0 0,1 0 1 0 0,0 1 0 0 0,-18 43-1 0 0,32-66-47 0 0,1 1 0 0 0,0-1 0 0 0,0 1-1 0 0,-1-1 1 0 0,1 0 0 0 0,0 1 0 0 0,0-1 0 0 0,0 1-1 0 0,0-1 1 0 0,0 1 0 0 0,0-1 0 0 0,0 1 0 0 0,0-1-1 0 0,0 1 1 0 0,0-1 0 0 0,0 1 0 0 0,0-1 0 0 0,0 1-1 0 0,0 0 1 0 0,1-1 3 0 0,0 1 0 0 0,-1-1 0 0 0,1 0 0 0 0,0 0 0 0 0,-1 0 0 0 0,1 0 0 0 0,-1 0 1 0 0,1 0-1 0 0,0 0 0 0 0,-1-1 0 0 0,1 1 0 0 0,0 0 0 0 0,-1 0 0 0 0,1 0 0 0 0,0-1 0 0 0,-1 1 0 0 0,1 0 0 0 0,-1 0 0 0 0,1-1 0 0 0,-1 1 0 0 0,1-1 0 0 0,15-10 66 0 0,6-8-605 0 0,-1 0 1 0 0,36-43-1 0 0,-30 28-452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1:31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51 220 10591 0 0,'-11'0'207'0'0,"-28"5"4349"0"0,62-1-261 0 0,-17-2-4121 0 0,0-1 0 0 0,1 0 0 0 0,-1-1 0 0 0,11 1 0 0 0,11-4 210 0 0,0-1 0 0 0,42-12 0 0 0,54-22 156 0 0,-47 13-315 0 0,156-40 387 0 0,-77 23-1493 0 0,-53 11-2464 0 0,-74 22 1218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1:31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97 1839 0 0,'0'1'7826'0'0,"0"7"-5337"0"0,0-6-2109 0 0,1 0 1 0 0,-1 1-1 0 0,0-1 0 0 0,1 0 0 0 0,0 0 1 0 0,0 0-1 0 0,-1 0 0 0 0,1 0 1 0 0,0 0-1 0 0,1 0 0 0 0,-1 0 1 0 0,0 0-1 0 0,0 0 0 0 0,1 0 0 0 0,-1-1 1 0 0,1 1-1 0 0,2 1 0 0 0,-1 0-139 0 0,1-1 0 0 0,-1 0 0 0 0,1-1-1 0 0,-1 1 1 0 0,1-1 0 0 0,0 1-1 0 0,-1-1 1 0 0,1 0 0 0 0,5 0 0 0 0,6 1 98 0 0,1-2 1 0 0,-1 1-1 0 0,30-5 1 0 0,-43 4-194 0 0,28-4 339 0 0,29-7 0 0 0,-47 9-432 0 0,-1-2 0 0 0,-1 1 0 0 0,1-1 0 0 0,0-1 0 0 0,17-10 0 0 0,-25 13-77 0 0,0 0 1 0 0,-1 0-1 0 0,1 0 0 0 0,-1 0 1 0 0,0-1-1 0 0,1 1 0 0 0,-1-1 1 0 0,0 1-1 0 0,0-1 0 0 0,-1 0 1 0 0,1 0-1 0 0,-1 0 0 0 0,1 1 1 0 0,-1-2-1 0 0,0 1 0 0 0,1-3 1 0 0,-2 4-20 0 0,0-1-1 0 0,1 1 1 0 0,-1 0 0 0 0,-1 0 0 0 0,1 0 0 0 0,0 0 0 0 0,0 0-1 0 0,-1 0 1 0 0,1 0 0 0 0,-1 0 0 0 0,0 0 0 0 0,1 0 0 0 0,-1 0-1 0 0,0 0 1 0 0,0 0 0 0 0,0 1 0 0 0,-1-1 0 0 0,1 0 0 0 0,0 1-1 0 0,-1-1 1 0 0,1 1 0 0 0,-1-1 0 0 0,1 1 0 0 0,-1 0-1 0 0,0 0 1 0 0,-2-2 0 0 0,0 1-62 0 0,0 0 1 0 0,0 0-1 0 0,0 1 0 0 0,-1-1 1 0 0,1 1-1 0 0,0 0 0 0 0,-1 0 1 0 0,1 1-1 0 0,-1-1 0 0 0,1 1 1 0 0,-1 0-1 0 0,1 0 0 0 0,-1 1 1 0 0,1-1-1 0 0,0 1 0 0 0,-6 1 1 0 0,-8 3-117 0 0,0 1 1 0 0,-25 11-1 0 0,38-14 190 0 0,-39 19 70 0 0,1 2-1 0 0,1 1 0 0 0,1 3 1 0 0,-54 46-1 0 0,90-69 14 0 0,-1-1 0 0 0,1 1 0 0 0,0 1 0 0 0,0-1 0 0 0,1 1 0 0 0,-1-1 0 0 0,1 1-1 0 0,0 0 1 0 0,-4 10 0 0 0,7-13-31 0 0,0 0 0 0 0,1-1 1 0 0,-1 1-1 0 0,0 0 0 0 0,1 1 0 0 0,0-1 0 0 0,0 0 0 0 0,0 0 0 0 0,0 0 0 0 0,0 0 0 0 0,0 0 0 0 0,1 0 1 0 0,-1 0-1 0 0,1 0 0 0 0,0 0 0 0 0,0 0 0 0 0,0 0 0 0 0,1-1 0 0 0,-1 1 0 0 0,1 0 0 0 0,-1-1 1 0 0,1 1-1 0 0,0-1 0 0 0,2 3 0 0 0,1 1 1 0 0,1-1 0 0 0,0 0-1 0 0,-1 0 1 0 0,2-1 0 0 0,-1 0 0 0 0,0 0 0 0 0,1 0 0 0 0,0-1 0 0 0,0 0 0 0 0,0 0 0 0 0,0-1-1 0 0,11 3 1 0 0,9 0-693 0 0,54 4 1 0 0,-41-7-704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1:31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10 565 7831 0 0,'-1'-1'5428'0'0,"0"-2"-4816"0"0,0 0 0 0 0,-1 0 0 0 0,1 0 0 0 0,0-1 0 0 0,0 1 0 0 0,1 0 0 0 0,-1-1 0 0 0,1 1 0 0 0,0 0 0 0 0,0-1 0 0 0,0-4 0 0 0,7-41 797 0 0,-1 14-262 0 0,-5 29-1010 0 0,12-92 1150 0 0,-10 86-1250 0 0,0 1-1 0 0,1 1 1 0 0,0-1 0 0 0,0 0-1 0 0,1 1 1 0 0,10-16-1 0 0,-4 9-132 0 0,1 2 0 0 0,1 0-1 0 0,0 1 1 0 0,1 0 0 0 0,0 0 0 0 0,1 2-1 0 0,0 0 1 0 0,1 1 0 0 0,1 0-1 0 0,-1 1 1 0 0,2 1 0 0 0,-1 1 0 0 0,1 0-1 0 0,23-5 1 0 0,121-23-4172 0 0,4 16-6436 0 0,-155 19 9951 0 0,1 0 1 0 0,-1 1-1 0 0,0 1 0 0 0,1 0 0 0 0,17 4 0 0 0,-27-5 1172 0 0,-1 1-304 0 0,-1 0 1 0 0,1 0-1 0 0,0 1 0 0 0,-1-1 1 0 0,1 0-1 0 0,-1 0 0 0 0,0 1 1 0 0,1-1-1 0 0,-1 0 1 0 0,0 0-1 0 0,0 1 0 0 0,0-1 1 0 0,0 0-1 0 0,0 2 0 0 0,0 1 244 0 0,-1 0-1 0 0,0-1 0 0 0,0 1 0 0 0,0 0 0 0 0,-1-1 0 0 0,1 1 1 0 0,-1-1-1 0 0,0 0 0 0 0,-3 5 0 0 0,-25 29 1982 0 0,6-9-384 0 0,17-18-1243 0 0,4-5-199 0 0,-1-1 0 0 0,1 1 0 0 0,0 0-1 0 0,0 0 1 0 0,1 0 0 0 0,-1 0 0 0 0,-2 11 0 0 0,5-15-427 0 0,0 0 0 0 0,0 0 0 0 0,0 0 0 0 0,0 0 1 0 0,0-1-1 0 0,0 1 0 0 0,0 0 0 0 0,0 0 0 0 0,1 0 1 0 0,-1-1-1 0 0,0 1 0 0 0,1 0 0 0 0,-1 0 0 0 0,0 0 1 0 0,1-1-1 0 0,-1 1 0 0 0,1 0 0 0 0,-1-1 0 0 0,1 1 1 0 0,0-1-1 0 0,-1 1 0 0 0,1 0 0 0 0,0-1 0 0 0,-1 1 1 0 0,1-1-1 0 0,0 0 0 0 0,-1 1 0 0 0,1-1 0 0 0,0 0 1 0 0,0 1-1 0 0,0-1 0 0 0,1 1 0 0 0,2 0 32 0 0,0 0 0 0 0,0 0 0 0 0,0-1-1 0 0,0 1 1 0 0,5-1 0 0 0,4 0 52 0 0,-1-1 0 0 0,1-1 0 0 0,0-1 1 0 0,-1 1-1 0 0,1-2 0 0 0,-1 0 0 0 0,14-6 0 0 0,3-4 63 0 0,46-29-1 0 0,-68 38-214 0 0,1 0-8 0 0,-1 0 0 0 0,1 0 0 0 0,-1-1 0 0 0,0 0 0 0 0,0-1 0 0 0,-1 1 0 0 0,8-11 0 0 0,-13 16-203 0 0,-9-6-316 0 0,5 7 453 0 0,1-1 1 0 0,-1 0-1 0 0,0 1 1 0 0,0-1 0 0 0,0 1-1 0 0,0 0 1 0 0,0 0-1 0 0,1 0 1 0 0,-1 0-1 0 0,-4 1 1 0 0,-30 7-345 0 0,32-7 342 0 0,-166 60-440 0 0,135-47 466 0 0,0 0 91 0 0,-48 27 0 0 0,72-34-35 0 0,1 0 0 0 0,0 0 0 0 0,1 1 0 0 0,-1 1 0 0 0,1 0 0 0 0,1 0 0 0 0,-16 20 0 0 0,22-25 4 0 0,1 0-1 0 0,-1 0 1 0 0,1 1 0 0 0,0-1-1 0 0,0 1 1 0 0,1-1-1 0 0,-1 1 1 0 0,1-1 0 0 0,0 1-1 0 0,0 0 1 0 0,1 0 0 0 0,-1 0-1 0 0,1-1 1 0 0,0 1-1 0 0,0 0 1 0 0,1 0 0 0 0,-1 0-1 0 0,1-1 1 0 0,0 1-1 0 0,1 0 1 0 0,-1-1 0 0 0,1 1-1 0 0,0-1 1 0 0,0 1 0 0 0,3 4-1 0 0,3 7-55 0 0,-6-11-33 0 0,0-1 1 0 0,0 1-1 0 0,0-1 1 0 0,1 0-1 0 0,-1 0 1 0 0,1 0-1 0 0,0 0 0 0 0,0 0 1 0 0,1-1-1 0 0,-1 1 1 0 0,1-1-1 0 0,5 4 1 0 0,33 13-3021 0 0,-19-10-3967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1:32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25 483 13103 0 0,'0'0'598'0'0,"-1"2"-10"0"0,-3 4-399 0 0,1 1 0 0 0,0-1-1 0 0,0 1 1 0 0,0 0 0 0 0,1 0 0 0 0,-3 14 0 0 0,5-21-96 0 0,0 0 0 0 0,0 0-1 0 0,0 0 1 0 0,0 0 0 0 0,0 1-1 0 0,0-1 1 0 0,0 0 0 0 0,0 0 0 0 0,0 0-1 0 0,0 0 1 0 0,0 1 0 0 0,0-1-1 0 0,0 0 1 0 0,0 0 0 0 0,0 0 0 0 0,0 0-1 0 0,0 1 1 0 0,0-1 0 0 0,0 0-1 0 0,0 0 1 0 0,0 0 0 0 0,0 0-1 0 0,0 1 1 0 0,0-1 0 0 0,0 0 0 0 0,0 0-1 0 0,0 0 1 0 0,0 0 0 0 0,0 0-1 0 0,0 1 1 0 0,1-1 0 0 0,-1 0 0 0 0,0 0-1 0 0,0 0 1 0 0,0 0 0 0 0,0 0-1 0 0,0 0 1 0 0,0 0 0 0 0,1 1 0 0 0,-1-1-1 0 0,0 0 1 0 0,8-5 1113 0 0,7-15-275 0 0,-7 4-489 0 0,-2-1 1 0 0,0 0 0 0 0,0-1-1 0 0,-2 1 1 0 0,5-34 0 0 0,8-34 167 0 0,-9 59-511 0 0,1 1-1 0 0,1 0 0 0 0,13-24 1 0 0,-18 40-137 0 0,0 1 1 0 0,1-1 0 0 0,-1 1 0 0 0,2 0 0 0 0,-1 1-1 0 0,1 0 1 0 0,1 0 0 0 0,-1 0 0 0 0,1 1 0 0 0,0 0-1 0 0,12-6 1 0 0,-1 3-382 0 0,1 2 0 0 0,0 1 0 0 0,0 0 0 0 0,1 1-1 0 0,31-3 1 0 0,-3 0-391 0 0,-24 3 449 0 0,82-14-953 0 0,-35 9-2810 0 0,-48 7-1736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1:32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14 15175 0 0,'0'0'695'0'0,"5"-7"224"0"0,-1 1 2325 0 0,-6 6-3062 0 0,0 0 0 0 0,0-1 0 0 0,-1 1 0 0 0,1 0 0 0 0,0 1 1 0 0,-1-1-1 0 0,1 0 0 0 0,0 1 0 0 0,-3 0 0 0 0,3-1-9 0 0,-8 3 15 0 0,1-1-1 0 0,-1 1 0 0 0,0 1 1 0 0,1 0-1 0 0,-16 9 1 0 0,-42 33 134 0 0,28-19-234 0 0,-16 8-37 0 0,-24 16-48 0 0,66-42-3 0 0,1 2 0 0 0,0-1-1 0 0,-20 23 1 0 0,24-19 0 0 0,10-9 0 0 0,-1-4 0 0 0,0 0-14 0 0,-1 1-1 0 0,1-1 1 0 0,0 1 0 0 0,0-1-1 0 0,0 1 1 0 0,0-1-1 0 0,0 1 1 0 0,0-1 0 0 0,0 0-1 0 0,0 0 1 0 0,1 0 0 0 0,-1 1-1 0 0,1-1 1 0 0,-1-1-1 0 0,0 1 1 0 0,1 0 0 0 0,0 0-1 0 0,-1 0 1 0 0,1-1-1 0 0,1 1 1 0 0,7 2-91 0 0,0 0 0 0 0,14 1 0 0 0,-2 0-6 0 0,124 41-227 0 0,-117-33 440 0 0,0 0 0 0 0,49 32 0 0 0,-72-40 7 0 0,0 0-1 0 0,-1 1 0 0 0,0 0 1 0 0,0 0-1 0 0,0 0 0 0 0,0 1 1 0 0,-1 0-1 0 0,5 9 0 0 0,-6-11-50 0 0,-1 0-1 0 0,0 1 0 0 0,0 0 0 0 0,0-1 1 0 0,0 1-1 0 0,-1 0 0 0 0,0-1 1 0 0,0 1-1 0 0,0 0 0 0 0,-1 0 1 0 0,1 0-1 0 0,-2 9 0 0 0,1-12-46 0 0,-1 1 0 0 0,1-1-1 0 0,-1 0 1 0 0,0 0 0 0 0,0 0 0 0 0,0 0-1 0 0,0 0 1 0 0,-1 0 0 0 0,1 0 0 0 0,0-1-1 0 0,-1 1 1 0 0,1 0 0 0 0,-1-1 0 0 0,0 1-1 0 0,0-1 1 0 0,1 1 0 0 0,-1-1 0 0 0,0 0-1 0 0,0 0 1 0 0,0 0 0 0 0,0 0-1 0 0,0 0 1 0 0,-4 1 0 0 0,-6 1 37 0 0,1 0 1 0 0,-1-1-1 0 0,-16 1 0 0 0,16-1-3 0 0,-216 10 238 0 0,-9 1-273 0 0,163-5-2156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1:32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17647 0 0,'0'0'811'0'0,"-1"1"-19"0"0,-12 22-599 0 0,10-20 207 0 0,1 1 0 0 0,0 0 0 0 0,-1 0 0 0 0,1 0 1 0 0,0 0-1 0 0,1 0 0 0 0,-1 0 0 0 0,1 0 0 0 0,0 1 1 0 0,0-1-1 0 0,0 0 0 0 0,0 1 0 0 0,1-1 0 0 0,0 1 1 0 0,0 7-1 0 0,0-8-289 0 0,0-3-92 0 0,1 1-1 0 0,-1-1 1 0 0,0 0 0 0 0,0 0 0 0 0,0 0 0 0 0,1 1-1 0 0,-1-1 1 0 0,1 0 0 0 0,-1 0 0 0 0,1 0-1 0 0,-1 0 1 0 0,1 0 0 0 0,0 0 0 0 0,0 0-1 0 0,-1 0 1 0 0,1 0 0 0 0,0 0 0 0 0,0 0 0 0 0,0-1-1 0 0,1 2 1 0 0,1 0-154 0 0,0 0 0 0 0,-1 0 0 0 0,1 0 0 0 0,0 0 0 0 0,0-1 0 0 0,0 1 0 0 0,0-1 0 0 0,0 0 0 0 0,0 0 0 0 0,4 1 0 0 0,-6-2-700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24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0 9935 0 0,'-6'4'898'0'0,"1"-2"-635"0"0,1 1 0 0 0,-1 0 1 0 0,1 0-1 0 0,0 0 1 0 0,0 0-1 0 0,0 1 0 0 0,0 0 1 0 0,1 0-1 0 0,0 0 0 0 0,-1 0 1 0 0,1 0-1 0 0,-2 5 1 0 0,-27 36 6614 0 0,35-42-6698 0 0,-1-1-135 0 0,0 0 1 0 0,-1 0 0 0 0,1 0 0 0 0,0-1 0 0 0,0 1 0 0 0,0-1-1 0 0,0 1 1 0 0,0-1 0 0 0,0 0 0 0 0,0 0 0 0 0,1 0 0 0 0,-1 0-1 0 0,0 0 1 0 0,1-1 0 0 0,-1 1 0 0 0,4 0 0 0 0,37 2 256 0 0,1-1-1 0 0,-1-3 1 0 0,61-7 0 0 0,-31 1 71 0 0,237-2 927 0 0,-242 6-1248 0 0,1-3 0 0 0,0-3 1 0 0,91-25-1 0 0,-153 32-36 0 0,-4 1-12 0 0,0 0-1 0 0,-1 1 1 0 0,1-1-1 0 0,0 1 1 0 0,-1 0-1 0 0,1 0 1 0 0,5 0-1 0 0,-6 0-115 0 0,-2 5-211 0 0,-1 0 1 0 0,0 0-1 0 0,0 0 0 0 0,0 0 1 0 0,-1 0-1 0 0,1-1 0 0 0,-1 1 1 0 0,-1 0-1 0 0,1-1 1 0 0,0 0-1 0 0,-1 1 0 0 0,0-1 1 0 0,-6 7-1 0 0,-7 7-1084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4:10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2 9759 0 0,'0'0'447'0'0,"-2"0"-11"0"0,-30-2-109 0 0,30 2 466 0 0,0 1 266 0 0,-18 9 1727 0 0,19-8-2295 0 0,0 0-38 0 0,1 0-377 0 0,0 0 0 0 0,1 0 0 0 0,-1 0-1 0 0,0 0 1 0 0,1 0 0 0 0,-1 0 0 0 0,1-1 0 0 0,0 1 0 0 0,-1 0-1 0 0,1 0 1 0 0,0-1 0 0 0,0 1 0 0 0,0 0 0 0 0,0-1-1 0 0,1 1 1 0 0,-1-1 0 0 0,0 1 0 0 0,1-1 0 0 0,-1 0-1 0 0,1 0 1 0 0,-1 1 0 0 0,1-1 0 0 0,1 1 0 0 0,9 5 136 0 0,0 0 1 0 0,17 7-1 0 0,-5-3 178 0 0,-8-3-262 0 0,-1 1 0 0 0,0 1 1 0 0,-1 0-1 0 0,0 1 0 0 0,0 0 0 0 0,-2 1 0 0 0,13 15 1 0 0,-20-21-144 0 0,0 0 1 0 0,-1 0 0 0 0,0 0 0 0 0,-1 1 0 0 0,1-1-1 0 0,-1 1 1 0 0,-1 0 0 0 0,1 0 0 0 0,-1 0-1 0 0,0 0 1 0 0,-1 1 0 0 0,0-1 0 0 0,0 0 0 0 0,0 1-1 0 0,-1-1 1 0 0,0 1 0 0 0,-1-1 0 0 0,1 1-1 0 0,-4 9 1 0 0,2-9-6 0 0,0-1-1 0 0,0 0 1 0 0,-1 0-1 0 0,-1 0 1 0 0,1-1 0 0 0,-1 1-1 0 0,0-1 1 0 0,0 1-1 0 0,-1-2 1 0 0,0 1-1 0 0,0 0 1 0 0,0-1 0 0 0,-1 0-1 0 0,0 0 1 0 0,0 0-1 0 0,0-1 1 0 0,0 0-1 0 0,-1 0 1 0 0,0-1 0 0 0,0 0-1 0 0,0 0 1 0 0,0 0-1 0 0,0-1 1 0 0,0 0-1 0 0,-1 0 1 0 0,1-1 0 0 0,-1 0-1 0 0,1-1 1 0 0,-1 1-1 0 0,1-1 1 0 0,-1-1-1 0 0,1 1 1 0 0,-1-1-1 0 0,1-1 1 0 0,-1 1 0 0 0,-11-6-1 0 0,-11-3 23 0 0,15 5-957 0 0,-1 0 1 0 0,-21-12-1 0 0,27 9-1337 0 0,5 0-3090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4:16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1221 29 1375 0 0,'17'-4'-107'0'0,"61"-15"1896"0"0,-65 17 157 0 0,0 0 0 0 0,14 1 0 0 0,-26 1-1759 0 0,0 0-1 0 0,0 0 1 0 0,1 0 0 0 0,-1 0-1 0 0,0 0 1 0 0,0 0-1 0 0,1 1 1 0 0,-1-1-1 0 0,0 0 1 0 0,0 1-1 0 0,2 0 1 0 0,-3-1-85 0 0,0 0 1 0 0,1 1 0 0 0,-1-1-1 0 0,0 0 1 0 0,0 0 0 0 0,0 0-1 0 0,1 1 1 0 0,-1-1-1 0 0,0 0 1 0 0,0 1 0 0 0,0-1-1 0 0,1 0 1 0 0,-1 0 0 0 0,0 1-1 0 0,0-1 1 0 0,0 0 0 0 0,0 1-1 0 0,0-1 1 0 0,0 0-1 0 0,0 1 1 0 0,0-1 0 0 0,0 0-1 0 0,0 1 1 0 0,0-1 0 0 0,0 0-1 0 0,0 1 1 0 0,-1 0 41 0 0,1 1 0 0 0,-1-1-1 0 0,1 0 1 0 0,-1 0 0 0 0,0 0 0 0 0,0 0 0 0 0,1 0 0 0 0,-1 0-1 0 0,0 0 1 0 0,0 0 0 0 0,0 0 0 0 0,0 0 0 0 0,0 0-1 0 0,-1-1 1 0 0,1 1 0 0 0,-1 0 0 0 0,-52 22 761 0 0,0-2 1 0 0,-77 18-1 0 0,19-9-1099 0 0,0-6 0 0 0,-177 17 1 0 0,170-32 25 0 0,-160 33 1 0 0,240-31-8 0 0,0 1 1 0 0,1 3-1 0 0,-58 30 0 0 0,88-41 117 0 0,7-4-8 0 0,13-20 61 0 0,15-16 229 0 0,-13 18-99 0 0,17-28 1 0 0,-28 40-62 0 0,-2 5 578 0 0,2 13-434 0 0,4 12 17 0 0,1-1 1 0 0,14 31-1 0 0,-17-43-166 0 0,1-1 0 0 0,1-1 0 0 0,-1 1 0 0 0,1-1 0 0 0,1 0 0 0 0,0 0 0 0 0,11 8 0 0 0,-7-5 34 0 0,1-1-1 0 0,-1 2 1 0 0,-1 0 0 0 0,0 0-1 0 0,-1 1 1 0 0,0 0-1 0 0,-1 1 1 0 0,7 16 0 0 0,-11-19-79 0 0,0 1 1 0 0,-1-1 0 0 0,0 1-1 0 0,-1 0 1 0 0,-1 0 0 0 0,0 0-1 0 0,-1 0 1 0 0,0 0 0 0 0,-1 1-1 0 0,-3 25 1 0 0,-13 41 162 0 0,8-43-126 0 0,7-23-8 0 0,4 1-22 0 0,-2-13 19 0 0,0 0 1 0 0,0 0-1 0 0,0 0 0 0 0,0-1 1 0 0,0 1-1 0 0,0 0 1 0 0,0-1-1 0 0,0 1 0 0 0,1-1 1 0 0,-1 1-1 0 0,1-1 1 0 0,-1 0-1 0 0,1 1 0 0 0,-1-1 1 0 0,1 0-1 0 0,3 1 1 0 0,-4-1 862 0 0,1-2-791 0 0,1-1-53 0 0,-1 0 0 0 0,0-1 0 0 0,1 1-1 0 0,-1-1 1 0 0,0 1 0 0 0,0-1-1 0 0,-1 1 1 0 0,1-1 0 0 0,-1 0-1 0 0,1 0 1 0 0,0-3 0 0 0,13-40 496 0 0,-9 24-296 0 0,2 0-171 0 0,0 0 0 0 0,2 1 0 0 0,1-1 0 0 0,0 2 0 0 0,2 0 0 0 0,17-23 0 0 0,-30 43-88 0 0,21-27 16 0 0,32-56 0 0 0,-49 75-13 0 0,1-1-1 0 0,-2 1 1 0 0,1-1-1 0 0,-1 0 0 0 0,-1 0 1 0 0,0 0-1 0 0,0 0 1 0 0,-1-1-1 0 0,0 1 1 0 0,0 0-1 0 0,-1-1 1 0 0,-1-9-1 0 0,0-3 23 0 0,1 16-20 0 0,0 0-1 0 0,0 0 0 0 0,-1-1 0 0 0,-2-9 1 0 0,3 14-85 0 0,5-8-423 0 0,2 5 424 0 0,-5 4-11 0 0,0 3-191 0 0,0-1 91 0 0,0 0 1 0 0,0 1 0 0 0,0 0-1 0 0,0 0 1 0 0,0-1 0 0 0,0 1 0 0 0,-1 0-1 0 0,1 0 1 0 0,-1 0 0 0 0,1 1 0 0 0,-1-1-1 0 0,0 0 1 0 0,0 0 0 0 0,0 1 0 0 0,0-1-1 0 0,-1 1 1 0 0,1-1 0 0 0,0 3 0 0 0,2 8-1445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4:16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2303 0 0,'-1'2'13103'0'0,"-5"8"-12594"0"0,1 0-1 0 0,0 0 1 0 0,0 0-1 0 0,1 1 1 0 0,1 0 0 0 0,0 0-1 0 0,-3 17 1 0 0,-4 85 410 0 0,5-43-767 0 0,2-44-84 0 0,-7 27 0 0 0,-3 5-23 0 0,11-48-34 0 0,2-8 20 0 0,11 1-5981 0 0,0-3-422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4:23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66 126 1375 0 0,'0'0'66'0'0,"-2"0"-8"0"0,-35 10 356 0 0,10-2 17894 0 0,46-7-16338 0 0,23-1-2512 0 0,-21-3 647 0 0,0-1 0 0 0,-1-1 0 0 0,33-12 0 0 0,55-31 260 0 0,-7 4-3 0 0,-46 26-194 0 0,-49 16-211 0 0,0 1 0 0 0,0 0 0 0 0,1 0-1 0 0,-1 1 1 0 0,0 0 0 0 0,12 0 0 0 0,-16 1-373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4:23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7367 0 0,'0'0'9276'0'0,"2"0"-8609"0"0,28-1 614 0 0,-1-3-1 0 0,1 0 1 0 0,30-9-1 0 0,-22 4-82 0 0,46-4 0 0 0,-41 6-1195 0 0,1-1 0 0 0,-2-2 0 0 0,49-18 0 0 0,-29 9-900 0 0,-27 10-1014 0 0,-17 5 190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4:45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394 136 919 0 0,'-2'0'318'0'0,"-20"9"5281"0"0,-28 14 0 0 0,45-20-5463 0 0,3-2 494 0 0,0-1 18 0 0,-6 3 3094 0 0,6-1-3547 0 0,2-2-171 0 0,0 0 0 0 0,0 0 0 0 0,-1 0-1 0 0,1 0 1 0 0,0 0 0 0 0,0 0 0 0 0,0 0 0 0 0,0 0 0 0 0,-1 0 0 0 0,1 0 0 0 0,0 0-1 0 0,0 0 1 0 0,0 1 0 0 0,0-1 0 0 0,0 0 0 0 0,0 0 0 0 0,-1 0 0 0 0,1 0 0 0 0,0 0 0 0 0,0 0-1 0 0,0 0 1 0 0,0 1 0 0 0,0-1 0 0 0,0 0 0 0 0,0 0 0 0 0,0 0 0 0 0,0 0 0 0 0,0 1-1 0 0,0-1 1 0 0,0 0 0 0 0,0 0 0 0 0,0 0 0 0 0,-1 0 0 0 0,1 1 0 0 0,0-1 0 0 0,1 0 0 0 0,-1 0-1 0 0,0 0 1 0 0,0 0 0 0 0,0 0 0 0 0,0 1 0 0 0,0-1 0 0 0,0 0 0 0 0,0 0 0 0 0,0 0-1 0 0,0 0 1 0 0,0 1 0 0 0,0-1 0 0 0,0 0 0 0 0,0 0 0 0 0,1 0 0 0 0,-1 0 0 0 0,0 0 0 0 0,0 0-1 0 0,0 0 1 0 0,0 1 0 0 0,0-1 0 0 0,0 0 0 0 0,1 0 0 0 0,-1 0 0 0 0,0 0 0 0 0,0 0-1 0 0,0 0 1 0 0,1 0 0 0 0,17 1 352 0 0,26-8-236 0 0,7-6 137 0 0,126-27 255 0 0,159-43 153 0 0,-271 64-554 0 0,-39 13-75 0 0,-1 0-1 0 0,2 2 1 0 0,-1 1-1 0 0,33 0 1 0 0,-45 3-46 0 0,-3 3 1 0 0,-11-2-6 0 0,-1 0 0 0 0,1 0-1 0 0,-1 0 1 0 0,1 0 0 0 0,-1 0 0 0 0,0-1 0 0 0,0 1 0 0 0,1 0-1 0 0,-1 0 1 0 0,-1 0 0 0 0,-26 21 6 0 0,-37 22-1 0 0,-3 1-12 0 0,22-9-50 0 0,-72 48-67 0 0,42-36 83 0 0,-114 93 0 0 0,75-45 36 0 0,-110 99 0 0 0,123-99 0 0 0,78-76 0 0 0,0-1 0 0 0,-42 24 0 0 0,53-37 0 0 0,3-2 11 0 0,8-4 45 0 0,5 0 21 0 0,26-5-17 0 0,0-1 1 0 0,46-16-1 0 0,-48 14 3 0 0,32-11 61 0 0,0 4 0 0 0,1 1 0 0 0,86-7 0 0 0,126 11 14 0 0,-247 10-136 0 0,-16 0-2 0 0,8-1-2 0 0,-1 1 0 0 0,1 0-1 0 0,-1 2 1 0 0,0 0 0 0 0,0 1-1 0 0,20 5 1 0 0,-34-7-75 0 0,-2 5-41 0 0,1-6 111 0 0,-1 1-1 0 0,0-1 0 0 0,1 1 0 0 0,-1-1 0 0 0,0 1 0 0 0,0-1 1 0 0,0 1-1 0 0,1-1 0 0 0,-1 1 0 0 0,0-1 0 0 0,0 1 0 0 0,0 0 1 0 0,0-1-1 0 0,0 1 0 0 0,0-1 0 0 0,0 2 0 0 0,-11 18-377 0 0,10-18 282 0 0,1-13-2606 0 0,0 6 1895 0 0,0 0 0 0 0,0 1 0 0 0,0-1 0 0 0,2-6 1 0 0,1-3-4865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4:45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4607 0 0,'0'0'10975'0'0,"1"2"-10442"0"0,-1 1-110 0 0,0-1 0 0 0,1 1 0 0 0,0 0 1 0 0,0-1-1 0 0,0 1 0 0 0,0-1 0 0 0,0 1 0 0 0,3 4 0 0 0,-3-6-326 0 0,1 0 0 0 0,-1 0 0 0 0,0 0 0 0 0,1 0 0 0 0,-1 0 0 0 0,1-1-1 0 0,-1 1 1 0 0,1 0 0 0 0,-1-1 0 0 0,1 1 0 0 0,0-1 0 0 0,-1 1 0 0 0,1-1 0 0 0,0 0 0 0 0,3 0 0 0 0,9 1 112 0 0,0-2 0 0 0,0 0 0 0 0,0-1-1 0 0,-1 0 1 0 0,1-1 0 0 0,20-7 0 0 0,13-2 22 0 0,53-10-111 0 0,103-8 0 0 0,-37 23-488 0 0,-111 8-2092 0 0,1 2-3330 0 0,-25-2-600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4:46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0 2759 0 0,'-18'6'170'0'0,"-67"26"656"0"0,30-8 4101 0 0,-24 6 5606 0 0,82-31-10029 0 0,44-6 215 0 0,55-15-1 0 0,3-2-372 0 0,-58 16-371 0 0,0 2 0 0 0,0 1 0 0 0,57 4 0 0 0,-101 1-78 0 0,0 0-1 0 0,0 1 1 0 0,0-1 0 0 0,1 1-1 0 0,-1 0 1 0 0,0 0 0 0 0,3 2-1 0 0,-4-2-525 0 0,4 10-2814 0 0,-6-5 1449 0 0,-8 12-20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4:46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 5063 0 0,'-22'4'1162'0'0,"-25"9"0"0"0,39-10 694 0 0,1 0-1 0 0,0 0 0 0 0,-11 7 1 0 0,17-9-1686 0 0,1-1 0 0 0,0 0 0 0 0,-1 0 0 0 0,1 0 0 0 0,0 0 0 0 0,-1 0 0 0 0,1 1 0 0 0,0-1 0 0 0,0 0 0 0 0,-1 0 0 0 0,1 0 0 0 0,0 1 0 0 0,0-1 0 0 0,-1 0 0 0 0,1 0 0 0 0,0 1 0 0 0,0-1 0 0 0,-1 0 0 0 0,1 1 0 0 0,0-1 0 0 0,0 0 0 0 0,0 1 0 0 0,0-1 0 0 0,0 0 0 0 0,0 1 0 0 0,0-1 0 0 0,-1 0 1 0 0,1 1-1 0 0,0-1 0 0 0,0 0 0 0 0,0 1 0 0 0,0-1 0 0 0,0 0 0 0 0,1 1 0 0 0,-1-1 0 0 0,0 0 0 0 0,0 1 0 0 0,1 0-62 0 0,0 0 0 0 0,-1-1 0 0 0,1 1 0 0 0,0-1 0 0 0,0 1 1 0 0,0 0-1 0 0,0-1 0 0 0,0 0 0 0 0,0 1 0 0 0,0-1 0 0 0,0 0 0 0 0,1 1 0 0 0,5 0-82 0 0,0 0 0 0 0,0 0-1 0 0,9 0 1 0 0,92-14 920 0 0,-84 8-944 0 0,1 1 0 0 0,-1 2 0 0 0,0 0 0 0 0,1 2 0 0 0,28 2 0 0 0,-24 2-792 0 0,1-2 0 0 0,31 0 0 0 0,-41-3-782 0 0,-1-1-1 0 0,22-5 1 0 0,-13 1-4646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4:34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2759 0 0,'0'0'18560'0'0,"-1"11"-18176"0"0,-12 23-320 0 0,8-15-50 0 0,5-18 204 0 0,10-16-14 0 0,-6 11-178 0 0,-3 3 9 0 0,0 0 1 0 0,0 0-1 0 0,-1 0 0 0 0,1 0 0 0 0,0 0 0 0 0,0 0 0 0 0,-1 0 0 0 0,1-1 0 0 0,-1 1 0 0 0,1 0 1 0 0,-1 0-1 0 0,1-1 0 0 0,-1 1 0 0 0,0 0 0 0 0,1-3 0 0 0,-2 5 76 0 0,-4 3-38 0 0,4-3-34 0 0,14-5-237 0 0,4-7-2316 0 0,-16 10 1579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30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478 110 1375 0 0,'1'-2'107'0'0,"5"-3"418"0"0,-1-1-1 0 0,0 0 1 0 0,9-12 0 0 0,-2 0 4957 0 0,-3 8-4286 0 0,1 0 0 0 0,0 0-1 0 0,20-15 1550 0 0,-29 38-2446 0 0,-1-4-207 0 0,-2 0 1 0 0,1 0-1 0 0,-1 0 0 0 0,-1 0 1 0 0,-7 16-1 0 0,4-7 19 0 0,-28 65 516 0 0,-57 103-1 0 0,72-150-585 0 0,-120 197 55 0 0,131-221-145 0 0,-96 130-139 0 0,90-125 71 0 0,-2 0 0 0 0,0-1 1 0 0,0-1-1 0 0,-2-1 0 0 0,-33 22 0 0 0,26-20-639 0 0,20-11 77 0 0,18-10 622 0 0,-11 5 66 0 0,150-62 924 0 0,-118 51-377 0 0,0 1-1 0 0,59-8 0 0 0,-70 14-57 0 0,1 1-1 0 0,-1 2 0 0 0,1 0 1 0 0,0 1-1 0 0,37 6 0 0 0,90 31 223 0 0,-148-36-756 0 0,-1-1-1 0 0,1 1 0 0 0,-1 0 1 0 0,1-1-1 0 0,-1 1 0 0 0,1-1 1 0 0,0 1-1 0 0,-1-1 0 0 0,1 0 1 0 0,0 0-1 0 0,-1-1 1 0 0,1 1-1 0 0,-1-1 0 0 0,1 1 1 0 0,-1-1-1 0 0,1 0 0 0 0,-1 1 1 0 0,5-3-1 0 0,-7 3 31 0 0,5-3-629 0 0,0 0 0 0 0,1 0 1 0 0,-1 0-1 0 0,-1-1 0 0 0,1 0 1 0 0,7-7-1 0 0,-1-3-5484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4:35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333 120 12815 0 0,'-8'4'1158'0'0,"-11"10"-593"0"0,0 0 0 0 0,-20 20 2947 0 0,49-40-2568 0 0,73-59 740 0 0,-4 3-1015 0 0,-66 54-507 0 0,1 1-1 0 0,0 0 0 0 0,1 1 0 0 0,0 1 0 0 0,0 0 0 0 0,0 1 0 0 0,0 1 0 0 0,0 0 0 0 0,19-1 0 0 0,-30 4-148 0 0,0 0 0 0 0,-1 0 0 0 0,1 0 1 0 0,0 0-1 0 0,7 2 0 0 0,5 3 0 0 0,-3 4-13 0 0,-11-8 0 0 0,-1 1 0 0 0,1-1 0 0 0,-1 1 0 0 0,0 0 0 0 0,0-1 0 0 0,0 1 0 0 0,0 0 0 0 0,0 0 0 0 0,0 0 0 0 0,0 0 0 0 0,-1-1 0 0 0,1 1 0 0 0,-1 0 0 0 0,1 0 0 0 0,-1 1 0 0 0,0-1 0 0 0,0 0 0 0 0,0 0 0 0 0,0 0 0 0 0,0 0 0 0 0,0 0 0 0 0,-1 0 0 0 0,1 0 0 0 0,-1 0 0 0 0,1 0 0 0 0,-1 0 0 0 0,0 0 0 0 0,0 0 0 0 0,-1 2 0 0 0,-4 6 0 0 0,1-1 0 0 0,-1 0 0 0 0,-1-1 0 0 0,-8 10 0 0 0,14-17 0 0 0,-54 56-146 0 0,-77 60 0 0 0,75-68-10 0 0,-125 100-676 0 0,32-23 183 0 0,146-123 642 0 0,0 0 0 0 0,1 0 0 0 0,0 1 0 0 0,0-1 0 0 0,0 1-1 0 0,0 0 1 0 0,0 0 0 0 0,1 0 0 0 0,-3 7 0 0 0,2 0 7 0 0,6 2 0 0 0,5 0 19 0 0,-5-11 4 0 0,-1 0 0 0 0,1 0-1 0 0,-1 0 1 0 0,1-1 0 0 0,0 1 0 0 0,0 0 0 0 0,0-1 0 0 0,0 0 0 0 0,0 0-1 0 0,0 0 1 0 0,4 1 0 0 0,2 0 125 0 0,1 0 0 0 0,13 0 0 0 0,-8-2 102 0 0,1-1-1 0 0,-1 0 0 0 0,28-5 0 0 0,46-17 1004 0 0,-4 0 64 0 0,-38 13-981 0 0,-30 9-192 0 0,-5 2-75 0 0,14-1-200 0 0,-14-4-2566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4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0 11887 0 0,'0'0'3984'0'0,"1"2"-3470"0"0,5 6-236 0 0,0-1 0 0 0,0 1 0 0 0,1-2 1 0 0,0 1-1 0 0,0-1 0 0 0,9 6 0 0 0,-4-3 193 0 0,-1 0 1 0 0,18 19-1 0 0,-18-16-400 0 0,-1 0 1 0 0,-1 1-1 0 0,0 1 0 0 0,0-1 1 0 0,-2 2-1 0 0,1-1 1 0 0,-2 1-1 0 0,0 0 0 0 0,-1 0 1 0 0,5 23-1 0 0,-7-25-41 0 0,-2 0-1 0 0,1 0 1 0 0,-2 0-1 0 0,0 20 1 0 0,-1-25-8 0 0,0-1 1 0 0,-1 1-1 0 0,0-1 1 0 0,0 0-1 0 0,0 0 1 0 0,-1 0-1 0 0,0 0 0 0 0,0-1 1 0 0,-6 10-1 0 0,-4 2 22 0 0,-1 0 0 0 0,-1 0 0 0 0,0-1 0 0 0,-1-1-1 0 0,-1-1 1 0 0,-1 0 0 0 0,0-2 0 0 0,-30 19 0 0 0,38-26-9 0 0,-17 8 37 0 0,27-14-79 0 0,-1 1 0 0 0,0-1 1 0 0,1 0-1 0 0,-1 0 0 0 0,1 0 1 0 0,-1 0-1 0 0,0 0 0 0 0,1 0 1 0 0,-1 0-1 0 0,0 0 0 0 0,1 0 1 0 0,-1 0-1 0 0,1 0 0 0 0,-1 0 1 0 0,0 0-1 0 0,0-1 0 0 0,0 1-49 0 0,0-1 0 0 0,0 0-1 0 0,1 1 1 0 0,-1-1 0 0 0,0 0 0 0 0,1 0-1 0 0,-1 0 1 0 0,1 0 0 0 0,-1 0 0 0 0,1 0-1 0 0,-1 1 1 0 0,1-1 0 0 0,0 0 0 0 0,-1 0 0 0 0,1 0-1 0 0,0 0 1 0 0,0-1 0 0 0,0 1 0 0 0,0 0-1 0 0,0 0 1 0 0,0 0 0 0 0,0 0 0 0 0,0 0-1 0 0,0 0 1 0 0,0 0 0 0 0,1 0 0 0 0,-1 0-1 0 0,0 0 1 0 0,1 0 0 0 0,-1 0 0 0 0,1-1-1 0 0,2-5-1796 0 0,1-1-1 0 0,6-11 1 0 0,-9 18 1585 0 0,14-24-5628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4:36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884 127 3223 0 0,'87'-26'362'0'0,"-22"2"4222"0"0,65-35 0 0 0,-99 43-3530 0 0,-29 15 413 0 0,-1 1-1192 0 0,1 0 0 0 0,-1 0 1 0 0,0 0-1 0 0,0 0 0 0 0,0 1 0 0 0,1-1 1 0 0,-1 0-1 0 0,0 1 0 0 0,0-1 0 0 0,0 1 1 0 0,0-1-1 0 0,0 1 0 0 0,2 1 0 0 0,-2-1 147 0 0,3 6 4855 0 0,-2 3-5264 0 0,-2-10-13 0 0,0 0 0 0 0,0 1 0 0 0,0-1-1 0 0,0 1 1 0 0,1-1 0 0 0,-1 0 0 0 0,0 1 0 0 0,0-1 0 0 0,0 1 0 0 0,0-1 0 0 0,-1 0 0 0 0,1 1 0 0 0,0-1 0 0 0,0 1 0 0 0,0-1 0 0 0,0 0 0 0 0,0 1 0 0 0,0-1 0 0 0,-1 0 0 0 0,1 1 0 0 0,0-1 0 0 0,-1 1 0 0 0,-3 9 1 0 0,3-7-1 0 0,1-2 0 0 0,-1 0 0 0 0,1 0 0 0 0,0 0 0 0 0,-1 0 0 0 0,1 0 0 0 0,-1 0 0 0 0,1-1 0 0 0,-1 1 0 0 0,0 0 0 0 0,1 0 0 0 0,-1 0 0 0 0,0-1 0 0 0,0 1 0 0 0,-1 1 0 0 0,0 0 0 0 0,-1 1 0 0 0,0-1 0 0 0,0 0 0 0 0,1 0 0 0 0,-1 0 0 0 0,0 0 0 0 0,-1-1 0 0 0,1 1 0 0 0,-7 2 0 0 0,-33 5 0 0 0,25-5 0 0 0,-76 9 2 0 0,5 0-77 0 0,-298 76-68 0 0,311-67 143 0 0,-215 66 0 0 0,283-84-45 0 0,0-2-1 0 0,-1 1 0 0 0,0-1 1 0 0,1 0-1 0 0,-1-1 0 0 0,0 0 1 0 0,-17 0-1 0 0,23-2 21 0 0,-1 1 0 0 0,1-1 0 0 0,0 0 0 0 0,0 1 1 0 0,0-1-1 0 0,0-1 0 0 0,0 1 0 0 0,0 0 0 0 0,0-1 0 0 0,0 0 0 0 0,0 0 0 0 0,0 1 0 0 0,1-2 0 0 0,-1 1 0 0 0,1 0 0 0 0,0 0 1 0 0,-1-1-1 0 0,1 1 0 0 0,0-1 0 0 0,1 0 0 0 0,-1 0 0 0 0,0 0 0 0 0,1 0 0 0 0,-2-3 0 0 0,-1-4-296 0 0,0-1-1 0 0,1 1 1 0 0,1 0-1 0 0,0-1 1 0 0,-1-13-1 0 0,0-66-1133 0 0,3 88 1431 0 0,0 0 344 0 0,2 12-188 0 0,3 25-9 0 0,-1-2 255 0 0,13 46 0 0 0,-14-68-333 0 0,7 25 218 0 0,25 59-1 0 0,-29-84-199 0 0,-1 0 0 0 0,1 0 0 0 0,1 0 1 0 0,0-1-1 0 0,1 0 0 0 0,0-1 0 0 0,0 1 0 0 0,1-2 0 0 0,13 12 0 0 0,-9-10 9 0 0,-1 1-1 0 0,0 0 1 0 0,-1 1 0 0 0,0 0-1 0 0,-1 1 1 0 0,17 27-1 0 0,-22-29-61 0 0,0 1-1 0 0,0 0 0 0 0,-1 0 0 0 0,0 0 0 0 0,-1 1 0 0 0,-1-1 0 0 0,0 1 1 0 0,1 18-1 0 0,-3-10 17 0 0,0-1 0 0 0,-2 0 0 0 0,0 0 1 0 0,-8 31-1 0 0,8-40 600 0 0,6-14 176 0 0,2-2-942 0 0,2-1 177 0 0,-1 0-1 0 0,-1-1 1 0 0,1 0 0 0 0,-1-1 0 0 0,0 0 0 0 0,-1 1 0 0 0,0-2-1 0 0,0 1 1 0 0,0-1 0 0 0,-1 1 0 0 0,-1-1 0 0 0,1 0 0 0 0,-2-1-1 0 0,1 1 1 0 0,-1 0 0 0 0,-1-1 0 0 0,1 1 0 0 0,-2-1-1 0 0,1 0 1 0 0,-2-11 0 0 0,0-5-37 0 0,-1-6 0 0 0,3-34 0 0 0,0 55 0 0 0,1 0 0 0 0,0 0 0 0 0,0 0 0 0 0,1 0 0 0 0,0 0 0 0 0,10-18 0 0 0,-4 11-23 0 0,1 1 0 0 0,1 0 0 0 0,15-18 0 0 0,52-49-285 0 0,-77 83 216 0 0,-2 12-9876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4:37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60 5527 0 0,'-1'1'250'0'0,"-34"30"-738"0"0,15-17 16829 0 0,26-21-16096 0 0,0 0 1 0 0,1 0-1 0 0,0 0 0 0 0,1 1 1 0 0,-1 0-1 0 0,1 1 0 0 0,0-1 1 0 0,10-4-1 0 0,4 0 123 0 0,-1 0 1 0 0,28-7-1 0 0,-46 16-334 0 0,1-1 1 0 0,0 1-1 0 0,0 0 0 0 0,0 0 1 0 0,0 0-1 0 0,0 1 0 0 0,1-1 0 0 0,-1 1 1 0 0,0 0-1 0 0,0 0 0 0 0,0 1 1 0 0,0-1-1 0 0,6 2 0 0 0,-2 5 30 0 0,-7-5-61 0 0,0 1-1 0 0,0-1 1 0 0,0 1 0 0 0,0 0-1 0 0,0 0 1 0 0,-1 0-1 0 0,1-1 1 0 0,-1 1 0 0 0,0 0-1 0 0,0 0 1 0 0,0 0-1 0 0,0 0 1 0 0,-1 0 0 0 0,1 0-1 0 0,-1-1 1 0 0,1 1-1 0 0,-1 0 1 0 0,0 0 0 0 0,-2 4-1 0 0,-1 1 4 0 0,0 1-1 0 0,-1-1 1 0 0,0 0 0 0 0,-11 14-1 0 0,-116 111-682 0 0,59-63 362 0 0,56-55 173 0 0,-18 20-76 0 0,30-29 229 0 0,4-5 258 0 0,3-1-149 0 0,37 4 325 0 0,0-1-1 0 0,60-5 0 0 0,-62 0-478 0 0,57-10 0 0 0,-78 8-242 0 0,1 0 0 0 0,-1-1 0 0 0,0-1 0 0 0,-1 0-1 0 0,28-15 1 0 0,21-23-3577 0 0,-49 34 2298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4:37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18 125 5527 0 0,'0'0'498'0'0,"-18"9"9706"0"0,21-9-8798 0 0,39-6 777 0 0,64-17-1 0 0,43-21-1070 0 0,-26 6-809 0 0,-106 34-277 0 0,-3-1-130 0 0,1 1 0 0 0,0 1 0 0 0,-1 0 0 0 0,19 0-1 0 0,-31 3-1072 0 0,-3 12-2992 0 0,-3 0-2430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4:37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13 8287 0 0,'-24'4'11995'0'0,"29"-2"-10288"0"0,-4-1-921 0 0,14 0 293 0 0,19-1-374 0 0,65-9 1 0 0,-45 3-2520 0 0,-36 4-491 0 0,-1-1-5434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4:38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0 11519 0 0,'0'0'887'0'0,"-6"7"1062"0"0,1-1-392 0 0,1 0 1 0 0,-1 0-1 0 0,-3 7 0 0 0,6-9-1323 0 0,0 0 1 0 0,0 0 0 0 0,1 0-1 0 0,-1 0 1 0 0,1 0-1 0 0,0 0 1 0 0,1 1 0 0 0,-1-1-1 0 0,1 0 1 0 0,-1 0 0 0 0,2 7-1 0 0,-1-6-161 0 0,1 0-1 0 0,-1 1 1 0 0,0-1-1 0 0,0 1 1 0 0,0-1-1 0 0,-1 1 1 0 0,0-1-1 0 0,0 0 1 0 0,0 1-1 0 0,-1-1 1 0 0,1 0-1 0 0,-1 0 1 0 0,-1 0-1 0 0,1 0 1 0 0,-6 7-1 0 0,7-10-73 0 0,0-1-24 0 0,0 0 1 0 0,0 0 0 0 0,0 0 0 0 0,0 1 0 0 0,0-1 0 0 0,0 0 0 0 0,0 0 0 0 0,1 1 0 0 0,-1-1 0 0 0,1 0 0 0 0,-1 1 0 0 0,0 2-1 0 0,15-3-1608 0 0,3-5-636 0 0,0-3-5194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4:38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16 10591 0 0,'-9'-16'14416'0'0,"5"22"-13262"0"0,0 0-3487 0 0,-93 154 2635 0 0,79-129-280 0 0,-2-1-1 0 0,-1-1 1 0 0,-30 32 0 0 0,30-38-16 0 0,-10 12-6 0 0,31-35 0 0 0,0 1 1 0 0,-1-1-1 0 0,1 0 0 0 0,0 0 0 0 0,0 1 0 0 0,0-1 0 0 0,-1 0 1 0 0,1 0-1 0 0,0 1 0 0 0,0-1 0 0 0,0 0 0 0 0,0 0 1 0 0,-1 1-1 0 0,1-1 0 0 0,0 0 0 0 0,0 1 0 0 0,0-1 1 0 0,0 0-1 0 0,0 1 0 0 0,0-1 0 0 0,0 0 0 0 0,0 1 1 0 0,0-1-1 0 0,0 0 0 0 0,0 1 0 0 0,0-1 0 0 0,0 0 1 0 0,0 1-1 0 0,0-1 0 0 0,0 0 0 0 0,1 0 0 0 0,-1 1 1 0 0,0-1-1 0 0,0 0 0 0 0,0 1 0 0 0,0-1 0 0 0,1 0 0 0 0,-1 0 1 0 0,0 1-1 0 0,0-1 0 0 0,0 0 0 0 0,1 0 0 0 0,-1 0 1 0 0,0 1-1 0 0,1-1 0 0 0,-1 0 0 0 0,0 0 0 0 0,0 0 1 0 0,1 0-1 0 0,-1 0 0 0 0,0 1 0 0 0,1-1 0 0 0,-1 0 1 0 0,1 0-1 0 0,2 1 7 0 0,0 1 0 0 0,0-1 0 0 0,0 0 0 0 0,0 0 0 0 0,1 0 0 0 0,-1 0 0 0 0,0-1 0 0 0,1 0 0 0 0,-1 1 0 0 0,0-1 0 0 0,1 0 1 0 0,-1 0-1 0 0,7-2 0 0 0,5-1 10 0 0,25-8 0 0 0,-28 8-25 0 0,138-50 88 0 0,-41 14-32 0 0,-102 36-1129 0 0,-6 2 454 0 0,1 0 0 0 0,-1 1 1 0 0,1-1-1 0 0,0 0 0 0 0,-1 1 1 0 0,1-1-1 0 0,-1 1 1 0 0,4-1-1 0 0,4 1-6012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4:38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0 10591 0 0,'0'0'1342'0'0,"-2"0"-82"0"0,-1 0-673 0 0,-1 1 0 0 0,1-1 0 0 0,-1 1 0 0 0,1 0 0 0 0,0 0 0 0 0,0 0 0 0 0,-1 0 0 0 0,-4 3 0 0 0,2-1-130 0 0,-1 1 1 0 0,1 0-1 0 0,-9 8 0 0 0,3 0-15 0 0,1 0 0 0 0,-20 26 0 0 0,-8 20 608 0 0,-48 93-1 0 0,-18 71-300 0 0,24-48-284 0 0,61-134-381 0 0,-118 215 260 0 0,127-237-317 0 0,-13 25-1 0 0,21-37-21 0 0,1 1 0 0 0,-1-1 0 0 0,1 1 0 0 0,0 0 0 0 0,1-1 1 0 0,0 1-1 0 0,-1 13 0 0 0,4-10 24 0 0,4-1-89 0 0,-4-8-135 0 0,0 0-1 0 0,0 0 1 0 0,-1 0-1 0 0,1 0 1 0 0,0 0 0 0 0,0-1-1 0 0,0 1 1 0 0,4 0-1 0 0,4 0-1665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4:56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12 5351 0 0,'0'0'483'0'0,"2"-1"-392"0"0,17-10 9463 0 0,-21 25-8942 0 0,2-8-476 0 0,0 0-1 0 0,0 1 0 0 0,1-1 1 0 0,-1 0-1 0 0,1 0 0 0 0,1 0 1 0 0,-1 0-1 0 0,1 0 1 0 0,0 0-1 0 0,0-1 0 0 0,1 1 1 0 0,0-1-1 0 0,0 1 0 0 0,0-1 1 0 0,7 8-1 0 0,-4-6-95 0 0,1 0 1 0 0,0 0-1 0 0,1-1 0 0 0,-1 0 0 0 0,1 0 0 0 0,0-1 1 0 0,1 0-1 0 0,-1-1 0 0 0,12 5 0 0 0,-15-8-30 0 0,16 10 68 0 0,-6 0 55 0 0,-13-7-110 0 0,-1-2 4 0 0,-1-1-19 0 0,1 0 0 0 0,0 1 0 0 0,-1-1-1 0 0,1 0 1 0 0,-1 0 0 0 0,1 1 0 0 0,-1-1 0 0 0,1 0 0 0 0,-1 1 0 0 0,0-1 0 0 0,0 0-1 0 0,0 1 1 0 0,0-1 0 0 0,0 1 0 0 0,0-1 0 0 0,0 0 0 0 0,0 1 0 0 0,0-1 0 0 0,-1 0 0 0 0,1 1-1 0 0,-1-1 1 0 0,1 0 0 0 0,-2 3 0 0 0,0 0 19 0 0,0 1 0 0 0,-1-1 0 0 0,0 1 0 0 0,-5 5 0 0 0,-2 1 28 0 0,0-1 1 0 0,0-1-1 0 0,-1 0 1 0 0,0 0-1 0 0,-18 10 0 0 0,-65 29 297 0 0,17-9-251 0 0,28-13-15 0 0,27-15-71 0 0,1 0-1 0 0,0 2 1 0 0,-26 19-1 0 0,38-23-62 0 0,7-7-208 0 0,19-2-11768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30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334 109 5527 0 0,'0'0'423'0'0,"-1"2"-278"0"0,-6 13-477 0 0,-3 6 10616 0 0,21-20-9354 0 0,-8-1-829 0 0,1-1 0 0 0,-1 1 0 0 0,0-1 1 0 0,1 0-1 0 0,-1 0 0 0 0,0-1 0 0 0,0 1 1 0 0,0-1-1 0 0,0 1 0 0 0,0-1 0 0 0,0 0 1 0 0,0 0-1 0 0,-1 0 0 0 0,1 0 0 0 0,2-4 1 0 0,-1 3 56 0 0,-1-1 1 0 0,1-1 0 0 0,-1 1-1 0 0,0-1 1 0 0,0 1 0 0 0,0-1-1 0 0,0 0 1 0 0,2-9 0 0 0,-4 12-152 0 0,0 0 0 0 0,-1 0 1 0 0,0 0-1 0 0,1 0 0 0 0,-1 0 1 0 0,0 0-1 0 0,0-1 0 0 0,0 1 1 0 0,-1 0-1 0 0,1 0 1 0 0,0 0-1 0 0,-1 0 0 0 0,1 0 1 0 0,-1 0-1 0 0,0 0 0 0 0,0 0 1 0 0,0 0-1 0 0,0 0 0 0 0,0 0 1 0 0,0 0-1 0 0,0 1 1 0 0,0-1-1 0 0,-1 0 0 0 0,1 1 1 0 0,-1-1-1 0 0,1 1 0 0 0,-1-1 1 0 0,0 1-1 0 0,-2-1 0 0 0,1 0-22 0 0,0 0-1 0 0,-1 0 1 0 0,0 0-1 0 0,1 1 0 0 0,-1-1 1 0 0,0 1-1 0 0,0 0 1 0 0,0 0-1 0 0,0 1 0 0 0,0-1 1 0 0,0 1-1 0 0,0 0 0 0 0,0 0 1 0 0,-7 1-1 0 0,-9 3-27 0 0,1 2-1 0 0,-1 0 1 0 0,1 1-1 0 0,0 1 0 0 0,0 0 1 0 0,1 2-1 0 0,1 0 1 0 0,-1 1-1 0 0,2 1 1 0 0,-1 0-1 0 0,2 1 1 0 0,0 1-1 0 0,0 0 0 0 0,-14 20 1 0 0,23-26 101 0 0,1 0 0 0 0,0 0 0 0 0,0 1 0 0 0,1 0 0 0 0,0 0 0 0 0,0 0 0 0 0,1 0 0 0 0,0 1-1 0 0,1-1 1 0 0,0 1 0 0 0,0 0 0 0 0,1 0 0 0 0,0-1 0 0 0,1 12 0 0 0,0-19-47 0 0,0 0 1 0 0,0 0-1 0 0,0 0 0 0 0,1 0 0 0 0,-1-1 1 0 0,0 1-1 0 0,1 0 0 0 0,-1 0 0 0 0,2 2 1 0 0,5 2-5 0 0,-4-4-3 0 0,-1-1 1 0 0,-1 0 1 0 0,1 0-1 0 0,0-1 0 0 0,-1 1 1 0 0,1 0-1 0 0,0-1 0 0 0,-1 1 0 0 0,1-1 1 0 0,0 1-1 0 0,-1-1 0 0 0,1 0 0 0 0,0 0 1 0 0,0 0-1 0 0,0 0 0 0 0,-1 0 1 0 0,1 0-1 0 0,0 0 0 0 0,0-1 0 0 0,-1 1 1 0 0,1-1-1 0 0,2 0 0 0 0,4-2 37 0 0,-1-1-1 0 0,1 0 1 0 0,9-5-1 0 0,-6 2 4 0 0,68-46 169 0 0,-11 6-473 0 0,-66 46 167 0 0,-2 1 79 0 0,0-1 0 0 0,1 1 1 0 0,-1 0-1 0 0,1-1 1 0 0,-1 1-1 0 0,1 0 0 0 0,-1 0 1 0 0,1-1-1 0 0,-1 1 1 0 0,1 0-1 0 0,-1 0 0 0 0,1 0 1 0 0,-1 0-1 0 0,1-1 1 0 0,-1 1-1 0 0,1 0 0 0 0,0 0 1 0 0,18 35 1 0 0,-18-33 38 0 0,1 2-255 0 0,0 1 1 0 0,0 0 0 0 0,1-1 0 0 0,0 1 0 0 0,-1-1-1 0 0,5 4 1 0 0,2 0-601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4:56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9671 0 0,'0'0'1707'0'0,"-2"2"-971"0"0,-2 2-447 0 0,1 1 0 0 0,0 0 1 0 0,0-1-1 0 0,0 1 0 0 0,1 0 0 0 0,0 0 0 0 0,0 1 0 0 0,0-1 1 0 0,0 0-1 0 0,-1 9 0 0 0,2-4 26 0 0,0-1 0 0 0,1 1 0 0 0,0 0 0 0 0,0-1 1 0 0,3 16-1 0 0,3 2 148 0 0,2 0 0 0 0,0 0 0 0 0,16 33 0 0 0,-3-11-31 0 0,3-1 0 0 0,2-1 0 0 0,41 55 0 0 0,-51-80-341 0 0,2-2 1 0 0,0 0-1 0 0,40 34 1 0 0,-42-42-4 0 0,1 0 1 0 0,0-1 0 0 0,0-1-1 0 0,1 0 1 0 0,35 13-1 0 0,-27-14 64 0 0,-2 0 115 0 0,26 5 1 0 0,-47-13-182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4:56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871 4 8287 0 0,'0'0'639'0'0,"-2"0"-415"0"0,-9-2 1307 0 0,0 1 0 0 0,-1 1 0 0 0,-15 0 0 0 0,18 2-1136 0 0,-1-1 0 0 0,1 1 1 0 0,0 0-1 0 0,-16 7 0 0 0,1 0-318 0 0,0 2 0 0 0,0 1 0 0 0,1 1 0 0 0,0 0 0 0 0,1 2 0 0 0,1 1 0 0 0,1 0 0 0 0,-22 23 0 0 0,10-3 90 0 0,2 0 0 0 0,-34 54 0 0 0,-35 89 376 0 0,91-163-508 0 0,-1 0-1 0 0,0-1 1 0 0,-1 0-1 0 0,-1 0 1 0 0,0-1-1 0 0,-1-1 1 0 0,0 0-1 0 0,-1 0 1 0 0,-27 20 0 0 0,16-19 12 0 0,1-2 1 0 0,-1 0 0 0 0,-1-1-1 0 0,-40 12 1 0 0,63-23 204 0 0,12-10-5778 0 0,-1-1-620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4:57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34 6447 0 0,'-3'2'499'0'0,"-2"0"-210"0"0,0 1-1 0 0,1 0 1 0 0,-1 0-1 0 0,1 1 1 0 0,-1-1-1 0 0,1 1 1 0 0,0 0-1 0 0,0 0 1 0 0,-6 9-1 0 0,9-11-33 0 0,1 0 0 0 0,-1 0 1 0 0,1 0-1 0 0,-1 0 0 0 0,1 0 0 0 0,0 0 0 0 0,0 1 0 0 0,0-1 0 0 0,0 0 0 0 0,0 0 0 0 0,0 0 0 0 0,0 0 0 0 0,1 0 0 0 0,-1 0 0 0 0,2 2 0 0 0,-2-1 51 0 0,1-2-218 0 0,0 1 1 0 0,0 0-1 0 0,0 0 1 0 0,1-1 0 0 0,-1 1-1 0 0,0 0 1 0 0,1-1-1 0 0,-1 1 1 0 0,1-1-1 0 0,-1 0 1 0 0,1 1-1 0 0,0-1 1 0 0,-1 0-1 0 0,1 0 1 0 0,0 0-1 0 0,0 0 1 0 0,3 0-1 0 0,-4 0-22 0 0,6 2 108 0 0,1-1 1 0 0,0 0-1 0 0,0 0 1 0 0,0-1-1 0 0,0 1 1 0 0,0-2-1 0 0,0 1 1 0 0,1-1-1 0 0,13-2 1 0 0,9-2 504 0 0,35-10 1 0 0,-62 12-614 0 0,60-15 1082 0 0,123-53-1 0 0,-164 60-888 0 0,0 1 1 0 0,1 2-1 0 0,40-8 0 0 0,-50 12-223 0 0,0 2-1 0 0,1 0 0 0 0,-1 0 0 0 0,0 2 0 0 0,1 0 0 0 0,-1 0 0 0 0,24 6 0 0 0,-24-3-126 0 0,0 0-198 0 0,1 0 0 0 0,-1-1 0 0 0,1 0 0 0 0,-1-1 0 0 0,1-1 0 0 0,21-1 0 0 0,-9-3-1282 0 0,-11 1-3658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4:57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4143 0 0,'1'2'5687'0'0,"0"2"-4852"0"0,0 0-1 0 0,0 0 1 0 0,0 0 0 0 0,-1 0 0 0 0,1 0-1 0 0,-1 1 1 0 0,-1 6 0 0 0,0-3-131 0 0,-1 0 1 0 0,1 0-1 0 0,-5 10 1 0 0,-4 7-258 0 0,-19 34 0 0 0,15-32 436 0 0,12-23-842 0 0,-44 94 910 0 0,41-83-860 0 0,0-1-1 0 0,1 1 1 0 0,0 0 0 0 0,1 0-1 0 0,-1 17 1 0 0,4-20-64 0 0,3 3-1675 0 0,15-15-10323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4:58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0 153 6911 0 0,'2'-1'4956'0'0,"109"-43"3966"0"0,-69 26-7953 0 0,85-25 0 0 0,-63 24-832 0 0,11-3-110 0 0,-65 20-125 0 0,-1 1-1 0 0,1-1 1 0 0,-1 2-1 0 0,1-1 1 0 0,17 2-1 0 0,-16 2-991 0 0,-9-3-343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4:58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46 4143 0 0,'0'0'319'0'0,"-1"1"-210"0"0,0 0 426 0 0,1 0-1 0 0,0 0 0 0 0,-1 0 0 0 0,1 0 0 0 0,0-1 0 0 0,-1 1 0 0 0,1 0 0 0 0,0 0 0 0 0,0 0 1 0 0,0 0-1 0 0,0 0 0 0 0,0 0 0 0 0,0 0 0 0 0,0 0 0 0 0,0 0 0 0 0,0 0 0 0 0,0 0 0 0 0,0 0 1 0 0,1 0-1 0 0,-1 0 0 0 0,0-1 0 0 0,1 1 0 0 0,0 2 0 0 0,0-3-383 0 0,0 1 0 0 0,0 0 0 0 0,-1 0 1 0 0,1 0-1 0 0,0-1 0 0 0,1 1 0 0 0,-1 0 0 0 0,0-1 0 0 0,0 1 0 0 0,0-1 0 0 0,0 1 1 0 0,0-1-1 0 0,0 0 0 0 0,1 1 0 0 0,-1-1 0 0 0,0 0 0 0 0,0 0 0 0 0,1 0 0 0 0,1 0 1 0 0,18-1 495 0 0,0 0 1 0 0,0-2-1 0 0,0-1 1 0 0,33-9-1 0 0,78-37-3403 0 0,-114 43-4827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5:08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 4607 0 0,'0'0'17288'0'0,"1"2"-17224"0"0,0 5 6 0 0,-1-4 15 0 0,0 4-13 0 0,0-5 400 0 0,8-12-406 0 0,-6 8-63 0 0,6-8 8 0 0,-7 8 202 0 0,-3 4-217 0 0,0 1-1 0 0,-1-1 1 0 0,1 1-1 0 0,0 0 1 0 0,1-1-1 0 0,-3 5 1 0 0,4-7-66 0 0,-7 9-1221 0 0,-1 5-2670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5:09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726 5 13303 0 0,'40'-5'1202'0'0,"-36"6"-988"0"0,5 2-126 0 0,-8-2-59 0 0,-1-1-1 0 0,0 1 1 0 0,1-1 0 0 0,-1 1-1 0 0,0-1 1 0 0,0 1-1 0 0,1-1 1 0 0,-1 1-1 0 0,0-1 1 0 0,0 1 0 0 0,0 0-1 0 0,0-1 1 0 0,0 1-1 0 0,0-1 1 0 0,0 1-1 0 0,0 0 1 0 0,0-1 0 0 0,0 1-1 0 0,0-1 1 0 0,0 1-1 0 0,0-1 1 0 0,0 1-1 0 0,-1 0 1 0 0,1 0 32 0 0,-1 2 36 0 0,0 0-1 0 0,0 0 1 0 0,0 0 0 0 0,0 0-1 0 0,0 0 1 0 0,-1 0 0 0 0,0 0-1 0 0,0 0 1 0 0,0 0 0 0 0,0-1-1 0 0,0 1 1 0 0,-4 3 0 0 0,-6 5 257 0 0,-18 12 1 0 0,17-13-21 0 0,-121 83 2273 0 0,110-73-2549 0 0,-10 6-37 0 0,1 1-1 0 0,-53 57 1 0 0,16-1-406 0 0,-73 83-1012 0 0,118-141 1339 0 0,-42 33-1 0 0,9-9 16 0 0,54-46 43 0 0,-11 15 0 0 0,8-9 19 0 0,6-8-1 0 0,1 0-1 0 0,0 0 1 0 0,0 0 0 0 0,0 0-1 0 0,-1 0 1 0 0,1 0 0 0 0,0 0-1 0 0,0 0 1 0 0,0 0-1 0 0,1 0 1 0 0,-1 0 0 0 0,0 0-1 0 0,0 0 1 0 0,0 0 0 0 0,1-1-1 0 0,-1 1 1 0 0,0 0 0 0 0,1 0-1 0 0,-1 0 1 0 0,1 0 0 0 0,-1 0-1 0 0,1-1 1 0 0,0 1 0 0 0,-1 0-1 0 0,1-1 1 0 0,0 1 0 0 0,0 1-1 0 0,0-2-12 0 0,3 4 100 0 0,1 0 1 0 0,0 0-1 0 0,0 0 1 0 0,0-1 0 0 0,1 0-1 0 0,-1 0 1 0 0,1 0 0 0 0,0 0-1 0 0,0-1 1 0 0,0 0 0 0 0,0-1-1 0 0,8 2 1 0 0,10 1 361 0 0,45 0 1 0 0,-60-4-355 0 0,172-3 650 0 0,-132 1-529 0 0,-28 0-81 0 0,1-1-1 0 0,0-1 1 0 0,-1-1 0 0 0,0 0-1 0 0,40-17 1 0 0,-39 13 46 0 0,37-13-120 0 0,69-36-1 0 0,-106 46-181 0 0,-1-1-1 0 0,0-1 0 0 0,0-1 1 0 0,-2 0-1 0 0,0-2 0 0 0,20-21 1 0 0,-34 32-1 0 0,0-1-1 0 0,0 1 1 0 0,0-1 0 0 0,-1 0 0 0 0,0-1-1 0 0,-1 1 1 0 0,1-1 0 0 0,-1 0 0 0 0,-1 0 0 0 0,0 0-1 0 0,2-10 1 0 0,-4 17 79 0 0,0 0 0 0 0,0 1 0 0 0,-1-1 0 0 0,1 0 0 0 0,0 0 0 0 0,0 1 1 0 0,-1-1-1 0 0,1 0 0 0 0,-1 0 0 0 0,1 1 0 0 0,-1-1 0 0 0,1 1 0 0 0,-1-1 0 0 0,1 0 0 0 0,-1 1 0 0 0,1-1 0 0 0,-1 1 0 0 0,0-1 0 0 0,1 1 0 0 0,-1-1 0 0 0,-1 0 0 0 0,-14-6-150 0 0,12 6 149 0 0,0 0 0 0 0,0 0 0 0 0,1 0 0 0 0,-1 1 0 0 0,0 0 0 0 0,0 0 0 0 0,1 0 0 0 0,-1 0 0 0 0,0 1-1 0 0,-5 0 1 0 0,-20 2-131 0 0,18-3 73 0 0,0 0 0 0 0,-20 4-1 0 0,-6 0-62 0 0,30-4 127 0 0,0 1-1 0 0,0 0 0 0 0,0 0 1 0 0,0 0-1 0 0,1 1 0 0 0,-1 0 1 0 0,0 0-1 0 0,1 1 0 0 0,0 0 1 0 0,-10 6-1 0 0,9-4 57 0 0,0 0 0 0 0,1 1 1 0 0,0 0-1 0 0,0 0 0 0 0,0 0 0 0 0,1 1 0 0 0,0-1 1 0 0,-6 13-1 0 0,1 0 159 0 0,1 1 1 0 0,-10 29 0 0 0,3-8-7 0 0,6-6-168 0 0,8-27 72 0 0,0 0 1 0 0,-7 15-1 0 0,8-21 35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5:09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 9215 0 0,'0'4'7296'0'0,"-2"6"-3535"0"0,-12 54-2788 0 0,11-55-965 0 0,-1 1 0 0 0,-1-1 0 0 0,0 0 0 0 0,0 0 1 0 0,-10 12-1 0 0,-37 38 55 0 0,39-45-41 0 0,-54 53-3 0 0,35-36 10 0 0,-30 37-1 0 0,59-65-27 0 0,-3 4 0 0 0,1 0 1 0 0,0 0-1 0 0,0 1 1 0 0,1-1-1 0 0,0 1 0 0 0,-4 11 1 0 0,8-19 4 0 0,0 0 0 0 0,-1 0 1 0 0,1 1-1 0 0,0-1 0 0 0,0 0 0 0 0,0 1 1 0 0,0-1-1 0 0,0 0 0 0 0,0 1 0 0 0,0-1 1 0 0,0 0-1 0 0,0 1 0 0 0,0-1 0 0 0,0 1 0 0 0,0-1 1 0 0,0 0-1 0 0,0 1 0 0 0,0-1 0 0 0,0 0 1 0 0,0 1-1 0 0,0-1 0 0 0,0 0 0 0 0,1 1 1 0 0,-1-1-1 0 0,0 0 0 0 0,0 0 0 0 0,0 1 1 0 0,1-1-1 0 0,-1 0 0 0 0,0 0 0 0 0,0 1 1 0 0,1-1-1 0 0,-1 0 0 0 0,0 1 0 0 0,15 1 102 0 0,16-6 33 0 0,27-11 251 0 0,64-26 1 0 0,-19 5-96 0 0,32-7-78 0 0,-133 42-330 0 0,17-8-5866 0 0,5-6 2764 0 0,-12 4 1519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5:09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1 11951 0 0,'0'0'3458'0'0,"0"2"-2702"0"0,0 6-402 0 0,1 0 0 0 0,-2 1 1 0 0,1-1-1 0 0,-1 0 0 0 0,0 0 1 0 0,-1 1-1 0 0,-4 12 0 0 0,-3 5 282 0 0,-13 26 0 0 0,-12 14-124 0 0,-59 84 0 0 0,53-87-442 0 0,-49 65-39 0 0,3-5 11 0 0,64-87-15 0 0,-27 58 1 0 0,42-79-10 0 0,1 1 0 0 0,1 0 1 0 0,0 0-1 0 0,1 0 0 0 0,1 0 1 0 0,1 1-1 0 0,-1 25 0 0 0,3-40 29 0 0,0 1-1 0 0,1 0 1 0 0,-1-1-1 0 0,1 1 0 0 0,0 0 1 0 0,1 3-1 0 0,3 14-3953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31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7 537 8751 0 0,'0'0'794'0'0,"-2"-9"-636"0"0,0-3 286 0 0,1 0-1 0 0,0 0 0 0 0,1-1 1 0 0,0 1-1 0 0,0 0 0 0 0,2 0 0 0 0,-1 0 1 0 0,2 0-1 0 0,-1 0 0 0 0,2 0 1 0 0,0 0-1 0 0,0 1 0 0 0,1-1 1 0 0,0 1-1 0 0,8-12 0 0 0,1 2 562 0 0,2 0-1 0 0,0 0 0 0 0,1 1 1 0 0,1 2-1 0 0,0-1 1 0 0,24-16-1 0 0,-5 4-1240 0 0,-19 15-150 0 0,1 0 0 0 0,0 2 0 0 0,1 0 0 0 0,0 1 0 0 0,25-11 0 0 0,-25 15-998 0 0,1 1 1 0 0,0 1-1 0 0,1 1 0 0 0,26-5 1 0 0,-28 9-455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5:10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3679 0 0,'0'0'13050'0'0,"2"0"-12792"0"0,8 1 119 0 0,1 0 0 0 0,-1 1 0 0 0,1 1 0 0 0,16 6-1 0 0,-6-3 120 0 0,-10-2-345 0 0,0-1 0 0 0,-1 2 0 0 0,1 0 0 0 0,-1 0 0 0 0,0 1 0 0 0,0 0 0 0 0,0 1 0 0 0,-1 0 0 0 0,0 0 0 0 0,0 1 0 0 0,9 12 0 0 0,-15-16-147 0 0,0 1 0 0 0,-1-1 0 0 0,0 0 0 0 0,0 1 0 0 0,0-1 0 0 0,0 1 0 0 0,-1 0 0 0 0,0 0 0 0 0,0-1-1 0 0,0 1 1 0 0,-1 0 0 0 0,1 0 0 0 0,-1 0 0 0 0,0 0 0 0 0,-1 0 0 0 0,1 0 0 0 0,-1 0 0 0 0,0 0 0 0 0,0-1 0 0 0,-3 7 0 0 0,0 1-5 0 0,0-1 0 0 0,-1 0 0 0 0,0 0 0 0 0,-1-1 1 0 0,0 0-1 0 0,-1 0 0 0 0,-9 12 0 0 0,2-8 50 0 0,-1 1-1 0 0,0-2 0 0 0,-31 22 1 0 0,-55 24 120 0 0,87-52-365 0 0,-1 0 1 0 0,-19 5-1 0 0,32-11-177 0 0,-5-13-2966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5:10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8751 0 0,'0'0'4674'0'0,"0"1"-3478"0"0,2 14-710 0 0,0 0 1 0 0,1-1 0 0 0,1 1 0 0 0,0-1 0 0 0,1 0 0 0 0,9 19-1 0 0,2 8 485 0 0,-6-16-632 0 0,0 0 1 0 0,2 0-1 0 0,1-2 0 0 0,1 1 1 0 0,0-2-1 0 0,2 0 0 0 0,1-1 0 0 0,0 0 1 0 0,2-2-1 0 0,0 0 0 0 0,1-1 1 0 0,38 26-1 0 0,-21-19-230 0 0,76 49 283 0 0,-110-73-396 0 0,-1 1 1 0 0,0-1-1 0 0,1 0 1 0 0,-1 0-1 0 0,1 0 0 0 0,0 0 1 0 0,-1 0-1 0 0,1 0 0 0 0,0-1 1 0 0,2 1-1 0 0,4 1-67 0 0,-7-2-134 0 0,3-1-210 0 0,-4 1 284 0 0,-1 0 0 0 0,1 0 0 0 0,0 0-1 0 0,0 0 1 0 0,-1 0 0 0 0,1 0 0 0 0,0 0-1 0 0,0-1 1 0 0,-1 1 0 0 0,1 0-1 0 0,0-1 1 0 0,-1 1 0 0 0,1 0 0 0 0,0-1-1 0 0,-1 1 1 0 0,1-1 0 0 0,0 1 0 0 0,-1 0-1 0 0,1-2 1 0 0,2-6-4945 0 0,-3-3-1588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5:11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905 15 3679 0 0,'-3'-2'-74'0'0,"-1"0"-1"0"0,1 0 1 0 0,0 1-1 0 0,-1-1 0 0 0,1 1 1 0 0,-1 0-1 0 0,1 0 0 0 0,-6-1 1 0 0,5 2 596 0 0,-1 0-1 0 0,1 0 1 0 0,0 0 0 0 0,-1 0 0 0 0,1 1 0 0 0,0-1 0 0 0,-1 1 0 0 0,1 0 0 0 0,0 1 0 0 0,-6 2 0 0 0,3-1 602 0 0,0 1 1 0 0,0 0-1 0 0,0 0 1 0 0,1 1-1 0 0,-8 6 1 0 0,-12 15-8 0 0,13-8-778 0 0,1 0 0 0 0,-19 38 0 0 0,-1 2 230 0 0,-15 15 27 0 0,-65 77-1 0 0,-80 81 1038 0 0,179-215-1653 0 0,-1-1 0 0 0,-1-1 0 0 0,0-1 0 0 0,-1 0 0 0 0,0 0 0 0 0,-1-2 0 0 0,0 0 0 0 0,-1-1 0 0 0,0-1 0 0 0,-1-1 0 0 0,0 0 0 0 0,0-1 0 0 0,-1-2 0 0 0,1 0 0 0 0,-27 4 0 0 0,44-9-80 0 0,14-9-229 0 0,4 0-110 0 0,1 1 0 0 0,1 0 0 0 0,-1 1 0 0 0,26-6 0 0 0,-27 8-299 0 0,10-2-1206 0 0,1-3-3758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5:11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80 195 9671 0 0,'-18'-2'1424'0'0,"-32"1"0"0"0,39 1 2923 0 0,11-1-4186 0 0,1-1-1 0 0,0 1 1 0 0,0-1-1 0 0,0 1 1 0 0,0 0 0 0 0,1 0-1 0 0,-1-1 1 0 0,0 1-1 0 0,0 0 1 0 0,3-1 0 0 0,9-5 319 0 0,1 0 1 0 0,0 2 0 0 0,-1-1 0 0 0,2 2 0 0 0,24-6 0 0 0,158-20 1322 0 0,-149 24-1485 0 0,35-4 143 0 0,287-44 485 0 0,-282 36-2263 0 0,-32 5-5562 0 0,-28 6-380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5:12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111 168 7855 0 0,'0'0'942'0'0,"5"-8"279"0"0,4 0 1 0 0,0-1 0 0 0,0 1 1 0 0,0 1-1 0 0,19-12 0 0 0,-23 15-800 0 0,18-9 805 0 0,0 0 0 0 0,1 1 0 0 0,31-9 0 0 0,-25 8-769 0 0,-18 7-241 0 0,1 1 0 0 0,-1 0 0 0 0,1 1 0 0 0,0 0 0 0 0,1 1 0 0 0,22-3 0 0 0,-33 6-182 0 0,0 1-1 0 0,-1-1 0 0 0,1 0 0 0 0,0 1 1 0 0,0-1-1 0 0,0 1 0 0 0,-1 0 0 0 0,1 0 0 0 0,0 0 1 0 0,-1 0-1 0 0,4 3 0 0 0,1 3 66 0 0,-6-4-94 0 0,0-1 0 0 0,0 1 0 0 0,0-1-1 0 0,-1 1 1 0 0,1-1 0 0 0,-1 1 0 0 0,1 0 0 0 0,-1-1 0 0 0,0 1 0 0 0,0-1-1 0 0,0 1 1 0 0,0 0 0 0 0,-2 4 0 0 0,1-1-5 0 0,-1-1-1 0 0,0 0 1 0 0,0 0 0 0 0,0 0-1 0 0,-1 0 1 0 0,-4 6 0 0 0,-3 2-118 0 0,0 0 0 0 0,-2 0 0 0 0,-17 15 0 0 0,-1-3-314 0 0,-61 38 0 0 0,58-42 116 0 0,-58 48 0 0 0,57-39 103 0 0,14-14 14 0 0,1 2-1 0 0,1-1 1 0 0,1 2-1 0 0,0 1 1 0 0,-15 24-1 0 0,27-37 197 0 0,-7 16 16 0 0,12-23-9 0 0,0 0-1 0 0,0 1 0 0 0,0-1 1 0 0,0 0-1 0 0,0 1 0 0 0,0-1 1 0 0,0 0-1 0 0,0 1 0 0 0,1-1 1 0 0,-1 0-1 0 0,0 0 0 0 0,0 1 1 0 0,0-1-1 0 0,0 0 0 0 0,1 1 1 0 0,-1-1-1 0 0,0 0 0 0 0,0 0 1 0 0,1 1-1 0 0,-1-1 0 0 0,0 0 1 0 0,0 0-1 0 0,1 0 0 0 0,-1 0 1 0 0,0 1-1 0 0,1-1 1 0 0,-1 0-1 0 0,1 0 0 0 0,8 4 98 0 0,-3-3 75 0 0,0 0 0 0 0,0 0 0 0 0,0 0 0 0 0,0-1 0 0 0,0 0 0 0 0,10-2 0 0 0,37-7 633 0 0,-32 4-515 0 0,337-55 1137 0 0,-347 57-2302 0 0,0 1 1 0 0,-1-2-1 0 0,1 1 0 0 0,-1-2 0 0 0,16-8 1 0 0,-26 13 847 0 0,11-5-2042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5:12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14 103 7367 0 0,'0'0'568'0'0,"-13"5"10894"0"0,29-4-10900 0 0,1 0 0 0 0,0-2 0 0 0,0 0 0 0 0,0-1 0 0 0,17-4 0 0 0,-22 3-360 0 0,413-76 2573 0 0,-331 62-3493 0 0,-92 17-412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5:13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8287 0 0,'2'0'3263'0'0,"27"-3"3718"0"0,19-8-3252 0 0,-30 6-3025 0 0,267-50 3035 0 0,-253 50-4914 0 0,31-10 1 0 0,-46 9-61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5:19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463 149 5983 0 0,'0'0'464'0'0,"-18"6"12354"0"0,19-7-12229 0 0,2 0-447 0 0,1-1-1 0 0,-1 0 1 0 0,0 1 0 0 0,0-1-1 0 0,0 0 1 0 0,-1 0 0 0 0,1-1-1 0 0,3-3 1 0 0,2-1-25 0 0,7-4-67 0 0,1 0 0 0 0,1 0 1 0 0,0 2-1 0 0,0 0 0 0 0,33-12 1 0 0,-4 6 74 0 0,52-10 1 0 0,-90 23-123 0 0,7-1 42 0 0,0 0-1 0 0,0 0 0 0 0,0 2 0 0 0,19-1 0 0 0,-23 3-9 0 0,-11 0-41 0 0,1-1-1 0 0,-1 0 1 0 0,0 0 0 0 0,1 0 0 0 0,-1 1 0 0 0,0-1 0 0 0,1 0-1 0 0,-1 0 1 0 0,0 1 0 0 0,1-1 0 0 0,-1 0 0 0 0,0 1 0 0 0,1-1-1 0 0,-1 0 1 0 0,0 1 0 0 0,0-1 0 0 0,0 0 0 0 0,1 1-1 0 0,-1-1 1 0 0,0 1 0 0 0,0-1 0 0 0,0 0 0 0 0,0 2 0 0 0,1-1-15 0 0,1 9-47 0 0,-2-6 66 0 0,-1 0 1 0 0,0 0 0 0 0,0 0 0 0 0,0 0 0 0 0,0-1 0 0 0,0 1 0 0 0,-1 0 0 0 0,0-1-1 0 0,0 1 1 0 0,0-1 0 0 0,0 0 0 0 0,-4 5 0 0 0,-4 4 2 0 0,-21 19-1 0 0,-12 5 72 0 0,-73 45 0 0 0,-27 22-240 0 0,-68 87-676 0 0,128-113 408 0 0,65-62 354 0 0,-1 1 0 0 0,-1-2 0 0 0,0-1 0 0 0,-1 0 1 0 0,-1-2-1 0 0,1 0 0 0 0,-2-1 0 0 0,-34 10 0 0 0,55-20 635 0 0,98-8 164 0 0,-12 1-338 0 0,187 11 1285 0 0,-243-3-1687 0 0,-18-1-4416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5:20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7367 0 0,'0'0'7756'0'0,"-6"10"-3034"0"0,-1 4-3981 0 0,3-9-426 0 0,1 1 0 0 0,0-1 1 0 0,1 1-1 0 0,-1 0 0 0 0,1 0 1 0 0,0 0-1 0 0,1 0 0 0 0,-1 1 1 0 0,1 6-1 0 0,1-12-246 0 0,0 4 33 0 0,6 9 44 0 0,-5-13-185 0 0,-1 0 0 0 0,1 0 0 0 0,0 0 0 0 0,0 0-1 0 0,-1 0 1 0 0,1 0 0 0 0,0 0 0 0 0,0-1 0 0 0,0 1-1 0 0,0 0 1 0 0,0-1 0 0 0,0 1 0 0 0,0 0 0 0 0,2 0-1 0 0,3 0-3059 0 0,3-4 1409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5:20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 5527 0 0,'0'0'13423'0'0,"-1"1"-13142"0"0,-1 3-161 0 0,1 0 0 0 0,0-1-1 0 0,-1 1 1 0 0,1 0-1 0 0,1-1 1 0 0,-1 1 0 0 0,1 0-1 0 0,-1 0 1 0 0,1 0 0 0 0,0 0-1 0 0,0 0 1 0 0,1 0 0 0 0,-1-1-1 0 0,2 7 1 0 0,-1-5-48 0 0,0 0 1 0 0,0-1-1 0 0,-1 1 1 0 0,0 0-1 0 0,0 0 0 0 0,0 0 1 0 0,0 0-1 0 0,-1 0 0 0 0,-2 7 1 0 0,-1 0-33 0 0,-2 0 0 0 0,0-1 1 0 0,0 1-1 0 0,-1-1 0 0 0,0 0 1 0 0,-11 12-1 0 0,-58 55 126 0 0,64-67-109 0 0,2-2 42 0 0,1 0 0 0 0,1 1-1 0 0,0 1 1 0 0,0-1 0 0 0,-9 18-1 0 0,14-23-61 0 0,1 0-1 0 0,0 0 0 0 0,0 0 1 0 0,1 0-1 0 0,0 0 0 0 0,0 0 1 0 0,-1 7-1 0 0,2-9-24 0 0,0 0 1 0 0,0 0 0 0 0,0 0-1 0 0,1 0 1 0 0,-1 0 0 0 0,1 0-1 0 0,-1-1 1 0 0,1 1-1 0 0,0 0 1 0 0,0-1 0 0 0,1 1-1 0 0,-1 0 1 0 0,0-1 0 0 0,3 4-1 0 0,-2-4 10 0 0,1 0-1 0 0,-1 1 1 0 0,0-1-1 0 0,1 0 1 0 0,0 0 0 0 0,-1 0-1 0 0,1-1 1 0 0,0 1-1 0 0,0-1 1 0 0,0 1-1 0 0,0-1 1 0 0,0 0 0 0 0,4 0-1 0 0,6 2 127 0 0,25 3-1 0 0,-19-4 17 0 0,-5 0-44 0 0,1 0 0 0 0,-1-1 0 0 0,1-1-1 0 0,-1 0 1 0 0,0-1 0 0 0,18-4 0 0 0,-26 4-102 0 0,-1 0 1 0 0,0-1 0 0 0,0 0 0 0 0,-1 0 0 0 0,1 0 0 0 0,0 0-1 0 0,-1-1 1 0 0,1 0 0 0 0,-1 0 0 0 0,0 0 0 0 0,0 0-1 0 0,0-1 1 0 0,0 0 0 0 0,0 1 0 0 0,-1-1 0 0 0,0-1 0 0 0,0 1-1 0 0,0 0 1 0 0,0-1 0 0 0,2-6 0 0 0,80-154 122 0 0,-37 77-380 0 0,-42 77 81 0 0,-1-1 0 0 0,0 0 0 0 0,5-20 0 0 0,-8 25 23 0 0,-1 1-1 0 0,0-1 1 0 0,0 0 0 0 0,-1 1 0 0 0,0-1 0 0 0,0 0 0 0 0,-1 1-1 0 0,-2-12 1 0 0,3 16 103 0 0,0 0 1 0 0,-1 0-1 0 0,0 1 0 0 0,1-1 0 0 0,-1 0 0 0 0,0 0 0 0 0,0 1 1 0 0,0-1-1 0 0,0 1 0 0 0,0-1 0 0 0,0 1 0 0 0,-1-1 0 0 0,1 1 1 0 0,0 0-1 0 0,-1 0 0 0 0,-2-2 0 0 0,1 1 0 0 0,0 1 0 0 0,0-1 0 0 0,0 1 0 0 0,0 0-1 0 0,0 0 1 0 0,0 1 0 0 0,-1-1 0 0 0,-5 0 0 0 0,-2 1-14 0 0,0 0 0 0 0,0 1 1 0 0,0 1-1 0 0,-18 3 0 0 0,14-1-42 0 0,-30 11 0 0 0,41-14 57 0 0,0 1 1 0 0,0 0-1 0 0,0 0 1 0 0,1 0-1 0 0,-1 1 1 0 0,1-1-1 0 0,-1 1 1 0 0,1 0-1 0 0,0 0 1 0 0,0 0-1 0 0,0 0 1 0 0,-2 5-1 0 0,4-7 11 0 0,0 0 0 0 0,1 0 0 0 0,0 0-1 0 0,-1 0 1 0 0,1 0 0 0 0,0 0 0 0 0,0 1-1 0 0,-1-1 1 0 0,1 0 0 0 0,0 0 0 0 0,0 0 0 0 0,0 0-1 0 0,1 1 1 0 0,-1-1 0 0 0,0 0 0 0 0,0 0-1 0 0,0 0 1 0 0,2 2 0 0 0,9 19-1984 0 0,-5-12-2337 0 0,-1 2-2114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31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469 124 1839 0 0,'0'0'500'0'0,"10"-6"6650"0"0,5-4-4112 0 0,30-15 0 0 0,-35 21-2935 0 0,0-1-1 0 0,0-1 1 0 0,0 1-1 0 0,-1-2 1 0 0,0 1-1 0 0,0-1 0 0 0,-1-1 1 0 0,9-9-1 0 0,-16 17-66 0 0,-1-1-1 0 0,0 1 1 0 0,1 0-1 0 0,-1-1 0 0 0,0 1 1 0 0,0 0-1 0 0,0-1 1 0 0,1 1-1 0 0,-1 0 1 0 0,0-1-1 0 0,0 1 1 0 0,0 0-1 0 0,0-1 1 0 0,0 1-1 0 0,0 0 0 0 0,0-1 1 0 0,0 1-1 0 0,1 0 1 0 0,-1-1-1 0 0,0 1 1 0 0,-1-1-1 0 0,1 1 1 0 0,0 0-1 0 0,0-1 0 0 0,0 1 1 0 0,0 0-1 0 0,0-1 1 0 0,0 1-1 0 0,0-1 1 0 0,0 1-1 0 0,-1-1 1 0 0,0 1 8 0 0,1-1 0 0 0,-1 1 1 0 0,0-1-1 0 0,0 1 0 0 0,1-1 1 0 0,-1 1-1 0 0,0 0 0 0 0,0-1 1 0 0,0 1-1 0 0,0 0 0 0 0,0-1 1 0 0,-1 1-1 0 0,-27 0 509 0 0,13 3-436 0 0,0 1-1 0 0,0 1 1 0 0,0 0 0 0 0,0 1-1 0 0,1 1 1 0 0,0 1-1 0 0,-15 9 1 0 0,-11 11 29 0 0,-41 34-1 0 0,36-24-61 0 0,-76 80 0 0 0,116-111-73 0 0,0 0 0 0 0,1 1-1 0 0,-1-1 1 0 0,-5 14 0 0 0,8-11-1 0 0,4-9-8 0 0,-1 0 0 0 0,1 0 0 0 0,-1 0 0 0 0,1 0-1 0 0,0 0 1 0 0,-1-1 0 0 0,1 1 0 0 0,0 0 0 0 0,0-1 0 0 0,-1 1 0 0 0,1 0-1 0 0,0-1 1 0 0,0 1 0 0 0,0-1 0 0 0,0 0 0 0 0,0 1 0 0 0,0-1 0 0 0,0 0-1 0 0,0 1 1 0 0,0-1 0 0 0,0 0 0 0 0,0 0 0 0 0,0 0 0 0 0,0 0 0 0 0,0 0-1 0 0,0 0 1 0 0,2 0 0 0 0,29-3-90 0 0,-7-4 27 0 0,-1-1-1 0 0,0-1 1 0 0,0-1 0 0 0,38-22-1 0 0,12-6-235 0 0,-62 33-83 0 0,-1 0-1 0 0,20-5 1 0 0,-29 10 164 0 0,-1 16-319 0 0,0-14 535 0 0,-1 1 0 0 0,1-1-1 0 0,-1 0 1 0 0,0 1-1 0 0,0-1 1 0 0,0 1-1 0 0,0-1 1 0 0,-1 0 0 0 0,0 5-1 0 0,-11 23 67 0 0,-1 0 0 0 0,-1-1 0 0 0,-37 55 0 0 0,28-47-23 0 0,-211 314 98 0 0,123-181 469 0 0,98-148-324 0 0,12-20-196 0 0,3-4-230 0 0,8-8-99 0 0,4-8-16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5:22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43 4143 0 0,'1'-1'319'0'0,"12"-7"-1285"0"0,-7 4 2688 0 0,0 0 0 0 0,0 0 0 0 0,1 1 0 0 0,-1 0 0 0 0,1 0 0 0 0,13-4 0 0 0,-13 6-998 0 0,0 0-104 0 0,-1 0 0 0 0,1 0 0 0 0,-1 0 0 0 0,1 1 1 0 0,-1 0-1 0 0,1 0 0 0 0,0 0 0 0 0,11 3 0 0 0,-11-1-37 0 0,-5-2-107 0 0,5 1 1257 0 0,-322 77-1642 0 0,233-56-206 0 0,-111 35-117 0 0,35-9-43 0 0,93-36-86 0 0,68-25 208 0 0,0 6 54 0 0,1 0 0 0 0,1 0 0 0 0,-1 0 0 0 0,1 1 0 0 0,0 0 0 0 0,1 0 0 0 0,-1 0 0 0 0,1 0 0 0 0,0 1 0 0 0,11-7 0 0 0,1 0-22 0 0,2 0 1 0 0,32-14-1 0 0,-49 25 122 0 0,17-9-22 0 0,1 1 1 0 0,1 1 0 0 0,0 1 0 0 0,36-6 0 0 0,-58 12 19 0 0,0 1 0 0 0,1 0 0 0 0,-1 0 0 0 0,0 0 1 0 0,1 0-1 0 0,-1 0 0 0 0,0 0 0 0 0,1 0 0 0 0,-1 0 0 0 0,0 0 0 0 0,1 0 0 0 0,-1 0 0 0 0,0 0 0 0 0,1 0 0 0 0,-1 0 0 0 0,0 0 1 0 0,1 0-1 0 0,-1 0 0 0 0,0 0 0 0 0,1 0 0 0 0,-1 0 0 0 0,0 0 0 0 0,0 0 0 0 0,1 1 0 0 0,-1-1 0 0 0,0 0 0 0 0,1 0 0 0 0,-1 0 0 0 0,0 1 1 0 0,0-1-1 0 0,0 0 0 0 0,1 0 0 0 0,-1 1 0 0 0,0-1 0 0 0,0 0 0 0 0,0 1 0 0 0,1-1 0 0 0,-1 0 0 0 0,0 0 0 0 0,0 1 0 0 0,0-1 1 0 0,0 0-1 0 0,0 1 0 0 0,0-1 0 0 0,0 0 0 0 0,0 1 0 0 0,0-1 0 0 0,0 0 0 0 0,0 1 0 0 0,0-1 0 0 0,0 0 0 0 0,0 1 0 0 0,0-1 0 0 0,0 0 1 0 0,0 1-1 0 0,0-1 0 0 0,0 0 0 0 0,-1 1 0 0 0,1-1 0 0 0,0 0 0 0 0,0 0 0 0 0,0 1 0 0 0,0-1 0 0 0,-1 1 0 0 0,1-1 1 0 0,-3 7 0 0 0,1-1 0 0 0,-2 1 0 0 0,1 0 0 0 0,-1-1 0 0 0,0 0 0 0 0,-5 6 0 0 0,-2 5 0 0 0,-6 5 23 0 0,-34 37-1 0 0,16-20 16 0 0,-96 112 778 0 0,130-150-729 0 0,0 0-1 0 0,0 0 1 0 0,0 0 0 0 0,0 0 0 0 0,0 1 0 0 0,1-1 0 0 0,-1 0 0 0 0,0 0-1 0 0,1 1 1 0 0,-1-1 0 0 0,1 1 0 0 0,0-1 0 0 0,-1 1 0 0 0,1-1-1 0 0,0 0 1 0 0,0 1 0 0 0,0 2 0 0 0,0-4-44 0 0,0 1 0 0 0,0 0 0 0 0,1 0 1 0 0,-1 0-1 0 0,0-1 0 0 0,1 1 0 0 0,-1 0 0 0 0,0 0 0 0 0,1-1 1 0 0,-1 1-1 0 0,1 0 0 0 0,-1-1 0 0 0,1 1 0 0 0,0-1 0 0 0,-1 1 1 0 0,2 0-1 0 0,0 0-63 0 0,0 0 0 0 0,0 0 1 0 0,0 0-1 0 0,0 0 0 0 0,0 0 1 0 0,0 0-1 0 0,1-1 0 0 0,2 1 1 0 0,7 0 31 0 0,-1-1 0 0 0,0 0 0 0 0,1-1-1 0 0,-1 0 1 0 0,0-1 0 0 0,0 0 0 0 0,12-4 0 0 0,21-3 10 0 0,-14 4-33 0 0,1 2 1 0 0,30 1-1 0 0,-44 2 6 0 0,-1 1-1 0 0,0 1 1 0 0,0 1 0 0 0,0 0-1 0 0,24 8 1 0 0,-35-9 5 0 0,-1 0-1 0 0,1 0 0 0 0,-1 0 1 0 0,1 1-1 0 0,-1-1 1 0 0,0 1-1 0 0,0 1 1 0 0,0-1-1 0 0,0 0 0 0 0,0 1 1 0 0,-1 0-1 0 0,0 0 1 0 0,0 0-1 0 0,0 0 1 0 0,0 0-1 0 0,-1 1 0 0 0,3 4 1 0 0,0 6 2 0 0,0-1 0 0 0,-1 1 1 0 0,0-1-1 0 0,1 23 0 0 0,-4-30 99 0 0,0-1-1 0 0,1 1 0 0 0,0-1 1 0 0,0 1-1 0 0,0-1 0 0 0,1 1 1 0 0,0-1-1 0 0,4 6 0 0 0,-6-10 424 0 0,-2-1-441 0 0,-1 3-60 0 0,-1 0 0 0 0,1-1 0 0 0,-1 1 0 0 0,0-1 0 0 0,0 0-1 0 0,0 0 1 0 0,-1 0 0 0 0,1 0 0 0 0,-1 0 0 0 0,0-1 0 0 0,0 0 0 0 0,1 0 0 0 0,-8 3 0 0 0,-9 3 60 0 0,-33 8 0 0 0,22-8-54 0 0,-96 29 69 0 0,98-30-70 0 0,-1-2 0 0 0,-41 3-1 0 0,54-9 1 0 0,13 0-15 0 0,0 1-1 0 0,1 0 1 0 0,-1 0-1 0 0,0 0 1 0 0,0 0-1 0 0,0 0 1 0 0,-5 2-1 0 0,4-3 30 0 0,0-1 287 0 0,-2 3-316 0 0,0 3-13 0 0,1 2 0 0 0,1 2 0 0 0,4 2 0 0 0,2-9 0 0 0,1 2 0 0 0,11 3 0 0 0,-10-4-158 0 0,-1-2 1 0 0,1 1-1 0 0,0 0 0 0 0,-1-1 0 0 0,1 1 1 0 0,0-1-1 0 0,0 0 0 0 0,0 1 1 0 0,-1-2-1 0 0,5 1 0 0 0,7-1-339 0 0,-21 8-1390 0 0,-1 0 198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4:48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4607 0 0,'0'0'3218'0'0,"1"-2"-2294"0"0,-1 2-811 0 0,0 0 1 0 0,0 0-1 0 0,0-1 0 0 0,0 1 1 0 0,0 0-1 0 0,0 0 1 0 0,0 0-1 0 0,0-1 1 0 0,1 1-1 0 0,-1 0 0 0 0,0 0 1 0 0,0 0-1 0 0,0 0 1 0 0,0-1-1 0 0,0 1 1 0 0,0 0-1 0 0,1 0 1 0 0,-1 0-1 0 0,0 0 0 0 0,0 0 1 0 0,0-1-1 0 0,0 1 1 0 0,1 0-1 0 0,-1 0 1 0 0,0 0-1 0 0,0 0 0 0 0,0 0 1 0 0,1 0-1 0 0,-1 0 1 0 0,0 0-1 0 0,0 0 1 0 0,0 0-1 0 0,1 0 0 0 0,-1 0 1 0 0,0 0-1 0 0,6 8 2330 0 0,-6-6-3039 0 0,46 108 2060 0 0,-31-71-852 0 0,27 52 0 0 0,-28-66-439 0 0,1 0-1 0 0,2-1 1 0 0,1-1-1 0 0,0 0 1 0 0,2-1-1 0 0,0-2 1 0 0,1 0-1 0 0,2-1 1 0 0,0-1-1 0 0,33 20 1 0 0,7-2 426 0 0,31 18 40 0 0,-72-40-551 0 0,-14-10-66 0 0,-1 1 1 0 0,0 0 0 0 0,1 0 0 0 0,-2 1-1 0 0,11 9 1 0 0,-17-15-35 0 0,0 1-1 0 0,1-1 1 0 0,-1 1 0 0 0,0-1-1 0 0,1 1 1 0 0,-1-1 0 0 0,0 1-1 0 0,0-1 1 0 0,0 1-1 0 0,1-1 1 0 0,-1 1 0 0 0,0-1-1 0 0,0 1 1 0 0,0 0 0 0 0,0-1-1 0 0,0 1 1 0 0,0-1-1 0 0,0 1 1 0 0,0-1 0 0 0,0 1-1 0 0,0 0 1 0 0,0 0-33 0 0,0 1-182 0 0,-4 10-233 0 0,2-9 180 0 0,0 0 0 0 0,0 0 0 0 0,0 0 0 0 0,0-1 0 0 0,0 1 0 0 0,0-1 0 0 0,-1 1 0 0 0,1-1 0 0 0,-1 0 0 0 0,0 0 0 0 0,1 0 0 0 0,-1 0 0 0 0,-6 3 0 0 0,-3 0-5476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4:48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770 1 6447 0 0,'0'0'499'0'0,"-2"0"-150"0"0,-4-1 73 0 0,1 1 1 0 0,0 0-1 0 0,-1 0 0 0 0,1 1 0 0 0,0 0 0 0 0,0 0 0 0 0,-1 0 0 0 0,1 0 0 0 0,0 1 0 0 0,0 0 0 0 0,0 0 0 0 0,0 0 0 0 0,1 1 0 0 0,-9 5 0 0 0,-5 5 8 0 0,2 1 0 0 0,-22 21 0 0 0,22-19 79 0 0,-8 10-32 0 0,2 0 1 0 0,0 2-1 0 0,-26 46 1 0 0,15-23-172 0 0,-3 6-155 0 0,14-22-110 0 0,-2 0 1 0 0,-1-1 0 0 0,-33 33 0 0 0,-55 34-279 0 0,91-83 74 0 0,-1-2 0 0 0,-1-1 1 0 0,-36 16-1 0 0,55-27 144 0 0,4-3 16 0 0,0-1-1 0 0,-1 1 1 0 0,1 0-1 0 0,-1 0 0 0 0,1-1 1 0 0,0 1-1 0 0,-1-1 1 0 0,0 1-1 0 0,1-1 0 0 0,-1 0 1 0 0,1 0-1 0 0,-1 0 1 0 0,-2 1-1 0 0,-5-1 68 0 0,7 0 309 0 0,5 0-1349 0 0,2 0 677 0 0,41-1-408 0 0,-14-3-4028 0 0,-14 0 116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4:53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1 261 8143 0 0,'0'0'4034'0'0,"2"0"-3313"0"0,37-11 1924 0 0,-37 10-2005 0 0,9 0 590 0 0,-8 1-574 0 0,1 0-530 0 0,-1 0 1 0 0,1 0 0 0 0,0 1 0 0 0,0 0 0 0 0,-1-1 0 0 0,7 4 0 0 0,6 0 51 0 0,10-1 96 0 0,0-1-1 0 0,-1-1 0 0 0,40-4 1 0 0,75-20 298 0 0,-69 4-397 0 0,-2-3 1 0 0,67-31 0 0 0,39-14 299 0 0,-145 57-368 0 0,32-11 541 0 0,111-22 0 0 0,-156 41-567 0 0,-16 2-92 0 0,0 0 1 0 0,0 0-1 0 0,0 1 0 0 0,-1-1 0 0 0,1 0 1 0 0,0 1-1 0 0,0-1 0 0 0,-1 1 0 0 0,1-1 1 0 0,0 1-1 0 0,-1-1 0 0 0,1 1 0 0 0,0-1 1 0 0,-1 1-1 0 0,1-1 0 0 0,-1 1 0 0 0,1 0 1 0 0,-1 0-1 0 0,1-1 0 0 0,-1 1 0 0 0,0 0 1 0 0,1 0-1 0 0,-1-1 0 0 0,0 1 0 0 0,1 0 1 0 0,-1 0-1 0 0,0 0 0 0 0,0-1 0 0 0,0 1 1 0 0,0 0-1 0 0,0 0 0 0 0,0 1 0 0 0,0 1-582 0 0,-1 0-1 0 0,1 0 1 0 0,-1 0-1 0 0,0 0 1 0 0,0 0-1 0 0,0 0 1 0 0,-1 0-1 0 0,1 0 0 0 0,-1 0 1 0 0,-2 3-1 0 0,-12 18-6466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4:54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1839 0 0,'0'0'9254'0'0,"-1"2"-8546"0"0,-13 14 1978 0 0,12-15-2230 0 0,-4 13 1896 0 0,5-11-2487 0 0,-1 5 1185 0 0,9 15 1403 0 0,-7-21-2509 0 0,2 0-281 0 0,20 5-135 0 0,-20-7 399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5:26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3567 0 0,'0'0'352'0'0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5:26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77 1375 0 0,'1'-2'372'0'0,"6"-6"-41"0"0,10-14 15414 0 0,-3-1-15225 0 0,0 3-104 0 0,-13 19 880 0 0,-1 4-1209 0 0,-4 17-65 0 0,0 0 0 0 0,-1 0 0 0 0,-15 35 0 0 0,10-29 10 0 0,-10 41 1 0 0,4 20 31 0 0,6-48-64 0 0,2-21 1 0 0,4-14 2 0 0,0-2 4 0 0,-24 28 46 0 0,21-23-70 0 0,24-10-190 0 0,3-3-440 0 0,-1-2 1 0 0,32-16-1 0 0,-47 21 455 0 0,20-9-852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5:27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7367 0 0,'0'0'11479'0'0,"3"1"-10940"0"0,2 0-375 0 0,0 1 0 0 0,0-1 0 0 0,1 0 0 0 0,-1-1 0 0 0,0 1 0 0 0,0-1 1 0 0,1 0-1 0 0,-1-1 0 0 0,0 1 0 0 0,0-1 0 0 0,8-2 0 0 0,11-3 363 0 0,27-12-1 0 0,-21 7-206 0 0,-21 8-287 0 0,74-23 730 0 0,-69 22-1025 0 0,0 1 0 0 0,0 1 0 0 0,26-2 0 0 0,-33 4-568 0 0,-1 1 363 0 0,1 1-900 0 0,5 1-29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5:27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52 4143 0 0,'-1'-2'319'0'0,"-29"-47"13938"0"0,40 70-13864 0 0,51 102 1346 0 0,-16-53-1133 0 0,70 85-1 0 0,-79-111-536 0 0,28 32 25 0 0,-55-67-71 0 0,1 0 1 0 0,0-1-1 0 0,1 1 0 0 0,0-2 0 0 0,18 10 0 0 0,56 26 165 0 0,-83-42-270 0 0,0 1-56 0 0,18 14-661 0 0,-18-14 272 0 0,-1 1-17 0 0,2 6 243 0 0,1 3-585 0 0,-1-5-2880 0 0,-11 0 996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5:28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26 12439 0 0,'0'0'958'0'0,"1"-2"-625"0"0,11-22 3928 0 0,-14 26-4157 0 0,-28 21 201 0 0,2 1-1 0 0,0 1 0 0 0,2 1 0 0 0,0 2 1 0 0,2 0-1 0 0,2 2 0 0 0,0 0 1 0 0,-21 43-1 0 0,2 3-72 0 0,7-12-132 0 0,-2 0-1 0 0,-62 79 1 0 0,75-114-47 0 0,-1-1 0 0 0,-1-1 1 0 0,-44 37-1 0 0,56-54 42 0 0,-1 0 1 0 0,-1 0-1 0 0,0-2 1 0 0,0 0 0 0 0,-24 9-1 0 0,38-16 169 0 0,3-2-140 0 0,130-51-2920 0 0,-112 43 1228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31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93 7831 0 0,'0'0'706'0'0,"2"0"-578"0"0,5 1 1258 0 0,0-1 1 0 0,0 0-1 0 0,0 0 1 0 0,0 0-1 0 0,9-3 1 0 0,39-9 2678 0 0,-21 4-4044 0 0,-1-1 93 0 0,-1-1 0 0 0,46-21 0 0 0,-74 29-123 0 0,-2 1 304 0 0,11-6-1494 0 0,-12 7 1171 0 0,-1 0-1 0 0,0 0 1 0 0,0 0-1 0 0,0-1 1 0 0,0 1-1 0 0,0 0 1 0 0,0 0-1 0 0,1 0 1 0 0,-1 0-1 0 0,0-1 1 0 0,0 1-1 0 0,0 0 1 0 0,0 0-1 0 0,0 0 1 0 0,0 0-1 0 0,0-1 1 0 0,0 1-1 0 0,0 0 1 0 0,0 0-1 0 0,0 0 1 0 0,0-1-1 0 0,0 1 1 0 0,0 0-1 0 0,0 0 1 0 0,0 0-1 0 0,0 0 1 0 0,0-1-1 0 0,0 1 1 0 0,0 0-1 0 0,0 0 1 0 0,0 0-1 0 0,0 0 1 0 0,0-1-1 0 0,0 1 1 0 0,-1 0-1 0 0,1 0 1 0 0,0 0-1 0 0,0 0 0 0 0,0-1 1 0 0,0 1-1 0 0,0 0 1 0 0,0 0-1 0 0,-1 0 1 0 0,1 0-1 0 0,0 0 1 0 0,0 0-1 0 0,0 0 1 0 0,0 0-1 0 0,-1-1 1 0 0,1 1-1 0 0,0 0 1 0 0,0 0-1 0 0,0 0 1 0 0,-1 0-1 0 0,1 0 1 0 0,0 0-1 0 0,0 0 1 0 0,0 0-1 0 0,0 0 1 0 0,-1 0-1 0 0,1 0 1 0 0,0 0-1 0 0,-7-1-229 0 0,1 1-1 0 0,0-1 1 0 0,-1 1-1 0 0,1 0 1 0 0,0 0-1 0 0,-1 1 0 0 0,1 0 1 0 0,0 0-1 0 0,-12 4 1 0 0,10-3 59 0 0,-21 5-316 0 0,0 3 0 0 0,0 0-1 0 0,1 2 1 0 0,0 1-1 0 0,-45 28 1 0 0,46-22 931 0 0,0 0-1 0 0,2 1 1 0 0,0 2-1 0 0,1 1 1 0 0,2 0 0 0 0,0 2-1 0 0,2 0 1 0 0,-33 54-1 0 0,49-72-269 0 0,0 1-1 0 0,1-1 0 0 0,0 0 1 0 0,0 1-1 0 0,1-1 0 0 0,0 1 1 0 0,0 0-1 0 0,-1 15 0 0 0,3-21-114 0 0,0 1 0 0 0,0-1-1 0 0,0 1 1 0 0,0-1 0 0 0,1 0-1 0 0,-1 1 1 0 0,1-1 0 0 0,-1 0-1 0 0,1 1 1 0 0,0-1 0 0 0,0 0-1 0 0,0 0 1 0 0,0 0 0 0 0,1 0-1 0 0,-1 0 1 0 0,0 0 0 0 0,1 0-1 0 0,-1 0 1 0 0,1 0 0 0 0,0-1-1 0 0,0 1 1 0 0,0-1 0 0 0,-1 1-1 0 0,1-1 1 0 0,1 0 0 0 0,-1 1-1 0 0,0-1 1 0 0,0 0 0 0 0,0 0-1 0 0,0-1 1 0 0,1 1 0 0 0,3 0-1 0 0,5 1 49 0 0,-1-1-1 0 0,1 0 1 0 0,-1 0-1 0 0,1-2 1 0 0,19-1 0 0 0,54-15 76 0 0,-48 9-94 0 0,14-2-672 0 0,0-3-1 0 0,91-37 1 0 0,-86 25-5779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5:28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 10591 0 0,'-24'3'716'0'0,"6"-1"-465"0"0,-1 1 0 0 0,1 1 0 0 0,0 0 1 0 0,0 1-1 0 0,-30 13 0 0 0,35-11 1155 0 0,-1-1-1 0 0,-22 7 2755 0 0,38-11-3763 0 0,4 2-264 0 0,1 1 0 0 0,-1-2-1 0 0,1 1 1 0 0,-1 0 0 0 0,1-1 0 0 0,0-1 0 0 0,0 1 0 0 0,1-1-1 0 0,13 2 1 0 0,75 6 339 0 0,-76-9-359 0 0,24 1 135 0 0,71-7 0 0 0,43-15 65 0 0,-11 1-122 0 0,-29 11-227 0 0,25-3-1650 0 0,-105 6-358 0 0,64-17 0 0 0,-65 10 494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5:29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68 3679 0 0,'0'0'9182'0'0,"3"-1"-8333"0"0,10-2-89 0 0,1 0 0 0 0,-1-1 1 0 0,0-1-1 0 0,0 0 0 0 0,19-10 0 0 0,-16 7-84 0 0,0 1-1 0 0,28-9 1 0 0,-43 16-651 0 0,0 0 1 0 0,0 0 0 0 0,0 0-1 0 0,1 0 1 0 0,-1 0-1 0 0,0 0 1 0 0,0 0-1 0 0,0 0 1 0 0,1 0-1 0 0,-1 1 1 0 0,0-1 0 0 0,0 1-1 0 0,0-1 1 0 0,0 1-1 0 0,0-1 1 0 0,0 1-1 0 0,0-1 1 0 0,0 1 0 0 0,0 0-1 0 0,0 0 1 0 0,0-1-1 0 0,0 1 1 0 0,0 0-1 0 0,1 1 1 0 0,-2-1-44 0 0,7 11 18 0 0,-6-9-2 0 0,-1 0-1 0 0,1 1 1 0 0,-1-1 0 0 0,0 0-1 0 0,0 1 1 0 0,0-1-1 0 0,0 1 1 0 0,-1-1-1 0 0,0 0 1 0 0,1 1 0 0 0,-1-1-1 0 0,0 0 1 0 0,-1 0-1 0 0,1 0 1 0 0,-3 5 0 0 0,-3 4-30 0 0,-1 0 0 0 0,-13 16 0 0 0,9-13 0 0 0,-88 100-847 0 0,31-38 684 0 0,41-43 195 0 0,10-13 0 0 0,15-17 12 0 0,-1 0-1 0 0,1 1 1 0 0,0 0 0 0 0,0 0-1 0 0,1 0 1 0 0,-4 9 0 0 0,5-12 109 0 0,1 11 164 0 0,0-11-134 0 0,2 0-96 0 0,0 1 1 0 0,0-1 0 0 0,0 0-1 0 0,0 0 1 0 0,0 1 0 0 0,1-2-1 0 0,-1 1 1 0 0,1 0 0 0 0,4 2-1 0 0,-7-4-50 0 0,7 3 72 0 0,0 0 0 0 0,0 0 0 0 0,1 0 0 0 0,-1-1 0 0 0,0 0 0 0 0,1-1 0 0 0,-1 0 0 0 0,1 0 0 0 0,0 0 0 0 0,-1-1-1 0 0,16-2 1 0 0,1-1 167 0 0,-1-1-1 0 0,36-10 0 0 0,-37 7-346 0 0,107-32 971 0 0,-47 8-4003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5:29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92 3679 0 0,'0'0'167'0'0,"-3"0"-7"0"0,-9 1-127 0 0,-2 1 381 0 0,-7 11 15342 0 0,29-10-15541 0 0,0-1 0 0 0,0-1 1 0 0,0 1-1 0 0,0-1 1 0 0,1 0-1 0 0,-1-1 1 0 0,0 0-1 0 0,0 0 0 0 0,1-1 1 0 0,-1 0-1 0 0,10-3 1 0 0,71-18 551 0 0,93-36 1 0 0,-170 54-733 0 0,80-23-553 0 0,-89 26 83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5:32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60 8287 0 0,'11'-7'265'0'0,"0"0"0"0"0,15-12 0 0 0,12-8 6446 0 0,-40 30-6417 0 0,-11 12-192 0 0,0 0 0 0 0,-1-1-1 0 0,-1-1 1 0 0,0 0 0 0 0,-20 11 0 0 0,3 1 159 0 0,14-11-130 0 0,-83 69 578 0 0,63-49-495 0 0,-20 21-100 0 0,36-31-100 0 0,1 0-1 0 0,1 2 0 0 0,2 0 1 0 0,0 1-1 0 0,-17 38 0 0 0,20-30-9 0 0,-17 57-1 0 0,28-77 17 0 0,1 0-1 0 0,0 0 0 0 0,1 0 0 0 0,1 1 0 0 0,0-1 0 0 0,2 27 1 0 0,1-33 47 0 0,0-1 0 0 0,0 1 1 0 0,0-1-1 0 0,1 1 1 0 0,1-1-1 0 0,-1 0 1 0 0,1 0-1 0 0,0 0 0 0 0,1-1 1 0 0,0 0-1 0 0,0 1 1 0 0,1-2-1 0 0,0 1 1 0 0,0-1-1 0 0,0 0 1 0 0,1 0-1 0 0,0 0 0 0 0,15 8 1 0 0,-16-11-8 0 0,0-1 1 0 0,0 0 0 0 0,0 0-1 0 0,1-1 1 0 0,-1 1 0 0 0,1-1-1 0 0,0-1 1 0 0,-1 1-1 0 0,1-1 1 0 0,-1-1 0 0 0,13-1-1 0 0,4-2-176 0 0,-1-1-1 0 0,22-9 0 0 0,-16 6-391 0 0,1 0-1802 0 0,-16 3-3952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5:32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89 7367 0 0,'-43'-9'9222'0'0,"80"7"-8380"0"0,0-2 0 0 0,0-2 0 0 0,54-16 0 0 0,-58 14-429 0 0,14-4 22 0 0,-19 4-533 0 0,0 1 0 0 0,33-3 0 0 0,-58 9-370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5:33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 8751 0 0,'0'0'2958'0'0,"-1"3"-1842"0"0,-10 28-239 0 0,-2 0 1 0 0,0-1-1 0 0,-27 42 1 0 0,-9 22 397 0 0,-25 59-342 0 0,56-109-779 0 0,15-33-122 0 0,-1-1 0 0 0,0 1-1 0 0,-1-1 1 0 0,0-1 0 0 0,-9 12-1 0 0,8-13-71 0 0,0 0 0 0 0,1 0 0 0 0,0 0 0 0 0,0 1 0 0 0,-5 12 0 0 0,9-19-138 0 0,19 1-8692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5:33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14 11431 0 0,'-7'-3'349'0'0,"1"1"-1"0"0,-1 0 0 0 0,0 0 0 0 0,0 0 1 0 0,0 1-1 0 0,1 0 0 0 0,-2 1 0 0 0,1-1 1 0 0,-10 2-1 0 0,9-1 1225 0 0,8 3-1145 0 0,2 4-310 0 0,-1 0 1 0 0,1 0-1 0 0,0-1 0 0 0,0 1 0 0 0,0-1 0 0 0,1 0 0 0 0,5 8 1 0 0,30 45 431 0 0,-16-27-306 0 0,21 32 253 0 0,95 107 0 0 0,-99-129-355 0 0,46 54 190 0 0,-69-75-238 0 0,0 1 1 0 0,23 41 0 0 0,-35-54-76 0 0,0 0 0 0 0,-1 0 0 0 0,0 0 0 0 0,0 1 0 0 0,-1-1 0 0 0,0 0 0 0 0,0 1 0 0 0,-1 0 0 0 0,0-1 0 0 0,-2 18-1 0 0,0-14 2 0 0,-1 0 0 0 0,-1 0 0 0 0,0 0 0 0 0,-1 0 0 0 0,0-1 0 0 0,-1 0 0 0 0,-7 14-1 0 0,-2-2 6 0 0,-1-1-1 0 0,-1 0 0 0 0,-1-1 0 0 0,0-1 0 0 0,-2 0 0 0 0,-41 34 0 0 0,29-32-303 0 0,0-2-1 0 0,-1 0 0 0 0,-59 26 1 0 0,91-47 270 0 0,-1 0 0 0 0,1 0 1 0 0,-1 0-1 0 0,1 0 1 0 0,0 1-1 0 0,-1-1 1 0 0,1 0-1 0 0,0 0 1 0 0,-1 1-1 0 0,1-1 0 0 0,0 0 1 0 0,-1 0-1 0 0,1 1 1 0 0,0-1-1 0 0,0 0 1 0 0,-1 1-1 0 0,1-1 1 0 0,0 0-1 0 0,0 1 0 0 0,-1-1 1 0 0,1 1-1 0 0,0-1 1 0 0,0 0-1 0 0,0 1 1 0 0,0 0-29 0 0,0-1 0 0 0,0 1 0 0 0,0-1 0 0 0,1 0 1 0 0,-1 1-1 0 0,0-1 0 0 0,0 0 0 0 0,1 1 0 0 0,-1-1 1 0 0,0 0-1 0 0,0 1 0 0 0,1-1 0 0 0,-1 0 0 0 0,0 0 0 0 0,1 1 1 0 0,-1-1-1 0 0,1 0 0 0 0,-1 0 0 0 0,1 1 0 0 0,20 5-1495 0 0,-3-7 117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5:35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31 195 2303 0 0,'0'0'6352'0'0,"-2"0"-5873"0"0,-15 5-2025 0 0,6-3 5408 0 0,23-4 2093 0 0,7 0-5954 0 0,29 1 1 0 0,-38 1 25 0 0,0 0 0 0 0,0-1 0 0 0,15-2 1 0 0,94-22 558 0 0,93-18 58 0 0,-154 35-547 0 0,99-3 0 0 0,75-5 52 0 0,-160 9 8 0 0,135 3 59 0 0,-117 6-242 0 0,-63-2-154 0 0,-15 1 96 0 0,0-1-1 0 0,0 0 1 0 0,17-3-1 0 0,74-15 100 0 0,-70 13 244 0 0,-1 1 1 0 0,66 1-1 0 0,-25 2-214 0 0,119 5-90 0 0,-129-1-24 0 0,-17 1-63 0 0,78 17 0 0 0,-11-1 0 0 0,-69-16 107 0 0,70-4 0 0 0,-46-2 11 0 0,23 1 14 0 0,51 0 0 0 0,146-7 182 0 0,-186-5-194 0 0,3 0-30 0 0,8 5 60 0 0,107-7 28 0 0,-77 11 156 0 0,69-4 196 0 0,102-4-195 0 0,-193 7-146 0 0,82-6-50 0 0,137 9 329 0 0,-254 4-299 0 0,337 22-116 0 0,-274-14 49 0 0,155-11-116 0 0,-180-3 164 0 0,71-6 534 0 0,87 0 260 0 0,-117 26-574 0 0,-52-3-139 0 0,14 3-81 0 0,-72-8 11 0 0,104 2 0 0 0,-126-11-34 0 0,-1-2-1 0 0,0-1 0 0 0,-1-1 1 0 0,58-18-1 0 0,-78 20 7 0 0,-5 0 1 0 0,1 1 1 0 0,0 0-1 0 0,13-1 1 0 0,-5-1 39 0 0,-5-1-46 0 0,-8 4-73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5:42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0 904 6767 0 0,'0'0'608'0'0,"1"-2"-500"0"0,13-36 6818 0 0,-8 60-6671 0 0,2 0 0 0 0,0-1 1 0 0,14 26-1 0 0,39 59 103 0 0,-34-62-259 0 0,-12-17-81 0 0,2-2 1 0 0,1 0-1 0 0,0-1 0 0 0,42 42 0 0 0,-27-38 33 0 0,-14-13 148 0 0,30 33-1 0 0,-45-42-154 0 0,1 1-1 0 0,-1 0 1 0 0,-1 1-1 0 0,1-1 1 0 0,-1 0 0 0 0,0 1-1 0 0,-1 0 1 0 0,0 0 0 0 0,0 0-1 0 0,1 16 1 0 0,-2 4-17 0 0,-2 30 0 0 0,0-11-28 0 0,-1-18-16 0 0,1-25-4 0 0,0 0-2 0 0,7 11-81 0 0,-4-11 134 0 0,4 8 58 0 0,10 14 146 0 0,3 9-149 0 0,-14-28-72 0 0,10 26 38 0 0,-7-13-17 0 0,-6-17 11 0 0,11 12-22 0 0,2 1-593 0 0,-13-14 1302 0 0,-1-4-572 0 0,4-2-18 0 0,-1 0-1 0 0,-1-1 0 0 0,1 1 1 0 0,-1-1-1 0 0,1 0 0 0 0,-1 0 1 0 0,-1-1-1 0 0,4-6 0 0 0,-5 9 73 0 0,0 3-172 0 0,0-7 21 0 0,-1-7 38 0 0,-1 6-30 0 0,0 0-1 0 0,0-1 0 0 0,0 1 1 0 0,-5-13-1 0 0,3 13-15 0 0,1 0 1 0 0,0 0-1 0 0,1 0 0 0 0,-1-14 0 0 0,4-8 112 0 0,1 0 0 0 0,1 1 0 0 0,10-35 0 0 0,-5 26-101 0 0,4-45 0 0 0,-8-124 246 0 0,-4 59 100 0 0,2 117-408 0 0,1 1 1 0 0,10-37-1 0 0,-7 35-4 0 0,6-52-1 0 0,-13 79 0 0 0,0 3-7 0 0,1-1 0 0 0,-2 1 0 0 0,1 0 0 0 0,0 0-1 0 0,0 0 1 0 0,-1-1 0 0 0,1 1 0 0 0,-1 0 0 0 0,-1-3 0 0 0,-6-16-47 0 0,4 12 39 0 0,1 1 1 0 0,0-1-1 0 0,-2-11 0 0 0,1 6 5 0 0,1-1-1 0 0,1 0 0 0 0,0 0 1 0 0,1 0-1 0 0,1 0 0 0 0,0 0 1 0 0,1 0-1 0 0,1 0 0 0 0,0 0 1 0 0,5-16-1 0 0,0 5-41 0 0,-5 22 45 0 0,-2-3 5 0 0,0-18 3 0 0,1 17-3 0 0,-1 5-6 0 0,0-1 1 0 0,-1 1-1 0 0,1 0 1 0 0,0 0-1 0 0,-1-1 1 0 0,0 1-1 0 0,0 0 1 0 0,-1-4-1 0 0,-6-19 9 0 0,1-1 0 0 0,6 23 0 0 0,-1-16 0 0 0,2 18-5 0 0,0 0 1 0 0,-1 0-1 0 0,2-1 0 0 0,-1 1 0 0 0,0 0 0 0 0,0 0 1 0 0,0 0-1 0 0,1 0 0 0 0,0 0 0 0 0,-1-1 0 0 0,1 1 1 0 0,0 0-1 0 0,0 0 0 0 0,2-2 0 0 0,-1-1 13 0 0,15-30-8 0 0,0-3 0 0 0,-14 25 0 0 0,-4 1 0 0 0,-1-1 0 0 0,-3-3 10 0 0,-1 1-148 0 0,5 13 74 0 0,0 1 11 0 0,-1-8 42 0 0,0-3 11 0 0,0-1 0 0 0,0 2-12 0 0,2 9 114 0 0,2 1-44 0 0,13-1-45 0 0,-12 2-14 0 0,16 3 1 0 0,52 3 0 0 0,-31-4 0 0 0,-35-2 0 0 0,19 3 0 0 0,-9 0 0 0 0,28 4 0 0 0,9-3 54 0 0,-29-3-9 0 0,27 5 0 0 0,60 10 27 0 0,-96-16-72 0 0,-1 0 0 0 0,0-1 0 0 0,0 0 0 0 0,0-1 0 0 0,0-1 0 0 0,0 0 0 0 0,16-6 0 0 0,19-4 54 0 0,-23 7-49 0 0,44-3 0 0 0,-41 8-5 0 0,-19 0 0 0 0,27 3 0 0 0,-25-2 0 0 0,-8 0 0 0 0,1 0 0 0 0,0-1 0 0 0,0 2 0 0 0,0-1 0 0 0,0 0 0 0 0,7 2 0 0 0,9 2 0 0 0,-5-1 0 0 0,0 0 0 0 0,0-2 0 0 0,0 1 0 0 0,0-2 0 0 0,0 0 0 0 0,16-2 0 0 0,64-14 54 0 0,-43 10-44 0 0,-42 4-10 0 0,-6 1 0 0 0,0 0 0 0 0,1 0 0 0 0,-1 1 0 0 0,0 0 0 0 0,1-1 0 0 0,6 2 0 0 0,21-1 0 0 0,-22-1 29 0 0,12 3 89 0 0,-5 3-136 0 0,-16-5-10 0 0,19 1-1 0 0,-7 0 29 0 0,-4-1 0 0 0,14-4 0 0 0,70-7 0 0 0,7-4 57 0 0,16-1 76 0 0,-93 14-108 0 0,1 1-1 0 0,44 4 1 0 0,-65-3-25 0 0,0 0 0 0 0,0 0 0 0 0,0 1 0 0 0,0-1 0 0 0,0 1 0 0 0,0 0 0 0 0,0 0 0 0 0,0 0 0 0 0,0 0 0 0 0,4 3 0 0 0,2 0 0 0 0,10 4 0 0 0,-19-8 0 0 0,36 17 0 0 0,-32-14 1 0 0,20 4 12 0 0,-20-6 5 0 0,-1 0 0 0 0,1 0 0 0 0,-1 0 0 0 0,1-1 0 0 0,0 1 0 0 0,-1-1 0 0 0,1 0 0 0 0,0 0 1 0 0,-1 0-1 0 0,1-1 0 0 0,5-1 0 0 0,5 0 55 0 0,1 0 76 0 0,-1 0 0 0 0,29-8-1 0 0,-8 0-14 0 0,-12 5-107 0 0,-14 2-15 0 0,-1 1 0 0 0,1 1 0 0 0,0-1 1 0 0,0 1-1 0 0,0 1 0 0 0,1 0 0 0 0,10 1 0 0 0,25 0-12 0 0,48 11 0 0 0,-87-10 0 0 0,20-2 0 0 0,135-10 128 0 0,-82 9-128 0 0,42-2 0 0 0,-109 1 0 0 0,-3 1 0 0 0,1 1 0 0 0,-1 0 0 0 0,14 1 0 0 0,54 8 64 0 0,-68-8-62 0 0,-4 0 8 0 0,0-1 1 0 0,0 1-1 0 0,0-1 0 0 0,0-1 1 0 0,5 0-1 0 0,212-22 182 0 0,-192 19-192 0 0,42-1 0 0 0,42-3 49 0 0,-69 4-10 0 0,89 1 1 0 0,-122 3-40 0 0,-7-1 0 0 0,1 1 0 0 0,-1 0 0 0 0,1 0 0 0 0,8 2 0 0 0,-3 1 22 0 0,-6-1-15 0 0,-1-1 0 0 0,1 0 0 0 0,-1 0 0 0 0,1 0 0 0 0,6 0 0 0 0,6 2-7 0 0,7 2 0 0 0,-20-5 0 0 0,16 0 0 0 0,-9 0 6 0 0,-4 0 4 0 0,0 0-1 0 0,0 0 1 0 0,-1-1-1 0 0,12-2 0 0 0,28-7 85 0 0,-23 5-27 0 0,0 1-1 0 0,40-2 1 0 0,-15 4-14 0 0,40-1-53 0 0,-66 1 0 0 0,-19 2 0 0 0,19 3 0 0 0,0-1 30 0 0,1 2 4 0 0,-8-1-34 0 0,9 2 43 0 0,-15-6 13 0 0,-4 1-5 0 0,0-1 1 0 0,0 1 0 0 0,0-1-1 0 0,9-2 1 0 0,42-7 428 0 0,-43 9-469 0 0,-1 0 0 0 0,-10 1 265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5:53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60 2415 0 0,'0'0'15920'0'0,"1"-2"-15616"0"0,19-38 856 0 0,-18 37-1077 0 0,2-3 10 0 0,-2 4 593 0 0,0-4-364 0 0,-3 16 974 0 0,-1 1-1263 0 0,-1 0 0 0 0,-1-1 0 0 0,-7 17 0 0 0,10-24-26 0 0,-23 50 81 0 0,22-48-46 0 0,-3 7-31 0 0,2 1-11 0 0,3 1 0 0 0,2-2 11 0 0,-1-6 31 0 0,0 9-31 0 0,-3 1-11 0 0,2-13 1 0 0,-9 18 53 0 0,-1-1-45 0 0,7-15 9 0 0,-8 20 28 0 0,8-10-35 0 0,4 1 31 0 0,3-4-20 0 0,-1-7 20 0 0,4 2-19 0 0,-3-4 36 0 0,5 3 6 0 0,-6-2-12 0 0,2 6-31 0 0,-4-5 20 0 0,0 8-20 0 0,0 2 31 0 0,-1 0 0 0 0,-1 1-42 0 0,0 0-11 0 0,-1 0 0 0 0,-1 0 0 0 0,-1-2 0 0 0,-1-1 0 0 0,-1-1 0 0 0,1 1 0 0 0,3-2 11 0 0,2-6 31 0 0,0 7-31 0 0,1 2-11 0 0,0 0 0 0 0,-1-3 12 0 0,0-8 49 0 0,-3 12 183 0 0,1-7-158 0 0,1-4-28 0 0,-2 5-36 0 0,3-7 31 0 0,-1 0 0 0 0,-1 6-31 0 0,1-5 343 0 0,1-7-363 0 0,1 0 1 0 0,0 0-1 0 0,0 1 0 0 0,0-1 1 0 0,0 1-1 0 0,1-1 0 0 0,2-4 1 0 0,1-4-162 0 0,2-4-112 0 0,-1 4-1376 0 0,-1-2-3505 0 0,-3-3-2198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32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13 3223 0 0,'0'-2'240'0'0,"3"-6"6354"0"0,-7 7-6227 0 0,0 1 0 0 0,1-1 1 0 0,-1 1-1 0 0,0-1 1 0 0,0 1-1 0 0,0 0 0 0 0,0 1 1 0 0,0-1-1 0 0,0 1 0 0 0,0-1 1 0 0,-7 4-1 0 0,-5 1-69 0 0,-23 12 0 0 0,22-9 62 0 0,-119 48 681 0 0,-23 9-637 0 0,124-48-381 0 0,0 2 0 0 0,-42 29 0 0 0,59-33-41 0 0,17-14-69 0 0,3 0-288 0 0,3 1 347 0 0,0 0-1 0 0,0-1 1 0 0,0 1-1 0 0,0-1 1 0 0,0 0-1 0 0,10 0 1 0 0,36-1 288 0 0,-23 0-127 0 0,5 0 196 0 0,0 2 1 0 0,-1 1-1 0 0,35 8 0 0 0,-51-8-109 0 0,-1 2-1 0 0,1 0 1 0 0,-1 0-1 0 0,0 1 1 0 0,-1 1-1 0 0,0 1 1 0 0,0 0-1 0 0,17 13 1 0 0,-26-17-150 0 0,0 0 1 0 0,-1 1-1 0 0,1-1 1 0 0,-1 1-1 0 0,-1 0 1 0 0,1 0-1 0 0,5 9 0 0 0,-8-12-50 0 0,0 0 0 0 0,-1 0 0 0 0,1-1 0 0 0,0 1 0 0 0,-1 0 0 0 0,1 0 0 0 0,-1 0-1 0 0,1 0 1 0 0,-1 0 0 0 0,0 0 0 0 0,0 0 0 0 0,0 0 0 0 0,0-1 0 0 0,0 1 0 0 0,0 0-1 0 0,-1 0 1 0 0,1 0 0 0 0,0 0 0 0 0,-1 0 0 0 0,0 0 0 0 0,1 0 0 0 0,-1-1 0 0 0,0 1-1 0 0,0 0 1 0 0,0-1 0 0 0,0 1 0 0 0,0 0 0 0 0,-2 1 0 0 0,-3 2 53 0 0,0 1 1 0 0,-1-1-1 0 0,0-1 1 0 0,1 1-1 0 0,-2-1 1 0 0,1-1-1 0 0,-10 5 1 0 0,-58 15 22 0 0,10-3-71 0 0,41-11-34 0 0,-166 56 17 0 0,182-62-18 0 0,1-2 1 0 0,-1 1-1 0 0,0-1 1 0 0,0 0-1 0 0,0 0 0 0 0,0-1 1 0 0,0 0-1 0 0,-8-2 1 0 0,12 2 10 0 0,1-1-1 0 0,0 0 1 0 0,0 0 0 0 0,-1 0 0 0 0,1-1 0 0 0,0 1 0 0 0,0-1-1 0 0,0 1 1 0 0,0-1 0 0 0,1 0 0 0 0,-1 0 0 0 0,0 0-1 0 0,1-1 1 0 0,0 1 0 0 0,-1-1 0 0 0,1 1 0 0 0,0-1 0 0 0,0 0-1 0 0,0 0 1 0 0,1 0 0 0 0,-3-3 0 0 0,0-4 34 0 0,1 5-35 0 0,1-1 1 0 0,-1 0 0 0 0,1 1 0 0 0,1-1-1 0 0,-1 0 1 0 0,0-8 0 0 0,2 13-70 0 0,-1 2-9 0 0,-2 2 70 0 0,1 0 1 0 0,-1 0-1 0 0,1 0 0 0 0,0 0 0 0 0,1 1 1 0 0,-1-1-1 0 0,0 0 0 0 0,1 1 0 0 0,0-1 1 0 0,0 1-1 0 0,-1 5 0 0 0,1-5-190 0 0,1-1-1 0 0,0 0 1 0 0,0 1-1 0 0,0-1 1 0 0,0 0-1 0 0,1 4 1 0 0,-1-5-381 0 0,1 0 1 0 0,-1 1-1 0 0,1-1 1 0 0,0 0-1 0 0,0 0 0 0 0,0 0 1 0 0,0 0-1 0 0,0 0 1 0 0,2 3-1 0 0,6 4-5601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5:46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756 74 7423 0 0,'1'0'28'0'0,"37"-3"503"0"0,0 2 0 0 0,-1 2 0 0 0,48 6 0 0 0,-79-7-351 0 0,1 1-1 0 0,-1-1 0 0 0,1 0 0 0 0,0 0 0 0 0,-1-1 1 0 0,1 0-1 0 0,-1 0 0 0 0,1-1 0 0 0,7-2 0 0 0,2-2 605 0 0,0-1 0 0 0,20-12 0 0 0,-28 13-328 0 0,0 0 1 0 0,-1 0-1 0 0,10-11 0 0 0,-14 14 2087 0 0,-4 3-2531 0 0,0 1 0 0 0,-1-1-1 0 0,1 1 1 0 0,0-1 0 0 0,-1 1 0 0 0,1-1-1 0 0,0 1 1 0 0,-1 0 0 0 0,1 0 0 0 0,0 0-1 0 0,-1 0 1 0 0,-10 7 103 0 0,-14 6 88 0 0,0-2 0 0 0,-2 0 0 0 0,1-2 0 0 0,-1-1 0 0 0,-1-1 0 0 0,0-2 0 0 0,-39 5 0 0 0,-284 44 208 0 0,166-21-390 0 0,54-19-21 0 0,109-14 0 0 0,0-1 0 0 0,0-1 0 0 0,-40-7 0 0 0,56 6 1 0 0,1 1 1 0 0,0-1 0 0 0,0 0 0 0 0,0 0 0 0 0,-8-5 0 0 0,12 7 858 0 0,4 0-731 0 0,2 0-99 0 0,1 1-1 0 0,0 0 1 0 0,-1 1-1 0 0,1-1 1 0 0,-1 1-1 0 0,0 0 1 0 0,1 0-1 0 0,-1 0 1 0 0,0 0-1 0 0,7 6 1 0 0,-2 0-8 0 0,-1 1 0 0 0,15 18 0 0 0,-9-9 47 0 0,26 23-1 0 0,-27-31-14 0 0,3-2-33 0 0,-12-6-2 0 0,2 0 5 0 0,16-2-14 0 0,10-2-10 0 0,-17 3 0 0 0,-1 4 0 0 0,-9-1 0 0 0,0-1 0 0 0,0 1 0 0 0,0 0 0 0 0,-1 0 0 0 0,1 1 0 0 0,-1-1 0 0 0,0 1 0 0 0,-1 0 0 0 0,1 0 0 0 0,4 8 0 0 0,2 8 0 0 0,12 32 0 0 0,1 1 0 0 0,-22-49 0 0 0,0-3 0 0 0,0 0 0 0 0,0 0 0 0 0,0 0 0 0 0,0 0 0 0 0,0 0 0 0 0,0-1 0 0 0,1 1 0 0 0,-1 0 0 0 0,3 2 0 0 0,0 3 0 0 0,-2-5 0 0 0,-1 1 0 0 0,1-1 0 0 0,0 1 0 0 0,0-1 0 0 0,0 0 0 0 0,0 0 0 0 0,0 0 0 0 0,1 0 0 0 0,4 3 0 0 0,6 4 0 0 0,-3-4 11 0 0,-9-5 10 0 0,-2 0 1 0 0,-10-3-12 0 0,-2-2 2 0 0,3 2 49 0 0,9 2-53 0 0,0 1 0 0 0,0 0-1 0 0,1 0 1 0 0,-1-1 0 0 0,0 1-1 0 0,1 0 1 0 0,-1-1 0 0 0,0 1-1 0 0,0 0 1 0 0,1-1 0 0 0,-1 1-1 0 0,1-1 1 0 0,-1 0-1 0 0,1 1 1 0 0,-1-1 0 0 0,1 1-1 0 0,-1-1 1 0 0,1 0 0 0 0,-1 1-1 0 0,1-1 1 0 0,-1-1-1 0 0,-4-14 118 0 0,6 11-117 0 0,0 3 7 0 0,1-5-10 0 0,0 1 0 0 0,0-1 0 0 0,1 1 0 0 0,-1 0 0 0 0,1 0 0 0 0,1 0-1 0 0,5-8 1 0 0,3-2 26 0 0,17-16-1 0 0,6-8 46 0 0,-31 35-62 0 0,40-55 103 0 0,-40 52-93 0 0,1 0 0 0 0,-2 0 0 0 0,1 0 0 0 0,-1-1 0 0 0,0 1 0 0 0,2-13 0 0 0,-4 12 51 0 0,-3-2-17 0 0,-3 0-47 0 0,-1 2-23 0 0,5 7-49 0 0,3 3-1078 0 0,0-1 1055 0 0,1 1 1 0 0,-1 0 0 0 0,0-1-1 0 0,0 1 1 0 0,0 0 0 0 0,2 2-1 0 0,7 2-136 0 0,36 5-1220 0 0,-44-9 1022 0 0,9 3-2102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5:46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 12031 0 0,'0'0'554'0'0,"-2"2"-17"0"0,-11 16-324 0 0,-9 29 1429 0 0,21-45-649 0 0,1 0-604 0 0,0-1-95 0 0,0 1 0 0 0,0 0 0 0 0,0-1 0 0 0,1 1 0 0 0,-1-1 0 0 0,0 1 0 0 0,1 0 0 0 0,0-1 0 0 0,-1 1 0 0 0,1-1 0 0 0,1 2 0 0 0,-1-1-234 0 0,0 0 0 0 0,0 0 0 0 0,0 0 0 0 0,0 0-1 0 0,-1 0 1 0 0,1 0 0 0 0,-1 0 0 0 0,1 0 0 0 0,-1 0 0 0 0,0 0 0 0 0,1 3 0 0 0,-2 3 19 0 0,0 1 1 0 0,0-1-1 0 0,0 0 0 0 0,-1 0 1 0 0,0 0-1 0 0,-5 11 1 0 0,-24 46 406 0 0,17-39-226 0 0,-8 12 47 0 0,21-36-268 0 0,4-3-218 0 0,5-1-221 0 0,0 0 0 0 0,0 0 0 0 0,12-6 0 0 0,7-6-548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5:47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66 124 7975 0 0,'0'0'1812'0'0,"-3"0"-746"0"0,-34 5 8816 0 0,40-5-9714 0 0,8-2-82 0 0,-1 0 0 0 0,1 0-1 0 0,-1-1 1 0 0,1-1 0 0 0,9-4-1 0 0,53-30 92 0 0,-31 16-134 0 0,45-24 287 0 0,-84 45-173 0 0,-1 14-26 0 0,-1-11-117 0 0,-1 5-14 0 0,0 0 1 0 0,-1 0 0 0 0,0 0 0 0 0,0-1 0 0 0,0 1 0 0 0,-1 0 0 0 0,0 0 0 0 0,0-1 0 0 0,0 1 0 0 0,-1-1 0 0 0,-7 12 0 0 0,0-1-1 0 0,-2 0-1 0 0,-24 28 1 0 0,14-23-5 0 0,-2-1 0 0 0,-49 35 1 0 0,46-36-49 0 0,-53 30-42 0 0,81-51 62 0 0,2 0 10 0 0,18-3 25 0 0,-1 0-2 0 0,-14 4-12 0 0,0 1-29 0 0,7 2 34 0 0,-6-1 2 0 0,-2 1 7 0 0,29 10-3 0 0,-27-11 25 0 0,0 0-1 0 0,0 0 0 0 0,0-1 1 0 0,0 0-1 0 0,0-1 0 0 0,0 0 1 0 0,0 0-1 0 0,12-1 0 0 0,5-3 268 0 0,29-9-1 0 0,-32 7 185 0 0,35-5 0 0 0,-44 9-378 0 0,-8 1-59 0 0,0 1 0 0 0,0 0 0 0 0,0-1 0 0 0,0 1 0 0 0,0 1 0 0 0,0-1 0 0 0,0 1 0 0 0,0-1 0 0 0,0 1 0 0 0,4 2 0 0 0,33 5-646 0 0,-38-7 285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5:57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107 247 1375 0 0,'-56'15'891'0'0,"21"-6"6720"0"0,32-8-6551 0 0,1-1-431 0 0,-9-2 5384 0 0,13 0-5498 0 0,-1 0-388 0 0,1 0 0 0 0,0-1 0 0 0,-1 1-1 0 0,1 0 1 0 0,0 0 0 0 0,0 1 0 0 0,0-1 0 0 0,1 0 0 0 0,-1 1 0 0 0,0-1-1 0 0,1 1 1 0 0,-1 0 0 0 0,1-1 0 0 0,-1 1 0 0 0,1 1 0 0 0,0-1 0 0 0,-1 0 0 0 0,1 1-1 0 0,4-1 1 0 0,7 0 359 0 0,0 0 0 0 0,27 3 0 0 0,-5 0-46 0 0,-14-3-232 0 0,1 0 1 0 0,38-9 0 0 0,43-17 71 0 0,-61 15-188 0 0,152-49 271 0 0,-105 30-53 0 0,125-25 1 0 0,-188 51-261 0 0,57-10 21 0 0,90-5 0 0 0,-18 19-639 0 0,-153 1 340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5:59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2 129 2759 0 0,'0'0'14784'0'0,"0"2"-14292"0"0,-2 6 52 0 0,2-6 1163 0 0,2 0-1222 0 0,2 0-352 0 0,0 1 0 0 0,1-1 0 0 0,-1 0 1 0 0,1 0-1 0 0,0 0 0 0 0,0-1 0 0 0,-1 0 0 0 0,1 0 0 0 0,0 0 0 0 0,0 0 0 0 0,0-1 0 0 0,0 0 0 0 0,9 0 0 0 0,12-2 187 0 0,32-7-1 0 0,-55 8-293 0 0,293-75 926 0 0,-152 34-667 0 0,-106 33-233 0 0,0 1-1 0 0,74-6 0 0 0,-81 16-234 0 0,-28-2-150 0 0,-4 1-733 0 0,1 0 872 0 0,0 1-1 0 0,0-1 0 0 0,-1 0 0 0 0,1 0 1 0 0,-1 0-1 0 0,1 0 0 0 0,-1 1 1 0 0,1-1-1 0 0,-1 0 0 0 0,0 0 0 0 0,1 0 1 0 0,-1 0-1 0 0,0 0 0 0 0,0 0 0 0 0,0-1 1 0 0,0 1-1 0 0,0 0 0 0 0,0 0 1 0 0,0-1-1 0 0,0 1 0 0 0,-2 0 0 0 0,-25 11-2312 0 0,24-11 2196 0 0,-28 8-2128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5:59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11 7831 0 0,'0'0'603'0'0,"1"-2"-396"0"0,5-7 4145 0 0,-8 10-3915 0 0,-46 19 1920 0 0,47-19-2285 0 0,0-1-1 0 0,0 0 0 0 0,1 1 1 0 0,-1-1-1 0 0,0 1 1 0 0,0-1-1 0 0,1 1 0 0 0,-1 0 1 0 0,1-1-1 0 0,-1 1 1 0 0,1 0-1 0 0,-1-1 0 0 0,1 1 1 0 0,-1 0-1 0 0,1 0 1 0 0,-1 1-1 0 0,-1 2 159 0 0,-5 5 57 0 0,1 1-1 0 0,0 0 0 0 0,0 0 0 0 0,1 1 1 0 0,1 0-1 0 0,0 0 0 0 0,0 0 0 0 0,1 0 1 0 0,-3 21-1 0 0,5-16-158 0 0,0 0 0 0 0,0 1 0 0 0,3 21-1 0 0,13 49 527 0 0,-3-25-506 0 0,-10-49-164 0 0,3 0-181 0 0,-3-11 144 0 0,-1 0-129 0 0,2-2-1500 0 0,11 0 12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6:00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1045 53 3223 0 0,'13'-1'264'0'0,"0"0"-1"0"0,0 0 0 0 0,-1-1 1 0 0,25-8-1 0 0,-20 4 1508 0 0,0 0 1 0 0,31-18 6892 0 0,-62 23-8084 0 0,6 1-458 0 0,1 1 0 0 0,-1 1 0 0 0,1 0 0 0 0,-1 0 1 0 0,1 0-1 0 0,0 1 0 0 0,-9 4 0 0 0,-18 6 228 0 0,-127 29 704 0 0,106-28-821 0 0,-70 18 26 0 0,-137 32-79 0 0,-3-14-169 0 0,241-47-11 0 0,1 0 0 0 0,-1-2 0 0 0,0 0 0 0 0,0-2 0 0 0,-38-6 0 0 0,56 6 0 0 0,1 0 0 0 0,0-1 0 0 0,1 0 0 0 0,-11-4 0 0 0,5-2 11 0 0,6-3 32 0 0,3-10 43 0 0,3 18-38 0 0,-2 2-48 0 0,0 0 1 0 0,1 0-1 0 0,-1 0 0 0 0,1 1 0 0 0,-1-1 1 0 0,1 0-1 0 0,-1 1 0 0 0,1-1 0 0 0,0 0 1 0 0,-1 1-1 0 0,1-1 0 0 0,0 1 0 0 0,-1-1 1 0 0,1 1-1 0 0,0-1 0 0 0,0 1 0 0 0,-1-1 1 0 0,1 1-1 0 0,0 0 0 0 0,0 0 0 0 0,0-1 1 0 0,1 1-1 0 0,5-1-47 0 0,14-5 27 0 0,-20 6 15 0 0,1-1-1 0 0,0 1 0 0 0,0-1 1 0 0,0 1-1 0 0,0 0 1 0 0,-1 0-1 0 0,1 0 1 0 0,0 0-1 0 0,0 0 0 0 0,2 0 1 0 0,15 2 22 0 0,-12-2 7 0 0,0 0 1 0 0,0 1-1 0 0,0 0 1 0 0,0 0-1 0 0,10 4 1 0 0,-4-1 9 0 0,6 0-14 0 0,-1 0 115 0 0,26 8 0 0 0,-38-9-107 0 0,0-1 0 0 0,0 1 1 0 0,0 0-1 0 0,-1 0 0 0 0,1 1 0 0 0,-1 0 1 0 0,0 0-1 0 0,5 5 0 0 0,-1 1 13 0 0,-1 0 0 0 0,0 0 0 0 0,0 1 0 0 0,-1 1 0 0 0,0-1-1 0 0,-1 1 1 0 0,5 14 0 0 0,26 92 21 0 0,-26-80-21 0 0,41 126 358 0 0,-50-160-338 0 0,0-1-1 0 0,0 1 0 0 0,0-1 1 0 0,1 1-1 0 0,-1-1 0 0 0,1 0 0 0 0,0 0 1 0 0,-1 0-1 0 0,5 2 0 0 0,-5-3 4 0 0,12 3 20 0 0,-11-3-67 0 0,-1-1 1 0 0,0 0-1 0 0,1 0 0 0 0,-1 0 1 0 0,1-1-1 0 0,-1 1 0 0 0,4 0 1 0 0,5 0 55 0 0,-8 0-1 0 0,-1-1 0 0 0,8 0 4 0 0,-8 0 304 0 0,-2-1-373 0 0,0 0 0 0 0,0 1 0 0 0,0-1 0 0 0,0 0 0 0 0,0 1 0 0 0,0-1-1 0 0,0 0 1 0 0,0 0 0 0 0,0 1 0 0 0,0-1 0 0 0,-1 0 0 0 0,1 1 0 0 0,0-1 0 0 0,0 1 0 0 0,-1-1 0 0 0,0-1-1 0 0,-6-5 5 0 0,-3 1-11 0 0,7 5 18 0 0,-1-1 0 0 0,1 0-1 0 0,0 0 1 0 0,0 0 0 0 0,0-1 0 0 0,0 1 0 0 0,0-1-1 0 0,0 1 1 0 0,1-1 0 0 0,-1 0 0 0 0,1 0-1 0 0,0 0 1 0 0,0-1 0 0 0,0 1 0 0 0,0 0 0 0 0,1-1-1 0 0,-2-3 1 0 0,2 1 12 0 0,0 1 1 0 0,1-1-1 0 0,0 1 0 0 0,0-1 1 0 0,0 1-1 0 0,2-10 0 0 0,0 8-7 0 0,1-1-1 0 0,0 1 1 0 0,0 0-1 0 0,0 1 1 0 0,0-1-1 0 0,1 1 1 0 0,6-8-1 0 0,67-102 31 0 0,-72 108-43 0 0,-1 1-1 0 0,0-1 0 0 0,-1 0 0 0 0,5-14 0 0 0,5-47 20 0 0,-13 65-29 0 0,0 2 0 0 0,-1 1 0 0 0,1 0 0 0 0,0-1 0 0 0,0 1 0 0 0,1 0 0 0 0,-1-1 0 0 0,0 1 0 0 0,0 0 0 0 0,1 0 0 0 0,-1-1 0 0 0,0 1 0 0 0,2-2 0 0 0,1-5-11 0 0,6 0-81 0 0,-6 6 78 0 0,-2 1 13 0 0,-1 0 1 0 0,1 0-1 0 0,0 0 0 0 0,0 0 1 0 0,0 0-1 0 0,0 0 0 0 0,0 1 1 0 0,0-1-1 0 0,1 0 0 0 0,-1 1 1 0 0,0-1-1 0 0,0 1 1 0 0,0-1-1 0 0,2 0 0 0 0,6-1-53 0 0,5-6-5 0 0,-5 6 7 0 0,-3 2-440 0 0,-4 0-84 0 0,4 1 1216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6:01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118 135 7919 0 0,'0'0'714'0'0,"-2"1"-554"0"0,-43 3 12790 0 0,72-29-11793 0 0,-25 23-579 0 0,-3 2-575 0 0,1 0 1 0 0,-1 0-1 0 0,1 0 1 0 0,-1 0-1 0 0,0 1 1 0 0,1-1-1 0 0,-1 0 1 0 0,1 0-1 0 0,-1 0 1 0 0,0 0-1 0 0,1 1 1 0 0,-1-1-1 0 0,1 0 1 0 0,-1 0-1 0 0,1 1 1 0 0,-1-1-1 0 0,1 0 1 0 0,-1 1-1 0 0,0 0 1 0 0,-22 14-9 0 0,7-7 6 0 0,13-8 2 0 0,1-1 4 0 0,0 2 454 0 0,1-1-408 0 0,-8 2-42 0 0,-2 1-11 0 0,9-3 5 0 0,1 1 0 0 0,-1-1 0 0 0,1 1 0 0 0,0-1-1 0 0,-1 0 1 0 0,1 0 0 0 0,-1 0 0 0 0,1 1 0 0 0,-1-1 0 0 0,1-1 0 0 0,-3 1 0 0 0,10-7 94 0 0,-1 3-69 0 0,16-15 11 0 0,2 2 0 0 0,0 0-1 0 0,0 2 1 0 0,27-13 0 0 0,-19 10-25 0 0,-30 18-16 0 0,6-5 13 0 0,1 1 1 0 0,-1 0-1 0 0,10-2 0 0 0,-1 2-2 0 0,0 4-11 0 0,-1 5 0 0 0,-14-4 0 0 0,-1 0 0 0 0,1-1 0 0 0,0 1 0 0 0,0-1 0 0 0,0 1 0 0 0,0 0 0 0 0,0 0 0 0 0,-1 0 0 0 0,1-1 0 0 0,0 1 0 0 0,0 1 0 0 0,0 2 0 0 0,0-1 0 0 0,0 0 0 0 0,0 0 0 0 0,0 1 0 0 0,0-1 0 0 0,-1 0 0 0 0,0 1 0 0 0,1-1 0 0 0,-1 0 0 0 0,-1 1 0 0 0,1-1 0 0 0,0 1 0 0 0,-1-1 0 0 0,0 0 0 0 0,1 0 0 0 0,-1 1 0 0 0,-2 3 0 0 0,-1 2 0 0 0,0 0 0 0 0,-1 0 0 0 0,0-1 0 0 0,-10 15 0 0 0,9-16 11 0 0,0-1 0 0 0,-1 0 0 0 0,0 0-1 0 0,0 0 1 0 0,0 0 0 0 0,0-1 0 0 0,-10 4 0 0 0,-2 1 40 0 0,-38 14 0 0 0,44-20-55 0 0,-8 4-131 0 0,19-6 105 0 0,0-1-45 0 0,1 0 10 0 0,-5 3 25 0 0,6-4 39 0 0,-1 1-1 0 0,1-1 0 0 0,-1 0 0 0 0,1 1 0 0 0,-1-1 1 0 0,0 0-1 0 0,1 1 0 0 0,0-1 0 0 0,-1 1 0 0 0,1-1 1 0 0,-1 1-1 0 0,1-1 0 0 0,-1 1 0 0 0,1-1 0 0 0,0 1 0 0 0,-1-1 1 0 0,1 1-1 0 0,0 0 0 0 0,0-1 0 0 0,-1 2 0 0 0,0 2-37 0 0,-2 14 27 0 0,4-14 10 0 0,0-2-6 0 0,-1-1 6 0 0,0 0 0 0 0,1-1-1 0 0,-1 1 1 0 0,0 0-1 0 0,1-1 1 0 0,-1 1 0 0 0,0 0-1 0 0,1-1 1 0 0,-1 1 0 0 0,1-1-1 0 0,-1 1 1 0 0,1-1-1 0 0,0 1 1 0 0,-1-1 0 0 0,1 1-1 0 0,-1-1 1 0 0,1 1-1 0 0,0-1 1 0 0,-1 0 0 0 0,2 1-1 0 0,0 0 0 0 0,4 2 27 0 0,-1 0 0 0 0,1 0-1 0 0,0-1 1 0 0,0 0 0 0 0,0 0-1 0 0,0 0 1 0 0,0-1 0 0 0,1 0-1 0 0,-1 0 1 0 0,0-1 0 0 0,11 0 0 0 0,8-1 188 0 0,39-7 1 0 0,-32 3-147 0 0,-23 3-45 0 0,7 0 36 0 0,0 0 0 0 0,22 1 0 0 0,-13 4-38 0 0,-22-1-11 0 0,-1-2-36 0 0,0 1 0 0 0,0 0 0 0 0,0 0 0 0 0,0 1 0 0 0,0-1 0 0 0,-1 0 0 0 0,1 1 0 0 0,0-1 0 0 0,1 2 0 0 0,1 1-72 0 0,-2-3-186 0 0,-1 2-412 0 0,4 6 212 0 0,-4-6-534 0 0,-2-1-237 0 0,-2 8-43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6:03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49 1375 0 0,'-1'11'15411'0'0,"1"-10"-15057"0"0,13 3 2904 0 0,24-5-4522 0 0,-32 1 2321 0 0,48-7-149 0 0,-34 3-728 0 0,0 2 0 0 0,31-2 0 0 0,-35 5-180 0 0,0-1 11 0 0,1-2 32 0 0,7-1-34 0 0,-14 4 45 0 0,4-1-43 0 0,2 3-11 0 0,1 1 0 0 0,1-2 0 0 0,-1 1 0 0 0,6 4 29 0 0,-13-6-8 0 0,9 0 4 0 0,25-1 63 0 0,1-2 1 0 0,-1-2-1 0 0,62-13 0 0 0,-91 14-54 0 0,19-4 124 0 0,0 2-1 0 0,42-2 1 0 0,-70 8-37 0 0,7 2-6 0 0,0 0-23 0 0,-7-1-24 0 0,5 4-55 0 0,2 1-13 0 0,2-2 0 0 0,2-3 0 0 0,-1-3 16 0 0,0 0 0 0 0,0-1 1 0 0,0 0-1 0 0,-1-2 0 0 0,18-5 0 0 0,14-3 27 0 0,57-4 196 0 0,-90 15-202 0 0,1 0 0 0 0,-1 1 0 0 0,0 1-1 0 0,1 0 1 0 0,22 6 0 0 0,-30-6-26 0 0,21 8 38 0 0,-22-6-35 0 0,23 6-16 0 0,-13-5 5 0 0,-4-2 24 0 0,-2-2-4 0 0,19-1-12 0 0,-20 1 9 0 0,0-1-1 0 0,0 0 1 0 0,-1 0 0 0 0,1-1-1 0 0,0 0 1 0 0,9-4-1 0 0,-9 2 68 0 0,-6 3 28 0 0,-2 1-74 0 0,1 0 0 0 0,-1 0 0 0 0,0 0 0 0 0,1 0 0 0 0,-1 0 0 0 0,0 0 0 0 0,0 0 0 0 0,1 0 0 0 0,-1 0 0 0 0,0 0 0 0 0,1 0 0 0 0,-1 0 0 0 0,0-1 0 0 0,0 1 0 0 0,1 0 0 0 0,-1 0 0 0 0,0 0 0 0 0,0-1 0 0 0,0 1 0 0 0,1 0 0 0 0,-1 0 0 0 0,0 0 0 0 0,0-1 0 0 0,3-2-1427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6:04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36 6935 0 0,'0'0'630'0'0,"-2"0"-520"0"0,-22 9 4174 0 0,21-12-3138 0 0,-2-3 2907 0 0,6 4-3920 0 0,0 0 0 0 0,0 0 0 0 0,0 1 0 0 0,1-1 0 0 0,-1 0 0 0 0,0 1 0 0 0,1-1 0 0 0,-1 1 0 0 0,1-1 0 0 0,0 1 0 0 0,-1 0 0 0 0,1 0-1 0 0,3-2 1 0 0,1 1 142 0 0,-1 0 0 0 0,1 0 0 0 0,0 1 0 0 0,7-2 0 0 0,-11 3-246 0 0,1-1 54 0 0,0 1 0 0 0,1-1-1 0 0,-1 1 1 0 0,0 0-1 0 0,0 0 1 0 0,1 0-1 0 0,3 1 1 0 0,-3 0-40 0 0,-1 0 0 0 0,1 0 1 0 0,-1 1-1 0 0,1 0 0 0 0,-1-1 0 0 0,1 1 1 0 0,-1 1-1 0 0,0-1 0 0 0,4 4 1 0 0,4 5-34 0 0,-5-1-22 0 0,-4-8-49 0 0,-8 9-98 0 0,2-6 128 0 0,0 0 0 0 0,0 0 0 0 0,-1-1 0 0 0,1 0 0 0 0,-1 0 0 0 0,0 0-1 0 0,0 0 1 0 0,-10 5 0 0 0,-12 9-37 0 0,7-2 56 0 0,-24 21-41 0 0,34-27 42 0 0,4-1 22 0 0,5-7 234 0 0,1-1-231 0 0,0 0 1 0 0,1 0-1 0 0,-1 0 0 0 0,1 0 0 0 0,-1-1 1 0 0,1 1-1 0 0,-1 0 0 0 0,1 0 0 0 0,-1 0 0 0 0,1-1 1 0 0,0 1-1 0 0,-1 0 0 0 0,1-1 0 0 0,0 1 1 0 0,-1 0-1 0 0,1-1 0 0 0,1 1 0 0 0,1 1-4 0 0,1 0 0 0 0,-1 0 0 0 0,0 0-1 0 0,0 0 1 0 0,1-1 0 0 0,-1 0 0 0 0,1 0 0 0 0,-1 0 0 0 0,1 0-1 0 0,0 0 1 0 0,-1-1 0 0 0,1 1 0 0 0,0-1 0 0 0,-1 0 0 0 0,1 0-1 0 0,0-1 1 0 0,-1 1 0 0 0,1-1 0 0 0,3-1 0 0 0,15-1 63 0 0,62-8 219 0 0,-68 7-200 0 0,1 1 0 0 0,-1 1 1 0 0,1 0-1 0 0,0 2 0 0 0,-1 0 1 0 0,32 4-1 0 0,-5 6-452 0 0,-40-10 67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33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431 145 4607 0 0,'-5'5'10538'0'0,"11"-14"-10293"0"0,-1 1 1 0 0,2-1-1 0 0,-1 1 0 0 0,1 0 1 0 0,12-10-1 0 0,-8 8-22 0 0,-1 0-1 0 0,11-16 1 0 0,-18 23-185 0 0,-2 2-28 0 0,-1 1-1 0 0,1-1 0 0 0,0 0 0 0 0,0 0 1 0 0,-1 0-1 0 0,1 0 0 0 0,-1 0 0 0 0,1 0 1 0 0,-1 0-1 0 0,1-1 0 0 0,-1 1 0 0 0,0 0 1 0 0,1 0-1 0 0,-1 0 0 0 0,0 0 0 0 0,0-1 1 0 0,0 1-1 0 0,0-2 0 0 0,-3-4 3 0 0,2 6-5 0 0,-1 0 0 0 0,1 0 0 0 0,-1-1 0 0 0,1 1 0 0 0,-1 1 0 0 0,0-1 0 0 0,0 0 0 0 0,1 0 0 0 0,-1 1 0 0 0,0-1 0 0 0,0 1 0 0 0,0-1 0 0 0,0 1 0 0 0,0 0 0 0 0,0 0 0 0 0,0 0 0 0 0,-2 0-1 0 0,-37 5 86 0 0,36-4-77 0 0,-26 5-13 0 0,0 2-1 0 0,1 2 1 0 0,0 0-1 0 0,-31 17 1 0 0,9-1 142 0 0,-63 44 0 0 0,101-61-33 0 0,1 1 0 0 0,1 0 0 0 0,-15 14 0 0 0,24-21-80 0 0,0 0 0 0 0,1 0 0 0 0,-1 0 0 0 0,1 0 0 0 0,0 0 0 0 0,0 1 0 0 0,0-1 0 0 0,0 1 0 0 0,0-1 0 0 0,1 1 0 0 0,-1 0 0 0 0,1-1 0 0 0,0 1 0 0 0,1 0 0 0 0,-1 0 0 0 0,0 0 0 0 0,1 0 0 0 0,0 0 0 0 0,0 4 0 0 0,1-6-17 0 0,-1 0 1 0 0,1 0-1 0 0,0 0 0 0 0,0 0 1 0 0,0 0-1 0 0,0 0 0 0 0,0 0 0 0 0,0 0 1 0 0,0 0-1 0 0,1 0 0 0 0,-1-1 0 0 0,0 1 1 0 0,1-1-1 0 0,0 1 0 0 0,-1-1 0 0 0,1 1 1 0 0,0-1-1 0 0,0 0 0 0 0,0 0 0 0 0,0 0 1 0 0,0 0-1 0 0,0 0 0 0 0,0 0 0 0 0,0-1 1 0 0,0 1-1 0 0,4 0 0 0 0,5 1 50 0 0,1-1 0 0 0,-1 0-1 0 0,22-2 1 0 0,-26 1-40 0 0,16-3 27 0 0,-1 0 0 0 0,1-2-1 0 0,-1 0 1 0 0,0-1 0 0 0,29-13-1 0 0,-30 10-39 0 0,-20 9 930 0 0,19 0-1057 0 0,37-5-1 0 0,-48 3-931 0 0,0 0-1 0 0,-1-1 1 0 0,15-5 0 0 0,-7 1-5126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6:04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0 216 11055 0 0,'0'0'852'0'0,"1"-2"-560"0"0,1-4-60 0 0,-1 4 94 0 0,0 1 1 0 0,1-1-1 0 0,-1 0 0 0 0,0 0 0 0 0,0 1 0 0 0,1-1 0 0 0,-1 1 1 0 0,1-1-1 0 0,-1 1 0 0 0,1 0 0 0 0,0-1 0 0 0,3 0 0 0 0,22-11 1326 0 0,-12 8-1209 0 0,1 1-1 0 0,30-4 1 0 0,-5 1 100 0 0,533-83 4037 0 0,-523 85-4436 0 0,95-6 194 0 0,-108 10-251 0 0,69 7 1 0 0,40 2-689 0 0,-145-9 525 0 0,0 1 1 0 0,0 0 0 0 0,0-1-1 0 0,0 1 1 0 0,0-1 0 0 0,0 0-1 0 0,0 1 1 0 0,0-1 0 0 0,0 0-1 0 0,0 0 1 0 0,0 0 0 0 0,2-3-1 0 0,19-17-764 0 0,-18 16 504 0 0,9-12-683 0 0,-13 15 385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6:06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49 3679 0 0,'-2'2'284'0'0,"-43"14"1119"0"0,35-13 202 0 0,-1 1-1 0 0,1 0 0 0 0,0 0 0 0 0,-14 9 3987 0 0,29-11-5398 0 0,0 0-1 0 0,0-1 1 0 0,1 1 0 0 0,-1-1 0 0 0,0 0-1 0 0,0 0 1 0 0,1-1 0 0 0,6 1-1 0 0,46-5 493 0 0,-23 0-309 0 0,55-4-107 0 0,135-32 1 0 0,-104 16-179 0 0,-73 13-255 0 0,19-3-297 0 0,-56 13-122 0 0,-5 2-2907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6:07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66 4143 0 0,'-105'36'13974'0'0,"107"-37"-12990"0"0,26-11-128 0 0,0 3 1 0 0,31-8 0 0 0,64-8 13 0 0,-90 18-645 0 0,42-6 133 0 0,0 4 0 0 0,1 2 1 0 0,116 6-1 0 0,-125 7-1682 0 0,-36-4-224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6:21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5063 0 0,'0'0'10600'0'0,"2"-1"-10368"0"0,12-7 191 0 0,-1-1-1 0 0,21-17 0 0 0,-31 23 1234 0 0,-5 5-1457 0 0,-4 10 1 0 0,-5 6 72 0 0,-23 19-7 0 0,32-35-210 0 0,3-4 3 0 0,4-7-46 0 0,2 0-12 0 0,1 0 0 0 0,2 1 1810 0 0,-11 10-1752 0 0,-4 6-62 0 0,0 0-1 0 0,1 0 1 0 0,0 0-1 0 0,-5 14 1 0 0,0 0-168 0 0,8-20 90 0 0,1 4-166 0 0,1-1-993 0 0,8-9 446 0 0,-7 3 802 0 0,15-9-1070 0 0,3-6-37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6:22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1 11431 0 0,'0'0'1318'0'0,"3"0"-788"0"0,10 0 3806 0 0,-7 10-3582 0 0,-5-8-673 0 0,-1-1 1 0 0,1 1 0 0 0,-1-1-1 0 0,0 1 1 0 0,0 0 0 0 0,0-1 0 0 0,0 1-1 0 0,0-1 1 0 0,0 1 0 0 0,0 0-1 0 0,0-1 1 0 0,-1 1 0 0 0,1-1 0 0 0,0 1-1 0 0,-1-1 1 0 0,0 2 0 0 0,-11 23 484 0 0,12-25-564 0 0,-6 6 105 0 0,1 1 0 0 0,-1-1 0 0 0,0 0 0 0 0,-1 0 0 0 0,0-1 1 0 0,0 0-1 0 0,-10 7 0 0 0,-11 10 35 0 0,-40 35-108 0 0,-46 44 14 0 0,63-49-48 0 0,-56 63 0 0 0,98-105 0 0 0,-28 32-10 0 0,35-39-33 0 0,2-4 43 0 0,0 1-1 0 0,0 0 0 0 0,0-1 1 0 0,-1 1-1 0 0,1 0 0 0 0,0-1 1 0 0,0 1-1 0 0,0 0 0 0 0,0 0 0 0 0,0-1 1 0 0,1 1-1 0 0,-1 0 0 0 0,0 0 1 0 0,0-1-1 0 0,0 2 0 0 0,2 0-2 0 0,0-1-1 0 0,-1 1 0 0 0,1 0 1 0 0,0 0-1 0 0,0-1 1 0 0,0 1-1 0 0,0-1 0 0 0,0 0 1 0 0,0 0-1 0 0,1 0 1 0 0,-1 0-1 0 0,4 2 1 0 0,32 8-15 0 0,-4-5 118 0 0,0-1 0 0 0,1-2 0 0 0,-1-1 0 0 0,1-2 0 0 0,-1-1 0 0 0,1-2 0 0 0,50-10 0 0 0,19-11 560 0 0,108-41 0 0 0,-193 58-634 0 0,0 0-1 0 0,0 0 1 0 0,0-2 0 0 0,25-16-1 0 0,-37 21-23 0 0,11-10 49 0 0,-5 2-38 0 0,-9 6-3 0 0,-2 0 38 0 0,6-19-25 0 0,-5 13 19 0 0,-2-1-20 0 0,-3 0 20 0 0,-2 1-31 0 0,-2-1-11 0 0,2 9-30 0 0,0-1 0 0 0,-1 1 0 0 0,0 0-1 0 0,0 0 1 0 0,0 1 0 0 0,0 0 0 0 0,0-1 0 0 0,-1 2-1 0 0,0-1 1 0 0,-10-3 0 0 0,4 2-18 0 0,-1 3 24 0 0,-1-1-24 0 0,1 0 36 0 0,0 2 1 0 0,1 3-31 0 0,5 1 24 0 0,1 0 1 0 0,0 1-1 0 0,0-1 1 0 0,1 1 0 0 0,-1 1-1 0 0,-7 8 1 0 0,-8 8-16 0 0,-57 49 33 0 0,61-53 0 0 0,15-13 0 0 0,-5 6 0 0 0,7-10 0 0 0,-1 0 0 0 0,1 0 0 0 0,0 0 0 0 0,-1 0 0 0 0,1 0 0 0 0,0 0 0 0 0,0 1 0 0 0,0-1 0 0 0,0 0 0 0 0,0 2 0 0 0,0-1-1 0 0,1-1 0 0 0,-1 1 0 0 0,1-1 0 0 0,0 0 0 0 0,-1 1 0 0 0,1-1 0 0 0,0 0 0 0 0,0 0 0 0 0,1 2-1 0 0,3 3-187 0 0,1 0 0 0 0,0-1 0 0 0,1 1 0 0 0,0-1 0 0 0,-1-1 0 0 0,14 7 0 0 0,-4-1-2765 0 0,-14-9 1138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6:22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0 9671 0 0,'0'0'11947'0'0,"-1"2"-11839"0"0,-14 28 66 0 0,-1 0 1 0 0,-1-1-1 0 0,-1-1 1 0 0,-2 0-1 0 0,-29 31 0 0 0,-88 93-11 0 0,129-140-163 0 0,8-12 0 0 0,-1 0 0 0 0,1 1 0 0 0,0-1 0 0 0,0 0 0 0 0,-1 1 0 0 0,1-1 0 0 0,0 1 0 0 0,0-1 0 0 0,-1 1 0 0 0,1-1 0 0 0,0 0 0 0 0,0 1 0 0 0,0-1 0 0 0,0 1 0 0 0,0-1 0 0 0,0 1 0 0 0,0-1 0 0 0,0 1 0 0 0,0-1 0 0 0,0 2 0 0 0,1-1 0 0 0,0-1 0 0 0,0 1 0 0 0,1 0 0 0 0,-1 0 0 0 0,0 0 0 0 0,0-1 0 0 0,1 1 0 0 0,-1 0 0 0 0,1-1 0 0 0,-1 0 0 0 0,1 1 0 0 0,-1-1 0 0 0,1 0 0 0 0,-1 1 0 0 0,1-1 0 0 0,-1 0 0 0 0,1 0 0 0 0,-1 0 0 0 0,1-1 0 0 0,2 0 0 0 0,34-6 0 0 0,70-29-5 0 0,50-14 143 0 0,-144 47-127 0 0,0 2-26 0 0,-11 1-57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6:23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13 11743 0 0,'0'0'539'0'0,"0"-2"-10"0"0,0-8 4529 0 0,-2 12-4512 0 0,-94 150 1613 0 0,57-92-1879 0 0,-43 92-1 0 0,36-62-69 0 0,-34 72 403 0 0,48-96-349 0 0,6-8-202 0 0,-18 34 83 0 0,39-83-157 0 0,4-7-116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6:23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 10135 0 0,'0'0'8399'0'0,"2"1"-7738"0"0,4 0-365 0 0,0-1 1 0 0,-1 1-1 0 0,1-1 0 0 0,-1 0 1 0 0,1-1-1 0 0,7-1 0 0 0,37-9 1070 0 0,-30 6-987 0 0,232-55 2487 0 0,-158 37-2659 0 0,-60 14-318 0 0,-21 7-123 0 0,-11 2-37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6:26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371 173 7919 0 0,'0'0'714'0'0,"-2"2"-586"0"0,-25 21 8446 0 0,29-24-8016 0 0,22-18 141 0 0,2 1 1 0 0,-1 2 0 0 0,57-27 0 0 0,92-23-118 0 0,-143 56-535 0 0,1 2 0 0 0,53-8 0 0 0,-70 16-47 0 0,-14 0 4 0 0,0 1 0 0 0,0-1 0 0 0,0 1-1 0 0,0-1 1 0 0,0 1 0 0 0,0 0 0 0 0,0-1 0 0 0,0 1-1 0 0,0 0 1 0 0,0 0 0 0 0,-1 0 0 0 0,1-1 0 0 0,0 1-1 0 0,1 2 1 0 0,-2-1 4 0 0,1-1-1 0 0,-1 1 0 0 0,1-1 0 0 0,-1 1 1 0 0,0-1-1 0 0,1 1 0 0 0,-1-1 1 0 0,0 1-1 0 0,0 0 0 0 0,0-1 1 0 0,0 1-1 0 0,0-1 0 0 0,-1 1 1 0 0,1-1-1 0 0,0 1 0 0 0,-1-1 1 0 0,1 1-1 0 0,-1-1 0 0 0,0 1 1 0 0,-1 2-1 0 0,-7 9 36 0 0,-8 9-14 0 0,-1-2 0 0 0,-30 27 1 0 0,-47 32-46 0 0,55-47 6 0 0,-141 99-523 0 0,137-101 454 0 0,-199 123-129 0 0,179-112 210 0 0,-24 12-185 0 0,85-51 118 0 0,4-3 19 0 0,0 0 50 0 0,-1 0 0 0 0,1 1-1 0 0,0-1 1 0 0,0 0 0 0 0,0 1 0 0 0,0-1 0 0 0,0 1 0 0 0,0-1-1 0 0,0 1 1 0 0,0-1 0 0 0,0 1 0 0 0,1 0 0 0 0,26-10 68 0 0,-14 3 15 0 0,-6 5-48 0 0,1 1 61 0 0,54-3 202 0 0,-34 3-122 0 0,39-6-1 0 0,44-6 35 0 0,-75 10-113 0 0,96-8 307 0 0,-114 11-335 0 0,-3 2-58 0 0,-5 2-30 0 0,-9-3-82 0 0,11-10-4535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6:26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5063 0 0,'17'-17'18157'0'0,"-15"27"-18011"0"0,-1-4-104 0 0,0 2 15 0 0,-1-1 1 0 0,0 0-1 0 0,0 1 0 0 0,0-1 0 0 0,-3 10 0 0 0,2-4-69 0 0,0-10-48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47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36 8431 0 0,'0'0'388'0'0,"1"0"-10"0"0,14-10-224 0 0,3-1 1169 0 0,-13 8-202 0 0,-1 1 0 0 0,0 1-1 0 0,0-1 1 0 0,1 0-1 0 0,-1 1 1 0 0,1 0-1 0 0,-1 0 1 0 0,9 0-1 0 0,-12 1-1081 0 0,0 0 1 0 0,0 0-1 0 0,0 1 0 0 0,-1-1 1 0 0,1 0-1 0 0,0 1 0 0 0,0-1 1 0 0,-1 1-1 0 0,1-1 0 0 0,0 1 1 0 0,-1 0-1 0 0,1-1 0 0 0,-1 1 1 0 0,1 0-1 0 0,0-1 0 0 0,-1 1 1 0 0,0 0-1 0 0,1 0 0 0 0,-1-1 0 0 0,1 1 1 0 0,-1 0-1 0 0,0 0 0 0 0,0 0 1 0 0,1-1-1 0 0,-1 1 0 0 0,0 0 1 0 0,0 0-1 0 0,0 0 0 0 0,0 0 1 0 0,0 0-1 0 0,0 1 0 0 0,0 3-24 0 0,0-1 0 0 0,0 1 0 0 0,0-1-1 0 0,-2 10 1 0 0,-7 13 90 0 0,-2-1 0 0 0,0-1 0 0 0,-1 1-1 0 0,-28 40 1 0 0,28-50-288 0 0,-1 0 1 0 0,-25 24-1 0 0,-7 9-2989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33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8 249 6447 0 0,'0'0'2487'0'0,"-8"7"3621"0"0,12-12-4791 0 0,0 0-1 0 0,1 1 1 0 0,8-7 0 0 0,26-16 83 0 0,52-24-2654 0 0,-63 36 1692 0 0,-11 5-464 0 0,0 1 1 0 0,1 1 0 0 0,0 1-1 0 0,0 1 1 0 0,27-6 0 0 0,-44 13 22 0 0,0-1 0 0 0,0 1 1 0 0,0 0-1 0 0,0 0 1 0 0,0 0-1 0 0,0 0 1 0 0,0 0-1 0 0,0 0 1 0 0,-1 0-1 0 0,1 0 1 0 0,0 0-1 0 0,-1 0 1 0 0,1 0-1 0 0,-1 0 1 0 0,1 1-1 0 0,0 1 1 0 0,-1-3 2 0 0,1 4 39 0 0,0-1 0 0 0,0 1 1 0 0,0-1-1 0 0,0 1 0 0 0,-1-1 0 0 0,1 1 1 0 0,-1 0-1 0 0,0-1 0 0 0,0 1 0 0 0,-1-1 1 0 0,1 1-1 0 0,-1 0 0 0 0,0-1 1 0 0,-2 8-1 0 0,0-5 21 0 0,1 1 0 0 0,-2-1 0 0 0,1 0 0 0 0,-1 0 0 0 0,0 0 0 0 0,-8 9 0 0 0,5-8-1 0 0,6-6-60 0 0,1-1 1 0 0,0 0-1 0 0,0 0 0 0 0,-1 1 1 0 0,1-1-1 0 0,0 0 0 0 0,-1 1 1 0 0,1-1-1 0 0,0 0 0 0 0,0 0 1 0 0,-1 0-1 0 0,1 0 1 0 0,0 1-1 0 0,-1-1 0 0 0,1 0 1 0 0,-1 0-1 0 0,1 0 0 0 0,0 0 1 0 0,-1 0-1 0 0,1 0 0 0 0,0 0 1 0 0,-1 0-1 0 0,1 0 1 0 0,-1 0-1 0 0,1 0 0 0 0,0 0 1 0 0,-1 0-1 0 0,1 0 0 0 0,0 0 1 0 0,-1 0-1 0 0,1 0 0 0 0,0-1 1 0 0,-1 1-1 0 0,-1-4-84 0 0,1 1 37 0 0,1 1-1 0 0,-1-1 1 0 0,1 1 0 0 0,0-1-1 0 0,0 1 1 0 0,0-1-1 0 0,0 1 1 0 0,0-1 0 0 0,0 1-1 0 0,0-1 1 0 0,1 1-1 0 0,0-1 1 0 0,-1 1 0 0 0,1 0-1 0 0,0-1 1 0 0,0 1-1 0 0,2-4 1 0 0,4-6-341 0 0,15-21 0 0 0,-16 25 244 0 0,1-1 19 0 0,1 0 0 0 0,0 0 0 0 0,0 1 0 0 0,1 0 0 0 0,0 0 0 0 0,18-10 0 0 0,-5 5-234 0 0,1 1 0 0 0,24-10 0 0 0,-43 21 354 0 0,1 0 0 0 0,-1 0 0 0 0,0 0 0 0 0,0 0 0 0 0,1 0 0 0 0,-1 1 0 0 0,0 0 0 0 0,1 0-1 0 0,5 0 1 0 0,39 10 541 0 0,-13-2 23 0 0,8-6 31 0 0,-36-2-412 0 0,-1 0 0 0 0,1 1 0 0 0,0-1 1 0 0,0 1-1 0 0,-1 1 0 0 0,10 2 1 0 0,-15-3-123 0 0,0 1 1 0 0,0-1 0 0 0,0 0 0 0 0,0 1 0 0 0,0-1-1 0 0,0 1 1 0 0,-1 0 0 0 0,1-1 0 0 0,-1 1 0 0 0,1 0 0 0 0,-1 0-1 0 0,0 0 1 0 0,0 0 0 0 0,0 0 0 0 0,0 0 0 0 0,0 0-1 0 0,1 5 1 0 0,0 0 75 0 0,0 1-1 0 0,-1 0 1 0 0,2 13-1 0 0,-2-5 81 0 0,0-7-85 0 0,-1 1 0 0 0,0-1 0 0 0,0 1 0 0 0,-1-1 0 0 0,0 0 0 0 0,-5 17 0 0 0,0-7-224 0 0,5-18-490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6:27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36 7367 0 0,'0'0'667'0'0,"7"-11"7658"0"0,-8 13-8161 0 0,1 0 0 0 0,-1 0-1 0 0,-1 0 1 0 0,1 0 0 0 0,0 0 0 0 0,0 0-1 0 0,-1-1 1 0 0,-2 4 0 0 0,0-1 33 0 0,-48 52 461 0 0,5-7-452 0 0,-37 39 65 0 0,62-63-226 0 0,14-17-27 0 0,1 0 0 0 0,1 0 0 0 0,0 0 0 0 0,0 1-1 0 0,0 0 1 0 0,-4 10 0 0 0,3-2-32 0 0,2-1-45 0 0,5 1 44 0 0,1-14 55 0 0,0 0-1 0 0,0 0 1 0 0,0 0-1 0 0,1 0 1 0 0,-1 0-1 0 0,1 0 1 0 0,0-1-1 0 0,0 1 1 0 0,0 0-1 0 0,0-1 0 0 0,0 0 1 0 0,0 1-1 0 0,1-1 1 0 0,-1 0-1 0 0,1 0 1 0 0,0 0-1 0 0,-1-1 1 0 0,1 1-1 0 0,0 0 1 0 0,0-1-1 0 0,0 0 1 0 0,6 2-1 0 0,7 2 235 0 0,0-1-1 0 0,0-1 1 0 0,19 2 0 0 0,-31-4-255 0 0,17 1 145 0 0,0 0 1 0 0,0-2 0 0 0,32-2-1 0 0,-47 1-158 0 0,0 1 1 0 0,0-1-1 0 0,0-1 0 0 0,0 1 1 0 0,0-1-1 0 0,-1 0 0 0 0,1 0 1 0 0,0-1-1 0 0,-1 0 0 0 0,1 0 1 0 0,-1 0-1 0 0,7-6 0 0 0,-6 2 9 0 0,0 1 0 0 0,0-1 0 0 0,-1-1 0 0 0,0 1 0 0 0,0-1 0 0 0,3-8 0 0 0,0 2-10 0 0,12-24 11 0 0,-3 0 0 0 0,24-74 0 0 0,-32 84-90 0 0,-3 12-102 0 0,0-1 0 0 0,-2 0 0 0 0,0-1 1 0 0,-1 1-1 0 0,1-22 0 0 0,-4 38 153 0 0,0 0 0 0 0,0 1 0 0 0,0-1 0 0 0,0 1 0 0 0,0-1 0 0 0,0 1 0 0 0,-1-1 0 0 0,1 0 0 0 0,0 1 0 0 0,0-1 0 0 0,-1 1 0 0 0,1-1 0 0 0,0 1 0 0 0,-1 0 1 0 0,1-1-1 0 0,0 1 0 0 0,-1-1 0 0 0,1 1 0 0 0,-1 0 0 0 0,1-1 0 0 0,-1 1 0 0 0,1 0 0 0 0,-1-1 0 0 0,1 1 0 0 0,-1 0 0 0 0,1 0 0 0 0,-1-1 0 0 0,1 1 0 0 0,-1 0 0 0 0,0 0 0 0 0,-18-2-246 0 0,18 2 261 0 0,-24 2-158 0 0,1 1 1 0 0,-1 2 0 0 0,1 0 0 0 0,-43 16-1 0 0,48-15 83 0 0,5 0-21 0 0,-3 0-224 0 0,6-4-3425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6:28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54 1839 0 0,'39'-25'888'0'0,"-21"15"2472"0"0,9-9 13021 0 0,-123 49-16324 0 0,59-17-30 0 0,0-2 1 0 0,-44 7-1 0 0,-24 0-417 0 0,-108 34 0 0 0,183-45-159 0 0,-37 4 0 0 0,50-9 18 0 0,14-1 100 0 0,15-11-2929 0 0,4-2 3119 0 0,2-3-291 0 0,0 2 1 0 0,1 0-1 0 0,39-19 0 0 0,-46 25 3414 0 0,-12 10-2630 0 0,1 1-194 0 0,0 1 0 0 0,-1-1 0 0 0,1 0 1 0 0,-1 0-1 0 0,0 1 0 0 0,-1-1 0 0 0,1 0 1 0 0,-1 0-1 0 0,0 1 0 0 0,0-1 0 0 0,0 0 1 0 0,-3 5-1 0 0,-4 10 120 0 0,-13 24 0 0 0,12-27-161 0 0,-47 107 134 0 0,23-50 177 0 0,11-28 353 0 0,21-43-473 0 0,1 0-141 0 0,0 5-42 0 0,0-7-24 0 0,0 0 0 0 0,0 0 0 0 0,0 0 0 0 0,0 0 0 0 0,0 1 0 0 0,0-1 0 0 0,0 0 0 0 0,0 0 0 0 0,0 0 0 0 0,0 0 0 0 0,0 0 0 0 0,0 0 0 0 0,0 0 0 0 0,0 0 0 0 0,0 0 0 0 0,0 0 0 0 0,0 0-1 0 0,0 0 1 0 0,0 0 0 0 0,0 1 0 0 0,0-1 0 0 0,0 0 0 0 0,0 0 0 0 0,0 0 0 0 0,0 0 0 0 0,0 0 0 0 0,0 0 0 0 0,0 0 0 0 0,0 0 0 0 0,1 0 0 0 0,-1 0 0 0 0,0 0 0 0 0,0 0 0 0 0,0 0 0 0 0,0 0 0 0 0,0 0 0 0 0,0 0 0 0 0,0 0 0 0 0,0 0 0 0 0,0 0 0 0 0,0 0 0 0 0,0 0 0 0 0,0 0-1 0 0,0 0 1 0 0,1 0 0 0 0,-1 0 0 0 0,0 0 0 0 0,0 0 0 0 0,0 0 0 0 0,0 0 0 0 0,0 0 0 0 0,0 0 0 0 0,0 0 0 0 0,0 0 0 0 0,0 0 0 0 0,0 0 0 0 0,0 0 0 0 0,0 0 0 0 0,0 0 0 0 0,1 0 0 0 0,29-5 50 0 0,44-14 0 0 0,7-1-8 0 0,-39 12-43 0 0,2-1 0 0 0,0 2 0 0 0,65-2 0 0 0,-102 9 41 0 0,1 1 1 0 0,0-1-1 0 0,-1 2 0 0 0,1-1 0 0 0,-1 1 1 0 0,1 1-1 0 0,-1-1 0 0 0,0 1 0 0 0,0 0 0 0 0,0 1 1 0 0,-1-1-1 0 0,1 1 0 0 0,-1 1 0 0 0,10 8 1 0 0,-12-10-13 0 0,0 1 1 0 0,-1-1 0 0 0,1 1 0 0 0,-1 1-1 0 0,0-1 1 0 0,0 0 0 0 0,0 1 0 0 0,-1-1-1 0 0,0 1 1 0 0,0 0 0 0 0,0 0 0 0 0,0 0-1 0 0,-1 0 1 0 0,0 0 0 0 0,0 0 0 0 0,0 0-1 0 0,0 0 1 0 0,-1 0 0 0 0,0 1 0 0 0,0-1-1 0 0,0 0 1 0 0,-2 6 0 0 0,2-10 99 0 0,-1 7-38 0 0,-1 1-1 0 0,0-1 1 0 0,0 0 0 0 0,-1-1-1 0 0,0 1 1 0 0,0 0 0 0 0,-8 12-1 0 0,5-9-63 0 0,3-3-23 0 0,-1-1 0 0 0,0 0 0 0 0,0 0 0 0 0,0 0 0 0 0,-1-1 0 0 0,0 1 0 0 0,-1-1 0 0 0,1 0 0 0 0,-1-1-1 0 0,0 1 1 0 0,-1-1 0 0 0,1-1 0 0 0,-1 1 0 0 0,0-1 0 0 0,0 0 0 0 0,-1 0 0 0 0,1-1 0 0 0,-10 3 0 0 0,-8 1 10 0 0,0-1-1 0 0,-1-2 1 0 0,-37 3 0 0 0,-79-4 21 0 0,111-3 3 0 0,-147-5 314 0 0,176 5-464 0 0,9-1-1849 0 0,4 1 334 0 0,4-1 524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6:29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53 169 4143 0 0,'0'0'10408'0'0,"-3"0"-10053"0"0,-47 10 3970 0 0,56-8-4200 0 0,-1-2-1 0 0,1 1 1 0 0,-1-1-1 0 0,1 0 1 0 0,-1 0-1 0 0,1 0 1 0 0,-1-1 0 0 0,9-1-1 0 0,5-3 291 0 0,21-9-1 0 0,4-1 131 0 0,126-35 597 0 0,184-42 637 0 0,-347 90-1741 0 0,21 1 20 0 0,-25 1-305 0 0,-3 3-75 0 0,0-1 209 0 0,0 1 1 0 0,0-1-1 0 0,0 0 1 0 0,0 1 0 0 0,-1-1-1 0 0,1 0 1 0 0,-1 0-1 0 0,1 1 1 0 0,-1-1-1 0 0,0 0 1 0 0,0 0 0 0 0,0 0-1 0 0,0 0 1 0 0,-2 3-1 0 0,0-1-996 0 0,-1 0-1 0 0,1 0 0 0 0,-1 0 0 0 0,0 0 1 0 0,0-1-1 0 0,-4 3 0 0 0,-5 2-5250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6:29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11 9671 0 0,'0'0'440'0'0,"2"-2"-5"0"0,7-7 6812 0 0,-9 12-6865 0 0,3 9-22 0 0,0 1-1 0 0,-1-1 0 0 0,-1 0 1 0 0,0 19-1 0 0,-6 55 515 0 0,-1-44-559 0 0,-2 1 0 0 0,-1-1 0 0 0,-22 56 0 0 0,17-52 18 0 0,13-43-308 0 0,0-1 3 0 0,0 1 0 0 0,0-1 0 0 0,0 1 0 0 0,0 0 0 0 0,1 0 0 0 0,0-1 0 0 0,-1 1 0 0 0,1 0 0 0 0,0 0-1 0 0,0 0 1 0 0,0-1 0 0 0,1 1 0 0 0,0 3 0 0 0,6 6-12 0 0,4 0-16 0 0,-6-9-312 0 0,-1 0 0 0 0,1 0-1 0 0,-1-1 1 0 0,1 0 0 0 0,0 0 0 0 0,0 0-1 0 0,0 0 1 0 0,1-1 0 0 0,-1 0 0 0 0,6 1 0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6:30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 15031 0 0,'0'0'2938'0'0,"-1"2"-2712"0"0,-28 66 1066 0 0,-22 84-1 0 0,42-114-1002 0 0,0-1 0 0 0,3 2 0 0 0,1-1 0 0 0,0 44 0 0 0,4-29 49 0 0,-1-34-269 0 0,1-1-1 0 0,1 1 1 0 0,1 0 0 0 0,1-1-1 0 0,1 1 1 0 0,6 24 0 0 0,-9-41-392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6:32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24 285 2303 0 0,'-2'0'167'0'0,"-20"0"11673"0"0,25 0-11647 0 0,20 1 601 0 0,1-1 1 0 0,-1-2-1 0 0,36-5 0 0 0,-21 2 39 0 0,40 0-156 0 0,26-5 156 0 0,39-20 271 0 0,-117 24-976 0 0,0 1-1 0 0,43-3 1 0 0,54 5 185 0 0,-120 3-313 0 0,150-6 0 0 0,-56 1 0 0 0,31-7 0 0 0,-24 1 0 0 0,-63 8 79 0 0,0 2-1 0 0,1 2 0 0 0,-1 2 1 0 0,71 15-1 0 0,-83-13-78 0 0,0 0 0 0 0,0-2 0 0 0,1-1 0 0 0,-1-1 0 0 0,1-2 0 0 0,0-1 0 0 0,50-10 0 0 0,-52 7 0 0 0,-6 0 0 0 0,0 1 0 0 0,-1 1 0 0 0,1 0 0 0 0,0 2 0 0 0,35 3 0 0 0,-47-1 0 0 0,24 3 0 0 0,15-4 0 0 0,77-8 0 0 0,-38 0 0 0 0,68-9 54 0 0,-120 12-53 0 0,126-17 196 0 0,10 20-65 0 0,59 6-132 0 0,-1-20 0 0 0,51-18 0 0 0,-125 19 0 0 0,-133 14 30 0 0,24 0 0 0 0,5 1 38 0 0,68-2 151 0 0,-29 1-22 0 0,82 1 150 0 0,-54 2-218 0 0,-15-5-98 0 0,159-9 102 0 0,-204 6 27 0 0,0 4 0 0 0,65 4 0 0 0,70 16-248 0 0,-121-9 113 0 0,25 1 14 0 0,-68-9-39 0 0,-10 1 0 0 0,36-3 0 0 0,91-14 128 0 0,193 5 0 0 0,-110 12 29 0 0,-120-3-106 0 0,-29-4-51 0 0,-52 2 0 0 0,42 1 0 0 0,-66 4 1 0 0,0-2-2 0 0,15-4 54 0 0,-5 0-42 0 0,0 1-11 0 0,-3-1 11 0 0,-7 2 31 0 0,3-4-20 0 0,0-2 32 0 0,-6 7 16 0 0,0 0-16 0 0,8-1-43 0 0,1 1-26 0 0,-9 1-145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6:36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1163 1839 0 0,'0'0'15019'0'0,"1"3"-14903"0"0,17 68 287 0 0,12 45 107 0 0,-13-70-237 0 0,34 68-1 0 0,10 21-209 0 0,53 206 1 0 0,-111-332-65 0 0,-1-6 2 0 0,-1 1 0 0 0,0 0 1 0 0,0 0-1 0 0,0 0 0 0 0,-1-1 1 0 0,1 1-1 0 0,-1 0 1 0 0,0 5-1 0 0,1 9 28 0 0,-1-15 14 0 0,-2 21 10 0 0,1 8-53 0 0,-2 0 0 0 0,2-26 0 0 0,0 21 0 0 0,3-12 0 0 0,2 0 0 0 0,0-3 12 0 0,-3-9 48 0 0,10 6 394 0 0,-9-9-194 0 0,1 1-130 0 0,-1-1 0 0 0,1 0 1 0 0,-1 0-1 0 0,0 0 0 0 0,1 0 1 0 0,-1 0-1 0 0,4-1 0 0 0,-4 1 1563 0 0,-2 2-1634 0 0,0 8-36 0 0,0-8 1662 0 0,-1 3-1655 0 0,0-1 0 0 0,0 0 0 0 0,0 0 0 0 0,0 1 0 0 0,-1-1 0 0 0,-3 7 0 0 0,-1 2-1 0 0,-1 1 43 0 0,5-9-46 0 0,0-1 0 0 0,0 1 0 0 0,0 0 0 0 0,1 0 0 0 0,0 0 0 0 0,-2 9 0 0 0,1-2-4 0 0,2-10 506 0 0,2-3-456 0 0,2-3-30 0 0,-1 1-27 0 0,-1 1-1 0 0,1-1 0 0 0,-1 0 1 0 0,0 0-1 0 0,0-1 0 0 0,0 1 1 0 0,2-5-1 0 0,2-5-14 0 0,0 1 0 0 0,0 1 0 0 0,-2 0 0 0 0,-1-1 0 0 0,0 1 0 0 0,1 1 0 0 0,-3 9 0 0 0,0 0 0 0 0,0 0 0 0 0,-1 0 0 0 0,1 0 0 0 0,-1 0 0 0 0,1 0 0 0 0,-1 0 0 0 0,1 0 0 0 0,-1 0 0 0 0,0-1 0 0 0,0 1 0 0 0,1 0 0 0 0,-1 0 0 0 0,0-2 0 0 0,0-15 0 0 0,1 11 6 0 0,0 0 0 0 0,0 0 0 0 0,-1 0 0 0 0,0-1 0 0 0,-2-12 0 0 0,1 16-2 0 0,0-1 0 0 0,1 1 0 0 0,0-1 0 0 0,0 1 0 0 0,0-1 0 0 0,2-6 0 0 0,0-3-4 0 0,8-33 0 0 0,6-84 0 0 0,1-218 0 0 0,-13 281 18 0 0,3 0 0 0 0,16-66-1 0 0,-23 134-17 0 0,29-133 12 0 0,-26 110-12 0 0,0 0 0 0 0,-2 0-1 0 0,-3-43 1 0 0,-2 27-3 0 0,-4-89-32 0 0,8 111 31 0 0,1 1-1 0 0,1-1 1 0 0,0 1 0 0 0,2 0-1 0 0,9-30 1 0 0,-4 23 4 0 0,-5 13 0 0 0,0-1 0 0 0,0 1 0 0 0,-1-1 0 0 0,0 0 0 0 0,-1 0 0 0 0,1-16 0 0 0,-3 19-12 0 0,0 1 1 0 0,0-1-1 0 0,0 1 0 0 0,-3-11 1 0 0,3 15-4 0 0,-1-33 11 0 0,1 11 46 0 0,-1 1-95 0 0,-1-14 53 0 0,-2 11 0 0 0,3 22 0 0 0,4-17 0 0 0,0 13-15 0 0,1-22-34 0 0,-4 20 38 0 0,-2 7-31 0 0,-6-4 31 0 0,0-2 11 0 0,0 1 0 0 0,2-3 0 0 0,1-2 0 0 0,3 6 0 0 0,2-12 0 0 0,-1 9 0 0 0,0 0 0 0 0,-1 2-11 0 0,1 6-31 0 0,0-7 31 0 0,2-2 11 0 0,4 1 0 0 0,0 3-11 0 0,-1 7-31 0 0,8 1 31 0 0,11 2 11 0 0,-18-3 0 0 0,25-3 0 0 0,-15 4 0 0 0,5 2 12 0 0,-17-1 10 0 0,3 2-3 0 0,4 2-8 0 0,3 1-11 0 0,5 4-20 0 0,-17-10 0 0 0,20 6-4 0 0,-12-2 24 0 0,-1-2 0 0 0,1 1 0 0 0,0-1 0 0 0,0-1 0 0 0,0 0 0 0 0,0 0 0 0 0,10-1 0 0 0,3 1 0 0 0,-1-1 0 0 0,-1-1 0 0 0,37-7 0 0 0,-41 5 0 0 0,1 1 0 0 0,-1 0 0 0 0,0 1 0 0 0,1 1 0 0 0,24 2 0 0 0,-19 1 0 0 0,-1-1 0 0 0,36-1 0 0 0,-47-1 0 0 0,16 0 12 0 0,48-2 29 0 0,-37-1-69 0 0,19-2 3 0 0,-6-2 25 0 0,54 1 0 0 0,15-2 0 0 0,132-31 0 0 0,-168 34 0 0 0,-1 1 0 0 0,56-1 38 0 0,-32 2-12 0 0,45-2-26 0 0,3 4 0 0 0,-82 2 0 0 0,55 6 0 0 0,-1 0 0 0 0,-60-10 0 0 0,68-12 0 0 0,-8 1 0 0 0,-96 13 0 0 0,0 1 0 0 0,0 2 0 0 0,0 1 0 0 0,55 13 0 0 0,-67-13 0 0 0,0 0 0 0 0,0-2 0 0 0,0 0 0 0 0,0 0 0 0 0,0-2 0 0 0,33-5 0 0 0,0-1 20 0 0,52 0-1 0 0,11-1 6 0 0,203-5 111 0 0,-308 13-136 0 0,201-5 128 0 0,-68 4-128 0 0,-7 0 0 0 0,173-21 0 0 0,-270 20 49 0 0,74 6-1 0 0,-20 0-1 0 0,-52-6-15 0 0,46-8 0 0 0,-47 4 0 0 0,48 0 0 0 0,-37 5-32 0 0,60 1 0 0 0,-94 1 13 0 0,-1-2-1 0 0,1 1 0 0 0,0-2 1 0 0,-1 0-1 0 0,31-9 1 0 0,3-2 123 0 0,0 2 0 0 0,1 3 0 0 0,0 1 0 0 0,73 0 0 0 0,-109 8-94 0 0,1 0-19 0 0,-3 1 36 0 0,-7-1-5 0 0,4 1-32 0 0,-4-1 20 0 0,5 0-20 0 0,-5 0 31 0 0,4-1 11 0 0,-4-1-11 0 0,3-1-26 0 0,-6 1 117 0 0,-2 11-2845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6:40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0 6303 0 0,'0'0'17151'0'0,"-2"2"-17038"0"0,-24 24 162 0 0,25-22-233 0 0,1 7-16 0 0,0-9 191 0 0,0 3-203 0 0,-1-1 1 0 0,1 1-1 0 0,-1-1 0 0 0,0 1 0 0 0,0-1 0 0 0,-1 1 0 0 0,1-1 1 0 0,-4 8-1 0 0,0 0-10 0 0,0-1 0 0 0,-3 17 0 0 0,7-25 83 0 0,4-3-206 0 0,3-1-77 0 0,-1 1 0 0 0,1-1 0 0 0,0-1 1 0 0,-1 1-1 0 0,1-1 0 0 0,-1 1 0 0 0,0-2 0 0 0,1 1 0 0 0,-1-1 0 0 0,0 1 0 0 0,0-1 0 0 0,7-6 1 0 0,9-10-1063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6:41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82 2759 0 0,'-1'1'207'0'0,"-28"20"3049"0"0,-8 5 5891 0 0,14-13-7957 0 0,17-11 899 0 0,6-4-813 0 0,11-11-399 0 0,20-15-463 0 0,-17 16-200 0 0,0 1 1 0 0,1 1-1 0 0,0 0 0 0 0,0 1 0 0 0,1 0 0 0 0,0 2 0 0 0,18-7 0 0 0,-18 9-45 0 0,-1 1 190 0 0,30-6-1 0 0,-45 10-343 0 0,1 0-1 0 0,0-1 1 0 0,0 1 0 0 0,-1 0 0 0 0,1 0 0 0 0,0 0-1 0 0,0 1 1 0 0,0-1 0 0 0,-1 0 0 0 0,1 0 0 0 0,0 0-1 0 0,0 1 1 0 0,-1-1 0 0 0,1 0 0 0 0,0 0 0 0 0,-1 1-1 0 0,2 0 1 0 0,0 0 32 0 0,-1-1-40 0 0,-1 1 1 0 0,1-1-1 0 0,0 0 0 0 0,0 1 0 0 0,-1-1 1 0 0,1 1-1 0 0,0-1 0 0 0,-1 1 0 0 0,1 0 1 0 0,-1-1-1 0 0,1 1 0 0 0,-1-1 0 0 0,1 1 1 0 0,-1 0-1 0 0,1 0 0 0 0,-1-1 0 0 0,1 1 1 0 0,-1 0-1 0 0,1 1 0 0 0,0 1 0 0 0,1 0-2 0 0,-1 1-1 0 0,0-1 1 0 0,1 1 0 0 0,-1 0-1 0 0,-1 0 1 0 0,1 0-1 0 0,0 0 1 0 0,-1-1 0 0 0,0 1-1 0 0,0 0 1 0 0,0 0-1 0 0,0 0 1 0 0,-1 0 0 0 0,0 0-1 0 0,1 0 1 0 0,-1-1-1 0 0,-1 1 1 0 0,1 0 0 0 0,0-1-1 0 0,-1 1 1 0 0,-2 3-1 0 0,-3 5 20 0 0,0 0-1 0 0,0-1 1 0 0,-2 0-1 0 0,-15 17 1 0 0,6-10 10 0 0,-2-1 0 0 0,0 0 0 0 0,-1-2 1 0 0,-1 0-1 0 0,-29 14 0 0 0,28-14-88 0 0,1 1 1 0 0,-31 26-1 0 0,43-34-4 0 0,-8 10-150 0 0,0 0 0 0 0,-17 25 0 0 0,31-38 151 0 0,3-4-18 0 0,0 2-107 0 0,-3 5 183 0 0,3-6 58 0 0,0 0-5 0 0,-5 7-43 0 0,5-8-10 0 0,1 0 0 0 0,-1 0 1 0 0,1 0-1 0 0,-1 0 0 0 0,0 0 0 0 0,0 0 0 0 0,0-1 0 0 0,1 1 0 0 0,-1 0 0 0 0,0 0 1 0 0,0 0-1 0 0,0-1 0 0 0,0 1 0 0 0,0-1 0 0 0,-1 1 0 0 0,-2 1 17 0 0,-7 12-1 0 0,5-3-6 0 0,2-2 4 0 0,3-7 151 0 0,13 1 117 0 0,-8-3-213 0 0,0 0 0 0 0,0 0 1 0 0,0 0-1 0 0,-1-1 0 0 0,1 1 0 0 0,0-1 0 0 0,0 0 0 0 0,6-2 0 0 0,-4 1 3 0 0,-2 1 28 0 0,-1 0-1 0 0,1-1 1 0 0,-1 1 0 0 0,0-1-1 0 0,5-3 1 0 0,14-6 359 0 0,-2 4-89 0 0,-18 7-352 0 0,0-1 0 0 0,0 1 0 0 0,0 0 0 0 0,0-1-1 0 0,0 1 1 0 0,0 0 0 0 0,0 0 0 0 0,0 0 0 0 0,0 0 0 0 0,0 1 0 0 0,3 0-1 0 0,6 5-7 0 0,1 3-11 0 0,-3 2 0 0 0,2-1 0 0 0,3-3 0 0 0,-10-6 0 0 0,1 0 0 0 0,0 0 0 0 0,0 0-1 0 0,0-1 1 0 0,0 0 0 0 0,0 0 0 0 0,0 0 0 0 0,0-1-1 0 0,0 0 1 0 0,5-1 0 0 0,11-4 11 0 0,20-8-1 0 0,-22 7 24 0 0,29-10 12 0 0,-3 1 158 0 0,65-15 0 0 0,-107 30 81 0 0,-4 16-176 0 0,1-9-82 0 0,-2 3 50 0 0,-11 12-34 0 0,5-12-70 0 0,7-7-102 0 0,2-4-913 0 0,0 0 924 0 0,0 1 1 0 0,0-1 0 0 0,1 0 0 0 0,-1 1 0 0 0,1-1 0 0 0,-1 1-1 0 0,1-1 1 0 0,-1 1 0 0 0,4-2 0 0 0,-1 0-286 0 0,24-24-3136 0 0,-15 13-4301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6:42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91 3223 0 0,'0'0'8302'0'0,"2"-1"-7650"0"0,35-17 7112 0 0,-7 2-2973 0 0,-11 7-6195 0 0,-5 4 1496 0 0,7-4 133 0 0,0 0 0 0 0,1 2-1 0 0,43-9 1 0 0,-64 16-213 0 0,-1 0 1 0 0,1 0-1 0 0,0-1 0 0 0,0 1 1 0 0,-1 0-1 0 0,1 0 0 0 0,0 1 1 0 0,-1-1-1 0 0,1 0 0 0 0,0 0 1 0 0,0 0-1 0 0,-1 0 0 0 0,1 1 1 0 0,0-1-1 0 0,0 1 0 0 0,1 0 14 0 0,2 1 44 0 0,3 15 24 0 0,-7-10-102 0 0,-2-4 13 0 0,1 2 6 0 0,0 0-1 0 0,-1 0 0 0 0,0 0 1 0 0,0 0-1 0 0,0 0 0 0 0,0 0 1 0 0,-1-1-1 0 0,0 1 1 0 0,0-1-1 0 0,0 0 0 0 0,-1 0 1 0 0,1 0-1 0 0,-1 0 0 0 0,-6 4 1 0 0,-8 7 71 0 0,-37 22 0 0 0,52-36-82 0 0,-84 57 0 0 0,13-9-219 0 0,74-49 217 0 0,-14 9-8 0 0,1 1 0 0 0,1 0 0 0 0,0 0-1 0 0,-12 14 1 0 0,15-14 10 0 0,8-10 1 0 0,1 0-1 0 0,0 1 1 0 0,-1-1-1 0 0,1 1 1 0 0,0-1 0 0 0,-1 0-1 0 0,1 1 1 0 0,0-1-1 0 0,0 1 1 0 0,0-1-1 0 0,-1 1 1 0 0,1-1 0 0 0,0 1-1 0 0,0-1 1 0 0,0 1-1 0 0,0-1 1 0 0,0 1-1 0 0,0 0 1 0 0,0-1 0 0 0,0 1-1 0 0,0 0 2 0 0,1 0 0 0 0,-1 0 1 0 0,1 0-1 0 0,-1 0 0 0 0,1 0 0 0 0,-1 0 0 0 0,1 0 1 0 0,0 0-1 0 0,-1-1 0 0 0,1 1 0 0 0,0 0 0 0 0,0 0 0 0 0,-1-1 1 0 0,1 1-1 0 0,0-1 0 0 0,0 1 0 0 0,0-1 0 0 0,0 1 1 0 0,2 0-1 0 0,0 0 6 0 0,0 0 0 0 0,0-1 0 0 0,0 1 0 0 0,0-1 0 0 0,0 0 0 0 0,6 0 0 0 0,1 0 44 0 0,0-2-1 0 0,0 1 1 0 0,13-5 0 0 0,97-37 389 0 0,-15 4 39 0 0,-84 32-302 0 0,1 2 1 0 0,-1 0-1 0 0,24-1 0 0 0,-40 6-161 0 0,-1 0-1 0 0,1 0 0 0 0,0 0 0 0 0,0 1 1 0 0,6 1-1 0 0,5 2 26 0 0,-3 4-31 0 0,-2 3-4471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34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0 16007 0 0,'0'0'1452'0'0,"0"2"-1196"0"0,0 3-196 0 0,0 1 0 0 0,-1-1 0 0 0,1 0 0 0 0,-1 0 0 0 0,0 0 0 0 0,-1 0 0 0 0,1 0 0 0 0,-1 0 0 0 0,0 0 0 0 0,0 0 0 0 0,-4 5 0 0 0,-5 16 616 0 0,-1 5-236 0 0,-70 180 911 0 0,-18-8-1275 0 0,-90 87-85 0 0,173-269-635 0 0,16-20 270 0 0,0-4-2385 0 0,1 2 2514 0 0,0 0 0 0 0,0 0 0 0 0,0-1 1 0 0,1 1-1 0 0,-1 0 0 0 0,0 0 0 0 0,0 0 1 0 0,1 0-1 0 0,0-2 0 0 0,0-1-301 0 0,7-19-1373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6:43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0 237 8287 0 0,'0'0'3746'0'0,"0"3"-2162"0"0,2 6-146 0 0,-2-6 217 0 0,1-2-1234 0 0,0 0-354 0 0,-1 0 0 0 0,0-1 0 0 0,1 1 0 0 0,0 0 0 0 0,-1-1-1 0 0,1 1 1 0 0,-1-1 0 0 0,1 1 0 0 0,0-1 0 0 0,-1 0 0 0 0,1 1 0 0 0,0-1 0 0 0,-1 0-1 0 0,1 1 1 0 0,0-1 0 0 0,0 0 0 0 0,-1 0 0 0 0,1 0 0 0 0,0 1 0 0 0,0-1 0 0 0,-1 0-1 0 0,1 0 1 0 0,0 0 0 0 0,0 0 0 0 0,-1 0 0 0 0,1 0 0 0 0,0-1 0 0 0,0 1 0 0 0,0 0-1 0 0,-1 0 1 0 0,2-1 0 0 0,93-27 2266 0 0,-65 18-1678 0 0,50-11 0 0 0,6 10 254 0 0,123 1 0 0 0,-51 4-815 0 0,97-17-36 0 0,-185 13-322 0 0,110-30 0 0 0,-163 35 46 0 0,1-1-1 0 0,-1-1 0 0 0,0-1 0 0 0,0 0 0 0 0,26-19 1 0 0,-31 18-1303 0 0,22-20 0 0 0,-33 27 214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6:45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36 183 7831 0 0,'0'0'603'0'0,"-3"0"-396"0"0,-6 0-1659 0 0,-14 4 11195 0 0,36-1-8266 0 0,6-1-1034 0 0,-1-1 1 0 0,1-1-1 0 0,32-4 1 0 0,54-13 791 0 0,-67 10-1089 0 0,302-55 2217 0 0,-327 61-2364 0 0,90-17-80 0 0,-86 14 27 0 0,1-1 0 0 0,-1 0 0 0 0,27-13-1 0 0,-43 17-79 0 0,0 1-1 0 0,0-1 0 0 0,0 0 0 0 0,0 0 0 0 0,1 0 0 0 0,-1 0 0 0 0,0 0 0 0 0,-1 0 0 0 0,1 0 0 0 0,0 0 1 0 0,0-1-1 0 0,0 1 0 0 0,-1 0 0 0 0,1 0 0 0 0,0-1 0 0 0,-1 1 0 0 0,0 0 0 0 0,1-2 0 0 0,0 1-520 0 0,-1 0-1 0 0,0 1 1 0 0,0-1-1 0 0,0 1 1 0 0,0-1-1 0 0,0 0 1 0 0,0 1-1 0 0,0-1 0 0 0,-1-2 1 0 0,-2-7-832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6:45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15231 0 0,'0'0'1688'0'0,"-1"2"-1320"0"0,-3 13-7 0 0,-2 0 1 0 0,0-1-1 0 0,-9 15 0 0 0,-11 25-150 0 0,-11 42 215 0 0,-30 127 0 0 0,66-218-367 0 0,1 5 6 0 0,1-6-11 0 0,1 5-54 0 0,-1-7-54 0 0,4 0-9 0 0,-4-1 25 0 0,-1-1 0 0 0,0 0 0 0 0,1 1 0 0 0,-1-1 0 0 0,0 0-1 0 0,0 0 1 0 0,1 0 0 0 0,-1 1 0 0 0,1-1 0 0 0,-1 0 0 0 0,0 0-1 0 0,1 0 1 0 0,-1 0 0 0 0,0 0 0 0 0,1 1 0 0 0,-1-1 0 0 0,1 0-1 0 0,-1 0 1 0 0,0 0 0 0 0,1 0 0 0 0,-1 0 0 0 0,1 0 0 0 0,-1 0-1 0 0,0-1 1 0 0,1 1 0 0 0,-1 0 0 0 0,5 0-333 0 0,-1-1-1 0 0,0 0 1 0 0,0 0 0 0 0,-1 0-1 0 0,9-4 1 0 0,2-4-780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6:48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3679 0 0,'0'0'18360'0'0,"-1"3"-18240"0"0,-14 16 32 0 0,13-17-88 0 0,1 0-11 0 0,-11 18-31 0 0,11-18 455 0 0,4-15-253 0 0,-3 11 199 0 0,2 4-367 0 0,3 9-91 0 0,-1 4 23 0 0,-1-3-37 0 0,-2-10-199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6:4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55 12407 0 0,'2'-2'566'0'0,"32"-27"212"0"0,-21 17-1235 0 0,0 1 5592 0 0,-10 13-2850 0 0,-3 8-1760 0 0,-1-3-264 0 0,-1 0 0 0 0,0-1 0 0 0,0 1 0 0 0,-5 10 0 0 0,-10 24 146 0 0,6-9-116 0 0,6-17-179 0 0,-1 0-1 0 0,-1-1 1 0 0,0 1 0 0 0,-1-1 0 0 0,-1 0-1 0 0,-16 20 1 0 0,5-6-33 0 0,-39 46 38 0 0,51-65-106 0 0,-1 1-11 0 0,3-1-19 0 0,5-8-67 0 0,6-1-6 0 0,-1-1 78 0 0,0-1 0 0 0,0 1 0 0 0,0-1 0 0 0,0 1 0 0 0,0-1 0 0 0,0 0 0 0 0,0-1 0 0 0,5-3 0 0 0,2-1-35 0 0,8-3 91 0 0,1 0 1 0 0,0 1-1 0 0,33-9 0 0 0,66-11 205 0 0,-111 28-223 0 0,1 0-1 0 0,13-1 1 0 0,27-1-148 0 0,-46 3-30 0 0,1-2-127 0 0,2 0-804 0 0,5-12-6018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6:48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21 5983 0 0,'0'-2'464'0'0,"5"-16"13629"0"0,-9 33-12389 0 0,-7 22-1894 0 0,-12 31 294 0 0,-4-2 1 0 0,-66 119-1 0 0,65-138 188 0 0,-59 72 0 0 0,56-84 224 0 0,-56 52 0 0 0,76-77-432 0 0,9-9-43 0 0,3-1-135 0 0,1 0 75 0 0,-1-1 0 0 0,0 1 0 0 0,0 0 0 0 0,0-1 0 0 0,0 1 1 0 0,0-1-1 0 0,0 0 0 0 0,0 1 0 0 0,0-1 0 0 0,1-1 0 0 0,4-3-28 0 0,56-36-1406 0 0,-22 15-6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6:49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35 8143 0 0,'0'0'742'0'0,"-2"2"-610"0"0,-10 14 12415 0 0,20-20-11561 0 0,9-6-490 0 0,-11 6-360 0 0,0 1 0 0 0,0 0 1 0 0,1 0-1 0 0,11-4 0 0 0,4 0 104 0 0,-15 5-149 0 0,0-1 0 0 0,1 1 1 0 0,-1 1-1 0 0,0-1 0 0 0,1 1 1 0 0,11 0-1 0 0,-19 1-89 0 0,3 0 35 0 0,-1 0-1 0 0,1 1 1 0 0,0-1-1 0 0,-1 0 1 0 0,1 1-1 0 0,0 0 1 0 0,-1-1 0 0 0,1 1-1 0 0,3 2 1 0 0,-4-1-27 0 0,0-1 1 0 0,0 1-1 0 0,0 0 1 0 0,0 1 0 0 0,-1-1-1 0 0,1 0 1 0 0,0 0-1 0 0,-1 1 1 0 0,0-1-1 0 0,1 1 1 0 0,1 4-1 0 0,-3-6-2 0 0,0 1-1 0 0,0-1 1 0 0,0 0-1 0 0,0 0 1 0 0,0 0-1 0 0,0 0 1 0 0,0 0-1 0 0,0 0 1 0 0,0 0-1 0 0,-1 0 1 0 0,1 0-1 0 0,0 0 1 0 0,-1 0-1 0 0,1 0 0 0 0,-1 0 1 0 0,1 0-1 0 0,-1 0 1 0 0,1 0-1 0 0,-1 0 1 0 0,0 0-1 0 0,0 0 1 0 0,0 1-1 0 0,-18 15 8 0 0,-10 4-34 0 0,-1-1 0 0 0,-43 20 0 0 0,-16 10-12 0 0,49-27 11 0 0,20-12-7 0 0,-21 16-1 0 0,30-20-14 0 0,2 0 42 0 0,13-9 17 0 0,0 1 1 0 0,0 0 0 0 0,0 0-1 0 0,0 0 1 0 0,6-1-1 0 0,8 0 7 0 0,27-10 66 0 0,-10 3 66 0 0,0 1 0 0 0,56-5-1 0 0,88 11 236 0 0,-112 2-319 0 0,-41-1-88 0 0,-23 1-60 0 0,9-3-401 0 0,-10 2 262 0 0,7-3-1488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6:50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142 189 3223 0 0,'-19'3'323'0'0,"1"0"0"0"0,0 2 0 0 0,-26 9-1 0 0,13-3 3639 0 0,19-6-462 0 0,20-4 1082 0 0,12-3-1118 0 0,-9 1-4354 0 0,125-24 3423 0 0,-64 10-1669 0 0,80-13-203 0 0,323-65 634 0 0,-459 90-1259 0 0,216-44 675 0 0,-182 39-720 0 0,1 3-1 0 0,82 2 1 0 0,-102 7-1413 0 0,-29-3 620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6:52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 2759 0 0,'-21'15'1144'0'0,"-33"18"-1"0"0,6-4 14021 0 0,63-23-13783 0 0,-2-4-999 0 0,0-1 1 0 0,1 1-1 0 0,-1-2 0 0 0,0 0 0 0 0,0-1 0 0 0,18-2 0 0 0,-3 0-81 0 0,273-22 926 0 0,-118 12-1381 0 0,-125 9-2319 0 0,-49 10 265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6:52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76 13415 0 0,'0'0'614'0'0,"-2"1"-12"0"0,-8 5-386 0 0,0 1 2754 0 0,13-6-2070 0 0,17 3-24 0 0,-1 0 1 0 0,0-1-1 0 0,1-2 1 0 0,38 0 0 0 0,82-15 784 0 0,-71 5-1202 0 0,191-23 689 0 0,-133 15-986 0 0,-20-2-1234 0 0,-64 7-6892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34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78 141 5063 0 0,'67'-45'1866'0'0,"-38"30"1340"0"0,0 0 0 0 0,0 2 0 0 0,61-18 0 0 0,-24 16-2236 0 0,-44 12-685 0 0,-1 1 0 0 0,0 0 0 0 0,0 2 0 0 0,0 1 0 0 0,1 0-1 0 0,-1 1 1 0 0,0 2 0 0 0,0 0 0 0 0,-1 1 0 0 0,1 1 0 0 0,37 17 0 0 0,-54-21-266 0 0,0 0 0 0 0,0 1 0 0 0,0-1 0 0 0,-1 1-1 0 0,1 0 1 0 0,-1 0 0 0 0,0 0 0 0 0,0 1 0 0 0,0-1 0 0 0,0 1 0 0 0,-1 0 0 0 0,1-1 0 0 0,-1 1 0 0 0,3 6 0 0 0,-4-6-2 0 0,0-1 0 0 0,0 0 0 0 0,0 1 0 0 0,-1-1 0 0 0,1 1 0 0 0,-1-1 0 0 0,0 1 0 0 0,0-1 0 0 0,0 1 0 0 0,0-1 0 0 0,-1 1 0 0 0,1-1 0 0 0,-1 1 1 0 0,0-1-1 0 0,0 1 0 0 0,0-1 0 0 0,-1 0 0 0 0,-2 6 0 0 0,-3 2 3 0 0,-1-1 0 0 0,0 0 0 0 0,0 0 0 0 0,-1-1 0 0 0,0 0 0 0 0,-1 0 0 0 0,0-1 0 0 0,0 0-1 0 0,-13 6 1 0 0,-13 7 53 0 0,-56 23 0 0 0,37-21-152 0 0,-77 22 0 0 0,96-36 23 0 0,0-1-1 0 0,-1-2 1 0 0,-50 2-1 0 0,79-8-83 0 0,0 0 0 0 0,1-1 0 0 0,-1 1 0 0 0,0-1 0 0 0,-13-4 0 0 0,18 4-21 0 0,1 0-1 0 0,-1 0 0 0 0,0 0 0 0 0,0-1 0 0 0,1 1 1 0 0,-1-1-1 0 0,1 1 0 0 0,-1-1 0 0 0,1 0 0 0 0,0 0 1 0 0,-1 0-1 0 0,1 0 0 0 0,0 0 0 0 0,1-1 1 0 0,-1 1-1 0 0,0-1 0 0 0,-2-4 0 0 0,-1-10-1534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2:43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2759 0 0,'0'-14'14279'0'0,"4"10"-14526"0"0,2 15-2362 0 0,2 10 1266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2:43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3223 0 0,'0'0'15022'0'0,"-8"4"-14445"0"0,2 2-489 0 0,0 0 0 0 0,1 0 0 0 0,-1 1 0 0 0,1-1 1 0 0,0 1-1 0 0,1 1 0 0 0,-1-1 0 0 0,-5 15 0 0 0,7-15-77 0 0,3-5 16 0 0,3-3-82 0 0,0-1 0 0 0,0 1 0 0 0,0 0 0 0 0,-1-1 1 0 0,1 0-1 0 0,0 0 0 0 0,-1 0 0 0 0,1 0 0 0 0,3-4 1 0 0,-5 5 28 0 0,26-26-5438 0 0,-13 11-392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2:47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735 20 9503 0 0,'0'0'859'0'0,"1"0"-710"0"0,0 0-120 0 0,0-1 0 0 0,0 1 0 0 0,0 0 0 0 0,0-1 0 0 0,0 1 0 0 0,-1-1 0 0 0,1 1 0 0 0,0-1 0 0 0,0 1-1 0 0,-1-1 1 0 0,1 0 0 0 0,0 1 0 0 0,-1-1 0 0 0,1 0 0 0 0,-1 1 0 0 0,1-1 0 0 0,-1 0 0 0 0,1-1 0 0 0,-1 2 6 0 0,0 0 0 0 0,0 0 1 0 0,0 0-1 0 0,0-1 0 0 0,0 1 1 0 0,0 0-1 0 0,0 0 0 0 0,0 0 1 0 0,0-1-1 0 0,0 1 0 0 0,0 0 1 0 0,0 0-1 0 0,0 0 0 0 0,0-1 1 0 0,0 1-1 0 0,0 0 0 0 0,0 0 1 0 0,0 0-1 0 0,0 0 0 0 0,-1-1 1 0 0,1 1-1 0 0,0 0 1 0 0,0 0-1 0 0,0 0 0 0 0,0 0 1 0 0,0 0-1 0 0,-1-1 0 0 0,1 1 1 0 0,0 0-1 0 0,0 0 0 0 0,-14-2 1159 0 0,-6 2-759 0 0,1 1 0 0 0,-1 1 0 0 0,0 1 0 0 0,1 0 0 0 0,-1 2 0 0 0,1 0 0 0 0,0 1 0 0 0,1 1 0 0 0,0 1 0 0 0,-26 14 0 0 0,18-5-165 0 0,1 1 0 0 0,-40 38 0 0 0,48-41-96 0 0,-3 1-113 0 0,13-11-48 0 0,1 0 0 0 0,0 1 1 0 0,-1 0-1 0 0,2 0 1 0 0,-1 0-1 0 0,1 1 1 0 0,-9 14-1 0 0,10-14-2 0 0,4-7-10 0 0,0 1 0 0 0,0-1 1 0 0,0 1-1 0 0,0-1 0 0 0,0 0 0 0 0,0 1 1 0 0,0-1-1 0 0,0 1 0 0 0,0-1 0 0 0,1 0 0 0 0,-1 1 1 0 0,0-1-1 0 0,0 1 0 0 0,0-1 0 0 0,0 0 1 0 0,1 1-1 0 0,-1-1 0 0 0,0 0 0 0 0,1 0 1 0 0,-1 1-1 0 0,0-1 0 0 0,0 0 0 0 0,1 0 1 0 0,-1 1-1 0 0,0-1 0 0 0,1 0 0 0 0,0 1 1 0 0,8 5 16 0 0,-2-5-18 0 0,-1 1 0 0 0,1-1 0 0 0,-1 0 0 0 0,1 0 0 0 0,-1-1 0 0 0,1 0 0 0 0,-1 0 0 0 0,1 0 0 0 0,7-2 0 0 0,17 0 0 0 0,-8 2 26 0 0,0 1 0 0 0,40 8 0 0 0,-53-7-13 0 0,0 0 1 0 0,0 1 0 0 0,-1 1 0 0 0,1-1 0 0 0,-1 1 0 0 0,0 1 0 0 0,0 0 0 0 0,14 11 0 0 0,-9 0 143 0 0,-13-14-78 0 0,-2 10 146 0 0,0-7-180 0 0,0 0 0 0 0,0 0-1 0 0,-1 0 1 0 0,0 0 0 0 0,0-1 0 0 0,0 1 0 0 0,-1-1-1 0 0,0 0 1 0 0,0 1 0 0 0,0-1 0 0 0,0 0-1 0 0,0-1 1 0 0,-1 1 0 0 0,1-1 0 0 0,-1 1-1 0 0,0-1 1 0 0,0 0 0 0 0,-8 4 0 0 0,-3 1 22 0 0,-1 0 1 0 0,0-1 0 0 0,0-1 0 0 0,-18 5 0 0 0,-19 3-36 0 0,0-3 1 0 0,-74 7 0 0 0,35-15-33 0 0,78-3 0 0 0,1-2 0 0 0,0 1 0 0 0,0-2 0 0 0,-24-6 0 0 0,-15-7-44 0 0,50 16-64 0 0,16 5-865 0 0,-2-2 641 0 0,1 0 0 0 0,-1 0 1 0 0,1-1-1 0 0,0-1 0 0 0,-1 0 0 0 0,21-2 1 0 0,73-11-2077 0 0,-106 12 2406 0 0,67-11-1325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2:48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293 193 12871 0 0,'0'0'3058'0'0,"-1"-2"-2476"0"0,1 0-465 0 0,0 0 0 0 0,0-1 0 0 0,0 1 0 0 0,1 0 1 0 0,-1-1-1 0 0,0 1 0 0 0,1 0 0 0 0,0-1 0 0 0,-1 1 0 0 0,1 0 0 0 0,0 0 0 0 0,0 0 0 0 0,0 0 0 0 0,1 0 0 0 0,-1 0 0 0 0,3-4 0 0 0,5-4 238 0 0,17-16-1 0 0,-15 15-213 0 0,6-5 60 0 0,-7 6-112 0 0,-1 1 0 0 0,0-1 0 0 0,0-1 0 0 0,-1 1 0 0 0,8-14 0 0 0,-15 21-21 0 0,-1 3-70 0 0,0-1-1 0 0,0 1 1 0 0,0 0 0 0 0,0-1-1 0 0,0 1 1 0 0,0-1 0 0 0,0 1-1 0 0,0 0 1 0 0,0-1 0 0 0,0 1 0 0 0,0 0-1 0 0,0-1 1 0 0,0 1 0 0 0,-1 0-1 0 0,1-1 1 0 0,0 1 0 0 0,0 0-1 0 0,0 0 1 0 0,0-1 0 0 0,-1 1 0 0 0,1 0-1 0 0,0 0 1 0 0,0-1 0 0 0,-1 1-1 0 0,1 0 1 0 0,0 0 0 0 0,-1-1-1 0 0,1 1 1 0 0,0 0 0 0 0,-1 0-1 0 0,1 0 1 0 0,0 0 0 0 0,0 0 0 0 0,-1 0-1 0 0,1-1 1 0 0,-1 1 0 0 0,1 0-1 0 0,0 0 1 0 0,-1 0 0 0 0,1 0-1 0 0,0 0 1 0 0,-1 0 0 0 0,1 0 0 0 0,0 0-1 0 0,-1 1 1 0 0,1-1 0 0 0,-1 0-1 0 0,1 0-7 0 0,-7 0-36 0 0,1 0 0 0 0,0 1 0 0 0,0 0 0 0 0,-1 0 0 0 0,1 0 0 0 0,0 1 0 0 0,0-1 0 0 0,0 2 0 0 0,-9 3 0 0 0,-6 5-47 0 0,-23 17 0 0 0,33-20 61 0 0,-181 124 292 0 0,184-126-170 0 0,0 1 1 0 0,0-1-1 0 0,0 1 0 0 0,1 1 1 0 0,0-1-1 0 0,1 1 0 0 0,-1 1 0 0 0,1-1 1 0 0,-7 16-1 0 0,12-23-72 0 0,1-1 1 0 0,0 1 0 0 0,-1 0-1 0 0,1 0 1 0 0,0-1 0 0 0,0 1-1 0 0,-1 0 1 0 0,1-1-1 0 0,0 1 1 0 0,0 0 0 0 0,0 0-1 0 0,0-1 1 0 0,0 1 0 0 0,0 0-1 0 0,0 0 1 0 0,0-1 0 0 0,1 1-1 0 0,-1 0 1 0 0,0 0-1 0 0,0-1 1 0 0,1 1 0 0 0,-1 0-1 0 0,1 0 1 0 0,0 1 11 0 0,0-1 1 0 0,0 0-1 0 0,0 0 1 0 0,0 0-1 0 0,0 0 1 0 0,1 0-1 0 0,-1 0 1 0 0,0-1-1 0 0,1 1 1 0 0,-1 0-1 0 0,2 0 1 0 0,1 1 37 0 0,0-1 1 0 0,1 0 0 0 0,-1 0 0 0 0,1 0 0 0 0,-1 0 0 0 0,9 0 0 0 0,2-3-52 0 0,0 0 1 0 0,0-1 0 0 0,0 0 0 0 0,-1-1-1 0 0,1-1 1 0 0,-1 0 0 0 0,0-1 0 0 0,13-8 0 0 0,-7 3-348 0 0,-1-1 0 0 0,0-1 1 0 0,-1-1-1 0 0,26-26 1 0 0,-42 38 286 0 0,2-3 48 0 0,-3 4 70 0 0,0 1-16 0 0,15 1-548 0 0,0 1 0 0 0,0 1 0 0 0,24 6 1 0 0,22 5-4040 0 0,-51-12 3587 0 0,-1 0 0 0 0,1 1 1 0 0,0 0-1 0 0,18 9 0 0 0,-17-6 1095 0 0,0 1-1 0 0,0 0 0 0 0,14 12 0 0 0,-24-17 618 0 0,-2-2-692 0 0,0-1 0 0 0,0 1 0 0 0,0 0 0 0 0,1 0-1 0 0,-1 0 1 0 0,0 0 0 0 0,0 0 0 0 0,0 0 0 0 0,0 0 0 0 0,1 0 0 0 0,-1 0 0 0 0,0 0 0 0 0,0 0 0 0 0,0 0-1 0 0,0 0 1 0 0,1 1 0 0 0,-1-1 0 0 0,0 0 0 0 0,0 0 0 0 0,0 0 0 0 0,0 0 0 0 0,0 0 0 0 0,1 0-1 0 0,-1 0 1 0 0,0 0 0 0 0,0 0 0 0 0,0 1 0 0 0,0-1 0 0 0,0 0 0 0 0,0 0 0 0 0,0 0 0 0 0,1 0 0 0 0,-1 0-1 0 0,0 0 1 0 0,0 1 0 0 0,0-1 0 0 0,0 0 0 0 0,0 0 0 0 0,0 0 0 0 0,0 0 0 0 0,0 1 0 0 0,0-1-1 0 0,0 0 1 0 0,0 0 0 0 0,0 0 0 0 0,0 0 0 0 0,0 1 0 0 0,0-1 0 0 0,0 0 0 0 0,0 0 0 0 0,0 0 0 0 0,-2 9 3286 0 0,1-8-3994 0 0,0 1 762 0 0,0-1 0 0 0,0 1 0 0 0,0-1 1 0 0,-1 0-1 0 0,1 1 0 0 0,-1-1 0 0 0,1 0 0 0 0,-1 0 1 0 0,0 0-1 0 0,1 0 0 0 0,-1 0 0 0 0,0-1 1 0 0,1 1-1 0 0,-4 0 0 0 0,-23 3 670 0 0,27-4-790 0 0,0 0 0 0 0,1 0 0 0 0,-1 0 0 0 0,0 0 0 0 0,0 0 0 0 0,0 0 0 0 0,0 0 0 0 0,1-1 0 0 0,-1 1 0 0 0,0 0 0 0 0,0-1 0 0 0,0 1 0 0 0,1-1 0 0 0,-1 1 0 0 0,0-1 0 0 0,1 1 0 0 0,-1-1 0 0 0,0 1 0 0 0,1-1 0 0 0,-1 0 0 0 0,1 1 0 0 0,-1-1 1 0 0,1 0-1 0 0,-1 1 0 0 0,1-1 0 0 0,-1 0 0 0 0,1 0 0 0 0,0 0 0 0 0,-1 1 0 0 0,1-1 0 0 0,0 0 0 0 0,0 0 0 0 0,0 0 0 0 0,0 0 0 0 0,-1 1 0 0 0,1-1 0 0 0,0 0 0 0 0,0 0 0 0 0,1 0 0 0 0,-1-1 0 0 0,0-2-7 0 0,1 0 0 0 0,0 0 0 0 0,0 1 0 0 0,0-1 0 0 0,0 0-1 0 0,0 1 1 0 0,3-6 0 0 0,0 3-32 0 0,1 0 1 0 0,0 0-1 0 0,0 1 0 0 0,0-1 1 0 0,0 1-1 0 0,1 0 0 0 0,0 1 1 0 0,0-1-1 0 0,0 1 0 0 0,1 0 0 0 0,0 1 1 0 0,-1 0-1 0 0,13-5 0 0 0,-5 4 84 0 0,0 0 1 0 0,1 0-1 0 0,-1 1 0 0 0,1 1 0 0 0,27-1 1 0 0,-32 5 108 0 0,-5 1-44 0 0,5 2-31 0 0,-5-1-88 0 0,0 6 71 0 0,-4-8-20 0 0,1-4-49 0 0,1 1 0 0 0,-1 0 0 0 0,0-1 0 0 0,0 1 1 0 0,0-1-1 0 0,3-3 0 0 0,-3 3-27 0 0,53-58-1323 0 0,-41 44 884 0 0,0 0 0 0 0,1 1 0 0 0,20-16 0 0 0,-30 27 514 0 0,0 1 0 0 0,1 0 0 0 0,0 1 0 0 0,-1-1 0 0 0,1 1 0 0 0,0 0 0 0 0,0 1 0 0 0,0-1 0 0 0,0 1 0 0 0,1 0 0 0 0,-1 1 0 0 0,0-1 0 0 0,0 1 0 0 0,0 1 0 0 0,1-1 0 0 0,-1 1 0 0 0,0 0 0 0 0,0 0 0 0 0,7 3 0 0 0,1 0 429 0 0,-7-2-107 0 0,-1 0-1 0 0,1 0 1 0 0,13 7 0 0 0,-18-8-314 0 0,-1 0 0 0 0,1 0 1 0 0,0 0-1 0 0,0 1 0 0 0,0-1 1 0 0,-1 1-1 0 0,1-1 1 0 0,-1 1-1 0 0,1-1 0 0 0,-1 1 1 0 0,0 0-1 0 0,1 0 1 0 0,-1 0-1 0 0,0 0 0 0 0,0 0 1 0 0,0 0-1 0 0,-1 0 0 0 0,1 0 1 0 0,0 0-1 0 0,-1 0 1 0 0,1 0-1 0 0,-1 1 0 0 0,0 3 1 0 0,1 6-244 0 0,0 0 0 0 0,-1 0 0 0 0,-2 16 0 0 0,0 8-2399 0 0,2-34 1051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2:48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 6911 0 0,'0'0'10008'0'0,"4"8"-8858"0"0,-4-4-1002 0 0,1 0 1 0 0,-1 0 0 0 0,1 0 0 0 0,-1 0 0 0 0,0 0 0 0 0,-1 0 0 0 0,1 0 0 0 0,-1 0 0 0 0,-1 4 0 0 0,-12 38 741 0 0,8-30-663 0 0,-16 51 470 0 0,-17 46-111 0 0,9-33-416 0 0,-68 164-44 0 0,74-193-160 0 0,-2 0-1 0 0,-54 76 1 0 0,45-77-791 0 0,14-16-3387 0 0,16-23-2183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2:4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11 219 10135 0 0,'-5'-6'1050'0'0,"0"-1"-886"0"0,4 5 524 0 0,1 1-474 0 0,0-1 0 0 0,0 1 0 0 0,0-1 1 0 0,0 1-1 0 0,1-1 0 0 0,-1 0 0 0 0,0 1 1 0 0,1-1-1 0 0,-1 1 0 0 0,1-1 0 0 0,-1 1 1 0 0,2-2-1 0 0,0-2 62 0 0,1 0 1 0 0,0 0-1 0 0,1 0 1 0 0,-1 0-1 0 0,1 1 1 0 0,0-1-1 0 0,0 1 1 0 0,10-7-1 0 0,40-25 1278 0 0,-53 35-1515 0 0,26-15 527 0 0,1 1-1 0 0,1 1 1 0 0,0 1 0 0 0,41-11-1 0 0,-57 20-483 0 0,0 1-1 0 0,1 0 1 0 0,0 1-1 0 0,-1 0 1 0 0,1 2-1 0 0,0-1 1 0 0,0 2-1 0 0,0-1 1 0 0,-1 2 0 0 0,1 0-1 0 0,0 1 1 0 0,17 6-1 0 0,-25-7-45 0 0,0 0-1 0 0,0 1 1 0 0,-1 0-1 0 0,1 1 1 0 0,-1-1-1 0 0,1 1 1 0 0,-1 0-1 0 0,0 0 1 0 0,-1 1-1 0 0,1-1 1 0 0,-1 1-1 0 0,0 0 1 0 0,0 0-1 0 0,-1 0 1 0 0,6 10-1 0 0,-7-11-6 0 0,-1 1 0 0 0,1-1 0 0 0,-1 0-1 0 0,0 1 1 0 0,0-1 0 0 0,0 0 0 0 0,-1 1-1 0 0,1-1 1 0 0,-1 1 0 0 0,0 0 0 0 0,-1-1-1 0 0,1 1 1 0 0,-1-1 0 0 0,0 1 0 0 0,0-1-1 0 0,0 0 1 0 0,0 1 0 0 0,-1-1-1 0 0,0 0 1 0 0,0 0 0 0 0,0 0 0 0 0,-5 7-1 0 0,-5 5 67 0 0,-1-1 0 0 0,-1 0-1 0 0,0-1 1 0 0,-1 0-1 0 0,-19 13 1 0 0,-88 52 7 0 0,97-65-1350 0 0,-1 0 1 0 0,-43 15-1 0 0,67-29 19 0 0,-5-3-1671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2:49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0 7831 0 0,'0'0'603'0'0,"-7"5"1233"0"0,-15 14 2828 0 0,-8 13-2468 0 0,10-10-1617 0 0,-1 2 53 0 0,2 0 1 0 0,-20 31 0 0 0,-29 57 689 0 0,-42 126-170 0 0,93-198-1098 0 0,-94 238-1088 0 0,93-236-1329 0 0,10-26 992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2:49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66 157 10911 0 0,'1'-1'498'0'0,"12"-7"76"0"0,0 1 0 0 0,1 0 1 0 0,0 0-1 0 0,26-8 1 0 0,2 8 1453 0 0,31-16 366 0 0,-65 20-2246 0 0,0-1-1 0 0,-1 0 1 0 0,1 0-1 0 0,-1-1 0 0 0,1 0 1 0 0,11-10-1 0 0,2-16 141 0 0,-20 29-216 0 0,0-4 2 0 0,-1 4 4 0 0,-1 2-63 0 0,-3 0-16 0 0,0 0 0 0 0,0 0 0 0 0,0 0 0 0 0,0 1 0 0 0,0 0 0 0 0,0-1 0 0 0,-7 4 0 0 0,-6 3-25 0 0,-1 2 1 0 0,1 0 0 0 0,0 1-1 0 0,1 0 1 0 0,-29 26-1 0 0,-67 73-26 0 0,97-93 50 0 0,5-7 18 0 0,2 1 0 0 0,-1 1-1 0 0,1 0 1 0 0,1 0 0 0 0,-8 14 0 0 0,13-21 19 0 0,1 0 0 0 0,-1-1 0 0 0,1 1 0 0 0,0 0 0 0 0,0 0 0 0 0,0 0 0 0 0,1 0 0 0 0,0 0 0 0 0,-1 6 0 0 0,2-8 5 0 0,-1 0 0 0 0,0 1 0 0 0,1-1 0 0 0,-1 0 1 0 0,1 0-1 0 0,0 1 0 0 0,0-1 0 0 0,0 0 0 0 0,0 0 1 0 0,0 0-1 0 0,1 0 0 0 0,-1 0 0 0 0,0-1 0 0 0,1 1 1 0 0,-1 0-1 0 0,1 0 0 0 0,3 1 0 0 0,-3-1 14 0 0,0-1 0 0 0,1 0-1 0 0,-1 1 1 0 0,1-1 0 0 0,-1 0-1 0 0,1 0 1 0 0,-1-1 0 0 0,1 1-1 0 0,0-1 1 0 0,-1 1 0 0 0,6-1-1 0 0,-2 0 21 0 0,1 0 0 0 0,-1 0-1 0 0,11-3 1 0 0,21-6 7 0 0,-23 4-384 0 0,1 1-1 0 0,0 1 0 0 0,28-2 1 0 0,-34 2-1918 0 0,-7 2 1226 0 0,6-4-5587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3:48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378 394 5983 0 0,'0'0'542'0'0,"-8"3"-436"0"0,-64 34 10521 0 0,6-4-6658 0 0,50-26-3857 0 0,-1 0-1 0 0,-18 4 1 0 0,31-10-101 0 0,0 0 0 0 0,-1 0-1 0 0,1-1 1 0 0,0 1 0 0 0,-1-1 0 0 0,1 0 0 0 0,-1-1 0 0 0,1 1 0 0 0,0-1 0 0 0,0 0 0 0 0,-1 0-1 0 0,1 0 1 0 0,0-1 0 0 0,0 1 0 0 0,0-1 0 0 0,0 0 0 0 0,0 0 0 0 0,0 0 0 0 0,-6-6-1 0 0,4 3 8 0 0,1 0 0 0 0,-1-1-1 0 0,1 1 1 0 0,1-1-1 0 0,-1 0 1 0 0,1 0-1 0 0,0-1 1 0 0,0 1-1 0 0,1-1 1 0 0,-5-12-1 0 0,4 6-27 0 0,0-1-1 0 0,0 0 1 0 0,1 1-1 0 0,-1-20 1 0 0,4 25-40 0 0,0 0 0 0 0,0 0 1 0 0,1 0-1 0 0,0 0 0 0 0,0 1 1 0 0,1-1-1 0 0,0 0 0 0 0,0 1 1 0 0,5-10-1 0 0,-2 5-30 0 0,1-1-89 0 0,14-24 1 0 0,-17 32 134 0 0,1 0 0 0 0,-1 1 1 0 0,2-1-1 0 0,-1 1 0 0 0,0 0 0 0 0,1 0 0 0 0,8-5 0 0 0,5-2 25 0 0,1 1 0 0 0,0 1 0 0 0,0 0 0 0 0,1 2 0 0 0,38-10 0 0 0,108-9 361 0 0,-87 16-26 0 0,-64 7-279 0 0,114-12 680 0 0,-112 15-606 0 0,0 0 1 0 0,0 0-1 0 0,0 2 1 0 0,0 0-1 0 0,26 7 1 0 0,-39-8-111 0 0,-1 0-1 0 0,0 0 1 0 0,0 0 0 0 0,1 1 0 0 0,-1-1 0 0 0,0 1 0 0 0,0 0-1 0 0,0 0 1 0 0,-1 0 0 0 0,1 0 0 0 0,0 0 0 0 0,-1 1 0 0 0,1-1-1 0 0,-1 1 1 0 0,0 0 0 0 0,0-1 0 0 0,0 1 0 0 0,3 7 0 0 0,-4-7-24 0 0,0 0 0 0 0,0 0 1 0 0,-1 1-1 0 0,1-1 0 0 0,-1 0 1 0 0,0 1-1 0 0,0-1 1 0 0,0 0-1 0 0,0 1 0 0 0,-1-1 1 0 0,1 0-1 0 0,-1 1 1 0 0,0-1-1 0 0,0 0 0 0 0,0 0 1 0 0,0 0-1 0 0,0 0 0 0 0,-1 0 1 0 0,-3 5-1 0 0,-5 7-62 0 0,-1-1 0 0 0,0 0 0 0 0,-1-1 1 0 0,-1 0-1 0 0,0-1 0 0 0,0-1 0 0 0,-17 11 0 0 0,-111 62-380 0 0,120-72 405 0 0,-58 33-181 0 0,-85 43-460 0 0,122-67 382 0 0,-22 10-54 0 0,57-28 320 0 0,0 0 1 0 0,0-1-1 0 0,-1 0 1 0 0,1-1-1 0 0,-1 1 1 0 0,-12-1-1 0 0,18-1-50 0 0,1-2-10 0 0,1-1 50 0 0,-1 0-1 0 0,1-1 1 0 0,0 1-1 0 0,0 0 0 0 0,1-1 1 0 0,-1 1-1 0 0,1 0 1 0 0,-1 0-1 0 0,1 0 1 0 0,0-1-1 0 0,0 1 0 0 0,3-5 1 0 0,4-7-1718 0 0,11-18 0 0 0,-11 22-545 0 0,11-19-3314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3:48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790 29 14279 0 0,'1'-7'399'0'0,"0"6"-311"0"0,-1-1 0 0 0,0 1 0 0 0,1-1 0 0 0,-1 1-1 0 0,1-1 1 0 0,-1 1 0 0 0,1 0 0 0 0,-1-1 0 0 0,1 1 0 0 0,0 0 0 0 0,0-1 0 0 0,0 1 0 0 0,3-3 2506 0 0,-18 23-1763 0 0,-188 300 552 0 0,83-124-1709 0 0,-142 184-2027 0 0,150-222 2051 0 0,89-122 240 0 0,1 2 1 0 0,-24 60-1 0 0,43-93 13 0 0,1 0 0 0 0,0-1 0 0 0,0 1 0 0 0,0 0-1 0 0,0 0 1 0 0,1 0 0 0 0,-1 6 0 0 0,11-9-1294 0 0,2-2 39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34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1 18455 0 0,'0'0'1675'0'0,"-1"1"-1382"0"0,0 1-293 0 0,-7 11 163 0 0,1 0-1 0 0,-9 21 1 0 0,10-16 44 0 0,-108 262 1405 0 0,72-199-1559 0 0,-3-3 0 0 0,-4-1 1 0 0,-66 79-1 0 0,12-43-1890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3:49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0 17911 0 0,'-14'10'351'0'0,"0"0"1"0"0,1 1-1 0 0,0 0 0 0 0,0 1 0 0 0,-19 25 0 0 0,2-4 953 0 0,29-32-1234 0 0,-13 13 345 0 0,1 1 0 0 0,0 0 1 0 0,1 0-1 0 0,1 2 0 0 0,0-1 1 0 0,-8 20-1 0 0,18-34-390 0 0,5-2-827 0 0,-1-1 612 0 0,1 1-1 0 0,0-1 1 0 0,0 0 0 0 0,-1 0-1 0 0,1 0 1 0 0,0-1-1 0 0,-1 1 1 0 0,0-1 0 0 0,1 0-1 0 0,3-2 1 0 0,-7 3 113 0 0,21-11-1371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3:49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492 778 14279 0 0,'0'0'1103'0'0,"2"-1"-584"0"0,9-8 668 0 0,-3 3-615 0 0,-1 0-1 0 0,0 0 1 0 0,0 0 0 0 0,0-1-1 0 0,9-13 1 0 0,13-23-270 0 0,-2-1 1 0 0,-2-2-1 0 0,-2 0 1 0 0,-3-1-1 0 0,-1-2 1 0 0,17-67-1 0 0,-34 109-315 0 0,26-124-566 0 0,-24 103 133 0 0,-1 0 0 0 0,0-49 0 0 0,-4 73 370 0 0,1 0 1 0 0,0 0 0 0 0,-1 0 0 0 0,0-1 0 0 0,0 1 0 0 0,0 0 0 0 0,-1 0 0 0 0,1 0 0 0 0,-3-3-1 0 0,4 6 57 0 0,-1 0 0 0 0,1 0 0 0 0,-1 1 0 0 0,1-1 0 0 0,-1 0 0 0 0,0 1 0 0 0,1-1 0 0 0,-1 1-1 0 0,0-1 1 0 0,1 1 0 0 0,-1-1 0 0 0,0 1 0 0 0,0-1 0 0 0,1 1 0 0 0,-1 0 0 0 0,0-1 0 0 0,0 1-1 0 0,0 0 1 0 0,-1-1 0 0 0,1 2 6 0 0,0-1 0 0 0,-1 0 0 0 0,1 0 0 0 0,0 0 0 0 0,-1 1 1 0 0,1-1-1 0 0,0 1 0 0 0,-1-1 0 0 0,1 1 0 0 0,0-1 0 0 0,0 1 0 0 0,0 0 0 0 0,-1 0 0 0 0,1-1 0 0 0,0 1 0 0 0,-1 1 0 0 0,-7 7 7 0 0,0 0-1 0 0,1 1 1 0 0,0 0-1 0 0,1 0 1 0 0,0 1-1 0 0,0-1 1 0 0,-6 16-1 0 0,-30 85 240 0 0,40-103-206 0 0,-85 294 652 0 0,3-8 210 0 0,64-235-609 0 0,-3 0 0 0 0,-57 102 0 0 0,-38 27 64 0 0,36-61-184 0 0,81-124-165 0 0,-89 133-636 0 0,81-125-754 0 0,1-3-444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3:49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64 17535 0 0,'0'0'803'0'0,"-1"1"-18"0"0,-2 1-722 0 0,1 0 0 0 0,0 1 0 0 0,0-1 0 0 0,0 1 0 0 0,0-1 0 0 0,0 1 0 0 0,0 0 0 0 0,1 0 0 0 0,-1 0 0 0 0,1 0 0 0 0,0 0 0 0 0,0 0 0 0 0,-1 6 0 0 0,2-8 22 0 0,0 0 1 0 0,0 0-1 0 0,0 0 1 0 0,0 0-1 0 0,0-1 1 0 0,1 1-1 0 0,-1 0 1 0 0,0 0-1 0 0,1 0 1 0 0,-1 0-1 0 0,1 0 1 0 0,-1 0-1 0 0,1 0 1 0 0,-1-1-1 0 0,1 1 1 0 0,0 0 0 0 0,-1 0-1 0 0,1-1 1 0 0,1 2-1 0 0,14 10 594 0 0,-10-9-537 0 0,0-1-1 0 0,1 1 1 0 0,-1-1 0 0 0,1 0 0 0 0,0-1-1 0 0,-1 0 1 0 0,1 0 0 0 0,0 0 0 0 0,0-1 0 0 0,8 0-1 0 0,10-2 205 0 0,34-6 1 0 0,-55 7-314 0 0,43-10 54 0 0,0-3 0 0 0,-1-1 0 0 0,54-26-1 0 0,-11 4-2282 0 0,-55 24-3445 0 0,-3 1-1757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3:50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1065 5063 0 0,'2'-1'390'0'0,"23"-13"-298"0"0,15-11 4146 0 0,-3 1 522 0 0,15-10-2923 0 0,-1-1-1 0 0,46-44 1 0 0,-42 27-1261 0 0,-2-1 0 0 0,89-119 0 0 0,-89 94-812 0 0,73-150 1 0 0,-112 202-112 0 0,-2-2 0 0 0,0 0 0 0 0,-3 0 0 0 0,0-1 0 0 0,9-56 1 0 0,-18 82 265 0 0,1 1 0 0 0,-1 0 1 0 0,0-1-1 0 0,0 1 1 0 0,0-1-1 0 0,-1 1 0 0 0,1 0 1 0 0,0-1-1 0 0,-1 1 1 0 0,0 0-1 0 0,0 0 0 0 0,1-1 1 0 0,-2-1-1 0 0,1 3 39 0 0,0 0 0 0 0,0 0 0 0 0,0 1 0 0 0,1-1 1 0 0,-1 0-1 0 0,0 0 0 0 0,0 1 0 0 0,0-1 0 0 0,0 1 0 0 0,0-1 0 0 0,0 1 0 0 0,0-1 0 0 0,0 1 0 0 0,0-1 0 0 0,-1 1 0 0 0,1 0 0 0 0,0 0 0 0 0,0 0 0 0 0,0 0 0 0 0,0 0 0 0 0,0 0 1 0 0,-1 0-1 0 0,1 0 0 0 0,0 0 0 0 0,0 0 0 0 0,0 0 0 0 0,-2 1 0 0 0,-8 2 29 0 0,1 1 1 0 0,0 0-1 0 0,0 0 0 0 0,0 1 0 0 0,-16 11 1 0 0,8-4 122 0 0,-33 30 0 0 0,15-5 627 0 0,-55 70-1 0 0,-19 51 564 0 0,-52 129 288 0 0,20 12-514 0 0,136-286-1031 0 0,-99 234 675 0 0,-4 11-277 0 0,70-169-387 0 0,-30 60 32 0 0,58-132-361 0 0,0-1 0 0 0,-1-1 0 0 0,-17 17-1 0 0,-6 7-759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3:50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0 100 7367 0 0,'2'2'5423'0'0,"7"7"-3402"0"0,1 0-1 0 0,0-1 1 0 0,16 10 0 0 0,-19-13-1837 0 0,1-1 1 0 0,0 0 0 0 0,0-1 0 0 0,0 0 0 0 0,1 0 0 0 0,-1 0-1 0 0,1-1 1 0 0,0-1 0 0 0,0 1 0 0 0,10-1 0 0 0,4-1 12 0 0,1-2 1 0 0,-1 0-1 0 0,1-2 0 0 0,-1 0 1 0 0,0-2-1 0 0,37-13 0 0 0,130-67 222 0 0,-110 46-1121 0 0,-73 37 387 0 0,-3 1-249 0 0,1 0-1 0 0,-1 0 0 0 0,1 0 1 0 0,5-1-1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3:51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145 237 12439 0 0,'0'0'4482'0'0,"2"0"-2738"0"0,78-5 3487 0 0,42-19-4197 0 0,-103 17-1081 0 0,0 0 1 0 0,0-1-1 0 0,0 0 1 0 0,-1-2-1 0 0,0 0 1 0 0,-1-1-1 0 0,25-21 1 0 0,-30 21-174 0 0,15-16 0 0 0,-24 24 165 0 0,0 0 0 0 0,0 0 0 0 0,-1-1-1 0 0,0 1 1 0 0,1-1 0 0 0,-1 0 0 0 0,-1 0 0 0 0,1 0 0 0 0,0 0-1 0 0,1-6 1 0 0,-3 9 31 0 0,0 0 0 0 0,0 0 0 0 0,0 0 0 0 0,0 0 0 0 0,1 0 0 0 0,-1 0 0 0 0,-1 0 0 0 0,1 0 0 0 0,0 0 0 0 0,0 0 0 0 0,0 0 0 0 0,0 0 0 0 0,-1 0 1 0 0,1 0-1 0 0,-1 0 0 0 0,1 0 0 0 0,-1 0 0 0 0,1 0 0 0 0,-1 0 0 0 0,1 0 0 0 0,-1 1 0 0 0,0-1 0 0 0,1 0 0 0 0,-2-1 0 0 0,0 2-25 0 0,1-1 0 0 0,-1 0 0 0 0,1 0 0 0 0,-1 1 0 0 0,0-1 0 0 0,0 0 0 0 0,0 1 0 0 0,1 0 0 0 0,-1-1 0 0 0,0 1 0 0 0,0 0 0 0 0,-3 0 0 0 0,-4 1-119 0 0,0 0-1 0 0,0 1 1 0 0,0 0 0 0 0,-11 4 0 0 0,-9 5 60 0 0,0 1 1 0 0,1 2-1 0 0,1 0 1 0 0,0 2 0 0 0,2 1-1 0 0,-1 1 1 0 0,-40 40-1 0 0,30-23 423 0 0,2 2 0 0 0,2 1 1 0 0,2 1-1 0 0,-29 49 0 0 0,50-73-147 0 0,1 1-1 0 0,-11 25 1 0 0,17-35-101 0 0,0 0 0 0 0,0 0 0 0 0,1 0 0 0 0,-1 0 0 0 0,1 1 0 0 0,1-1 0 0 0,-1 0 0 0 0,1 0 0 0 0,0 0 0 0 0,2 12 0 0 0,-1-16-51 0 0,0 1-1 0 0,0-1 1 0 0,0 0 0 0 0,0 1 0 0 0,0-1-1 0 0,0 0 1 0 0,1 0 0 0 0,-1 0 0 0 0,1 0-1 0 0,-1 0 1 0 0,1 0 0 0 0,0-1-1 0 0,0 1 1 0 0,-1 0 0 0 0,1-1 0 0 0,1 1-1 0 0,-1-1 1 0 0,0 0 0 0 0,0 0 0 0 0,0 0-1 0 0,1 0 1 0 0,-1 0 0 0 0,0 0 0 0 0,1-1-1 0 0,-1 1 1 0 0,1-1 0 0 0,2 1 0 0 0,7 0-221 0 0,1-1 0 0 0,-1 1 1 0 0,26-4-1 0 0,-37 2 171 0 0,24-2-1566 0 0,2-2-483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3:5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0 643 17535 0 0,'0'0'1588'0'0,"0"-16"-1272"0"0,1 8 80 0 0,0 1 0 0 0,1-1 0 0 0,0 1 0 0 0,0 0 0 0 0,0 0 0 0 0,1 0 1 0 0,0 0-1 0 0,1 0 0 0 0,-1 0 0 0 0,10-11 0 0 0,2-7-372 0 0,7-10 44 0 0,6-9 0 0 0,-4-3-140 0 0,1 1 0 0 0,3 1 0 0 0,2 2 0 0 0,42-48 0 0 0,-63 81 33 0 0,1 1 0 0 0,0 0 0 0 0,1 1 0 0 0,0 0-1 0 0,0 0 1 0 0,0 1 0 0 0,1 1 0 0 0,21-8 0 0 0,-12 6-388 0 0,1 2 1 0 0,0 0-1 0 0,0 2 1 0 0,30-3-1 0 0,-28 4-261 0 0,1 1-684 0 0,32-1 0 0 0,-50 3 1025 0 0,0 1-1 0 0,-1-1 1 0 0,1 1-1 0 0,0 1 1 0 0,-1-1 0 0 0,1 1-1 0 0,-1 0 1 0 0,0 1-1 0 0,11 4 1 0 0,-17-6 273 0 0,1 0 0 0 0,0 0 0 0 0,0-1 0 0 0,-1 1 0 0 0,1 0 0 0 0,-1 0 0 0 0,1 0 0 0 0,0 0 0 0 0,-1 0 0 0 0,0 0 0 0 0,1 0 0 0 0,-1 0 0 0 0,0 0 0 0 0,1 0 0 0 0,-1 0 0 0 0,0 0 0 0 0,0 0 0 0 0,0 0 0 0 0,0 0 0 0 0,0 0 0 0 0,0 0 0 0 0,0 0 0 0 0,0 0 0 0 0,0 0 0 0 0,0 0 0 0 0,-1 0 0 0 0,1 0 0 0 0,0 0 0 0 0,-2 2 0 0 0,0 3-36 0 0,0-1-1 0 0,-1 1 1 0 0,-5 8-1 0 0,0-1 975 0 0,0 0 0 0 0,-6 16 0 0 0,14-28-200 0 0,2 11 664 0 0,-1-10-1182 0 0,0 0 0 0 0,0 0-1 0 0,0 0 1 0 0,1-1 0 0 0,-1 1 0 0 0,0 0-1 0 0,1-1 1 0 0,-1 1 0 0 0,1-1-1 0 0,0 0 1 0 0,-1 1 0 0 0,1-1 0 0 0,0 0-1 0 0,0 0 1 0 0,0 0 0 0 0,0 0-1 0 0,0 0 1 0 0,0 0 0 0 0,0-1 0 0 0,0 1-1 0 0,4 0 1 0 0,4 0 379 0 0,0 1 0 0 0,0-1 0 0 0,11-1 0 0 0,-10 0-230 0 0,0-1 1 0 0,0 0 0 0 0,0 0 0 0 0,0-1 0 0 0,0-1 0 0 0,-1 0 0 0 0,1 0-1 0 0,-1-1 1 0 0,17-9 0 0 0,-7 3-46 0 0,-1-1 0 0 0,0-1 1 0 0,27-24-1 0 0,-37 29-209 0 0,0-1 1 0 0,-1-1-1 0 0,0 0 0 0 0,0 0 1 0 0,-1-1-1 0 0,0 1 1 0 0,-1-1-1 0 0,7-16 0 0 0,-12 25-45 0 0,-1 1 0 0 0,0-1 0 0 0,1 0 0 0 0,-1 0 0 0 0,0 0-1 0 0,0 1 1 0 0,1-1 0 0 0,-1 0 0 0 0,0 0 0 0 0,0 0 0 0 0,0 1-1 0 0,0-1 1 0 0,0 0 0 0 0,0 0 0 0 0,0 0 0 0 0,0 0 0 0 0,-1 1-1 0 0,1-1 1 0 0,0 0 0 0 0,0 0 0 0 0,-1 0 0 0 0,1 1 0 0 0,0-1 0 0 0,-1 0-1 0 0,0-1 1 0 0,0 2-23 0 0,0-1 0 0 0,0 0 0 0 0,0 1 0 0 0,0-1 1 0 0,0 1-1 0 0,0-1 0 0 0,0 1 0 0 0,0 0 0 0 0,0-1 0 0 0,-1 1 0 0 0,1 0 0 0 0,0 0 0 0 0,0 0 0 0 0,0-1 0 0 0,0 1 0 0 0,0 1 0 0 0,-1-1 0 0 0,0 0 0 0 0,-14 3-169 0 0,0 1-1 0 0,0 0 0 0 0,1 1 1 0 0,0 0-1 0 0,0 2 0 0 0,0-1 1 0 0,1 2-1 0 0,-17 12 0 0 0,-11 9 112 0 0,-48 45 0 0 0,64-50 79 0 0,1 1 0 0 0,1 2 0 0 0,2 0 0 0 0,0 1 0 0 0,2 1 0 0 0,-22 42 0 0 0,37-61 21 0 0,1 0 0 0 0,0 0 0 0 0,0 0 0 0 0,-3 17 0 0 0,6-23-13 0 0,0-1-1 0 0,1 1 1 0 0,-1-1 0 0 0,1 1-1 0 0,0 0 1 0 0,0-1-1 0 0,1 1 1 0 0,-1-1 0 0 0,1 1-1 0 0,-1-1 1 0 0,1 1-1 0 0,0-1 1 0 0,0 0-1 0 0,1 1 1 0 0,-1-1 0 0 0,1 0-1 0 0,2 5 1 0 0,-2-6-29 0 0,0 0 0 0 0,0-1 1 0 0,0 1-1 0 0,0 0 0 0 0,1-1 0 0 0,-1 0 1 0 0,0 1-1 0 0,1-1 0 0 0,-1 0 1 0 0,0 0-1 0 0,1 0 0 0 0,-1-1 0 0 0,1 1 1 0 0,4 0-1 0 0,3 0-2111 0 0,-1 0 0 0 0,18-2 0 0 0,1-2-4930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3:51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105 360 11055 0 0,'0'0'852'0'0,"-2"0"-360"0"0,-9 4 901 0 0,0 0-1 0 0,1-1 1 0 0,-2 0-1 0 0,-16 1 0 0 0,-2 1 2557 0 0,36-18-3368 0 0,1 3-517 0 0,2-1-1 0 0,-1 1 0 0 0,1 1 1 0 0,1-1-1 0 0,0 1 1 0 0,20-13-1 0 0,-16 12-47 0 0,184-137-497 0 0,-79 71-71 0 0,-98 65 486 0 0,1 0 0 0 0,0 2 0 0 0,43-13 0 0 0,-62 21 90 0 0,-1 1 1 0 0,1-1 0 0 0,-1 1-1 0 0,1-1 1 0 0,0 1 0 0 0,-1 0-1 0 0,1 0 1 0 0,-1 0 0 0 0,1 0-1 0 0,0 1 1 0 0,-1-1 0 0 0,1 1-1 0 0,-1 0 1 0 0,4 1 0 0 0,-5-1 9 0 0,1 0 1 0 0,-1 0 0 0 0,0 0 0 0 0,1 0-1 0 0,-1 0 1 0 0,0 0 0 0 0,0 1 0 0 0,0-1-1 0 0,0 0 1 0 0,0 1 0 0 0,0-1 0 0 0,0 1-1 0 0,0-1 1 0 0,-1 1 0 0 0,1 0 0 0 0,-1-1 0 0 0,1 1-1 0 0,-1-1 1 0 0,0 1 0 0 0,1 0 0 0 0,-1 0-1 0 0,0 3 1 0 0,0 2 87 0 0,-1 0 0 0 0,1 1 1 0 0,-1-1-1 0 0,-1 0 0 0 0,1 0 0 0 0,-6 12 0 0 0,-19 43 518 0 0,20-49-514 0 0,-66 129 725 0 0,56-113-805 0 0,12-21-252 0 0,-1-1-1 0 0,2 1 0 0 0,-1 0 1 0 0,1 0-1 0 0,-5 16 1 0 0,8-12-1078 0 0,-2 3-1908 0 0,-1-6 1533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3:52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0 9671 0 0,'-1'1'8899'0'0,"-12"4"-8062"0"0,1 2 0 0 0,0 0 0 0 0,0 0 1 0 0,-21 18-1 0 0,11-6-428 0 0,-27 31 0 0 0,15-8 111 0 0,-52 84 1 0 0,39-40-17 0 0,41-72-370 0 0,0-1-1 0 0,1 1 0 0 0,1 0 0 0 0,-4 23 1 0 0,8-35-112 0 0,0 0-1 0 0,0 0 1 0 0,0 0 0 0 0,0 0 0 0 0,1 0 0 0 0,-1 0-1 0 0,0 0 1 0 0,2 3 0 0 0,-1-2 11 0 0,-1-2-30 0 0,0 0 0 0 0,0 0 0 0 0,0 0 0 0 0,0-1 0 0 0,0 1 0 0 0,1 0 0 0 0,-1 0 0 0 0,0-1 0 0 0,0 1-1 0 0,1 0 1 0 0,-1 0 0 0 0,0-1 0 0 0,1 1 0 0 0,-1 0 0 0 0,1-1 0 0 0,-1 1 0 0 0,1 0 0 0 0,-1-1 0 0 0,1 1 0 0 0,-1-1 0 0 0,1 1 0 0 0,0-1 0 0 0,-1 1 0 0 0,2 0-1 0 0,0 0 9 0 0,2 3-206 0 0,0 0-1 0 0,0 0 0 0 0,1-1 1 0 0,-1 0-1 0 0,1 0 1 0 0,0 0-1 0 0,0 0 0 0 0,0-1 1 0 0,0 1-1 0 0,0-1 1 0 0,0 0-1 0 0,1-1 1 0 0,-1 0-1 0 0,1 0 0 0 0,6 1 1 0 0,2-2-1064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3:52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194 211 5527 0 0,'0'0'15614'0'0,"1"1"-14953"0"0,6 1-507 0 0,-1 1 0 0 0,1-2 0 0 0,0 1 0 0 0,0-1 0 0 0,0 0 0 0 0,0 0 0 0 0,0 0 0 0 0,0-1 0 0 0,0 0 0 0 0,0-1 0 0 0,0 0 0 0 0,-1 0 0 0 0,10-2 0 0 0,-2-1 153 0 0,0 0 0 0 0,0-1 0 0 0,-1 0 0 0 0,0-1-1 0 0,21-13 1 0 0,-5 1-334 0 0,-9 6-89 0 0,37-29-1 0 0,-52 36 96 0 0,1 0 0 0 0,-1 0 0 0 0,-1 0 0 0 0,1-1 0 0 0,-1 0 0 0 0,0 0 0 0 0,0 0 0 0 0,-1 0 0 0 0,1 0 0 0 0,4-14 0 0 0,-8 19-3 0 0,0 0-1 0 0,0 0 0 0 0,1 1 1 0 0,-1-1-1 0 0,0 0 0 0 0,0 0 0 0 0,0 0 1 0 0,0 0-1 0 0,0 1 0 0 0,0-1 1 0 0,0 0-1 0 0,0 0 0 0 0,0 0 1 0 0,0 0-1 0 0,0 1 0 0 0,0-1 0 0 0,-1 0 1 0 0,1 0-1 0 0,0 0 0 0 0,-1 1 1 0 0,1-1-1 0 0,0 0 0 0 0,-1 0 0 0 0,1 1 1 0 0,-2-2-1 0 0,1 1 3 0 0,0 1 0 0 0,0-1 1 0 0,0 0-1 0 0,-1 1 0 0 0,1-1 0 0 0,0 1 0 0 0,-1-1 1 0 0,1 1-1 0 0,0 0 0 0 0,-1 0 0 0 0,1-1 0 0 0,0 1 1 0 0,-1 0-1 0 0,-1 0 0 0 0,-4 1-14 0 0,-1 0-1 0 0,1 0 0 0 0,-1 1 1 0 0,-11 3-1 0 0,-3 4 33 0 0,0 1 0 0 0,1 0 0 0 0,0 2 0 0 0,-21 15-1 0 0,-72 65 341 0 0,79-58 52 0 0,-60 71 1 0 0,76-80-178 0 0,1 1 0 0 0,2 0 1 0 0,0 1-1 0 0,-13 33 0 0 0,26-52-114 0 0,0 0 0 0 0,1 0 0 0 0,0 1 0 0 0,0-1-1 0 0,0 1 1 0 0,1-1 0 0 0,1 1 0 0 0,0 13 0 0 0,0-19-69 0 0,0-1 1 0 0,0 1-1 0 0,1 0 1 0 0,-1 0-1 0 0,1-1 1 0 0,0 1-1 0 0,0 0 1 0 0,0-1-1 0 0,0 1 1 0 0,0 0-1 0 0,0-1 1 0 0,1 0-1 0 0,-1 1 1 0 0,1-1-1 0 0,0 0 1 0 0,0 0-1 0 0,0 0 1 0 0,0 0-1 0 0,0 0 1 0 0,0 0-1 0 0,0 0 1 0 0,1-1-1 0 0,-1 1 1 0 0,1-1-1 0 0,-1 0 1 0 0,1 1 0 0 0,-1-1-1 0 0,1-1 1 0 0,3 2-1 0 0,4 0 6 0 0,-1-1-1 0 0,1 0 1 0 0,-1-1-1 0 0,1 0 1 0 0,18-3 0 0 0,50-13-54 0 0,-51 10-121 0 0,-3 1-639 0 0,-1-2 0 0 0,0 0 0 0 0,0-2-1 0 0,26-13 1 0 0,-37 15-472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35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48 102 15119 0 0,'0'0'1366'0'0,"0"2"-1126"0"0,1 5 20 0 0,0 0 0 0 0,1 0 1 0 0,-1 0-1 0 0,1 0 0 0 0,1 0 1 0 0,4 8-1 0 0,-6-14-65 0 0,0 1-1 0 0,0-1 1 0 0,0 0 0 0 0,1 0-1 0 0,-1 0 1 0 0,0 0-1 0 0,1 0 1 0 0,-1 0-1 0 0,1 0 1 0 0,-1 0 0 0 0,1 0-1 0 0,-1-1 1 0 0,1 1-1 0 0,2 0 1 0 0,22 3 1170 0 0,-12-4-1090 0 0,-1 0-1 0 0,1-1 1 0 0,-1-1 0 0 0,0 0-1 0 0,20-6 1 0 0,-4-1 361 0 0,36-17 0 0 0,21-15-813 0 0,-73 33 122 0 0,0 1 0 0 0,-1-2 1 0 0,0 0-1 0 0,15-14 0 0 0,-26 22-14 0 0,0 0 0 0 0,0 0 0 0 0,0-1 0 0 0,0 1 0 0 0,0 0 0 0 0,0-1 0 0 0,0 1 0 0 0,0-1 0 0 0,-1 1 0 0 0,1-1 0 0 0,-1 1-1 0 0,1-1 1 0 0,0-1 0 0 0,-1 2 27 0 0,0 0 0 0 0,0 1 0 0 0,-1-1 1 0 0,1 1-1 0 0,0-1 0 0 0,0 1 0 0 0,0-1 0 0 0,-1 0 0 0 0,1 1 0 0 0,0-1 0 0 0,0 1 0 0 0,-1-1 0 0 0,1 1 0 0 0,0 0 0 0 0,-1-1 0 0 0,1 1 0 0 0,-1-1 0 0 0,1 1 0 0 0,-1 0 1 0 0,1-1-1 0 0,-1 1 0 0 0,1 0 0 0 0,-1-1 0 0 0,1 1 0 0 0,-1 0 0 0 0,1 0 0 0 0,-1-1 0 0 0,1 1 0 0 0,-1 0 0 0 0,1 0 0 0 0,-1 0 0 0 0,0 0 0 0 0,1 0 0 0 0,-1 0 0 0 0,1 0 0 0 0,-1 0 1 0 0,0 0-1 0 0,1 0 0 0 0,-1 0 0 0 0,0 1 0 0 0,-14 0-191 0 0,1 2 0 0 0,-1 0 0 0 0,1 0 0 0 0,-1 2 0 0 0,1 0 0 0 0,-17 8-1 0 0,20-9 206 0 0,-14 8 46 0 0,0 1 0 0 0,1 1 0 0 0,1 1-1 0 0,0 1 1 0 0,0 1 0 0 0,2 1 0 0 0,0 1 0 0 0,2 1 0 0 0,0 1 0 0 0,1 0 0 0 0,-29 46 0 0 0,40-56 77 0 0,0 1 1 0 0,1 1-1 0 0,1 0 1 0 0,-1-1-1 0 0,2 1 1 0 0,-5 19-1 0 0,8-25-44 0 0,0-1 0 0 0,0 0 0 0 0,1 0 0 0 0,0 0 0 0 0,0 1 0 0 0,0-1 0 0 0,1 0 0 0 0,-1 0 0 0 0,2 1 0 0 0,-1-1-1 0 0,1 0 1 0 0,-1 0 0 0 0,2 0 0 0 0,-1-1 0 0 0,1 1 0 0 0,4 7 0 0 0,-5-10-22 0 0,1 0-1 0 0,0 0 1 0 0,0 0-1 0 0,0-1 1 0 0,0 1-1 0 0,0-1 1 0 0,0 0-1 0 0,1 1 1 0 0,-1-1-1 0 0,1-1 1 0 0,-1 1-1 0 0,1 0 1 0 0,0-1-1 0 0,0 0 1 0 0,0 0-1 0 0,0 0 1 0 0,0 0-1 0 0,0-1 1 0 0,5 1-1 0 0,7-1 48 0 0,0-1-1 0 0,0 0 1 0 0,23-6-1 0 0,-9 0-287 0 0,-1-1 1 0 0,0-1-1 0 0,0-2 0 0 0,-1-1 0 0 0,47-28 0 0 0,-58 29-5215 0 0,-3 0-1827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3:53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97 6447 0 0,'-1'-8'670'0'0,"1"4"-92"0"0,-1 0-1 0 0,1 0 1 0 0,0 0 0 0 0,0 0 0 0 0,0 0 0 0 0,0 0 0 0 0,1 0 0 0 0,0 0-1 0 0,0 0 1 0 0,0 0 0 0 0,0 0 0 0 0,1 1 0 0 0,-1-1 0 0 0,1 0 0 0 0,0 1-1 0 0,0-1 1 0 0,0 1 0 0 0,1 0 0 0 0,2-4 0 0 0,-4 6-6 0 0,0 0-297 0 0,-1 0 1 0 0,1 0 0 0 0,0 1-1 0 0,0-1 1 0 0,0 0-1 0 0,0 1 1 0 0,0-1-1 0 0,0 1 1 0 0,0-1-1 0 0,0 1 1 0 0,0-1 0 0 0,0 1-1 0 0,0 0 1 0 0,1-1-1 0 0,-1 6-231 0 0,0-1 0 0 0,-1 1-1 0 0,0 0 1 0 0,0-1 0 0 0,0 1-1 0 0,0 0 1 0 0,0-1 0 0 0,-1 1-1 0 0,0-1 1 0 0,0 1 0 0 0,-1-1-1 0 0,-2 8 1 0 0,-4 7-11 0 0,-18 28-1 0 0,18-33 0 0 0,-50 75 79 0 0,-2 5-25 0 0,51-77-103 0 0,0 1 0 0 0,1-1 1 0 0,-9 30-1 0 0,16-45-197 0 0,5-4-547 0 0,13-5-228 0 0,7-9-46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3:53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9215 0 0,'-5'18'816'0'0,"3"-9"-656"0"0,0 3-160 0 0,2 8-4064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3:54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119 275 15863 0 0,'-28'3'1139'0'0,"-16"2"-621"0"0,40-5-335 0 0,0 0 0 0 0,0 0 0 0 0,1-1 0 0 0,-1 1 0 0 0,0-1 0 0 0,1 0 0 0 0,-1 0 0 0 0,-6-2 0 0 0,10 3-136 0 0,-1-1 0 0 0,1 1 0 0 0,-1 0 0 0 0,1 0 0 0 0,0 0-1 0 0,-1 0 1 0 0,1-1 0 0 0,0 1 0 0 0,-1 0 0 0 0,1 0 0 0 0,0-1 0 0 0,0 1-1 0 0,-1 0 1 0 0,1-1 0 0 0,0 1 0 0 0,0 0 0 0 0,-1 0 0 0 0,1-1 0 0 0,0 1-1 0 0,0-1 1 0 0,0 1 0 0 0,0 0 0 0 0,0-1 0 0 0,-1 1 0 0 0,1 0 0 0 0,0-1 0 0 0,0 1-1 0 0,0-1 1 0 0,0 1 0 0 0,0 0 0 0 0,0-1 0 0 0,0 1 0 0 0,0-1 0 0 0,1 1-1 0 0,-1-2-29 0 0,1 1-1 0 0,-1 0 0 0 0,1 0 0 0 0,0 0 1 0 0,0 0-1 0 0,0 0 0 0 0,0 0 0 0 0,0 0 1 0 0,0 0-1 0 0,1-1 0 0 0,32-19-635 0 0,-32 20 723 0 0,74-33-345 0 0,10-6 258 0 0,70-43-23 0 0,-116 64 318 0 0,84-27 0 0 0,-118 44-246 0 0,0 1 1 0 0,0-1 0 0 0,0 1-1 0 0,0 1 1 0 0,0-1 0 0 0,0 1-1 0 0,0 0 1 0 0,9 1 0 0 0,-13-1-45 0 0,0 1 0 0 0,0 0 0 0 0,0-1 1 0 0,0 1-1 0 0,0 0 0 0 0,-1 0 0 0 0,1 0 0 0 0,0 0 1 0 0,-1 0-1 0 0,1 0 0 0 0,0 0 0 0 0,-1 1 0 0 0,1-1 1 0 0,-1 1-1 0 0,0-1 0 0 0,0 1 0 0 0,1-1 0 0 0,-1 1 1 0 0,0 0-1 0 0,0 0 0 0 0,0-1 0 0 0,-1 1 0 0 0,1 0 1 0 0,0 0-1 0 0,-1 0 0 0 0,1 0 0 0 0,-1 0 0 0 0,1 4 0 0 0,-1 0-6 0 0,0 0 0 0 0,0 0 0 0 0,0 0 0 0 0,-1 0 0 0 0,0-1 0 0 0,0 1 0 0 0,0 0 0 0 0,-3 7 0 0 0,-22 47 123 0 0,12-28-4 0 0,10-22-92 0 0,-3 5 14 0 0,2-1-1 0 0,-6 23 0 0 0,10-34-68 0 0,0 0-1 0 0,0 1 1 0 0,1-1-1 0 0,0 0 1 0 0,0 1-1 0 0,-1-1 1 0 0,2 1-1 0 0,-1-1 1 0 0,0 0 0 0 0,1 1-1 0 0,0-1 1 0 0,-1 0-1 0 0,1 0 1 0 0,0 1-1 0 0,1-1 1 0 0,-1 0-1 0 0,3 4 1 0 0,-2-5-26 0 0,-1-1 0 0 0,0 1 0 0 0,1-1-1 0 0,-1 0 1 0 0,1 0 0 0 0,0 0 0 0 0,-1 0 0 0 0,1 0 0 0 0,0 0 0 0 0,0 0 0 0 0,-1-1 0 0 0,1 1 0 0 0,0 0 0 0 0,0-1-1 0 0,0 0 1 0 0,3 1 0 0 0,3-1-273 0 0,-1 1 0 0 0,0-2 0 0 0,9 0 0 0 0,9-2-840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6:14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432 196 2759 0 0,'0'0'10143'0'0,"1"-1"-9487"0"0,8-5-44 0 0,-1-1 1 0 0,1-1-1 0 0,-1 1 0 0 0,-1-1 1 0 0,13-17-1 0 0,17-18 289 0 0,12 1 104 0 0,8-7 966 0 0,-60 64-1873 0 0,-4 1-98 0 0,0 0 0 0 0,-1 0 0 0 0,-1-1 0 0 0,-12 18 0 0 0,-2 2 0 0 0,-283 435-204 0 0,224-358-86 0 0,40-58 144 0 0,-47 81 0 0 0,84-126 124 0 0,1 0 1 0 0,0 0 0 0 0,0 1 0 0 0,-4 15 0 0 0,3-6 9 0 0,2-10 28 0 0,3-8 728 0 0,-1-2-664 0 0,0 0-69 0 0,1 0 0 0 0,-1 0 0 0 0,0 0 0 0 0,1 0 0 0 0,-1 0 0 0 0,1 0 0 0 0,0 0 0 0 0,-1 0 0 0 0,1 0 0 0 0,0 0 0 0 0,0 0 0 0 0,-1 0 1 0 0,1-1-1 0 0,0 1 0 0 0,0 0 0 0 0,0 0 0 0 0,0 0 0 0 0,1 0 0 0 0,-1 0 0 0 0,0 0 0 0 0,0-1 0 0 0,1 1 0 0 0,-1 0 0 0 0,1 0 0 0 0,-1 0 0 0 0,1 0 0 0 0,-1 0 0 0 0,1 0 0 0 0,-1 0 0 0 0,1 0 0 0 0,0 1 0 0 0,0-1 0 0 0,-1 0 0 0 0,1 0 0 0 0,1 0 0 0 0,2-2 40 0 0,-1 0 0 0 0,1 0 0 0 0,0 1 0 0 0,-1-1 0 0 0,1 1 0 0 0,5-2-1 0 0,23-8 208 0 0,0 1-1 0 0,1 1 0 0 0,34-5 1 0 0,-46 12-188 0 0,-1 1 1 0 0,1 1-1 0 0,-1 0 1 0 0,1 2-1 0 0,-1 0 1 0 0,28 6-1 0 0,-21-1-11 0 0,-3-1-57 0 0,0 0-1 0 0,35 1 1 0 0,-53-6 11 0 0,1 0 0 0 0,-1 0 0 0 0,1-1 0 0 0,0 0-1 0 0,-1 0 1 0 0,1 0 0 0 0,-1-1 0 0 0,0 0 0 0 0,0 0 0 0 0,1-1 0 0 0,-1 1-1 0 0,-1-1 1 0 0,12-7 0 0 0,-7 0 37 0 0,-9 7-80 0 0,-1 2 11 0 0,0-1-87 0 0,-1 1-781 0 0,-3-1 681 0 0,1 1 0 0 0,-1-1-1 0 0,0 0 1 0 0,0 1 0 0 0,0 0 0 0 0,0 0 0 0 0,-1 0-1 0 0,1 0 1 0 0,0 1 0 0 0,0 0 0 0 0,-7 0 0 0 0,9 0-1021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6:14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359 263 7367 0 0,'0'0'8010'0'0,"2"-1"-7501"0"0,8-3 31 0 0,-3 2-282 0 0,0-1-1 0 0,0 0 1 0 0,-1 0-1 0 0,1-1 1 0 0,0 0-1 0 0,6-5 1 0 0,-12 8-251 0 0,0 0 1 0 0,0 0-1 0 0,1 0 1 0 0,-1 0-1 0 0,0 0 0 0 0,0 0 1 0 0,0 0-1 0 0,0 0 1 0 0,0 0-1 0 0,-1-1 1 0 0,1 1-1 0 0,0 0 1 0 0,0 0-1 0 0,-1-1 1 0 0,1 1-1 0 0,0-3 1 0 0,0-1 11 0 0,1 1-14 0 0,-1 1-1 0 0,0-1 1 0 0,0 1-1 0 0,0-1 0 0 0,0 1 1 0 0,0-1-1 0 0,-1 0 1 0 0,0 1-1 0 0,0-1 1 0 0,0 0-1 0 0,0 1 1 0 0,-1-6-1 0 0,0-1 13 0 0,0-2-12 0 0,0-1-1 0 0,-1 1 1 0 0,0 0 0 0 0,-1 1-1 0 0,0-1 1 0 0,-1 0 0 0 0,-7-16-1 0 0,9 26-45 0 0,1 0 0 0 0,0 0 0 0 0,0 0 0 0 0,-1 0 0 0 0,0 0 0 0 0,1 1 0 0 0,-1-1 0 0 0,0 1 0 0 0,1-1 0 0 0,-1 1 0 0 0,0-1 0 0 0,0 1 0 0 0,0 0 0 0 0,-1 0 0 0 0,1 0 0 0 0,0 0 0 0 0,-3 0 0 0 0,1 0-14 0 0,1 1-1 0 0,-1-1 1 0 0,1 1-1 0 0,-1 0 1 0 0,1 0-1 0 0,-1 1 1 0 0,1-1-1 0 0,-1 1 1 0 0,1 0-1 0 0,-5 1 1 0 0,-3 3-21 0 0,0 0 0 0 0,0 0 0 0 0,1 1 0 0 0,0 0 0 0 0,-16 14 0 0 0,-2 4 71 0 0,1 1 0 0 0,-23 29 0 0 0,-43 62 8 0 0,92-114-3 0 0,-8 8 33 0 0,1 1 0 0 0,1 0 0 0 0,0 1 0 0 0,0-1 0 0 0,1 2 0 0 0,1-1-1 0 0,0 0 1 0 0,-5 22 0 0 0,10-33-11 0 0,0-1 0 0 0,0 1 0 0 0,0 0-1 0 0,0 0 1 0 0,0 0 0 0 0,0 0 0 0 0,1 0 0 0 0,-1 0-1 0 0,0 0 1 0 0,1 0 0 0 0,-1 0 0 0 0,0-1-1 0 0,1 1 1 0 0,-1 0 0 0 0,1 0 0 0 0,0 0 0 0 0,-1-1-1 0 0,2 2 1 0 0,12 9 308 0 0,-7-8-229 0 0,-1 0 1 0 0,1 0-1 0 0,0-1 0 0 0,0 0 0 0 0,0-1 0 0 0,0 1 0 0 0,1-1 0 0 0,-1-1 0 0 0,0 1 1 0 0,0-1-1 0 0,0-1 0 0 0,1 1 0 0 0,-1-1 0 0 0,12-3 0 0 0,1-2 79 0 0,1 0 0 0 0,-1-1-1 0 0,33-16 1 0 0,-17 4-104 0 0,-1-2 0 0 0,0-1 0 0 0,35-31 0 0 0,-62 46-52 0 0,0 0 0 0 0,-1 0 0 0 0,0-1 0 0 0,0 0-1 0 0,0 0 1 0 0,-1-1 0 0 0,-1 0 0 0 0,8-15 0 0 0,-13 22 157 0 0,-1 2-127 0 0,-1 1-93 0 0,0 0 0 0 0,0-1 0 0 0,0 1 1 0 0,-1 0-1 0 0,2 0 0 0 0,-1 0 1 0 0,0 0-1 0 0,0 0 0 0 0,0 1 1 0 0,0-1-1 0 0,1 1 0 0 0,-1-1 1 0 0,1 1-1 0 0,-1-1 0 0 0,1 1 1 0 0,0 0-1 0 0,-1 0 0 0 0,1 0 1 0 0,0-1-1 0 0,0 1 0 0 0,0 0 1 0 0,1 0-1 0 0,-1 1 0 0 0,0 2 1 0 0,0-3-308 0 0,1 1 0 0 0,-1-1 0 0 0,1 1 0 0 0,0-1 0 0 0,0 1 0 0 0,0-1 0 0 0,0 0 1 0 0,1 1-1 0 0,-1-1 0 0 0,1 1 0 0 0,-1-1 0 0 0,1 0 0 0 0,2 5 0 0 0,-2-6 109 0 0,0 1-1 0 0,0-1 1 0 0,0 1-1 0 0,1-1 1 0 0,-1 0-1 0 0,0 0 1 0 0,1 1-1 0 0,0-1 1 0 0,-1 0-1 0 0,1 0 1 0 0,-1 0-1 0 0,1-1 1 0 0,2 2-1 0 0,0 0-601 0 0,9 4-3225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6:15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36 493 12351 0 0,'0'0'944'0'0,"0"2"-646"0"0,0 0-245 0 0,0 2-37 0 0,-8 9 181 0 0,2-7 613 0 0,5-6 278 0 0,-7-4 1156 0 0,7 3-2108 0 0,0 0 0 0 0,0 0 0 0 0,0 0 0 0 0,0-1 0 0 0,0 1 0 0 0,0 0 0 0 0,0-1 0 0 0,1 1 0 0 0,-1-1 0 0 0,0 1 0 0 0,1-1 0 0 0,-1 1 0 0 0,1-1 1 0 0,0 1-1 0 0,-1-1 0 0 0,1 1 0 0 0,0-3 0 0 0,0-29 1014 0 0,1 26-880 0 0,0-4-156 0 0,1-1 0 0 0,0 1 0 0 0,1 0 0 0 0,0 0 0 0 0,0 1 0 0 0,1-1 0 0 0,1 1 0 0 0,11-20 0 0 0,6-4 371 0 0,30-34 0 0 0,-40 52-456 0 0,20-22-152 0 0,68-63-1 0 0,-90 92-2 0 0,0 1-1 0 0,1 0 0 0 0,0 1 1 0 0,0 0-1 0 0,0 1 0 0 0,1 0 0 0 0,0 1 1 0 0,12-4-1 0 0,-14 6-775 0 0,0 1 0 0 0,12-2-1 0 0,-13 3-1139 0 0,1 1-1 0 0,15 1 1 0 0,-6 1-3873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6:15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392 130 3223 0 0,'2'-1'240'0'0,"34"-10"550"0"0,-29 8 19 0 0,0 0 0 0 0,0-1 0 0 0,-1 0 0 0 0,1 0 0 0 0,-1-1 0 0 0,0 0-1 0 0,0 0 1 0 0,0 0 0 0 0,6-8 0 0 0,-11 12-651 0 0,-1 0 0 0 0,1-1 0 0 0,0 1 0 0 0,0 0 0 0 0,0-1 0 0 0,-1 1 0 0 0,1-1 0 0 0,-1 1 0 0 0,1-1 0 0 0,-1 0 0 0 0,0 1 0 0 0,1-1 0 0 0,-1 1 1 0 0,0-1-1 0 0,0 0 0 0 0,0 1 0 0 0,0-1 0 0 0,0 1 0 0 0,-1-1 0 0 0,1 0 0 0 0,0 1 0 0 0,-1-1 0 0 0,1 1 0 0 0,-1-1 0 0 0,0 1 0 0 0,1-1 0 0 0,-1 1 0 0 0,0 0 0 0 0,-1-2 0 0 0,1 1-86 0 0,0 1 0 0 0,-1-1-1 0 0,1 1 1 0 0,0-1 0 0 0,-1 1 0 0 0,1 0-1 0 0,-1-1 1 0 0,0 1 0 0 0,1 0 0 0 0,-1 0-1 0 0,0 0 1 0 0,0 0 0 0 0,0 1 0 0 0,1-1 0 0 0,-1 0-1 0 0,0 1 1 0 0,0-1 0 0 0,0 1 0 0 0,0 0-1 0 0,0-1 1 0 0,-4 1 0 0 0,-13 3 50 0 0,1 1 1 0 0,-1 1-1 0 0,0 0 1 0 0,1 2-1 0 0,0 0 1 0 0,-22 12 0 0 0,11-2 7 0 0,0 1 0 0 0,-45 38 0 0 0,69-53-88 0 0,1 1 1 0 0,0 0-1 0 0,0 0 1 0 0,1 0 0 0 0,-1 0-1 0 0,1 0 1 0 0,0 1-1 0 0,0 0 1 0 0,-3 5-1 0 0,5-8 142 0 0,11 0-7 0 0,-8-1-152 0 0,1 0-1 0 0,0 0 1 0 0,-1-1 0 0 0,1 1 0 0 0,0-1-1 0 0,-1 0 1 0 0,1 0 0 0 0,0 0-1 0 0,4-1 1 0 0,15-4 84 0 0,-1 0 0 0 0,0-2 0 0 0,28-13-1 0 0,34-10 29 0 0,-83 30-135 0 0,0 0 0 0 0,1 0 0 0 0,-1-1 1 0 0,0 1-1 0 0,1 0 0 0 0,-1 0 0 0 0,0 0 0 0 0,1 0 0 0 0,-1 0 0 0 0,0 0 0 0 0,1 0 0 0 0,-1 0 0 0 0,0 0 0 0 0,1 0 0 0 0,-1 0 1 0 0,1 0-1 0 0,-1 0 0 0 0,0 1 0 0 0,1-1 0 0 0,-1 0 0 0 0,0 0 0 0 0,1 0 0 0 0,-1 1-1 0 0,1 0-1 0 0,-1 1 1 0 0,0-1 0 0 0,0 0-1 0 0,1 0 1 0 0,-1 0 0 0 0,0 0-1 0 0,0 0 1 0 0,0 0 0 0 0,0 0-1 0 0,-1 0 1 0 0,1 1 0 0 0,0-1-1 0 0,0 0 1 0 0,-1 0 0 0 0,1 0-1 0 0,0 0 1 0 0,-1 0 0 0 0,1 0-1 0 0,-2 1 1 0 0,-12 23-13 0 0,1-5-13 0 0,-151 239 90 0 0,23 13 65 0 0,132-253-112 0 0,2 0 0 0 0,0 1 0 0 0,1 0 0 0 0,1 0 0 0 0,1 1 0 0 0,1-1 0 0 0,-1 27 0 0 0,4-45-178 0 0,0-1 0 0 0,0 1 0 0 0,0-1-1 0 0,0 0 1 0 0,1 1 0 0 0,-1-1 0 0 0,0 0-1 0 0,1 0 1 0 0,-1 1 0 0 0,1-1 0 0 0,0 0 0 0 0,1 2-1 0 0,-1-2 16 0 0,-1 1-1019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6:15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168 175 5527 0 0,'0'0'498'0'0,"1"2"-42"0"0,4 29 9100 0 0,-4 9-4743 0 0,1-38-4761 0 0,0 0 1 0 0,0 0-1 0 0,-1 0 0 0 0,1-1 0 0 0,0 1 1 0 0,0-1-1 0 0,1 0 0 0 0,-1 1 1 0 0,0-1-1 0 0,0 0 0 0 0,1 0 1 0 0,-1 0-1 0 0,0 0 0 0 0,1-1 1 0 0,3 1-1 0 0,0 0 15 0 0,-1-1 0 0 0,0 0 0 0 0,1 0-1 0 0,-1 0 1 0 0,1-1 0 0 0,9-2 0 0 0,4-3 2 0 0,-1 0 0 0 0,0-2 0 0 0,18-9 0 0 0,-34 16-66 0 0,30-14 16 0 0,-12 6 12 0 0,28-17 0 0 0,-43 22-27 0 0,1 0-1 0 0,-1 0 1 0 0,0 0 0 0 0,0-1-1 0 0,0 1 1 0 0,-1-1-1 0 0,0 0 1 0 0,0-1 0 0 0,5-7-1 0 0,-8 11-43 0 0,0-1 1 0 0,0 0-1 0 0,1 0 0 0 0,-2 0 0 0 0,1 1 1 0 0,0-1-1 0 0,0 0 0 0 0,-1 0 1 0 0,0 0-1 0 0,0 0 0 0 0,0 0 0 0 0,0 0 1 0 0,0 0-1 0 0,0 0 0 0 0,-1 0 0 0 0,1 0 1 0 0,-1 0-1 0 0,0 0 0 0 0,0 0 0 0 0,0 1 1 0 0,0-1-1 0 0,0 0 0 0 0,-1 1 1 0 0,1-1-1 0 0,-1 1 0 0 0,0-1 0 0 0,0 1 1 0 0,0 0-1 0 0,-4-4 0 0 0,2 2-11 0 0,0 0-1 0 0,0 1 1 0 0,0 0-1 0 0,0 0 1 0 0,-1 0-1 0 0,0 0 1 0 0,1 1 0 0 0,-1-1-1 0 0,0 1 1 0 0,0 1-1 0 0,0-1 1 0 0,0 1-1 0 0,0-1 1 0 0,0 2-1 0 0,-1-1 1 0 0,1 0-1 0 0,0 1 1 0 0,0 0 0 0 0,-1 0-1 0 0,1 1 1 0 0,-6 1-1 0 0,2 0-31 0 0,0 0-1 0 0,0 1 0 0 0,0 1 1 0 0,0 0-1 0 0,1 0 0 0 0,-1 0 1 0 0,1 1-1 0 0,0 0 0 0 0,1 1 1 0 0,-1 0-1 0 0,-6 7 0 0 0,-3 4 98 0 0,1 1-1 0 0,1 0 1 0 0,-23 39-1 0 0,-30 67 81 0 0,38-66-66 0 0,25-48-24 0 0,-57 118 244 0 0,58-119-225 0 0,1 0 0 0 0,0 0 0 0 0,0 1 0 0 0,1-1 1 0 0,0 1-1 0 0,0 12 0 0 0,2-19 22 0 0,0 0-1 0 0,0-1 1 0 0,0 1 0 0 0,0 0 0 0 0,1-1 0 0 0,-1 1 0 0 0,1 0-1 0 0,0-1 1 0 0,0 1 0 0 0,0 0 0 0 0,0-1 0 0 0,0 1 0 0 0,0-1-1 0 0,1 0 1 0 0,-1 1 0 0 0,1-1 0 0 0,0 0 0 0 0,-1 0 0 0 0,1 0-1 0 0,0 0 1 0 0,0 0 0 0 0,1-1 0 0 0,-1 1 0 0 0,0-1 0 0 0,0 1-1 0 0,5 1 1 0 0,4 1 287 0 0,0 0-1 0 0,1-1 0 0 0,-1-1 1 0 0,1 1-1 0 0,-1-2 1 0 0,1 0-1 0 0,0 0 0 0 0,23-2 1 0 0,7-4 491 0 0,47-11 0 0 0,-61 10-665 0 0,168-44 572 0 0,-177 44-678 0 0,-17 5-180 0 0,-4 11-5233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6:41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54 1839 0 0,'1'-2'3610'0'0,"11"-14"959"0"0,6-6-2752 0 0,-16 20-1666 0 0,-1 0 414 0 0,7-8 6462 0 0,-17 21-5875 0 0,-19 21-1557 0 0,-47 65 631 0 0,68-88-218 0 0,-1 1 0 0 0,2 0 0 0 0,-1 0 0 0 0,1 1 0 0 0,1-1 0 0 0,0 1 0 0 0,-3 12 0 0 0,6-20-8 0 0,1 1 0 0 0,0-1 1 0 0,0 0-1 0 0,0 1 0 0 0,0-1 0 0 0,1 1 0 0 0,-1-1 0 0 0,1 6 1 0 0,0-3-24 0 0,0-3-78 0 0,0 0 1 0 0,-4 45-470 0 0,4-47 418 0 0,1-3-16 0 0,3-6 201 0 0,0 1 0 0 0,0-1-1 0 0,1 1 1 0 0,0-1 0 0 0,10-9-1 0 0,-7 7 140 0 0,4-2 50 0 0,-10 10-124 0 0,0 1-2 0 0,2-3-61 0 0,-4 4-27 0 0,0 0 0 0 0,0 0-1 0 0,1 0 1 0 0,-1 0 0 0 0,0-1 0 0 0,0 1 0 0 0,1 0-1 0 0,-1 0 1 0 0,0 0 0 0 0,0 0 0 0 0,1 0 0 0 0,-1 0-1 0 0,0 0 1 0 0,1 0 0 0 0,-1-1 0 0 0,0 1 0 0 0,0 0-1 0 0,1 0 1 0 0,-1 0 0 0 0,0 1 0 0 0,1-1 0 0 0,-1 0-1 0 0,0 0 1 0 0,0 0 0 0 0,1 0 0 0 0,-1 0 0 0 0,10 10 2 0 0,1-1 2 0 0,-9-9 1 0 0,1 1 0 0 0,0 0 0 0 0,-1-1 0 0 0,1 1-1 0 0,0-1 1 0 0,-1 0 0 0 0,1 0 0 0 0,0 0 0 0 0,-1 0 0 0 0,1 0-1 0 0,0 0 1 0 0,-1-1 0 0 0,1 0 0 0 0,-1 1 0 0 0,1-1 0 0 0,2-1 0 0 0,9-4 72 0 0,20-10 1 0 0,-30 13-64 0 0,14-7 51 0 0,-12 6-14 0 0,0 1 0 0 0,0 0 0 0 0,0 0 0 0 0,7-2 0 0 0,-13 5-57 0 0,0 0-1 0 0,0 0 0 0 0,0 0 1 0 0,0 0-1 0 0,0 0 0 0 0,0 0 1 0 0,0 0-1 0 0,0 0 0 0 0,1 0 1 0 0,-1 0-1 0 0,0 0 1 0 0,0 0-1 0 0,0 0 0 0 0,0 0 1 0 0,0 0-1 0 0,0 0 0 0 0,0 0 1 0 0,0 0-1 0 0,0 0 0 0 0,1 0 1 0 0,-1 0-1 0 0,0 0 0 0 0,0 0 1 0 0,0 0-1 0 0,0 0 1 0 0,0 0-1 0 0,0 0 0 0 0,0 0 1 0 0,0 0-1 0 0,0 0 0 0 0,0 0 1 0 0,1 0-1 0 0,-1 0 0 0 0,0 0 1 0 0,0 1-1 0 0,0-1 1 0 0,0 0-1 0 0,0 0 0 0 0,0 0 1 0 0,0 0-1 0 0,0 0 0 0 0,0 0 1 0 0,0 0-1 0 0,0 0 0 0 0,0 0 1 0 0,0 1-1 0 0,0-1 1 0 0,0 0-1 0 0,6 13 12 0 0,-2 0-35 0 0,-4-11-100 0 0,3-1-970 0 0,18-1-67 0 0,0 0 0 0 0,0-2 0 0 0,31-5 1 0 0,-8 0 239 0 0,-41 7 632 0 0,-9 15-1596 0 0,-4-3-1193 0 0,-1-2-968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6:42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0 6447 0 0,'0'0'586'0'0,"-2"1"-486"0"0,-23 5 469 0 0,7 0 7323 0 0,7-3-3223 0 0,12 0-4527 0 0,0 3-94 0 0,0-1 0 0 0,0 1 1 0 0,-1 0-1 0 0,1 0 0 0 0,-1 0 1 0 0,-1 0-1 0 0,1 0 1 0 0,-1 0-1 0 0,0 0 0 0 0,0-1 1 0 0,-1 1-1 0 0,0 0 1 0 0,-3 8-1 0 0,-6 9 125 0 0,-23 40 1 0 0,-31 29 25 0 0,1 2-144 0 0,19-26 8 0 0,-21 38-6 0 0,58-91-57 0 0,1 1 1 0 0,0 0 0 0 0,1-1 0 0 0,1 2-1 0 0,-4 20 1 0 0,7-8 53 0 0,5-17-44 0 0,10 8-958 0 0,-12-19 631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36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455 189 5527 0 0,'0'0'13835'0'0,"1"0"-13224"0"0,3-1-473 0 0,0 1 1 0 0,-1-1-1 0 0,1 0 1 0 0,0 0 0 0 0,-1-1-1 0 0,0 1 1 0 0,1-1-1 0 0,-1 0 1 0 0,0 0 0 0 0,0 0-1 0 0,0 0 1 0 0,0 0-1 0 0,0-1 1 0 0,0 0-1 0 0,2-3 1 0 0,6-6-77 0 0,0 0-1 0 0,9-17 1 0 0,-16 23-137 0 0,0 0-1 0 0,-1-1 1 0 0,0 1 0 0 0,0 0-1 0 0,0-1 1 0 0,-1 0-1 0 0,2-10 1 0 0,-4 15 29 0 0,1 1 0 0 0,-1 0 0 0 0,0-1 0 0 0,0 1 0 0 0,0-1 0 0 0,0 1 0 0 0,0-1 0 0 0,0 1 0 0 0,0 0 0 0 0,0-1 0 0 0,-1 1 0 0 0,1-1 0 0 0,-1 1 0 0 0,1 0-1 0 0,-1-1 1 0 0,1 1 0 0 0,-1 0 0 0 0,0-1 0 0 0,0 1 0 0 0,1 0 0 0 0,-1 0 0 0 0,0 0 0 0 0,0 0 0 0 0,0 0 0 0 0,0 0 0 0 0,0 0 0 0 0,-1 0 0 0 0,1 0 0 0 0,0 0 0 0 0,0 1 0 0 0,-1-1 0 0 0,1 0 0 0 0,0 1 0 0 0,-1-1 0 0 0,1 1 0 0 0,0 0 0 0 0,-1-1 0 0 0,1 1 0 0 0,-1 0 0 0 0,1 0 0 0 0,-1 0 0 0 0,-1 0 0 0 0,-5 0-68 0 0,0 0 0 0 0,1 1 0 0 0,-1 0 0 0 0,0 0 0 0 0,0 1 0 0 0,1 0 1 0 0,-1 0-1 0 0,1 1 0 0 0,0 0 0 0 0,-10 5 0 0 0,-7 6-164 0 0,-34 25 1 0 0,46-31 198 0 0,-23 18-85 0 0,-116 87-149 0 0,130-95 445 0 0,0 1-1 0 0,2 1 1 0 0,0 1 0 0 0,-26 38-1 0 0,39-49-24 0 0,0 1 0 0 0,0-1 0 0 0,1 1 0 0 0,0 0 1 0 0,1 0-1 0 0,1 0 0 0 0,0 1 0 0 0,-3 20 0 0 0,5-26-52 0 0,1 0-1 0 0,0 0 1 0 0,0-1 0 0 0,0 1 0 0 0,1 0-1 0 0,0 0 1 0 0,0 0 0 0 0,0-1 0 0 0,1 1-1 0 0,0 0 1 0 0,0-1 0 0 0,0 0 0 0 0,1 1-1 0 0,0-1 1 0 0,0 0 0 0 0,0 0 0 0 0,0 0-1 0 0,1-1 1 0 0,6 7 0 0 0,-4-6 37 0 0,0 0-1 0 0,0-1 1 0 0,1 1 0 0 0,-1-1 0 0 0,1-1 0 0 0,0 1-1 0 0,0-1 1 0 0,1 0 0 0 0,-1-1 0 0 0,0 0 0 0 0,1 0-1 0 0,0 0 1 0 0,-1-1 0 0 0,12 0 0 0 0,8-1 306 0 0,0-1-1 0 0,49-8 1 0 0,-40 3-108 0 0,-32 6-271 0 0,12-4 64 0 0,-15 3 31 0 0,22-3-2833 0 0,10-10 1306 0 0,-13 4-4770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6:42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 7367 0 0,'0'0'11792'0'0,"-3"1"-11473"0"0,0 0-217 0 0,-18 13 169 0 0,12-7-269 0 0,0 0 1 0 0,0 1-1 0 0,1 0 0 0 0,1 1 0 0 0,-9 10 0 0 0,-29 52-4 0 0,26-39 3 0 0,-1 2-1 0 0,-25 61 0 0 0,42-88 0 0 0,0 0 0 0 0,1 0 0 0 0,-1 1 0 0 0,1-1 0 0 0,1 1 0 0 0,0 0 0 0 0,0-1 0 0 0,0 1 0 0 0,1 0 0 0 0,0-1 0 0 0,1 9 0 0 0,5-1 0 0 0,-4-12 10 0 0,1 0-1 0 0,-1 1 0 0 0,1-1 1 0 0,-1 0-1 0 0,1-1 0 0 0,0 1 1 0 0,0 0-1 0 0,0-1 0 0 0,1 0 1 0 0,-1 1-1 0 0,1-1 0 0 0,-1-1 1 0 0,1 1-1 0 0,0 0 0 0 0,-1-1 1 0 0,1 0-1 0 0,7 2 0 0 0,-3-3 85 0 0,-1 1-1 0 0,1-1 1 0 0,-1-1-1 0 0,1 1 1 0 0,-1-1-1 0 0,1-1 1 0 0,-1 1-1 0 0,13-6 1 0 0,-5 2 106 0 0,-1-1 1 0 0,0 0-1 0 0,0-1 1 0 0,0-1 0 0 0,-1 0-1 0 0,0-1 1 0 0,-1 0 0 0 0,15-14-1 0 0,-20 16-137 0 0,0-1 0 0 0,-1 1 0 0 0,1-1 0 0 0,-1 0 0 0 0,-1-1 0 0 0,0 0 0 0 0,0 0 0 0 0,-1 0 0 0 0,0 0 0 0 0,0 0-1 0 0,-1-1 1 0 0,0 0 0 0 0,2-16 0 0 0,-3 13-34 0 0,-1 1 0 0 0,-1-1 0 0 0,0 0 1 0 0,-1 1-1 0 0,0-1 0 0 0,-1 1 0 0 0,0-1 0 0 0,-1 1 0 0 0,-1 0 0 0 0,-6-17 0 0 0,2 11-18 0 0,5 11-5 0 0,1 1-1 0 0,-1 0 1 0 0,-1 0 0 0 0,1 0-1 0 0,-1 0 1 0 0,-8-9 0 0 0,3 8-97 0 0,7 6 66 0 0,-1 1-1 0 0,1 0 1 0 0,0 0-1 0 0,-1-1 1 0 0,1 1 0 0 0,0 1-1 0 0,-1-1 1 0 0,1 0-1 0 0,0 1 1 0 0,-1-1-1 0 0,1 1 1 0 0,0-1 0 0 0,0 1-1 0 0,0 0 1 0 0,-1 0-1 0 0,1 0 1 0 0,0 0-1 0 0,0 1 1 0 0,0-1 0 0 0,1 0-1 0 0,-1 1 1 0 0,0-1-1 0 0,-1 3 1 0 0,-19 20-1579 0 0,7 0-4518 0 0,7-11-558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6:4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93 4607 0 0,'0'0'354'0'0,"1"-2"-69"0"0,8-22 3233 0 0,9-17 27 0 0,-17 38-2969 0 0,8-10 1070 0 0,-4 3 2270 0 0,-7 12-3752 0 0,-19 31 386 0 0,-13 17-128 0 0,32-46-362 0 0,-5 15-47 0 0,1-9-11 0 0,-1 0 6 0 0,-10 14 45 0 0,11-16-53 0 0,0 1 0 0 0,1 0 0 0 0,-9 17 0 0 0,-5 15 0 0 0,13-29 0 0 0,0-1-12 0 0,4-8-36 0 0,-2 4 47 0 0,3-6 56 0 0,4-1-42 0 0,0-1 1 0 0,1 1 0 0 0,-1-1-1 0 0,0 0 1 0 0,0 0 0 0 0,0 0-1 0 0,4-3 1 0 0,16-4 26 0 0,7 0 123 0 0,-24 6-75 0 0,1 1-1 0 0,-1-1 1 0 0,0 1 0 0 0,11-1-1 0 0,-13 2-19 0 0,1-1 1 0 0,0 0-1 0 0,-1 0 0 0 0,1-1 0 0 0,0 1 1 0 0,-1-1-1 0 0,0 0 0 0 0,1 0 0 0 0,5-5 1 0 0,9-3 160 0 0,-13 7-145 0 0,55-20 1280 0 0,-58 22-1055 0 0,-3 1-316 0 0,0 0-1 0 0,0 0 1 0 0,1 0-1 0 0,-1 1 1 0 0,0-1-1 0 0,0 0 1 0 0,1 0-1 0 0,-1 0 1 0 0,0 0-1 0 0,1 0 1 0 0,-1 0-1 0 0,0 0 0 0 0,0 0 1 0 0,1 0-1 0 0,-1 0 1 0 0,0 0-1 0 0,1 0 1 0 0,-1 0-1 0 0,0 0 1 0 0,0 0-1 0 0,1-1 1 0 0,-1 1-1 0 0,1 0 1 0 0,10-2-403 0 0,8 4-1182 0 0,1-2 0 0 0,34-4 0 0 0,-51 4 777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6:44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14 1375 0 0,'4'-13'13195'0'0,"-14"62"-10455"0"0,-69 195-907 0 0,46-139-1705 0 0,19-69-119 0 0,6-15 7 0 0,0 2 1 0 0,1-1-1 0 0,-5 26 1 0 0,11-35 26 0 0,0-8-38 0 0,1-5-5 0 0,0 1 0 0 0,0 0 1 0 0,0-1-1 0 0,-1 1 0 0 0,1 0 1 0 0,0-1-1 0 0,0 1 0 0 0,0 0 1 0 0,0-1-1 0 0,0 1 0 0 0,0 0 0 0 0,1-1 1 0 0,-1 1-1 0 0,0 0 0 0 0,0-1 1 0 0,0 1-1 0 0,1 1 0 0 0,6 12 38 0 0,-7-12-105 0 0,3-2-861 0 0,10 2-3549 0 0,2-2-1529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6:44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92 3679 0 0,'1'-2'167'0'0,"3"-6"-7"0"0,-5-3 8093 0 0,-10 13-7578 0 0,0 1 0 0 0,0 0 0 0 0,1 0-1 0 0,0 1 1 0 0,0 1 0 0 0,-11 5 0 0 0,1 2-572 0 0,1 0 0 0 0,-18 15 1 0 0,30-21-91 0 0,1 0 1 0 0,0 0 0 0 0,1 0-1 0 0,0 1 1 0 0,0-1 0 0 0,0 1-1 0 0,1 1 1 0 0,0-1-1 0 0,0 1 1 0 0,-4 13 0 0 0,4-9 26 0 0,0 1 1 0 0,1 1-1 0 0,1-1 1 0 0,0 0-1 0 0,0 23 1 0 0,2-27 22 0 0,1-1 0 0 0,0 1 0 0 0,0-1 0 0 0,1 0 0 0 0,0 0 0 0 0,0 0 0 0 0,1 0 0 0 0,5 10 0 0 0,-6-15-21 0 0,-1 0 1 0 0,1-1-1 0 0,0 0 1 0 0,-1 1-1 0 0,1-1 1 0 0,0 0 0 0 0,1 0-1 0 0,-1 0 1 0 0,0 0-1 0 0,1 0 1 0 0,-1-1 0 0 0,1 1-1 0 0,-1-1 1 0 0,1 1-1 0 0,0-1 1 0 0,-1 0-1 0 0,1 0 1 0 0,0 0 0 0 0,0-1-1 0 0,0 1 1 0 0,0-1-1 0 0,0 1 1 0 0,0-1-1 0 0,0 0 1 0 0,0 0 0 0 0,3-1-1 0 0,4 0 153 0 0,-1 0 0 0 0,1-1 0 0 0,0 0-1 0 0,-1-1 1 0 0,0 0 0 0 0,15-7 0 0 0,12-4 523 0 0,-23 9-433 0 0,-1 1-1 0 0,12-8 1 0 0,-3 2 4 0 0,-16 8-239 0 0,1-1 0 0 0,-1 1 0 0 0,0-1 0 0 0,0 0 0 0 0,-1-1 0 0 0,1 1 0 0 0,-1-1 0 0 0,1 0 0 0 0,-1 0 0 0 0,0 0 0 0 0,4-6 0 0 0,-5 5-37 0 0,1 0 0 0 0,-1-1 1 0 0,0 1-1 0 0,-1 0 0 0 0,1-1 0 0 0,-1 0 0 0 0,0 1 0 0 0,0-1 0 0 0,-1 0 1 0 0,0 0-1 0 0,0 0 0 0 0,0 0 0 0 0,-1 0 0 0 0,0 0 0 0 0,0 0 0 0 0,-1-9 1 0 0,-2-3 14 0 0,-1 0 0 0 0,0 0 0 0 0,-1 0 0 0 0,-8-17 0 0 0,5 13-40 0 0,2 4-30 0 0,-1 1 0 0 0,0 0 0 0 0,-1 1 1 0 0,-15-23-1 0 0,22 38 24 0 0,0 1 1 0 0,1-1 0 0 0,-1 1-1 0 0,0-1 1 0 0,0 1 0 0 0,0-1-1 0 0,0 1 1 0 0,1 0 0 0 0,-1-1-1 0 0,0 1 1 0 0,0 0 0 0 0,0-1-1 0 0,0 1 1 0 0,0 0 0 0 0,0 0-1 0 0,0 0 1 0 0,0 0 0 0 0,-2 0-1 0 0,-16 4-151 0 0,15-2 121 0 0,-1 0-1 0 0,1 0 0 0 0,0 1 1 0 0,0-1-1 0 0,0 1 1 0 0,0 0-1 0 0,-6 6 1 0 0,-23 29-1456 0 0,16-18-662 0 0,1-2-4728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6:52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39 1839 0 0,'0'0'5440'0'0,"2"-1"-5032"0"0,15-14 1088 0 0,-15 14-953 0 0,0-1 129 0 0,1 0-190 0 0,17-11 2110 0 0,-8 8 4262 0 0,-16 19-5910 0 0,3-12-715 0 0,-5 9-103 0 0,0-1-1 0 0,1 1 1 0 0,0 0 0 0 0,-3 14-1 0 0,5-13-125 0 0,-1 0 0 0 0,0 0 0 0 0,-1 0 0 0 0,-1-1 0 0 0,1 0 0 0 0,-2 0 0 0 0,-7 11 0 0 0,6-7-27 0 0,6-10 20 0 0,0 0-1 0 0,-1-1 1 0 0,1 0-1 0 0,-1 1 0 0 0,0-1 1 0 0,-4 4-1 0 0,-47 50-1 0 0,48-52 5 0 0,-33 31-476 0 0,38-35 357 0 0,12-10-429 0 0,-3 1 553 0 0,6-2-3 0 0,21-4 14 0 0,-26 10 24 0 0,-5 0 10 0 0,1 1 0 0 0,1 1-1 0 0,-1-1 1 0 0,0 1-1 0 0,0 0 1 0 0,1 0 0 0 0,-1 0-1 0 0,0 1 1 0 0,1 0-1 0 0,-1 0 1 0 0,0 0 0 0 0,9 2-1 0 0,-1 2 63 0 0,3 6-17 0 0,-3-1-23 0 0,-11-8-51 0 0,0 1 0 0 0,1-1 0 0 0,-1 0 1 0 0,1 0-1 0 0,-1 0 0 0 0,1 0 0 0 0,-1 0 0 0 0,1 0 1 0 0,-1 0-1 0 0,1-1 0 0 0,0 0 0 0 0,-1 1 0 0 0,1-1 1 0 0,0 0-1 0 0,-1 0 0 0 0,1 0 0 0 0,0-1 0 0 0,-1 1 1 0 0,1-1-1 0 0,0 1 0 0 0,2-2 0 0 0,0-1 29 0 0,-1 1 0 0 0,1-1 0 0 0,-1 0 1 0 0,0-1-1 0 0,0 1 0 0 0,0-1 0 0 0,5-6 0 0 0,-6 7-12 0 0,12-12 98 0 0,-4 3-78 0 0,0 0-1 0 0,-1-1 1 0 0,10-15 0 0 0,-56 62-2143 0 0,24-19-3038 0 0,-1 2-1636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6:52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 10247 0 0,'0'0'5055'0'0,"1"2"-4255"0"0,-1 0-623 0 0,1 1-1 0 0,-1 0 1 0 0,1 0 0 0 0,-1 0-1 0 0,0-1 1 0 0,0 1 0 0 0,0 0-1 0 0,-1 0 1 0 0,1 0 0 0 0,-2 4-1 0 0,-12 32 1123 0 0,5-15-500 0 0,-18 49 644 0 0,-4 14-910 0 0,16-36-507 0 0,-3 0-1 0 0,-1-2 1 0 0,-3 0 0 0 0,-48 81-1 0 0,30-67-25 0 0,29-40 1 0 0,10-19 2 0 0,1-1 4 0 0,0 2 35 0 0,1 6-31 0 0,-1-10-11 0 0,1 0 0 0 0,-1 0 0 0 0,0 0 0 0 0,1-1 0 0 0,-1 1 0 0 0,1 0 0 0 0,-1 0 0 0 0,1-1 0 0 0,0 1 0 0 0,-1 0 0 0 0,1-1 0 0 0,1 2 0 0 0,-1-1 4 0 0,1-1-1 0 0,-1 1 1 0 0,1 0-1 0 0,0-1 0 0 0,-1 1 1 0 0,1-1-1 0 0,0 1 1 0 0,0-1-1 0 0,-1 0 1 0 0,1 0-1 0 0,0 0 1 0 0,0 0-1 0 0,0 0 1 0 0,-1 0-1 0 0,1 0 1 0 0,0-1-1 0 0,0 1 1 0 0,-1-1-1 0 0,4 0 0 0 0,2-2-441 0 0,0 0 1 0 0,-1-1-1 0 0,9-4 0 0 0,7-6-6952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6:52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66 4607 0 0,'0'-2'12756'0'0,"1"-8"-10226"0"0,20-23 67 0 0,-20 31-1605 0 0,-11 13-851 0 0,-3 2-148 0 0,0 1 0 0 0,0 1 1 0 0,2 0-1 0 0,0 1 0 0 0,1 1 0 0 0,-13 25 0 0 0,3 1 7 0 0,11-26 0 0 0,1 1 0 0 0,-7 19 0 0 0,13-31 0 0 0,1 0 0 0 0,0 0 0 0 0,0 0 0 0 0,0 0 0 0 0,0 0 0 0 0,1 0 0 0 0,0 0 0 0 0,1 0 0 0 0,-1 0 0 0 0,3 11 0 0 0,3-4 0 0 0,-4-10 0 0 0,0-1 0 0 0,0 1 0 0 0,0-1 0 0 0,1 0 0 0 0,-1 0 0 0 0,1 0 0 0 0,0-1 0 0 0,-1 1 0 0 0,1-1-1 0 0,0 1 1 0 0,0-1 0 0 0,0 0 0 0 0,0 0 0 0 0,0 0 0 0 0,0 0 0 0 0,6 0 0 0 0,0 0 3 0 0,0 0 0 0 0,0-1 0 0 0,0 0 0 0 0,15-2-1 0 0,-11-1 68 0 0,0-1 0 0 0,0 0-1 0 0,0-1 1 0 0,0 0-1 0 0,12-8 1 0 0,-7 4 14 0 0,-11 6-56 0 0,0-1 1 0 0,0-1-1 0 0,-1 1 0 0 0,1-1 1 0 0,-1 0-1 0 0,0-1 0 0 0,0 1 1 0 0,-1-1-1 0 0,0 0 0 0 0,6-8 1 0 0,-10 12-22 0 0,0 0 0 0 0,0-1 0 0 0,-1 1 1 0 0,1 0-1 0 0,0 0 0 0 0,-1 0 0 0 0,1-1 0 0 0,-1 1 1 0 0,0 0-1 0 0,0 0 0 0 0,0-1 0 0 0,0 1 0 0 0,0-3 1 0 0,-7-27 61 0 0,0 15-45 0 0,0 2 0 0 0,-1-1 0 0 0,-1 1 0 0 0,-14-20 0 0 0,3 5-5 0 0,16 23-23 0 0,-2-2-36 0 0,0-1-1 0 0,0 1 0 0 0,1-1 0 0 0,1 0 1 0 0,-7-21-1 0 0,11 30-39 0 0,0 0 60 0 0,0 1 0 0 0,0 0 0 0 0,0 0 0 0 0,0 0 0 0 0,0-1 0 0 0,0 1 0 0 0,0 0 0 0 0,0 0 0 0 0,0-1 0 0 0,0 1 0 0 0,0 0 0 0 0,0 0 0 0 0,0 0 0 0 0,0-1 0 0 0,0 1 0 0 0,0 0 0 0 0,0 0 0 0 0,0 0 0 0 0,0-1 0 0 0,0 1 0 0 0,-1 0 0 0 0,1 0 1 0 0,0 0-1 0 0,0-1 0 0 0,0 1 0 0 0,0 0 0 0 0,0 0 0 0 0,0 0 0 0 0,-1 0 0 0 0,1 0 0 0 0,0-1 0 0 0,0 1 0 0 0,0 0 0 0 0,-1 0 0 0 0,1 0 0 0 0,0 0 0 0 0,0 0 0 0 0,0 0 0 0 0,-1 0 0 0 0,1 0 0 0 0,0 0 0 0 0,0 0 0 0 0,0-1 0 0 0,-1 1 0 0 0,1 0 0 0 0,0 0 0 0 0,0 1 0 0 0,-1-1 0 0 0,1 0 0 0 0,0 0 0 0 0,0 0 0 0 0,0 0 0 0 0,-1 0 0 0 0,1 0 0 0 0,-10 7-473 0 0,3 0-58 0 0,1 0 1 0 0,0 0-1 0 0,-6 12 0 0 0,-8 8-991 0 0,2-7 303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6:54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41 9007 0 0,'0'0'816'0'0,"1"-2"-672"0"0,9-16 282 0 0,0 5 4775 0 0,-1 5 412 0 0,-16 20-5521 0 0,0-1 0 0 0,-1-1 0 0 0,0 1 0 0 0,0-1 0 0 0,-19 18 0 0 0,16-17-92 0 0,1-1 0 0 0,0 2 0 0 0,-2 6 0 0 0,11-12 0 0 0,0 0 0 0 0,-12 26 0 0 0,5-15 0 0 0,-8 27 0 0 0,8-18 5 0 0,5-22-15 0 0,1 1 0 0 0,0-1 1 0 0,0 1-1 0 0,0 0 0 0 0,-1 6 1 0 0,25-30 62 0 0,-11 10-53 0 0,2 1 0 0 0,-9 6 0 0 0,-1 0 0 0 0,1 0 0 0 0,0 0 0 0 0,1 1 0 0 0,7-3 0 0 0,-2 1 0 0 0,-5 1 0 0 0,-1 0 0 0 0,1 0 0 0 0,-1 0 0 0 0,1 1 0 0 0,-1 0 0 0 0,1 0 0 0 0,0 0 0 0 0,0 1 0 0 0,6-1 0 0 0,4 0 0 0 0,30-2 30 0 0,-29 3 21 0 0,0-1 0 0 0,0-1 0 0 0,-1-1 0 0 0,20-5 1 0 0,29-14 433 0 0,-63 22-468 0 0,0-1 0 0 0,-1 1 1 0 0,1 0-1 0 0,-1-1 0 0 0,1 1 1 0 0,0 0-1 0 0,-1-1 0 0 0,1 1 1 0 0,-1 0-1 0 0,1-1 0 0 0,-1 1 1 0 0,1-1-1 0 0,-1 1 0 0 0,0-1 1 0 0,1 1-1 0 0,0-2 0 0 0,0 1 38 0 0,0-1 104 0 0,1 1-82 0 0,4-4-1267 0 0,-17 9-1272 0 0,-3 4-4674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6:54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0 7367 0 0,'0'0'11110'0'0,"-1"4"-10765"0"0,0 9-67 0 0,-2 1-1 0 0,0-1 1 0 0,-9 23 0 0 0,-20 41 223 0 0,12-32-297 0 0,-9 22 4 0 0,-60 159-127 0 0,81-205-58 0 0,0 0-1 0 0,-12 21 0 0 0,-35 49-35 0 0,50-82-46 0 0,4-7-58 0 0,4-3-1361 0 0,30-7-104 0 0,-9 0-3014 0 0,-3-4-1074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6:54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46 1375 0 0,'1'-2'5407'0'0,"24"-13"5128"0"0,-12 10-7326 0 0,-15 7-3110 0 0,-48 62 330 0 0,11-15-316 0 0,27-34-106 0 0,-53 76 3 0 0,53-72-10 0 0,1 0 0 0 0,1 1-1 0 0,-8 21 1 0 0,16-36 1 0 0,1-1 1 0 0,-1 0-1 0 0,1 1 0 0 0,1-1 0 0 0,-1 1 0 0 0,0 0 0 0 0,1-1 1 0 0,0 7-1 0 0,3 2 42 0 0,-2-12-28 0 0,1 1 0 0 0,-1 0 0 0 0,1-1 1 0 0,0 1-1 0 0,-1-1 0 0 0,1 1 1 0 0,0-1-1 0 0,0 0 0 0 0,0 1 1 0 0,0-1-1 0 0,0 0 0 0 0,0-1 1 0 0,0 1-1 0 0,0 0 0 0 0,0 0 1 0 0,0-1-1 0 0,1 1 0 0 0,3-1 1 0 0,5 1 157 0 0,0 0 0 0 0,15-1 0 0 0,3-3 143 0 0,0-1 1 0 0,0-2-1 0 0,-1-1 0 0 0,43-16 1 0 0,-36 12-211 0 0,-18 5-15 0 0,-1 0 0 0 0,1-2 0 0 0,-1 1 1 0 0,-1-2-1 0 0,20-13 0 0 0,-32 19-66 0 0,1 0 1 0 0,-1-1-1 0 0,0 1 1 0 0,0-1-1 0 0,0 0 1 0 0,-1 1-1 0 0,1-1 1 0 0,2-6-1 0 0,3-8 89 0 0,-9 12-95 0 0,0 2 0 0 0,0-3-7 0 0,0 1 0 0 0,-1-1 1 0 0,1 1-1 0 0,-1-1 0 0 0,-1 1 0 0 0,1 0 0 0 0,-1 0 0 0 0,0 0 1 0 0,0 0-1 0 0,-1 0 0 0 0,0 1 0 0 0,-5-6 0 0 0,-7-8-3 0 0,-36-31 0 0 0,46 45-9 0 0,-12-11-24 0 0,2 0-1 0 0,-27-34 1 0 0,38 42 638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37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10 12007 0 0,'0'0'547'0'0,"0"-2"-11"0"0,2-4-211 0 0,-2 5 386 0 0,-2 2 206 0 0,-12 8-378 0 0,0 1 0 0 0,0 1 1 0 0,1 0-1 0 0,0 1 0 0 0,1 0 0 0 0,1 1 0 0 0,-1 0 0 0 0,-12 23 0 0 0,-1 1-213 0 0,-4 5-272 0 0,1 1-1 0 0,-23 53 1 0 0,32-52-916 0 0,8-16-2484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7:56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64 1375 0 0,'0'0'13962'0'0,"-3"1"-13100"0"0,-26 0 1704 0 0,-11 3-624 0 0,-1-2-726 0 0,39-2-911 0 0,0 0-31 0 0,-15 2 594 0 0,14-1-294 0 0,14 0-554 0 0,57-5 63 0 0,0-2-1 0 0,79-19 0 0 0,-8 2-62 0 0,-21 7-20 0 0,-102 15 0 0 0,-10 1-11 0 0,-1 0 1 0 0,1 0-1 0 0,-1 0 1 0 0,0 1-1 0 0,0 0 0 0 0,1 0 1 0 0,-1 0-1 0 0,8 4 0 0 0,-9-3-51 0 0,0-1 1 0 0,1 1-1 0 0,-1-1 0 0 0,9 1 0 0 0,-3-1-5 0 0,-7 0 3 0 0,0-1 0 0 0,7 1-5 0 0,-8 0-23 0 0,1-2-115 0 0,8-1 53 0 0,-10 2 20 0 0,-1 0 0 0 0,1 0 0 0 0,-1 0 0 0 0,1 0 0 0 0,-1-1 0 0 0,1 1 0 0 0,-1 0 0 0 0,1 0 0 0 0,0 0 0 0 0,-1-1 0 0 0,0 1 0 0 0,1 0 0 0 0,-1-1 0 0 0,1 1 0 0 0,-1-1 0 0 0,1 1 0 0 0,-1 0 1 0 0,0-1-1 0 0,1 1 0 0 0,-1-1 0 0 0,0 1 0 0 0,1-1 0 0 0,-1 1 0 0 0,0-1 0 0 0,1 0 0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7:57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806 20 5983 0 0,'2'-2'274'0'0,"16"-16"10304"0"0,-18 21-9944 0 0,-1 1-464 0 0,1 1 0 0 0,-1-1 0 0 0,0 1 0 0 0,-1-1 0 0 0,1 0 0 0 0,-1 1 1 0 0,0-1-1 0 0,0 0 0 0 0,0 0 0 0 0,0 0 0 0 0,-1 0 0 0 0,1-1 0 0 0,-1 1 0 0 0,0-1 1 0 0,-1 0-1 0 0,1 1 0 0 0,0-1 0 0 0,-1-1 0 0 0,-4 4 0 0 0,-6 4 22 0 0,0-1 0 0 0,-1-1 0 0 0,-31 13 0 0 0,20-12-183 0 0,1-1 0 0 0,-1-1-1 0 0,-1-1 1 0 0,1-1 0 0 0,-1-2 0 0 0,0 0-1 0 0,0-2 1 0 0,-46-4 0 0 0,11 0-233 0 0,-18-2-83 0 0,70 4 181 0 0,0-1-1 0 0,0 0 1 0 0,0 0-1 0 0,1-1 1 0 0,-16-7 0 0 0,0 2-1365 0 0,23 7 1608 0 0,0 2-63 0 0,-1 0-27 0 0,1 0 0 0 0,0 1 0 0 0,0-1 0 0 0,0 1 1 0 0,0-1-1 0 0,0 1 0 0 0,0 0 0 0 0,0 0 0 0 0,1 0 1 0 0,-1 0-1 0 0,1 0 0 0 0,-1 0 0 0 0,1 0 0 0 0,0 1 1 0 0,0-1-1 0 0,0 0 0 0 0,0 1 0 0 0,-1 4 0 0 0,-3 9 232 0 0,-4 27-1 0 0,9-39-222 0 0,-2 8 79 0 0,0 1 0 0 0,0-1 0 0 0,-2 0 0 0 0,1 0 0 0 0,-1 0-1 0 0,-1-1 1 0 0,0 1 0 0 0,-1-1 0 0 0,-8 12 0 0 0,-43 62 208 0 0,55-81-280 0 0,-2 7-22 0 0,3-6 22 0 0,-1 4-22 0 0,2-9-20 0 0,0 0 0 0 0,0 0-1 0 0,0 0 1 0 0,0 0 0 0 0,0 0 0 0 0,0 0 0 0 0,0 0 0 0 0,0 1 0 0 0,0-1 0 0 0,0 0-1 0 0,0 0 1 0 0,0 0 0 0 0,0 0 0 0 0,0 0 0 0 0,0 0 0 0 0,0 0 0 0 0,0 0 0 0 0,0 1-1 0 0,0-1 1 0 0,0 0 0 0 0,0 0 0 0 0,0 0 0 0 0,1 0 0 0 0,-1 0 0 0 0,0 0-1 0 0,0 0 1 0 0,0 0 0 0 0,0 0 0 0 0,0 0 0 0 0,0 0 0 0 0,0 1 0 0 0,0-1 0 0 0,0 0-1 0 0,0 0 1 0 0,0 0 0 0 0,1 0 0 0 0,-1 0 0 0 0,0 0 0 0 0,0 0 0 0 0,0 0 0 0 0,0 0-1 0 0,0 0 1 0 0,0 0 0 0 0,0 0 0 0 0,0 0 0 0 0,1 0 0 0 0,-1 0 0 0 0,0 0 0 0 0,5 1 6 0 0,-1 0 0 0 0,1 0 0 0 0,0 0 0 0 0,0-1 0 0 0,0 0 0 0 0,-1 0 0 0 0,1 0 1 0 0,0-1-1 0 0,0 1 0 0 0,0-1 0 0 0,-1 0 0 0 0,1-1 0 0 0,0 1 0 0 0,8-5 0 0 0,6-3 5 0 0,0-2 0 0 0,21-15-1 0 0,16-9-198 0 0,-37 26 14 0 0,0 0 0 0 0,40-12-1 0 0,-43 19 66 0 0,-3 3 76 0 0,-1 1 0 0 0,0 0 0 0 0,0 1-1 0 0,0 0 1 0 0,0 1 0 0 0,21 9 0 0 0,6 3 13 0 0,-20-9 19 0 0,-7-2 0 0 0,0-1 0 0 0,0-1 0 0 0,24 5 0 0 0,0-3 57 0 0,-33-4-39 0 0,0-1 1 0 0,0 1-1 0 0,0 0 1 0 0,-1 0-1 0 0,1 0 1 0 0,0 1-1 0 0,0-1 1 0 0,-1 0-1 0 0,5 4 1 0 0,7 10 120 0 0,-12-9-115 0 0,-1-2 6 0 0,0 0-4 0 0,0 0-1 0 0,0 0 1 0 0,-1 1 0 0 0,1-1-1 0 0,-1 0 1 0 0,0 0 0 0 0,0 1 0 0 0,0-1-1 0 0,-1 0 1 0 0,1 0 0 0 0,-1 0 0 0 0,0 0-1 0 0,0 1 1 0 0,-1-1 0 0 0,1 0 0 0 0,-3 4-1 0 0,-1 2 42 0 0,-1 1 1 0 0,0-1-1 0 0,-1-1 0 0 0,-12 16 0 0 0,3-7-18 0 0,0-1 0 0 0,-2 0 0 0 0,0-1 0 0 0,-27 19 0 0 0,24-22-10 0 0,-1-1 0 0 0,0 0-1 0 0,-1-2 1 0 0,-37 11 0 0 0,-99 17 135 0 0,142-36-127 0 0,0 0 0 0 0,-20-2 0 0 0,28 0-28 0 0,-4-1 48 0 0,4-4 13 0 0,8 3-3 0 0,2 0-10 0 0,0 1-255 0 0,0-1 0 0 0,0 0 0 0 0,1 1 0 0 0,-1-1 0 0 0,1 1-1 0 0,0-1 1 0 0,-1 1 0 0 0,1-1 0 0 0,0 1 0 0 0,0 0 0 0 0,0 0 0 0 0,-1 0-1 0 0,1 0 1 0 0,0 0 0 0 0,1 1 0 0 0,-1-1 0 0 0,4 0 0 0 0,8-4-4391 0 0,1 0-1976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7:57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5983 0 0,'0'0'14247'0'0,"0"3"-13838"0"0,-2 6-162 0 0,1 0 0 0 0,-2-1 0 0 0,-3 12 0 0 0,1-5-75 0 0,1 0 1 0 0,0 0-1 0 0,-2 21 1 0 0,4-19-163 0 0,1-4-41 0 0,0-10-137 0 0,6-3-2601 0 0,-3-1 2516 0 0,0 1 0 0 0,0 0 0 0 0,0-1 0 0 0,0 0 0 0 0,0 1-1 0 0,0-1 1 0 0,0 0 0 0 0,-1 0 0 0 0,1 0 0 0 0,0 0 0 0 0,0 0 0 0 0,-1-1-1 0 0,3-1 1 0 0,12-12-1699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7:58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80 241 12871 0 0,'-4'-1'127'0'0,"1"0"0"0"0,-1 0 0 0 0,0 1 0 0 0,0-1 0 0 0,0 1 0 0 0,0 0 0 0 0,0 0 0 0 0,0 1 0 0 0,0-1 0 0 0,-7 2 0 0 0,-18 3 3243 0 0,92-8-2423 0 0,0-3-1 0 0,0-3 1 0 0,73-20 0 0 0,-50 8-300 0 0,67-20 331 0 0,28 3-227 0 0,-145 32-705 0 0,-14 0-14 0 0,0-1 0 0 0,0 0 0 0 0,0-2 0 0 0,-1 0 0 0 0,34-21 0 0 0,-20 11-16 0 0,-34 18-17 0 0,0 1 1 0 0,-1-1-1 0 0,1 1 0 0 0,-1 0 1 0 0,1-1-1 0 0,0 1 0 0 0,0 0 0 0 0,-1 0 1 0 0,1-1-1 0 0,0 1 0 0 0,-1 0 1 0 0,1 0-1 0 0,0 0 0 0 0,0 0 1 0 0,-1 0-1 0 0,2 0 0 0 0,-2 1-1 0 0,0 0-1 0 0,1 0 0 0 0,-1 0 1 0 0,0 0-1 0 0,0 0 0 0 0,0 0 1 0 0,0 1-1 0 0,0-1 1 0 0,0 0-1 0 0,-1 0 0 0 0,1 0 1 0 0,0 0-1 0 0,0 0 0 0 0,-1 0 1 0 0,1 0-1 0 0,-1 0 1 0 0,1 0-1 0 0,-1 0 0 0 0,1 0 1 0 0,-1 0-1 0 0,0 1 0 0 0,-17 24-11 0 0,-49 44-47 0 0,26-30 2 0 0,-12 13 46 0 0,-56 65 14 0 0,15 16-1 0 0,60-84 0 0 0,4-9 69 0 0,-3-1 1 0 0,-49 48-1 0 0,65-67 75 0 0,16-19 264 0 0,3-1-328 0 0,2 0-65 0 0,-1 0 0 0 0,0 0-1 0 0,0-1 1 0 0,1 0 0 0 0,-1 1 0 0 0,0-1-1 0 0,0 0 1 0 0,1 0 0 0 0,-1-1 0 0 0,0 1 0 0 0,1-1-1 0 0,-1 1 1 0 0,5-3 0 0 0,5-2-130 0 0,-1 0-1 0 0,14-9 1 0 0,-1 1-1085 0 0,4-4-1966 0 0,-17 9 1535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7:59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489 344 1375 0 0,'0'0'66'0'0,"1"2"286"0"0,0 11 5377 0 0,-1-10-3718 0 0,4 6 3703 0 0,8-18 1169 0 0,-3 3-8432 0 0,0-1 1683 0 0,0 0 1 0 0,0-1-1 0 0,-1 0 1 0 0,0 0-1 0 0,0-1 1 0 0,-1 0-1 0 0,0 0 1 0 0,-1-1 0 0 0,0 0-1 0 0,-1 0 1 0 0,0 0-1 0 0,6-18 1 0 0,-8 19-155 0 0,-1 1 1 0 0,0-1-1 0 0,0 0 1 0 0,-1 0 0 0 0,0 1-1 0 0,0-1 1 0 0,-1 0-1 0 0,0 0 1 0 0,-1 0-1 0 0,0 0 1 0 0,0 0-1 0 0,-1 0 1 0 0,0 1 0 0 0,-1-1-1 0 0,0 1 1 0 0,-7-15-1 0 0,8 19-20 0 0,0 1 1 0 0,-1-1-1 0 0,0 0 0 0 0,1 1 0 0 0,-2-1 1 0 0,1 1-1 0 0,0 0 0 0 0,-1 0 1 0 0,1 0-1 0 0,-1 0 0 0 0,0 1 0 0 0,-6-4 1 0 0,3 3-35 0 0,1 1 1 0 0,-1-1-1 0 0,0 1 1 0 0,0 1 0 0 0,0-1-1 0 0,0 1 1 0 0,-11 0-1 0 0,3 1 7 0 0,0 1 0 0 0,1 1-1 0 0,-1 0 1 0 0,0 0 0 0 0,1 2-1 0 0,-1 0 1 0 0,-16 7 0 0 0,8 0 57 0 0,2 1 1 0 0,-1 1-1 0 0,2 1 1 0 0,-28 23 0 0 0,19-14 13 0 0,-1 0 27 0 0,2 2 1 0 0,0 0-1 0 0,-47 58 0 0 0,71-78-16 0 0,1 0-1 0 0,0 0 1 0 0,-1 0 0 0 0,1 1-1 0 0,1-1 1 0 0,-1 1-1 0 0,1 0 1 0 0,0 0-1 0 0,1 0 1 0 0,-1 0 0 0 0,1 0-1 0 0,0 7 1 0 0,1-10-4 0 0,0 0-1 0 0,0 1 1 0 0,0-1 0 0 0,1 0-1 0 0,0 0 1 0 0,-1 1 0 0 0,1-1 0 0 0,0 0-1 0 0,1 0 1 0 0,-1 0 0 0 0,0 0-1 0 0,1 0 1 0 0,0 0 0 0 0,0 0-1 0 0,0-1 1 0 0,0 1 0 0 0,0-1 0 0 0,0 1-1 0 0,1-1 1 0 0,-1 0 0 0 0,1 0-1 0 0,0 0 1 0 0,-1 0 0 0 0,5 2 0 0 0,7 3 99 0 0,0 0 1 0 0,1-1 0 0 0,0-1 0 0 0,1 0 0 0 0,-1-1 0 0 0,22 3 0 0 0,1-3 271 0 0,58 0-1 0 0,-69-5-233 0 0,0-1 0 0 0,0-2 0 0 0,-1-1-1 0 0,28-8 1 0 0,-47 11-103 0 0,1-1 1 0 0,0 0-1 0 0,-1 0 0 0 0,0 0 1 0 0,0-1-1 0 0,0 0 0 0 0,0-1 0 0 0,0 0 1 0 0,-1 0-1 0 0,9-9 0 0 0,-11 9-19 0 0,0 0-1 0 0,0 0 0 0 0,0 0 1 0 0,-1 0-1 0 0,0-1 0 0 0,0 0 1 0 0,0 0-1 0 0,-1 1 1 0 0,0-1-1 0 0,0-1 0 0 0,-1 1 1 0 0,0 0-1 0 0,2-13 0 0 0,-4 12-26 0 0,2-2 89 0 0,9-25-16 0 0,-9 32-136 0 0,-3 5-12 0 0,-2 3 70 0 0,-73 108-20 0 0,12-29 32 0 0,3 4 0 0 0,5 2 0 0 0,-55 118 0 0 0,60-90 38 0 0,43-95 155 0 0,2-1 0 0 0,1 1 0 0 0,-4 28 0 0 0,6-34 818 0 0,6-17-946 0 0,1 2-45 0 0,0-1-13 0 0,20 3 152 0 0,-18-3-155 0 0,18-2 75 0 0,-20 0-53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4:06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158 444 5063 0 0,'0'0'3656'0'0,"-2"1"-1925"0"0,-2 0-1132 0 0,1 1 0 0 0,0 0 0 0 0,0 0-1 0 0,0 0 1 0 0,0 0 0 0 0,-5 5 0 0 0,5-4-464 0 0,0 0 0 0 0,1 0 0 0 0,0 0 0 0 0,0 0 0 0 0,0 1 0 0 0,0-1 0 0 0,0 1 0 0 0,1-1 0 0 0,-1 1 0 0 0,0 6 0 0 0,-5 18 28 0 0,-34 122 1138 0 0,39-147-1249 0 0,1 1-1 0 0,-1-1 0 0 0,0 1 1 0 0,0-1-1 0 0,-1 0 0 0 0,-3 4 1 0 0,3-3 4 0 0,2-2 16 0 0,-7 0 119 0 0,8-1-174 0 0,0-1-1 0 0,-1 0 1 0 0,1 0-1 0 0,-1 1 1 0 0,1-1 0 0 0,0 0-1 0 0,-1 0 1 0 0,1 0-1 0 0,0 0 1 0 0,-1 0 0 0 0,1 1-1 0 0,-1-1 1 0 0,1 0-1 0 0,0 0 1 0 0,-1 0-1 0 0,1 0 1 0 0,-1 0 0 0 0,1 0-1 0 0,0 0 1 0 0,-1 0-1 0 0,1-1 1 0 0,-1 1 0 0 0,1 0-1 0 0,0 0 1 0 0,-1 0-1 0 0,1 0 1 0 0,0 0-1 0 0,-1-1 1 0 0,1 1 0 0 0,0 0-1 0 0,-1 0 1 0 0,1-1-1 0 0,0 1 1 0 0,-1 0 0 0 0,1-1-1 0 0,-2-1 17 0 0,1 1-1 0 0,0-1 0 0 0,-1 1 1 0 0,1-1-1 0 0,0 0 0 0 0,0 0 1 0 0,0 1-1 0 0,0-1 1 0 0,1 0-1 0 0,-1 0 0 0 0,0 0 1 0 0,1 0-1 0 0,0 0 0 0 0,-1 0 1 0 0,1 0-1 0 0,0 0 0 0 0,0 0 1 0 0,0-4-1 0 0,1-2 53 0 0,0 0-1 0 0,0 0 1 0 0,4-12 0 0 0,10-24-8 0 0,2 1 0 0 0,2 0 1 0 0,43-69-1 0 0,-42 82-111 0 0,1 1 1 0 0,2 2-1 0 0,0 0 1 0 0,2 1-1 0 0,1 1 1 0 0,1 1-1 0 0,55-36 1 0 0,-38 34 428 0 0,0 2-1 0 0,1 2 1 0 0,70-23 0 0 0,-91 38-212 0 0,-14 4-84 0 0,-1 1 0 0 0,0-1-1 0 0,16-9 1 0 0,-23 11 729 0 0,-4 14-593 0 0,-4 2-190 0 0,0 0-1 0 0,-14 25 1 0 0,6-14-22 0 0,-55 96-267 0 0,2-1-13 0 0,58-103 234 0 0,-11 33 0 0 0,18-44 20 0 0,0-1 0 0 0,0 1 0 0 0,1 0-1 0 0,0 0 1 0 0,0 0 0 0 0,1 0 0 0 0,0 0-1 0 0,1 11 1 0 0,0-10 28 0 0,0 0 0 0 0,-1-1 1 0 0,0 1-1 0 0,0 0 0 0 0,-1 0 0 0 0,-3 12 0 0 0,-3 31 55 0 0,7-41-80 0 0,1-1 0 0 0,0 1-1 0 0,1-3 3 0 0,5 1-15 0 0,-1-3-53 0 0,-2-2-1203 0 0,3 1 0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4:06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9671 0 0,'0'0'8835'0'0,"0"2"-8284"0"0,-1 34 1065 0 0,0-16-1062 0 0,1 1-1 0 0,4 23 1 0 0,-3-26-533 0 0,1 0 0 0 0,-2 0 0 0 0,-1 0 0 0 0,0-1 0 0 0,-1 1 0 0 0,-1 0 0 0 0,0-1 0 0 0,-7 20 0 0 0,9-34-117 0 0,15-1-8378 0 0,2-8 2448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4:06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13847 0 0,'0'0'1254'0'0,"1"-1"-1029"0"0,10-7 493 0 0,-1 0 0 0 0,2 1 0 0 0,-1 0 0 0 0,1 1 0 0 0,0 0 0 0 0,18-5 0 0 0,-19 8-611 0 0,1 0 1 0 0,-1 0-1 0 0,1 1 1 0 0,0 1 0 0 0,0 0-1 0 0,-1 1 1 0 0,1 0-1 0 0,0 1 1 0 0,0 0 0 0 0,20 5-1 0 0,66 11-3015 0 0,-71-13 8 0 0,-23-4 1172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4:0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62 2759 0 0,'-36'12'15091'0'0,"49"-10"-13440"0"0,-1-3-1281 0 0,-1 0 1 0 0,0 0 0 0 0,0-1 0 0 0,0 0 0 0 0,0-1 0 0 0,0-1 0 0 0,18-7 0 0 0,14-5 479 0 0,-11 7-605 0 0,65-10 0 0 0,-41 14-7835 0 0,-41 4 603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4:07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255 329 7367 0 0,'0'0'568'0'0,"-2"1"-373"0"0,-8 7 607 0 0,-1 0 1 0 0,1 1-1 0 0,1 0 0 0 0,0 1 0 0 0,-16 20 1 0 0,-2 2 558 0 0,-41 52 2117 0 0,41-50-2582 0 0,15-18-108 0 0,-16 30-1 0 0,16-23-554 0 0,11-22 46 0 0,0-3-251 0 0,0 0-1 0 0,1 0 1 0 0,0 0 0 0 0,-1 0-1 0 0,1 0 1 0 0,0 0 0 0 0,0 0 0 0 0,0 0-1 0 0,0 0 1 0 0,0 0 0 0 0,1 0 0 0 0,-1 0-1 0 0,1-2 1 0 0,10-26 92 0 0,-10 27-100 0 0,13-30-62 0 0,2 1 0 0 0,1 1 1 0 0,1 0-1 0 0,2 2 0 0 0,1 0 1 0 0,2 1-1 0 0,0 1 0 0 0,2 1 1 0 0,1 2-1 0 0,0 0 0 0 0,2 2 1 0 0,1 1-1 0 0,1 1 0 0 0,38-19 1 0 0,-6 7 0 0 0,178-83 1116 0 0,-230 111-991 0 0,-6 2-27 0 0,1 1 1 0 0,0-1-1 0 0,0 1 1 0 0,0 0-1 0 0,-1 0 1 0 0,1 0-1 0 0,0 1 1 0 0,0 0-1 0 0,8 0 1 0 0,-4 0 40 0 0,-8 0 20 0 0,0 1-18 0 0,0 2-82 0 0,0 0 0 0 0,0-1-1 0 0,0 1 1 0 0,0 0 0 0 0,-1 0 0 0 0,1 0 0 0 0,-1-1 0 0 0,0 1 0 0 0,0 0-1 0 0,0 0 1 0 0,0 0 0 0 0,-1 0 0 0 0,1 0 0 0 0,-1-1 0 0 0,1 1 0 0 0,-1 0-1 0 0,-2 4 1 0 0,-3 8 19 0 0,-1-1-1 0 0,-8 14 1 0 0,10-19-24 0 0,-26 41 44 0 0,-58 72 0 0 0,28-43 87 0 0,42-50-158 0 0,2 0 0 0 0,1 1-1 0 0,1 0 1 0 0,2 2-1 0 0,1-1 1 0 0,-11 45-1 0 0,22-71-173 0 0,0-1 0 0 0,0 1-1 0 0,0 0 1 0 0,0 0 0 0 0,1 0 0 0 0,0 0 0 0 0,0 0-1 0 0,2 8 1 0 0,-2-11 25 0 0,1 0 0 0 0,-1-1 0 0 0,1 1 1 0 0,0-1-1 0 0,-1 1 0 0 0,1-1 0 0 0,0 1 0 0 0,0-1 0 0 0,0 0 0 0 0,0 1 0 0 0,0-1 0 0 0,0 0 0 0 0,0 0 1 0 0,1 0-1 0 0,-1 0 0 0 0,0 0 0 0 0,1 0 0 0 0,-1 0 0 0 0,1 0 0 0 0,-1 0 0 0 0,1-1 0 0 0,-1 1 0 0 0,1-1 1 0 0,0 1-1 0 0,-1-1 0 0 0,1 0 0 0 0,-1 1 0 0 0,1-1 0 0 0,0 0 0 0 0,1 0 0 0 0,15-1-6949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37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 6911 0 0,'1'-1'5863'0'0,"3"-2"-5037"0"0,0 1 0 0 0,0 0 0 0 0,0 0 0 0 0,0 0 0 0 0,0 0 0 0 0,0 1 0 0 0,1 0 0 0 0,5-2-1 0 0,41-3 266 0 0,-35 4-417 0 0,143-14 1980 0 0,75-9-1334 0 0,-3-16-2074 0 0,-218 38 439 0 0,50-13-952 0 0,-25 3-4334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4:08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120 164 3679 0 0,'0'0'167'0'0,"-1"1"-7"0"0,-42 13 14161 0 0,57-26-13833 0 0,25-18 0 0 0,-6 6 178 0 0,-26 18-496 0 0,77-56 1658 0 0,-72 54-1308 0 0,0 1 0 0 0,1 0 0 0 0,0 0 0 0 0,26-8 0 0 0,-36 15-305 0 0,5 7 18 0 0,-6-5-228 0 0,-1 0-1 0 0,1 1 0 0 0,-1-1 1 0 0,1 0-1 0 0,-1 1 1 0 0,0-1-1 0 0,0 1 0 0 0,-1-1 1 0 0,1 1-1 0 0,0 0 1 0 0,-1-1-1 0 0,1 1 0 0 0,-1 0 1 0 0,0-1-1 0 0,0 1 1 0 0,0 0-1 0 0,0-1 0 0 0,-1 1 1 0 0,1 0-1 0 0,-1-1 1 0 0,1 1-1 0 0,-1-1 0 0 0,0 1 1 0 0,-1 2-1 0 0,-3 5 8 0 0,1 1-1 0 0,-1-1 1 0 0,-1-1 0 0 0,-9 14-1 0 0,-17 17-204 0 0,-3-1-1 0 0,-48 44 1 0 0,-20 18-154 0 0,78-75 221 0 0,12-13 7 0 0,-21 29 0 0 0,34-39 71 0 0,3 0 76 0 0,0-1 0 0 0,-1 0-1 0 0,1 1 1 0 0,0-1-1 0 0,0 0 1 0 0,0 0-1 0 0,0-1 1 0 0,1 1-1 0 0,-1-1 1 0 0,0 1-1 0 0,1-1 1 0 0,-1 0-1 0 0,1 0 1 0 0,-1-1-1 0 0,1 1 1 0 0,0-1 0 0 0,-1 0-1 0 0,6 0 1 0 0,11 0 197 0 0,0-1 0 0 0,21-4 0 0 0,-35 4-204 0 0,216-21 1113 0 0,-122 19-9749 0 0,-87 3 1039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4:08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79 6911 0 0,'-5'0'-1762'0'0,"-10"-1"13580"0"0,21 0-10598 0 0,153-22 2266 0 0,-63 7-2304 0 0,-22 5-587 0 0,157-15 778 0 0,-223 25-1380 0 0,0 1 0 0 0,0 1 0 0 0,10 1 0 0 0,-15-1-64 0 0,0-1 0 0 0,0 1 1 0 0,0 0-1 0 0,-1 0 0 0 0,1 0 0 0 0,0 0 1 0 0,-1 1-1 0 0,1-1 0 0 0,-1 1 0 0 0,0 0 1 0 0,4 2-1 0 0,-6-3-40 0 0,1-1 0 0 0,-1 1 1 0 0,0-1-1 0 0,0 1 0 0 0,1-1 0 0 0,-1 1 1 0 0,0-1-1 0 0,0 1 0 0 0,0-1 0 0 0,0 1 1 0 0,0 0-1 0 0,0-1 0 0 0,0 1 1 0 0,0-1-1 0 0,0 1 0 0 0,0-1 0 0 0,0 1 1 0 0,0 0-1 0 0,0-1 0 0 0,0 1 0 0 0,-1 0 1 0 0,1 1-314 0 0,-3 14-1263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4:08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18 115 5527 0 0,'-18'-9'16837'0'0,"20"9"-16202"0"0,169-29 2042 0 0,87-24-2898 0 0,-172 33-3869 0 0,-64 17-3748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44:20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53 6911 0 0,'0'0'528'0'0,"1"-1"-341"0"0,18-13 831 0 0,34-24 8737 0 0,-54 46-9635 0 0,-1-1 0 0 0,0 0-1 0 0,0 0 1 0 0,0 0 0 0 0,-1 0-1 0 0,0 0 1 0 0,0 0 0 0 0,-9 11 0 0 0,2 0-90 0 0,-46 85 45 0 0,-25 47-74 0 0,51-94-1 0 0,-17 38 0 0 0,39-74-19 0 0,-16 35-118 0 0,35-74 123 0 0,1 1-1 0 0,1 1 1 0 0,23-24-1 0 0,-22 26 13 0 0,-8 8 9 0 0,0 1-1 0 0,1 0 1 0 0,0 0-1 0 0,0 1 1 0 0,1 0-1 0 0,-1 0 1 0 0,1 1-1 0 0,0 0 1 0 0,0 0-1 0 0,1 1 1 0 0,-1 0-1 0 0,1 1 1 0 0,0 0-1 0 0,-1 0 1 0 0,1 0-1 0 0,16 1 1 0 0,-20 1 115 0 0,12 2 255 0 0,11 14 13 0 0,-25-15-468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44:20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35 6911 0 0,'0'0'528'0'0,"1"-2"-341"0"0,0-17 102 0 0,-1 17 1102 0 0,-13-9 5340 0 0,10 11-6596 0 0,1-1 1 0 0,0 1 0 0 0,0 1 0 0 0,-1-1 0 0 0,1 0 0 0 0,0 0 0 0 0,0 1 0 0 0,-1-1-1 0 0,1 1 1 0 0,0 0 0 0 0,0 0 0 0 0,0 0 0 0 0,0 0 0 0 0,0 0 0 0 0,0 0-1 0 0,0 0 1 0 0,0 1 0 0 0,-2 2 0 0 0,-1 0-15 0 0,0 1 0 0 0,0 0 0 0 0,0 0 0 0 0,1 0 0 0 0,-4 7 1 0 0,-3 8 59 0 0,1 1 0 0 0,1 0 0 0 0,1 1 1 0 0,-9 41-1 0 0,-3 7 55 0 0,-23 45-312 0 0,-103 195 0 0 0,-38 71-116 0 0,177-363 192 0 0,0 1 0 0 0,-4 25 0 0 0,8-29 12 0 0,3-15-11 0 0,0 1 0 0 0,0-1-1 0 0,0 0 1 0 0,0 0 0 0 0,0 0-1 0 0,0 0 1 0 0,0 0 0 0 0,0 0 0 0 0,0 0-1 0 0,0 0 1 0 0,0 0 0 0 0,0 0 0 0 0,0 1-1 0 0,0-1 1 0 0,0 0 0 0 0,0 0-1 0 0,0 0 1 0 0,0 0 0 0 0,0 0 0 0 0,0 0-1 0 0,0 0 1 0 0,0 0 0 0 0,0 0-1 0 0,0 0 1 0 0,0 1 0 0 0,0-1 0 0 0,0 0-1 0 0,0 0 1 0 0,0 0 0 0 0,0 0-1 0 0,0 0 1 0 0,0 0 0 0 0,1 0 0 0 0,-1 0-1 0 0,0 0 1 0 0,0 0 0 0 0,0 0-1 0 0,0 0 1 0 0,0 0 0 0 0,0 0 0 0 0,0 0-1 0 0,0 0 1 0 0,0 0 0 0 0,0 1-1 0 0,0-1 1 0 0,1 0 0 0 0,-1 0 0 0 0,0 0-1 0 0,0 0 1 0 0,0 0 0 0 0,0 0-1 0 0,0 0 1 0 0,0 0 0 0 0,0 0 0 0 0,0 0-1 0 0,0 0 1 0 0,0-1 0 0 0,1 1-1 0 0,-1 0 1 0 0,0 0 0 0 0,0 0 0 0 0,0 0-1 0 0,0 0 1 0 0,0 0 0 0 0,0 0 0 0 0,0 0-1 0 0,6-1-63 0 0,-1 0-1 0 0,0-1 0 0 0,0 0 1 0 0,0 0-1 0 0,0 0 1 0 0,0 0-1 0 0,0-1 0 0 0,0 0 1 0 0,-1 0-1 0 0,1 0 0 0 0,7-8 1 0 0,5-5-834 0 0,20-26 1 0 0,-30 34 735 0 0,25-30-854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44:21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0 9215 0 0,'-1'1'3712'0'0,"-5"3"-3125"0"0,0 0 0 0 0,1 1 0 0 0,0-1 0 0 0,0 1 0 0 0,1 0-1 0 0,-1 1 1 0 0,-6 10 0 0 0,-24 46 44 0 0,28-49-437 0 0,-134 288 306 0 0,134-284-356 0 0,0 0 0 0 0,1 1 0 0 0,-6 34 0 0 0,11-45-54 0 0,0 0-1 0 0,1 0 1 0 0,0 0-1 0 0,0 1 1 0 0,0-1-1 0 0,1 0 0 0 0,0 0 1 0 0,1 0-1 0 0,-1 0 1 0 0,1 0-1 0 0,1 0 0 0 0,4 10 1 0 0,-4-13-34 0 0,0 0 1 0 0,0 0 0 0 0,0 0-1 0 0,0 0 1 0 0,0-1-1 0 0,1 0 1 0 0,0 0 0 0 0,-1 0-1 0 0,1 0 1 0 0,0 0-1 0 0,0-1 1 0 0,1 1 0 0 0,-1-1-1 0 0,1 0 1 0 0,-1-1 0 0 0,1 1-1 0 0,-1-1 1 0 0,1 0-1 0 0,0 0 1 0 0,0 0 0 0 0,6-1-1 0 0,-1 1 69 0 0,0-1-1 0 0,0-1 1 0 0,0 1-1 0 0,0-2 1 0 0,-1 1-1 0 0,1-1 1 0 0,0-1-1 0 0,-1 0 1 0 0,14-6-1 0 0,-5 0 26 0 0,0 0-1 0 0,-1-2 0 0 0,0 0 0 0 0,-1-1 1 0 0,-1-1-1 0 0,0 0 0 0 0,0-1 0 0 0,12-16 1 0 0,-16 17-103 0 0,-1-1-1 0 0,-1 0 1 0 0,0 0 0 0 0,-1-1 0 0 0,-1 0 0 0 0,0-1 0 0 0,-1 1 0 0 0,-1-1-1 0 0,0 0 1 0 0,2-18 0 0 0,-5 18-25 0 0,0-1-1 0 0,0 1 0 0 0,-2-1 1 0 0,-1-19-1 0 0,0 28-12 0 0,-1-1 0 0 0,1 1 0 0 0,-1-1 0 0 0,-1 1 0 0 0,0-1 0 0 0,0 1-1 0 0,0 0 1 0 0,-1 0 0 0 0,-9-13 0 0 0,9 16-74 0 0,0 0 1 0 0,0 0-1 0 0,-1 0 0 0 0,0 0 1 0 0,0 1-1 0 0,0 0 0 0 0,0 0 0 0 0,-1 0 1 0 0,1 1-1 0 0,-1 0 0 0 0,0 0 1 0 0,0 0-1 0 0,-10-2 0 0 0,7 3-48 0 0,0 0-1 0 0,-1 0 0 0 0,1 1 1 0 0,-1 0-1 0 0,0 1 1 0 0,1 0-1 0 0,-1 1 1 0 0,-14 2-1 0 0,10-1-1399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3:39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1375 0 0,'0'0'64'0'0,"-14"7"8"0"0,0 2-72 0 0,3-2 0 0 0,0-3 1104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3:16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12895 0 0,'0'0'1888'0'0,"7"14"-1312"0"0,-5 6 0 0 0,0-2 8 0 0,-2 1-952 0 0,0 3-192 0 0,-2 0-40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3:56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6911 0 0,'0'0'3648'0'0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1:09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76 8287 0 0,'0'0'756'0'0,"0"-1"-622"0"0,6-16 3379 0 0,0 2 1 0 0,9-18 0 0 0,-14 31-2249 0 0,0 1-949 0 0,3-5-180 0 0,-4 22-60 0 0,-2 10-57 0 0,-1 0-1 0 0,-12 44 0 0 0,-22 51 227 0 0,35-113-224 0 0,-121 300 756 0 0,-22-9-308 0 0,118-245-432 0 0,18-37-7 0 0,0 1 0 0 0,2 1 1 0 0,0-1-1 0 0,1 1 0 0 0,1 0 0 0 0,0 1 0 0 0,-1 22 0 0 0,5-38-22 0 0,3 16 6 0 0,-2-20-34 0 0,0 1-1 0 0,0 0 1 0 0,0 0 0 0 0,1 0 0 0 0,-1-1-1 0 0,0 1 1 0 0,0 0 0 0 0,0 0 0 0 0,1-1-1 0 0,-1 1 1 0 0,0 0 0 0 0,1 0 0 0 0,-1-1-1 0 0,1 1 1 0 0,-1 0 0 0 0,1-1 0 0 0,-1 1-1 0 0,1-1 1 0 0,-1 1 0 0 0,1-1 0 0 0,0 1-1 0 0,-1-1 1 0 0,1 1 0 0 0,0-1 0 0 0,-1 1-1 0 0,1-1 1 0 0,0 0 0 0 0,1 1 0 0 0,-1-1-7 0 0,1 0 0 0 0,-1 0 0 0 0,1-1 0 0 0,-1 1 0 0 0,1 0 0 0 0,-1-1-1 0 0,1 1 1 0 0,-1-1 0 0 0,0 1 0 0 0,1-1 0 0 0,-1 0 0 0 0,1 0 0 0 0,1-1 0 0 0,5-4-693 0 0,0-1 0 0 0,-1 0-1 0 0,9-10 1 0 0,-11 11-1418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37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10135 0 0,'0'0'919'0'0,"2"0"-759"0"0,4-1 589 0 0,1 1 0 0 0,0 0 0 0 0,12 2 0 0 0,11 1 1698 0 0,23-5-37 0 0,62-9 0 0 0,51-18-497 0 0,-23 4-613 0 0,-29 7-879 0 0,118-16 665 0 0,3 18-3372 0 0,-189 14 60 0 0,-27 1 724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34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34 14743 0 0,'0'0'95'0'0,"1"-1"-1"0"0,-1 0 1 0 0,1 0-1 0 0,-1 1 1 0 0,0-1-1 0 0,1 0 1 0 0,-1 0-1 0 0,0 0 1 0 0,1 0-1 0 0,-1 0 1 0 0,0 1-1 0 0,0-1 1 0 0,0 0-1 0 0,0 0 1 0 0,0 0-1 0 0,0 0 1 0 0,0 0-1 0 0,0 0 1 0 0,0 0-1 0 0,-1 1 1 0 0,1-1-1 0 0,0 0 1 0 0,0 0-1 0 0,-1 0 1 0 0,1 0-1 0 0,-1 1 1 0 0,1-1-1 0 0,-1 0 1 0 0,1 0-1 0 0,-1 1 1 0 0,1-1-1 0 0,-1 0 1 0 0,0 1-1 0 0,0-2 1 0 0,0 2 13 0 0,0-1 0 0 0,-1 0 0 0 0,1 1 0 0 0,0-1 0 0 0,0 1-1 0 0,0 0 1 0 0,-1-1 0 0 0,1 1 0 0 0,0 0 0 0 0,0 0 0 0 0,-1-1 0 0 0,1 1 0 0 0,0 0 0 0 0,-1 0 0 0 0,1 0 0 0 0,0 1 0 0 0,0-1 0 0 0,-1 0 0 0 0,1 0 0 0 0,0 1 0 0 0,0-1 0 0 0,-1 1 0 0 0,-1 0 0 0 0,1 2-41 0 0,0-1 0 0 0,0 0 1 0 0,1 0-1 0 0,-1 1 0 0 0,0-1 0 0 0,1 1 1 0 0,0-1-1 0 0,0 1 0 0 0,0 0 0 0 0,0-1 1 0 0,0 1-1 0 0,0 0 0 0 0,0 3 1 0 0,-1 3 75 0 0,-23 70 584 0 0,-64 197 295 0 0,57-190-984 0 0,-51 95-1 0 0,-36 13-792 0 0,108-181-1333 0 0,5-7-2183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35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38 127 14279 0 0,'-38'-17'5330'0'0,"60"14"-2873"0"0,276-39 579 0 0,-115 12-2447 0 0,94-3-2320 0 0,-254 32-337 0 0,-9 1-4535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35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38 17191 0 0,'36'-38'2907'0'0,"-36"41"-2342"0"0,-5 13-276 0 0,0-1 1 0 0,-1 1-1 0 0,-1-1 0 0 0,-11 20 0 0 0,4-8-62 0 0,-166 327 1372 0 0,111-219-1477 0 0,-17 29-84 0 0,71-138-40 0 0,-1-1 1 0 0,-1-1-1 0 0,-33 38 0 0 0,39-51 12 0 0,-1 0-1 0 0,0 0 0 0 0,-1-1 0 0 0,0 0 0 0 0,0-1 1 0 0,-1-1-1 0 0,0 0 0 0 0,-21 8 0 0 0,26-13 39 0 0,8-3-48 0 0,1 0 1 0 0,0 0-1 0 0,0 1 0 0 0,-1-1 0 0 0,1 0 1 0 0,0 0-1 0 0,-1 0 0 0 0,1 0 0 0 0,0 0 0 0 0,-1 0 1 0 0,1 0-1 0 0,0 0 0 0 0,0 0 0 0 0,-1 0 1 0 0,1 0-1 0 0,0 0 0 0 0,-1-1 0 0 0,1 1 1 0 0,0 0-1 0 0,0 0 0 0 0,-1 0 0 0 0,1 0 0 0 0,0 0 1 0 0,0-1-1 0 0,-1 1 0 0 0,1 0 0 0 0,0 0 1 0 0,0 0-1 0 0,-1-1 0 0 0,1 1 0 0 0,0 0 1 0 0,0 0-1 0 0,0-1 0 0 0,0 1 0 0 0,-1 0 0 0 0,1 0 1 0 0,0-1-1 0 0,0 1 0 0 0,0 0 0 0 0,0 0 1 0 0,0-1-1 0 0,0 1 0 0 0,0 0 0 0 0,0-1 1 0 0,0 1-1 0 0,0 0 0 0 0,0-1 0 0 0,0 1 0 0 0,0 0 1 0 0,0 0-1 0 0,0-1 0 0 0,0-2-8 0 0,0 1-1 0 0,0-1 1 0 0,0 0 0 0 0,1 1-1 0 0,-1-1 1 0 0,1 1 0 0 0,-1-1-1 0 0,1 1 1 0 0,0-1 0 0 0,0 1-1 0 0,0-1 1 0 0,1 1 0 0 0,-1 0-1 0 0,3-4 1 0 0,4-4-28 0 0,15-16 0 0 0,-18 21 29 0 0,20-19-7 0 0,1 0-1 0 0,1 1 0 0 0,0 2 1 0 0,2 1-1 0 0,1 1 1 0 0,0 1-1 0 0,1 2 1 0 0,1 1-1 0 0,1 2 1 0 0,0 0-1 0 0,51-10 0 0 0,-80 22 52 0 0,-1 0-1 0 0,1 1 1 0 0,0-1-1 0 0,-1 1 0 0 0,1 0 1 0 0,0 0-1 0 0,0 0 0 0 0,-1 1 1 0 0,1-1-1 0 0,0 1 0 0 0,6 2 1 0 0,-9-2-20 0 0,1 0 1 0 0,0 0-1 0 0,-1 0 1 0 0,1 0-1 0 0,-1 0 1 0 0,1 1-1 0 0,-1-1 0 0 0,0 0 1 0 0,1 1-1 0 0,-1-1 1 0 0,0 1-1 0 0,0 0 1 0 0,0-1-1 0 0,0 1 1 0 0,0 0-1 0 0,-1 0 1 0 0,1 0-1 0 0,0-1 1 0 0,-1 1-1 0 0,0 0 1 0 0,1 0-1 0 0,-1 0 1 0 0,0 0-1 0 0,0 2 1 0 0,1 6 20 0 0,-2-1-1 0 0,1 1 1 0 0,-1 0 0 0 0,0-1 0 0 0,-1 1 0 0 0,-6 18 0 0 0,-26 55-9 0 0,14-39-347 0 0,15-26-313 0 0,5-17-517 0 0,7 4-1856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35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298 121 6447 0 0,'10'-6'214'0'0,"6"-3"412"0"0,19-15 0 0 0,-13 3 2504 0 0,-20 18-1794 0 0,1-1-1 0 0,-1 1 1 0 0,0-1 0 0 0,4-6 0 0 0,-5 9-1258 0 0,-1 0 0 0 0,1 0 0 0 0,-1 0 0 0 0,0 0 0 0 0,1 0 0 0 0,-1 1 0 0 0,0-1 1 0 0,0 0-1 0 0,1 0 0 0 0,-1 0 0 0 0,0 0 0 0 0,0 0 0 0 0,0 0 0 0 0,0 0 0 0 0,0 0 0 0 0,0 0 0 0 0,-1 0 0 0 0,1 0 0 0 0,0 0 1 0 0,0 0-1 0 0,-1 0 0 0 0,1 1 0 0 0,0-1 0 0 0,-1 0 0 0 0,1 0 0 0 0,-1 0 0 0 0,1 0 0 0 0,-1 1 0 0 0,1-1 0 0 0,-1 0 0 0 0,0 1 1 0 0,1-1-1 0 0,-1 0 0 0 0,0 1 0 0 0,0-1 0 0 0,0 1 0 0 0,1-1 0 0 0,-1 1 0 0 0,0-1 0 0 0,0 1 0 0 0,0 0 0 0 0,0-1 0 0 0,0 1 1 0 0,0 0-1 0 0,-1 0 0 0 0,-3-1-23 0 0,1 0 1 0 0,-1 0 0 0 0,0 1-1 0 0,0 0 1 0 0,0 0 0 0 0,-1 1-1 0 0,-6 0 1 0 0,0 2-52 0 0,-1 1-1 0 0,1 0 1 0 0,0 1-1 0 0,0 0 1 0 0,1 1-1 0 0,-15 9 1 0 0,-63 50 9 0 0,75-54 0 0 0,-9 7 190 0 0,-26 27-1 0 0,41-36-111 0 0,0 0 0 0 0,0 0-1 0 0,1 1 1 0 0,0-1 0 0 0,-10 22-1 0 0,17-29-70 0 0,-1-1 1 0 0,0 0-1 0 0,1 0 0 0 0,-1 1 1 0 0,1-1-1 0 0,0 0 0 0 0,-1 1 1 0 0,1-1-1 0 0,0 0 0 0 0,0 1 1 0 0,0-1-1 0 0,0 0 0 0 0,0 1 1 0 0,0-1-1 0 0,0 0 0 0 0,0 1 1 0 0,1-1-1 0 0,0 2 0 0 0,-1-2 2 0 0,1 0 1 0 0,-1 0-1 0 0,1-1 0 0 0,0 1 0 0 0,0 0 0 0 0,-1 0 0 0 0,1-1 0 0 0,0 1 1 0 0,0-1-1 0 0,0 1 0 0 0,-1-1 0 0 0,1 1 0 0 0,0-1 0 0 0,0 0 0 0 0,0 1 1 0 0,0-1-1 0 0,0 0 0 0 0,0 0 0 0 0,1 1 0 0 0,5-1 75 0 0,0 0-1 0 0,0 0 1 0 0,-1-1-1 0 0,1 0 1 0 0,11-3-1 0 0,12-3 34 0 0,-1-2-1 0 0,-1-2 1 0 0,0 0 0 0 0,30-18-1 0 0,-49 24-194 0 0,3-1-239 0 0,0-1 0 0 0,-1 0 1 0 0,19-16-1 0 0,-29 23-223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36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0 236 7367 0 0,'0'0'568'0'0,"11"13"4004"0"0,-9-12-4024 0 0,0 0-1 0 0,-1 0 1 0 0,1-1 0 0 0,0 1-1 0 0,0 0 1 0 0,0-1-1 0 0,0 1 1 0 0,0-1-1 0 0,0 0 1 0 0,0 0-1 0 0,0 1 1 0 0,0-1-1 0 0,3-1 1 0 0,-2 1-127 0 0,0-1 0 0 0,0 0 0 0 0,0 0 0 0 0,0 0 0 0 0,0 0 0 0 0,0 0 0 0 0,5-4 0 0 0,2-2-219 0 0,0-1-1 0 0,0-1 1 0 0,13-13-1 0 0,-4 3 496 0 0,12-10-639 0 0,0-1 125 0 0,50-36-1 0 0,-71 59-158 0 0,1 0-1 0 0,0 1 1 0 0,0 0-1 0 0,0 1 1 0 0,1 0 0 0 0,-1 1-1 0 0,1 0 1 0 0,0 0 0 0 0,19-2-1 0 0,-29 6-20 0 0,-1 0-1 0 0,1 0 1 0 0,-1 0-1 0 0,0 0 1 0 0,1 0 0 0 0,-1 0-1 0 0,1 1 1 0 0,-1-1-1 0 0,0 0 1 0 0,1 1-1 0 0,-1-1 1 0 0,0 1 0 0 0,1-1-1 0 0,-1 1 1 0 0,0 0-1 0 0,0-1 1 0 0,1 1-1 0 0,-1 0 1 0 0,0 0 0 0 0,0 0-1 0 0,0 0 1 0 0,0 0-1 0 0,0 0 1 0 0,0 0-1 0 0,-1 0 1 0 0,1 0 0 0 0,0 1-1 0 0,0-1 1 0 0,-1 0-1 0 0,1 0 1 0 0,-1 1-1 0 0,1-1 1 0 0,-1 0 0 0 0,0 1-1 0 0,1 1 1 0 0,0 6 25 0 0,0 1 1 0 0,0-1-1 0 0,-1 0 1 0 0,-1 14-1 0 0,0-5-3 0 0,1 2-314 0 0,0 5 664 0 0,3 35 0 0 0,-2-54-884 0 0,0 0-1 0 0,1 1 1 0 0,-1-1 0 0 0,1 0 0 0 0,0 1-1 0 0,1-1 1 0 0,-1 0 0 0 0,1-1-1 0 0,0 1 1 0 0,6 8 0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37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267 144 4607 0 0,'0'0'3095'0'0,"14"10"930"0"0,-12-9-3802 0 0,0 0-1 0 0,0 0 0 0 0,0 0 1 0 0,0 0-1 0 0,1-1 1 0 0,-1 0-1 0 0,0 1 0 0 0,0-1 1 0 0,1 0-1 0 0,-1 0 1 0 0,0 0-1 0 0,1 0 0 0 0,-1 0 1 0 0,0-1-1 0 0,0 1 0 0 0,1-1 1 0 0,-1 1-1 0 0,0-1 1 0 0,0 0-1 0 0,0 0 0 0 0,0 0 1 0 0,0 0-1 0 0,0 0 1 0 0,0 0-1 0 0,0-1 0 0 0,0 1 1 0 0,-1-1-1 0 0,1 1 1 0 0,0-1-1 0 0,-1 0 0 0 0,1 1 1 0 0,-1-1-1 0 0,0 0 0 0 0,0 0 1 0 0,2-3-1 0 0,-1 1-85 0 0,0 1 0 0 0,0-2-1 0 0,0 1 1 0 0,-1 0 0 0 0,0 0-1 0 0,1 0 1 0 0,-1-1 0 0 0,-1 1-1 0 0,1-1 1 0 0,-1 1 0 0 0,1-1-1 0 0,-1 1 1 0 0,0 0 0 0 0,-1-1-1 0 0,1 1 1 0 0,-1-1-1 0 0,0 1 1 0 0,-2-5 0 0 0,2 6-148 0 0,0 1 1 0 0,0-1-1 0 0,0 1 1 0 0,-1-1-1 0 0,0 1 1 0 0,1 0 0 0 0,-1-1-1 0 0,0 1 1 0 0,0 0-1 0 0,0 0 1 0 0,0 0-1 0 0,0 1 1 0 0,0-1-1 0 0,-1 1 1 0 0,1-1-1 0 0,-5-2 1 0 0,3 3-65 0 0,0 0-1 0 0,1 0 1 0 0,-1 1 0 0 0,1-1 0 0 0,-1 1-1 0 0,0 0 1 0 0,0 0 0 0 0,1 0 0 0 0,-1 0 0 0 0,0 1-1 0 0,1-1 1 0 0,-6 3 0 0 0,-8 1-30 0 0,1 1 1 0 0,0 1 0 0 0,0 1-1 0 0,1 0 1 0 0,-1 1-1 0 0,2 1 1 0 0,-1 0-1 0 0,1 1 1 0 0,1 1-1 0 0,0 0 1 0 0,-18 19 0 0 0,25-23 163 0 0,-7 6 100 0 0,1 0 0 0 0,-17 26 0 0 0,27-35-108 0 0,0-1 0 0 0,0 0 0 0 0,0 1 1 0 0,0-1-1 0 0,1 1 0 0 0,0 0 0 0 0,-1 0 0 0 0,1-1 0 0 0,1 1 0 0 0,-1 0 0 0 0,0 0 0 0 0,1 0 0 0 0,0 0 0 0 0,0 0 0 0 0,0 0 0 0 0,0 0 0 0 0,1-1 0 0 0,1 7 0 0 0,-1-7 16 0 0,0-1 0 0 0,0 1 0 0 0,0-1 0 0 0,1 0 0 0 0,-1 0 0 0 0,0 1 0 0 0,1-1 0 0 0,0 0-1 0 0,0 0 1 0 0,-1-1 0 0 0,1 1 0 0 0,0 0 0 0 0,1 0 0 0 0,1 1 0 0 0,0-1 22 0 0,0 0-1 0 0,1 0 1 0 0,-1-1 0 0 0,0 1 0 0 0,1-1 0 0 0,-1 0-1 0 0,8 1 1 0 0,4-1 66 0 0,1-1 0 0 0,0 0 0 0 0,24-5-1 0 0,-29 4-146 0 0,5-1-36 0 0,1 0-18 0 0,31-6-1 0 0,-45 7-53 0 0,0 0-1 0 0,1-1 1 0 0,-1 1-1 0 0,0-1 1 0 0,0 0-1 0 0,0 0 1 0 0,0-1-1 0 0,0 1 1 0 0,0-1-1 0 0,-1 1 1 0 0,1-1-1 0 0,3-4 0 0 0,-6 5 75 0 0,0 1-1 0 0,-1-1 1 0 0,1 1-1 0 0,0-1 1 0 0,-1 1-1 0 0,1-1 0 0 0,0 1 1 0 0,-1-1-1 0 0,0 0 1 0 0,1 1-1 0 0,-1-1 0 0 0,0 1 1 0 0,0-1-1 0 0,0 0 1 0 0,0 1-1 0 0,0-1 1 0 0,0 0-1 0 0,-1 1 0 0 0,1-1 1 0 0,-1 0-1 0 0,1 1 1 0 0,-1-1-1 0 0,1 1 0 0 0,-1-1 1 0 0,0 1-1 0 0,0-1 1 0 0,1 1-1 0 0,-3-3 1 0 0,2 3 35 0 0,0 0 0 0 0,0-1 0 0 0,-1 1 0 0 0,1 0 0 0 0,0-1 0 0 0,0 1 0 0 0,-1 0 0 0 0,1 0 0 0 0,-1 0 0 0 0,1 0 1 0 0,-1 0-1 0 0,1 0 0 0 0,-1 1 0 0 0,0-1 0 0 0,1 1 0 0 0,-1-1 0 0 0,0 1 0 0 0,0-1 0 0 0,1 1 0 0 0,-1 0 1 0 0,0 0-1 0 0,0 0 0 0 0,0 0 0 0 0,1 0 0 0 0,-1 0 0 0 0,-3 1 0 0 0,-15 8 215 0 0,19-9-152 0 0,-3 9 144 0 0,4-6-202 0 0,0 0 0 0 0,1 0-1 0 0,-1 0 1 0 0,1 0 0 0 0,0 0-1 0 0,0 0 1 0 0,0 0 0 0 0,0 0 0 0 0,1 0-1 0 0,1 3 1 0 0,21 27 135 0 0,-17-25-846 0 0,-1 0 0 0 0,8 15-1 0 0,-6-9-3022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37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 15175 0 0,'0'0'1372'0'0,"1"1"-1130"0"0,2 0-100 0 0,-1 1 0 0 0,1-1 0 0 0,-1 1 1 0 0,1 0-1 0 0,-1 0 0 0 0,0 0 1 0 0,0 0-1 0 0,0 0 0 0 0,0 0 0 0 0,0 1 1 0 0,-1-1-1 0 0,1 1 0 0 0,0-1 0 0 0,1 6 1 0 0,-1-2 91 0 0,0-1 0 0 0,-1 1 0 0 0,1 0 0 0 0,-1 0 0 0 0,-1 1 0 0 0,1 10 0 0 0,-2 0 79 0 0,0 0 0 0 0,-2 1 0 0 0,0-1 0 0 0,-6 21 0 0 0,-1-9-217 0 0,-1 0 1 0 0,-1-1 0 0 0,-1 0-1 0 0,-1 0 1 0 0,-2-2-1 0 0,-1 0 1 0 0,-1-1 0 0 0,-25 28-1 0 0,17-26-1043 0 0,-31 25 0 0 0,56-51 413 0 0,1-2-289 0 0,0-1 611 0 0,1 1 0 0 0,-1 0 1 0 0,1 0-1 0 0,-1 0 0 0 0,1 0 1 0 0,0 0-1 0 0,-1 0 1 0 0,1 0-1 0 0,0 0 0 0 0,0 0 1 0 0,1-1-1 0 0,2-2-1089 0 0,8-12-4595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37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74 2759 0 0,'6'-7'-825'0'0,"12"-17"1111"0"0,3 1 3416 0 0,-20 21-2969 0 0,1 0 1 0 0,0 0 0 0 0,1 1 0 0 0,-1-1-1 0 0,0 1 1 0 0,0-1 0 0 0,1 1 0 0 0,-1 0-1 0 0,1 0 1 0 0,-1 0 0 0 0,1 0 0 0 0,-1 0-1 0 0,1 1 1 0 0,0-1 0 0 0,-1 1 0 0 0,1-1-1 0 0,0 1 1 0 0,-1 0 0 0 0,4 0 0 0 0,-5 1-669 0 0,-1-1 0 0 0,1 0 0 0 0,0 1 0 0 0,-1-1 0 0 0,1 0 0 0 0,-1 1 0 0 0,1-1 0 0 0,0 1 0 0 0,-1-1 0 0 0,1 1 0 0 0,-1-1 0 0 0,1 1 0 0 0,-1-1 0 0 0,0 1 0 0 0,1-1 0 0 0,-1 1 1 0 0,0 0-1 0 0,1-1 0 0 0,-1 1 0 0 0,0 0 0 0 0,1-1 0 0 0,-1 1 0 0 0,0 0 0 0 0,0 0 0 0 0,2 17 246 0 0,-2-8-213 0 0,-1-1 0 0 0,-1 1 1 0 0,0 0-1 0 0,0-1 0 0 0,-1 0 1 0 0,0 1-1 0 0,-6 11 0 0 0,-35 62 204 0 0,34-66-194 0 0,-59 98 468 0 0,-29 52 245 0 0,24-17-26 0 0,64-126-700 0 0,1 1 0 0 0,1 0 0 0 0,1 0 0 0 0,-4 36-1 0 0,10-57-80 0 0,1 0 0 0 0,0-1 0 0 0,0 1 0 0 0,0-1 0 0 0,0 1 0 0 0,1-1 0 0 0,-1 1 0 0 0,1-1 0 0 0,0 1 0 0 0,0-1 0 0 0,3 6 0 0 0,-4-7-67 0 0,1-1 1 0 0,1 1-1 0 0,-1-1 0 0 0,0 1 0 0 0,0-1 0 0 0,0 0 1 0 0,1 1-1 0 0,-1-1 0 0 0,1 0 0 0 0,-1 0 1 0 0,1 0-1 0 0,-1 0 0 0 0,1 0 0 0 0,0-1 0 0 0,0 1 1 0 0,-1 0-1 0 0,1-1 0 0 0,0 1 0 0 0,0-1 0 0 0,-1 0 1 0 0,1 1-1 0 0,0-1 0 0 0,0 0 0 0 0,2 0 0 0 0,7-1-624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8:46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12 6447 0 0,'4'-11'15823'0'0,"-24"47"-15494"0"0,4-8-289 0 0,-23 37 117 0 0,-84 126 214 0 0,83-137-307 0 0,-8 8 4 0 0,-39 70 0 0 0,85-127-702 0 0,9-11-6 0 0,10-13-732 0 0,-17 19 1364 0 0,16-18-1242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8:46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61 335 5983 0 0,'0'0'464'0'0,"-1"2"-145"0"0,-1 7 4766 0 0,1-7-4315 0 0,2-2-663 0 0,-1 0 0 0 0,0 0 1 0 0,0 0-1 0 0,0 0 0 0 0,0 1 1 0 0,0-1-1 0 0,0 0 0 0 0,0 0 1 0 0,0 0-1 0 0,0 1 0 0 0,0-1 1 0 0,0 0-1 0 0,0 0 0 0 0,0 0 1 0 0,0 0-1 0 0,0 1 0 0 0,0-1 1 0 0,0 0-1 0 0,-1 0 0 0 0,1 0 0 0 0,0 0 1 0 0,0 1-1 0 0,0-1 0 0 0,0 0 1 0 0,0 0-1 0 0,0 0 0 0 0,0 0 1 0 0,0 0-1 0 0,-1 1 0 0 0,1-1 1 0 0,0 0-1 0 0,0 0 0 0 0,0 0 1 0 0,0 0-1 0 0,-1 0 0 0 0,1 0 1 0 0,0 0-1 0 0,0 0 0 0 0,0 0 1 0 0,0 0-1 0 0,-1 1 0 0 0,1-1 1 0 0,0 0-1 0 0,0 0 0 0 0,0 0 1 0 0,0 0-1 0 0,-1 0 0 0 0,1 0 1 0 0,0-1-1 0 0,-5-2 3004 0 0,2-1-4362 0 0,2 2 1269 0 0,1-1-1 0 0,-1 1 1 0 0,1 0 0 0 0,0 0-1 0 0,-1 0 1 0 0,1 0 0 0 0,0 0-1 0 0,0 0 1 0 0,1 0 0 0 0,-1 0-1 0 0,0-1 1 0 0,1 1 0 0 0,-1 0-1 0 0,2-4 1 0 0,-1 5-3 0 0,7-19 38 0 0,0 1 0 0 0,1 0 0 0 0,2 0 0 0 0,0 1 0 0 0,15-19 0 0 0,-24 34-47 0 0,7-9 22 0 0,1 1 0 0 0,0 0 0 0 0,0 1 0 0 0,1 0 0 0 0,1 0 0 0 0,0 1 0 0 0,0 1 0 0 0,1 0 0 0 0,0 0 0 0 0,0 1 0 0 0,1 1 0 0 0,17-6 0 0 0,13-1 652 0 0,0 2 0 0 0,79-11 0 0 0,-106 20-478 0 0,0 0 0 0 0,0 1 1 0 0,0 1-1 0 0,30 3 0 0 0,-45-3-190 0 0,-1 0 0 0 0,0 0 0 0 0,1 1-1 0 0,-1-1 1 0 0,0 1 0 0 0,1-1 0 0 0,-1 1 0 0 0,0-1 0 0 0,0 1 0 0 0,0 0 0 0 0,1-1 0 0 0,-1 1 0 0 0,0 0 0 0 0,0 0 0 0 0,0 0-1 0 0,0 0 1 0 0,0 0 0 0 0,-1 0 0 0 0,1 0 0 0 0,0 0 0 0 0,0 2 0 0 0,0-1-7 0 0,0 1-1 0 0,0-1 1 0 0,-1 0 0 0 0,0 1-1 0 0,1-1 1 0 0,-1 1-1 0 0,0-1 1 0 0,0 0 0 0 0,0 1-1 0 0,0-1 1 0 0,-1 4 0 0 0,-1 2-8 0 0,0 1 0 0 0,-1-1 0 0 0,0 0 1 0 0,-1 0-1 0 0,-7 13 0 0 0,-74 109 3 0 0,68-108 0 0 0,-2-1 0 0 0,0 0 0 0 0,-33 27 0 0 0,6-15 11 0 0,-1-1-1 0 0,-1-3 1 0 0,-2-1 0 0 0,-1-3-1 0 0,-54 19 1 0 0,79-35-6 0 0,-27 7 1 0 0,51-16 26 0 0,8-12-1524 0 0,5 1-3892 0 0,5-1-2087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39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584 594 6911 0 0,'0'0'528'0'0,"-1"1"-141"0"0,-2 3 1010 0 0,0 1 0 0 0,0-1 0 0 0,1 1 0 0 0,-4 10 3019 0 0,7-15-3929 0 0,2 1-398 0 0,0 0 1 0 0,-1-1 0 0 0,1 0 0 0 0,0 0 0 0 0,-1 0 0 0 0,1 0 0 0 0,0 0 0 0 0,0 0 0 0 0,-1-1-1 0 0,1 1 1 0 0,0-1 0 0 0,-1 0 0 0 0,1 1 0 0 0,-1-1 0 0 0,1-1 0 0 0,-1 1 0 0 0,0 0 0 0 0,4-3 0 0 0,7-4 164 0 0,-1-1 1 0 0,12-11 0 0 0,-18 15-145 0 0,42-40 60 0 0,-3-1-1 0 0,55-71 0 0 0,-54 62-410 0 0,21-26-571 0 0,-56 66 650 0 0,0 0 1 0 0,-2-1 0 0 0,13-27 0 0 0,-19 37-18 0 0,-1-1 1 0 0,0 0 0 0 0,0 0-1 0 0,0 0 1 0 0,-1 0 0 0 0,0 0-1 0 0,0 0 1 0 0,-1-1 0 0 0,0 1-1 0 0,0 0 1 0 0,-1 0 0 0 0,0 0-1 0 0,0 0 1 0 0,0 0 0 0 0,-3-8-1 0 0,3 14 138 0 0,0-1-1 0 0,0 1 1 0 0,1 0-1 0 0,-1-1 1 0 0,0 1-1 0 0,0 0 1 0 0,0 0-1 0 0,0 0 1 0 0,0 0-1 0 0,-1 0 1 0 0,1 0-1 0 0,0 0 1 0 0,0 0-1 0 0,-1 0 1 0 0,1 0-1 0 0,0 1 1 0 0,-1-1-1 0 0,1 0 1 0 0,-3 0-1 0 0,1 1 24 0 0,-1-1-1 0 0,1 1 0 0 0,0 0 0 0 0,0 0 0 0 0,0 0 0 0 0,-1 0 0 0 0,1 1 0 0 0,0-1 0 0 0,-4 2 0 0 0,-2 1 87 0 0,0 0 1 0 0,1 1 0 0 0,-1 0-1 0 0,1 0 1 0 0,-14 10-1 0 0,9-3 35 0 0,0 0-1 0 0,0 1 1 0 0,1 0-1 0 0,0 1 1 0 0,-16 24-1 0 0,-40 78 201 0 0,39-62-253 0 0,-18 31-18 0 0,-63 163 0 0 0,94-205-32 0 0,-3-1 0 0 0,-1-1 0 0 0,-2-1 0 0 0,-2-1 0 0 0,-2-1 0 0 0,-32 37 0 0 0,-113 119 61 0 0,-14-15 18 0 0,159-155 52 0 0,24-22 273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8:47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13247 0 0,'0'0'1559'0'0,"2"-1"-756"0"0,14-6 1423 0 0,20-12 1 0 0,-5 2-686 0 0,-12 8-933 0 0,0 1 0 0 0,35-10-1 0 0,-37 14-2515 0 0,32-4 0 0 0,-34 7-5271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8:47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1 190 5983 0 0,'0'0'464'0'0,"0"-1"-305"0"0,3-13 252 0 0,7-7 10327 0 0,-8 23-10638 0 0,-1-1-1 0 0,-1 1 0 0 0,1 0 0 0 0,0 0 1 0 0,0 0-1 0 0,0-1 0 0 0,-1 1 0 0 0,1 0 1 0 0,-1 0-1 0 0,1 3 0 0 0,1 24 569 0 0,-1 0 0 0 0,-1 0 0 0 0,-6 42 0 0 0,2-26-392 0 0,1-24-238 0 0,2-6 58 0 0,-1 27-1 0 0,2-41 228 0 0,2-1-282 0 0,-1-1-1 0 0,1 1 1 0 0,-1-1-1 0 0,1 1 1 0 0,-1-1-1 0 0,0 0 1 0 0,1 0 0 0 0,-1 0-1 0 0,0 1 1 0 0,1-1-1 0 0,-1 0 1 0 0,0-1-1 0 0,0 1 1 0 0,0 0-1 0 0,0 0 1 0 0,0 0-1 0 0,0-1 1 0 0,1-2 0 0 0,13-26 249 0 0,-6 11-236 0 0,0 1 0 0 0,1 0 0 0 0,1 0-1 0 0,0 1 1 0 0,1 1 0 0 0,1 0 0 0 0,1 0-1 0 0,0 1 1 0 0,17-13 0 0 0,23-15-62 0 0,79-48 0 0 0,-92 64 32 0 0,-37 24-96 0 0,15-10-369 0 0,0 1-1 0 0,1 1 0 0 0,39-16 0 0 0,-58 26-578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8:48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76 5063 0 0,'5'-19'-935'0'0,"-5"17"1442"0"0,0-1 1 0 0,0 1-1 0 0,0 0 1 0 0,0-1-1 0 0,0 1 0 0 0,0 0 1 0 0,-1-1-1 0 0,1 1 1 0 0,-1-2-1 0 0,0 2 20 0 0,0 0 0 0 0,0 0 0 0 0,0 0 0 0 0,-1 0 0 0 0,1 0 0 0 0,0 1 0 0 0,0-1 0 0 0,-1 1 0 0 0,1-1 0 0 0,-1 1 0 0 0,0-1 0 0 0,1 1 0 0 0,-1 0 0 0 0,0 0 0 0 0,0 0 0 0 0,0 0 0 0 0,0 0 0 0 0,0 0 0 0 0,-3 0 0 0 0,2 0-496 0 0,0 0 1 0 0,0 1-1 0 0,0-1 1 0 0,-1 1-1 0 0,1 0 0 0 0,0 0 1 0 0,-1 1-1 0 0,1-1 1 0 0,0 0-1 0 0,0 1 1 0 0,-1 0-1 0 0,1 0 0 0 0,0 0 1 0 0,0 0-1 0 0,0 0 1 0 0,0 1-1 0 0,0-1 1 0 0,-3 4-1 0 0,-7 4-64 0 0,0 1 0 0 0,-19 17 1 0 0,11-7 78 0 0,-212 183-88 0 0,226-197 237 0 0,-1 1 0 0 0,1 0 0 0 0,1 0 0 0 0,-1 0 0 0 0,-10 17 0 0 0,16-22 223 0 0,9-2-146 0 0,0 0 0 0 0,0-1 1 0 0,0 0-1 0 0,0 0 0 0 0,0 0 1 0 0,14-6-1 0 0,10-7-98 0 0,0-1-1 0 0,37-25 1 0 0,-63 36-179 0 0,75-47-8 0 0,-82 71-118 0 0,-12 35 131 0 0,13-55-14 0 0,0 1 1 0 0,-1-1-1 0 0,1 0 1 0 0,0 1-1 0 0,0-1 0 0 0,0 0 1 0 0,0 1-1 0 0,0-1 0 0 0,0 1 1 0 0,0-1-1 0 0,-1 0 0 0 0,1 1 1 0 0,0-1-1 0 0,0 1 0 0 0,1-1 1 0 0,-1 0-1 0 0,0 1 0 0 0,0-1 1 0 0,0 1-1 0 0,0-1 1 0 0,0 0-1 0 0,0 1 0 0 0,0-1 1 0 0,1 1-1 0 0,-1-1 0 0 0,0 0 1 0 0,0 1-1 0 0,1-1 0 0 0,-1 0 1 0 0,0 1-1 0 0,0-1 0 0 0,1 0 1 0 0,-1 0-1 0 0,0 1 0 0 0,1-1 1 0 0,-1 0-1 0 0,0 0 1 0 0,1 0-1 0 0,-1 1 0 0 0,0-1 1 0 0,1 0-1 0 0,-1 0 0 0 0,1 0 1 0 0,0 0-1 0 0,12-4-6376 0 0,-4-2-958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8:48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78 15775 0 0,'13'-13'539'0'0,"22"-15"-1"0"0,-12 10 670 0 0,-2-1 3656 0 0,-21 21-4790 0 0,1-1 0 0 0,-1 1 0 0 0,0-1 0 0 0,0 1 0 0 0,0-1 0 0 0,0 1 0 0 0,0-1 0 0 0,0 1 0 0 0,0-1 0 0 0,0 1 0 0 0,-1-1 0 0 0,1 1 0 0 0,-1 1 0 0 0,0 0-4 0 0,-8 28 60 0 0,-1 0 0 0 0,-2-1 1 0 0,-28 51-1 0 0,24-49-98 0 0,-41 75-80 0 0,-73 102 0 0 0,40-94-1248 0 0,31-44-2916 0 0,51-60 2735 0 0,2-2-10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8:48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14 5527 0 0,'7'-14'15389'0'0,"-13"27"-14929"0"0,4-9 2 0 0,-26 49 912 0 0,-13 27-596 0 0,36-66-763 0 0,-1 0-1 0 0,2 0 1 0 0,0 0 0 0 0,-3 17-1 0 0,6-26-9 0 0,1-4-2 0 0,-1 1 1 0 0,1-1 0 0 0,0 1-1 0 0,0-1 1 0 0,-1 1 0 0 0,1-1-1 0 0,0 1 1 0 0,1-1 0 0 0,-1 1-1 0 0,0-1 1 0 0,0 1 0 0 0,1-1-1 0 0,-1 0 1 0 0,1 1 0 0 0,-1-1-1 0 0,1 0 1 0 0,0 2 0 0 0,0-2 4 0 0,-1 0 0 0 0,1 0 0 0 0,-1 0 0 0 0,1 0 0 0 0,-1 0 0 0 0,1 0 0 0 0,0 0 0 0 0,-1 0 0 0 0,1-1 0 0 0,0 1 1 0 0,0 0-1 0 0,0-1 0 0 0,0 1 0 0 0,0 0 0 0 0,-1-1 0 0 0,1 1 0 0 0,0-1 0 0 0,0 1 0 0 0,2 0 0 0 0,0-1 16 0 0,-1 0 1 0 0,1 1-1 0 0,-1-1 0 0 0,1 0 0 0 0,-1 0 1 0 0,0 0-1 0 0,1-1 0 0 0,3 0 0 0 0,2-1 66 0 0,-1 0-1 0 0,1-1 0 0 0,-1 0 0 0 0,13-6 0 0 0,-2-4 4 0 0,0-1 1 0 0,0-1-1 0 0,-1 0 0 0 0,22-26 1 0 0,-22 23-105 0 0,41-47-5005 0 0,-44 51-2544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8:49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86 10135 0 0,'0'0'778'0'0,"8"3"-182"0"0,2-1 1633 0 0,-1-1 0 0 0,1 0 1 0 0,14 1-1 0 0,0-3-316 0 0,30-5 1 0 0,5 0-1096 0 0,-59 6-815 0 0,11-1 36 0 0,1 0 1 0 0,-1-1 0 0 0,18-4-1 0 0,-8-2-335 0 0,-20 8 80 0 0,8-13-401 0 0,-8 11 559 0 0,-1 1 0 0 0,0-1 0 0 0,1 0-1 0 0,-1 0 1 0 0,0 0 0 0 0,0 0 0 0 0,0 0-1 0 0,0 0 1 0 0,0 0 0 0 0,-1 0 0 0 0,1 0 0 0 0,-1 1-1 0 0,1-1 1 0 0,-1 0 0 0 0,0 0 0 0 0,1 0 0 0 0,-1 1-1 0 0,0-1 1 0 0,0 0 0 0 0,0 1 0 0 0,0-1 0 0 0,-1 1-1 0 0,1-1 1 0 0,0 1 0 0 0,-1-1 0 0 0,1 1 0 0 0,-1 0-1 0 0,-1-1 1 0 0,1 1 48 0 0,0 1 1 0 0,1 1-1 0 0,-1-1 0 0 0,1 0 1 0 0,-1 0-1 0 0,1 1 0 0 0,-1-1 0 0 0,1 0 1 0 0,-1 1-1 0 0,1 0 0 0 0,-1-1 0 0 0,1 1 1 0 0,0 0-1 0 0,-1 0 0 0 0,1 0 1 0 0,-1 1-1 0 0,-1-1-22 0 0,-46 31 114 0 0,2 1 1 0 0,2 3 0 0 0,1 1-1 0 0,-43 48 1 0 0,81-79-81 0 0,-5 5 20 0 0,2 0 1 0 0,-13 17-1 0 0,20-25-17 0 0,1-1 0 0 0,-1 0 1 0 0,1 1-1 0 0,-1-1 0 0 0,1 1 0 0 0,0-1 0 0 0,0 1 1 0 0,0 0-1 0 0,1 0 0 0 0,-1-1 0 0 0,1 1 1 0 0,-1 0-1 0 0,1 0 0 0 0,0 0 0 0 0,0-1 1 0 0,0 1-1 0 0,0 0 0 0 0,1 0 0 0 0,0 3 0 0 0,0-3 13 0 0,0-1 0 0 0,1 0-1 0 0,-1 0 1 0 0,0 0-1 0 0,1 0 1 0 0,-1-1-1 0 0,1 1 1 0 0,0 0 0 0 0,0-1-1 0 0,0 1 1 0 0,0-1-1 0 0,0 1 1 0 0,0-1-1 0 0,0 0 1 0 0,0 0 0 0 0,0 0-1 0 0,0 0 1 0 0,1 0-1 0 0,-1-1 1 0 0,0 1-1 0 0,1-1 1 0 0,-1 1 0 0 0,1-1-1 0 0,2 0 1 0 0,7 1 91 0 0,0-1 0 0 0,0-1 1 0 0,17-2-1 0 0,-26 2-90 0 0,124-22 1261 0 0,-64 4-2061 0 0,-45 12-2413 0 0,23-13-1 0 0,-26 12-4464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8:55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28 2759 0 0,'2'-2'7807'0'0,"5"-8"-2324"0"0,9-6-799 0 0,-16 18-4586 0 0,1 5-83 0 0,-1 0 1 0 0,0 0-1 0 0,-1 0 0 0 0,0 0 0 0 0,0 0 1 0 0,0 0-1 0 0,-1 0 0 0 0,0 0 0 0 0,-4 8 0 0 0,-31 61 81 0 0,23-51-46 0 0,-28 58 155 0 0,7-13-59 0 0,-47 71 0 0 0,55-107-103 0 0,42-47-1418 0 0,3-6-112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8:56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193 372 5527 0 0,'-10'2'11128'0'0,"9"-7"-10922"0"0,1-1-1 0 0,0 0 0 0 0,0 1 1 0 0,0-1-1 0 0,1 0 1 0 0,0 1-1 0 0,0-1 0 0 0,0 1 1 0 0,1-1-1 0 0,0 1 1 0 0,4-10-1 0 0,5-6 355 0 0,18-30-1 0 0,-17 33-320 0 0,1 0 0 0 0,0 0-1 0 0,1 1 1 0 0,1 1 0 0 0,1 0-1 0 0,0 2 1 0 0,35-25-1 0 0,-33 27-22 0 0,0 1 0 0 0,1 1 0 0 0,22-9 0 0 0,-32 15-80 0 0,1 1-1 0 0,-1 0 0 0 0,1 1 1 0 0,0 0-1 0 0,-1 0 0 0 0,1 1 1 0 0,0 0-1 0 0,0 1 0 0 0,10 1 1 0 0,-17-1-127 0 0,1 1 0 0 0,-1-1 0 0 0,0 1 0 0 0,1 0 0 0 0,-1 0 0 0 0,0 0 0 0 0,0 0 0 0 0,0 1 0 0 0,0-1 0 0 0,0 1 0 0 0,0 0 0 0 0,0 0 0 0 0,-1 0 0 0 0,1 0 0 0 0,-1 0 0 0 0,1 1 0 0 0,-1-1 0 0 0,0 1 0 0 0,0-1 0 0 0,0 1 0 0 0,0 0 0 0 0,0 0 0 0 0,-1 0 0 0 0,2 4 0 0 0,-1-2-1 0 0,-1 0-1 0 0,0 0 1 0 0,0 0-1 0 0,0 0 1 0 0,-1 0-1 0 0,0 0 1 0 0,0 0-1 0 0,0 0 1 0 0,0 0-1 0 0,-1 0 1 0 0,0 0-1 0 0,0 0 1 0 0,0 0-1 0 0,-1 0 1 0 0,-3 7-1 0 0,-1 2-76 0 0,-2-1 0 0 0,0 0 1 0 0,-1 0-1 0 0,0-1 0 0 0,0 0 0 0 0,-1-1 0 0 0,-23 20 0 0 0,-7 1-363 0 0,-44 27 0 0 0,54-39 308 0 0,-128 83-1613 0 0,111-76 664 0 0,-73 33 1 0 0,41-33 405 0 0,104-45 667 0 0,-11 12 205 0 0,0 0 1 0 0,0 1-1 0 0,0 1 0 0 0,1 0 0 0 0,0 1 1 0 0,-1 0-1 0 0,1 1 0 0 0,1 1 0 0 0,-1 0 1 0 0,0 1-1 0 0,0 1 0 0 0,0 1 0 0 0,0 0 1 0 0,18 5-1 0 0,-20-4-23 0 0,0 1 0 0 0,-1 0 0 0 0,0 1 0 0 0,0 1 0 0 0,0 0 0 0 0,-1 0 0 0 0,0 1 0 0 0,0 1 0 0 0,0 0 0 0 0,-1 0 0 0 0,0 1 0 0 0,-1 0 0 0 0,0 1 0 0 0,-1 0 0 0 0,0 1 0 0 0,11 18 0 0 0,-13-20-167 0 0,-3-4-1 0 0,0-1-1 0 0,-1 1 1 0 0,0 0-1 0 0,0 1 1 0 0,2 7-1 0 0,-4-12-390 0 0,2 5 283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8:56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136 169 15631 0 0,'0'0'2952'0'0,"8"0"-2032"0"0,0-1-619 0 0,1 0-1 0 0,-1 0 1 0 0,0 0 0 0 0,0-1-1 0 0,0-1 1 0 0,0 1 0 0 0,9-5-1 0 0,53-30 571 0 0,-44 22-643 0 0,-14 9-190 0 0,11-6 56 0 0,-1-1 0 0 0,34-25 0 0 0,-56 37-103 0 0,1 1-1 0 0,-1 0 1 0 0,1-1-1 0 0,-1 1 1 0 0,1 0-1 0 0,-1-1 1 0 0,1 1-1 0 0,-1 0 1 0 0,0-1-1 0 0,1 1 1 0 0,-1-1-1 0 0,0 1 1 0 0,1-1-1 0 0,-1 1 1 0 0,0-1-1 0 0,1 1 1 0 0,-1-1-1 0 0,0 1 1 0 0,0-1-1 0 0,0 0 1 0 0,0 1-1 0 0,0-1 1 0 0,1 1-1 0 0,-1-1 1 0 0,0 1-1 0 0,0-1 1 0 0,0 0-1 0 0,0 1 1 0 0,-1-1-1 0 0,1 1 1 0 0,0-1-1 0 0,0 1 1 0 0,0-1-1 0 0,0 0 1 0 0,-1 1-1 0 0,1-1 1 0 0,0 1-1 0 0,0-1 0 0 0,-1 1 1 0 0,1-1-1 0 0,0 1 1 0 0,-1-1-1 0 0,1 1 1 0 0,-1 0-1 0 0,1-1 1 0 0,-1 0-1 0 0,-1 0-47 0 0,-1 0 0 0 0,0 0 0 0 0,1 1 0 0 0,-1-1 0 0 0,1 0 0 0 0,-1 1 0 0 0,0-1 0 0 0,0 1 0 0 0,1 0 0 0 0,-1 0 0 0 0,0 0 0 0 0,1 0 0 0 0,-1 1-1 0 0,-4 0 1 0 0,-4 2-311 0 0,-22 8 0 0 0,31-10 327 0 0,-28 11-288 0 0,0 2 0 0 0,-40 26-1 0 0,-50 43-450 0 0,109-75 810 0 0,0 1 0 0 0,0 0-1 0 0,1 1 1 0 0,1 0 0 0 0,0 0-1 0 0,-10 15 1 0 0,18-23-9 0 0,0-1 1 0 0,0 0-1 0 0,0 0 0 0 0,1 1 0 0 0,-1-1 0 0 0,0 1 1 0 0,1-1-1 0 0,-1 0 0 0 0,1 1 0 0 0,-1-1 0 0 0,1 1 1 0 0,0-1-1 0 0,0 1 0 0 0,-1 0 0 0 0,1-1 1 0 0,0 1-1 0 0,1-1 0 0 0,-1 1 0 0 0,0-1 0 0 0,0 1 1 0 0,1 2-1 0 0,0-2 18 0 0,1-1 0 0 0,-1 1-1 0 0,0-1 1 0 0,0 1 0 0 0,1-1 0 0 0,-1 1 0 0 0,0-1 0 0 0,1 0 0 0 0,-1 0 0 0 0,1 0-1 0 0,0 0 1 0 0,-1 0 0 0 0,1 0 0 0 0,3 1 0 0 0,5 1 92 0 0,1 0 0 0 0,-1 0 0 0 0,1-1 0 0 0,16 1 0 0 0,-26-3-132 0 0,23 1-274 0 0,1-1 0 0 0,0-1 0 0 0,24-4 0 0 0,-24 1-6985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8:57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62 16095 0 0,'1'-3'133'0'0,"0"0"-1"0"0,0 0 0 0 0,1 0 0 0 0,-1 0 1 0 0,1 0-1 0 0,-1 0 0 0 0,1 1 1 0 0,0-1-1 0 0,0 1 0 0 0,1-1 0 0 0,-1 1 1 0 0,0 0-1 0 0,4-2 0 0 0,3-4 621 0 0,7-6 4066 0 0,-14 24-4410 0 0,-2-3-389 0 0,-1-1-1 0 0,0 1 0 0 0,0-1 1 0 0,0 1-1 0 0,-1-1 0 0 0,0 0 1 0 0,0 1-1 0 0,-1-1 0 0 0,1 0 1 0 0,-6 7-1 0 0,3-2-12 0 0,-173 319 193 0 0,125-236-205 0 0,-47 115 0 0 0,78-152 159 0 0,2 2 0 0 0,3 0 0 0 0,-16 104 0 0 0,31-150-62 0 0,3-22 190 0 0,3-21-51 0 0,24-177-563 0 0,-21 137-2327 0 0,-1 0-3500 0 0,-3 24-923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47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13303 0 0,'0'0'1440'0'0,"2"11"-1440"0"0,1 1 0 0 0,1 3 312 0 0,-1 1 32 0 0,4 2 8 0 0,-1 0 0 0 0,1 3-352 0 0,2 1 0 0 0,2 1 0 0 0,0 2-4320 0 0,-1 0-832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40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0 176 7831 0 0,'2'1'3560'0'0,"3"2"-3106"0"0,1 0 0 0 0,0-1-1 0 0,0 0 1 0 0,-1-1 0 0 0,1 1-1 0 0,0-1 1 0 0,0 0 0 0 0,0 0-1 0 0,1-1 1 0 0,-1 0 0 0 0,8-1-1 0 0,12-1 204 0 0,35-9-1 0 0,-36 6 3 0 0,344-79 2593 0 0,-224 41-3988 0 0,-51 9-3254 0 0,-61 22 2280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8:57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52 12463 0 0,'5'-16'479'0'0,"5"-18"546"0"0,-10 33-721 0 0,-1 1-283 0 0,-1 0-1 0 0,1 0 1 0 0,0 1-1 0 0,-1-1 0 0 0,1 0 1 0 0,0 1-1 0 0,-1-1 1 0 0,1 1-1 0 0,0 0 0 0 0,0-1 1 0 0,0 1-1 0 0,0 0 1 0 0,-1 0-1 0 0,1 0 1 0 0,0 0-1 0 0,-1 1 0 0 0,-5 5 2769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8:57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163 170 7367 0 0,'-6'-11'13619'0'0,"7"11"-13506"0"0,1-1 0 0 0,0 1 0 0 0,0-1 0 0 0,-1 1 0 0 0,1 0 0 0 0,0 0 1 0 0,0 0-1 0 0,0 0 0 0 0,2 1 0 0 0,-1-1 24 0 0,11 0-46 0 0,0-1 0 0 0,1 0 0 0 0,-1 0-1 0 0,0-1 1 0 0,0-1 0 0 0,-1-1 0 0 0,1 0 0 0 0,-1-1 0 0 0,1 0 0 0 0,-1-1 0 0 0,-1 0 0 0 0,1-1 0 0 0,-1 0-1 0 0,-1-1 1 0 0,1-1 0 0 0,10-10 0 0 0,-18 15-150 0 0,-1-1 0 0 0,1 1 0 0 0,-1-1 0 0 0,0 0 0 0 0,4-8 0 0 0,-6 12 34 0 0,-1-1 0 0 0,1 0 0 0 0,0 1 0 0 0,-1-1 0 0 0,0 0 0 0 0,1 0 0 0 0,-1 1-1 0 0,0-1 1 0 0,0 0 0 0 0,0-2 0 0 0,0 4 18 0 0,0-1 0 0 0,0 0 0 0 0,-1 1-1 0 0,1-1 1 0 0,0 0 0 0 0,0 1 0 0 0,-1-1 0 0 0,1 1-1 0 0,0-1 1 0 0,-1 0 0 0 0,1 1 0 0 0,-1-1 0 0 0,1 1 0 0 0,-1-1-1 0 0,1 1 1 0 0,-1 0 0 0 0,1-1 0 0 0,-1 1 0 0 0,1-1-1 0 0,-1 1 1 0 0,1 0 0 0 0,-1-1 0 0 0,0 1 0 0 0,1 0 0 0 0,-1 0-1 0 0,-1-1 1 0 0,1 1-33 0 0,-1 0 0 0 0,0 0 0 0 0,0 0 0 0 0,1 1 1 0 0,-1-1-1 0 0,0 0 0 0 0,0 1 0 0 0,1-1 0 0 0,-1 1 0 0 0,0-1 0 0 0,1 1 0 0 0,-1 0 0 0 0,-2 1 0 0 0,-6 3-113 0 0,-8 2-2 0 0,1 1-1 0 0,1 0 1 0 0,-25 17-1 0 0,-45 38-14 0 0,76-54 154 0 0,-37 28 48 0 0,-74 78 0 0 0,116-110 7 0 0,0 0-1 0 0,0 1 1 0 0,1 0 0 0 0,0 0-1 0 0,-6 13 1 0 0,9-18-26 0 0,1 0 0 0 0,-1 1 0 0 0,1-1 0 0 0,-1 0-1 0 0,1 0 1 0 0,0 0 0 0 0,0 1 0 0 0,-1-1 0 0 0,1 0 0 0 0,0 0 0 0 0,0 1 0 0 0,0-1 0 0 0,0 0 0 0 0,0 0 0 0 0,1 1 0 0 0,-1-1 0 0 0,0 0 0 0 0,1 0 0 0 0,-1 0 0 0 0,1 1 0 0 0,-1-1 0 0 0,1 0 0 0 0,-1 0 0 0 0,1 0 0 0 0,0 0 0 0 0,-1 0 0 0 0,1 0 0 0 0,0 0 0 0 0,0 0 0 0 0,0 0 0 0 0,0 0 0 0 0,0-1-1 0 0,0 1 1 0 0,0 0 0 0 0,0-1 0 0 0,0 1 0 0 0,0 0 0 0 0,0-1 0 0 0,1 0 0 0 0,-1 1 0 0 0,2 0 0 0 0,8 2-148 0 0,0-1 0 0 0,0 0 0 0 0,0 0 0 0 0,0-1 0 0 0,0 0 0 0 0,0-1 0 0 0,1-1 0 0 0,-1 0 0 0 0,0 0 0 0 0,19-5 0 0 0,-2-3-876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8:58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 18775 0 0,'0'0'1699'0'0,"-15"-4"-875"0"0,10 4-683 0 0,0 0-1 0 0,0 1 1 0 0,0-1 0 0 0,0 1 0 0 0,0 0 0 0 0,1 0 0 0 0,-1 1-1 0 0,0 0 1 0 0,1-1 0 0 0,-1 1 0 0 0,1 1 0 0 0,-1-1-1 0 0,1 1 1 0 0,0-1 0 0 0,0 1 0 0 0,0 1 0 0 0,1-1 0 0 0,-1 0-1 0 0,1 1 1 0 0,0 0 0 0 0,0 0 0 0 0,0 0 0 0 0,0 0-1 0 0,0 0 1 0 0,-2 8 0 0 0,-53 130-141 0 0,56-138 5 0 0,1 0 1 0 0,0 1-1 0 0,0-1 0 0 0,1 0 1 0 0,-1 1-1 0 0,1-1 0 0 0,0 1 1 0 0,0-1-1 0 0,1 7 0 0 0,-1-9-3 0 0,1-1 1 0 0,-1 1-1 0 0,1-1 0 0 0,-1 1 0 0 0,1-1 0 0 0,-1 1 1 0 0,1-1-1 0 0,0 0 0 0 0,0 1 0 0 0,0-1 1 0 0,-1 0-1 0 0,1 0 0 0 0,0 0 0 0 0,1 0 0 0 0,-1 0 1 0 0,0 0-1 0 0,0 0 0 0 0,0 0 0 0 0,1 0 0 0 0,-1 0 1 0 0,0-1-1 0 0,1 1 0 0 0,-1 0 0 0 0,0-1 1 0 0,1 1-1 0 0,-1-1 0 0 0,1 0 0 0 0,-1 0 0 0 0,1 1 1 0 0,-1-1-1 0 0,3 0 0 0 0,7 0 17 0 0,1-1 0 0 0,0 0 0 0 0,0 0 0 0 0,0-1-1 0 0,12-4 1 0 0,57-23-65 0 0,-47 14-1090 0 0,47-29 0 0 0,-53 26-983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8:58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14 14279 0 0,'0'0'655'0'0,"1"-1"-12"0"0,1-6-414 0 0,1 1 3164 0 0,-6 19 376 0 0,-9 7-3258 0 0,7-12-218 0 0,-22 42 270 0 0,-23 55 0 0 0,-14 58-59 0 0,-15 35-152 0 0,-111 194-552 0 0,151-320-2823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8:58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60 9671 0 0,'0'0'748'0'0,"-6"0"3475"0"0,5 1-3984 0 0,-1-1 0 0 0,1 0 0 0 0,0 1 0 0 0,0-1 0 0 0,0 0 0 0 0,0 1 0 0 0,0-1-1 0 0,0 1 1 0 0,0 0 0 0 0,0-1 0 0 0,0 1 0 0 0,0 0 0 0 0,0 0 0 0 0,0-1 0 0 0,1 1 0 0 0,-1 0 0 0 0,0 0 0 0 0,1 0 0 0 0,-1 0 0 0 0,0 0 0 0 0,1 0 0 0 0,-1 0 0 0 0,1 0 0 0 0,-1 0-1 0 0,1 1 1 0 0,0-1 0 0 0,0 0 0 0 0,-1 0 0 0 0,1 0 0 0 0,0 0 0 0 0,0 0 0 0 0,0 1 0 0 0,0 1 0 0 0,1-1-140 0 0,-1 0 1 0 0,0 0-1 0 0,1 0 0 0 0,-1-1 0 0 0,1 1 1 0 0,-1 0-1 0 0,1 0 0 0 0,0-1 1 0 0,0 1-1 0 0,0 0 0 0 0,0-1 0 0 0,0 1 1 0 0,0 0-1 0 0,0-1 0 0 0,1 0 1 0 0,-1 1-1 0 0,1-1 0 0 0,-1 0 1 0 0,1 0-1 0 0,2 2 0 0 0,2 0-6 0 0,0-1 0 0 0,0 0 1 0 0,1 0-1 0 0,-1-1 0 0 0,1 0 0 0 0,-1 0 0 0 0,1 0 0 0 0,-1-1 1 0 0,1 0-1 0 0,11-1 0 0 0,6-3 205 0 0,37-10 0 0 0,-45 10-171 0 0,37-11 135 0 0,81-38-1 0 0,-64 24-1044 0 0,-47 20-1193 0 0,-8 4-3724 0 0,-1 1-2340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8:59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67 10591 0 0,'7'-11'650'0'0,"-4"4"-294"0"0,1 1 0 0 0,0-1 1 0 0,9-10-1 0 0,-12 15 28 0 0,1 1 0 0 0,0-1 0 0 0,0 0 0 0 0,0 1 0 0 0,0-1 0 0 0,0 1 0 0 0,0 0 0 0 0,1 0 0 0 0,2-1 0 0 0,-4 1-204 0 0,0 1 0 0 0,-1-1 0 0 0,1 1 1 0 0,0 0-1 0 0,0 0 0 0 0,0-1 0 0 0,-1 1 0 0 0,1 0 0 0 0,0 0 1 0 0,0 0-1 0 0,0 0 0 0 0,0 0 0 0 0,-1 0 0 0 0,1 0 0 0 0,0 0 1 0 0,1 1-1 0 0,-1-1-153 0 0,-1 1 0 0 0,0 0 1 0 0,1 0-1 0 0,-1 0 0 0 0,0 0 1 0 0,0-1-1 0 0,0 1 0 0 0,1 0 1 0 0,-1 0-1 0 0,0 0 0 0 0,0 0 1 0 0,0 0-1 0 0,0 0 0 0 0,-1-1 1 0 0,1 1-1 0 0,0 0 0 0 0,-1 2 1 0 0,-3 15 104 0 0,-2 1 1 0 0,0 0 0 0 0,-1-1 0 0 0,-18 33 0 0 0,18-36-77 0 0,-140 237 584 0 0,40-75-514 0 0,68-118-57 0 0,27-42-87 0 0,0 0-1 0 0,2 0 0 0 0,-10 22 1 0 0,20-38-62 0 0,1-2-1320 0 0,7-5-95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8:59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38 8287 0 0,'-1'-2'7'0'0,"1"-1"0"0"0,-1 1 0 0 0,0 0-1 0 0,0-1 1 0 0,0 1 0 0 0,0 0 0 0 0,-2-3-1 0 0,2 4 364 0 0,0-1 0 0 0,0 1 0 0 0,0 0-1 0 0,0-1 1 0 0,0 1 0 0 0,-1 0 0 0 0,1 0-1 0 0,-1 0 1 0 0,-1-1 0 0 0,1 1-5 0 0,1 1 0 0 0,-1-1 1 0 0,1 1-1 0 0,-1-1 0 0 0,1 1 1 0 0,-1 0-1 0 0,1 0 0 0 0,0-1 0 0 0,-1 1 1 0 0,1 0-1 0 0,-1 0 0 0 0,1 1 1 0 0,-1-1-1 0 0,1 0 0 0 0,-1 0 1 0 0,1 1-1 0 0,-1-1 0 0 0,1 1 0 0 0,-1 0 1 0 0,1-1-1 0 0,0 1 0 0 0,-1 0 1 0 0,1-1-1 0 0,0 1 0 0 0,0 0 1 0 0,-2 2-1 0 0,-4 4-257 0 0,1-1 0 0 0,0 2 0 0 0,0-1 0 0 0,0 1 0 0 0,1-1 0 0 0,0 2 0 0 0,1-1 1 0 0,0 0-1 0 0,0 1 0 0 0,0 0 0 0 0,-3 17 0 0 0,0 7 528 0 0,-5 67 1 0 0,9-67-558 0 0,-2 6-44 0 0,-2 0 0 0 0,-2 0 0 0 0,-1-1 0 0 0,-2 0-1 0 0,-2-1 1 0 0,-22 45 0 0 0,-131 199 233 0 0,147-250-51 0 0,-16 38-1 0 0,35-68-338 0 0,3-20-5211 0 0,-5-1 3345 0 0,-2 1-18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8:59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12895 0 0,'0'0'4610'0'0,"9"2"-1217"0"0,25 2-2425 0 0,0-1 1 0 0,1-2-1 0 0,-1-2 0 0 0,37-4 1 0 0,-8-4-739 0 0,78-22-1 0 0,-107 21-407 0 0,-23 6-643 0 0,1 0-1 0 0,-1 1 1 0 0,14-2-1 0 0,-12 5-866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00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4607 0 0,'-1'1'208'0'0,"-25"31"11424"0"0,27-32-11536 0 0,-1 0-1 0 0,1 0 0 0 0,0 1 0 0 0,0-1 1 0 0,0 0-1 0 0,0 1 0 0 0,-1-1 1 0 0,1 0-1 0 0,0 1 0 0 0,0-1 1 0 0,-1 1-1 0 0,1-1 0 0 0,0 1 0 0 0,-1-1 1 0 0,1 1-1 0 0,0-1 0 0 0,-1 1 1 0 0,1 0-1 0 0,-1-1 0 0 0,1 1 1 0 0,-1 0-1 0 0,1 0 0 0 0,-1-1 0 0 0,0 1 1 0 0,1 0-1 0 0,-1 0 0 0 0,0 0 1 0 0,0 0-1 0 0,1-1 0 0 0,-1 1 0 0 0,0 0 1 0 0,0 1-1 0 0,0 2 80 0 0,1 0 0 0 0,-1 0-1 0 0,0 0 1 0 0,0 0 0 0 0,-2 6 0 0 0,-1 2 353 0 0,0-1 0 0 0,-8 17 0 0 0,7-20-390 0 0,1 0 0 0 0,0 0 0 0 0,0 0 0 0 0,1 1 0 0 0,0-1 0 0 0,0 1 0 0 0,0 10-1 0 0,2-18-107 0 0,0 1 0 0 0,0-1 0 0 0,0 1 0 0 0,0-1 0 0 0,1 1 0 0 0,-1-1 0 0 0,0 0 0 0 0,1 1 0 0 0,0-1-1 0 0,-1 1 1 0 0,1-1 0 0 0,0 0 0 0 0,-1 1 0 0 0,1-1 0 0 0,0 0 0 0 0,0 0 0 0 0,0 1 0 0 0,0-1 0 0 0,0 0-1 0 0,0 0 1 0 0,1 0 0 0 0,1 1 0 0 0,-1-1 9 0 0,1 0-1 0 0,0 1 1 0 0,0-1 0 0 0,-1-1-1 0 0,1 1 1 0 0,0 0-1 0 0,0-1 1 0 0,0 1-1 0 0,0-1 1 0 0,0 0 0 0 0,5 0-1 0 0,12-2 36 0 0,0-1 1 0 0,1-2-1 0 0,-1 1 0 0 0,-1-2 1 0 0,1-1-1 0 0,-1 0 0 0 0,21-13 1 0 0,-29 15-51 0 0,-1-1 0 0 0,0-1 0 0 0,0 0 1 0 0,9-9-1 0 0,-15 13-18 0 0,0-1 0 0 0,0 0-1 0 0,-1 0 1 0 0,0 0 0 0 0,1 0 0 0 0,-2-1 0 0 0,1 0 0 0 0,0 1 0 0 0,-1-1 0 0 0,0 0 0 0 0,2-7 0 0 0,-3 11-4 0 0,-1 0 1 0 0,0-1 0 0 0,0 1-1 0 0,0 0 1 0 0,1 0 0 0 0,-1 0-1 0 0,0 0 1 0 0,-1 0-1 0 0,1 0 1 0 0,0 0 0 0 0,0 0-1 0 0,0-1 1 0 0,-1 1 0 0 0,1 0-1 0 0,0 0 1 0 0,-1 0-1 0 0,1 0 1 0 0,-1 0 0 0 0,1 0-1 0 0,-1 0 1 0 0,-1-1 0 0 0,0 1-4 0 0,1-1-1 0 0,-1 1 1 0 0,0 0 0 0 0,1 0 0 0 0,-1 0 0 0 0,0 0 0 0 0,0 0 0 0 0,0 0 0 0 0,0 0 0 0 0,-4 0 0 0 0,-2-1-34 0 0,0 1 0 0 0,0 0 0 0 0,0 1 0 0 0,-16 1-1 0 0,3 2-43 0 0,1 1 0 0 0,-36 12-1 0 0,32-8-1529 0 0,-28 4 0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21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13 798 6447 0 0,'0'0'499'0'0,"-2"1"-328"0"0,-8 11 4167 0 0,19-25 1604 0 0,8-10-5013 0 0,22-34 151 0 0,3 3 0 0 0,62-64 0 0 0,111-84 272 0 0,-168 161-1224 0 0,47-55-1 0 0,-80 80-104 0 0,-1 0-1 0 0,-1-1 0 0 0,0 0 0 0 0,-1-1 1 0 0,-1 0-1 0 0,-1-1 0 0 0,10-29 0 0 0,-17 37-19 0 0,-2 8-5 0 0,1 0 0 0 0,-1 0 0 0 0,1 1 0 0 0,0-1 1 0 0,0 0-1 0 0,0 0 0 0 0,1-2 0 0 0,-1 4-57 0 0,-1 14-17 0 0,-8 151 223 0 0,1-26-67 0 0,9-36-83 0 0,-2 24 70 0 0,-8 41 61 0 0,9-138-128 0 0,2-18 0 0 0,-2-11-4 0 0,-1 1 0 0 0,1-1-1 0 0,-1 0 1 0 0,1 1 0 0 0,-1-1-1 0 0,1 0 1 0 0,0 1 0 0 0,-1-1 0 0 0,1 0-1 0 0,-1 1 1 0 0,1-1 0 0 0,0 0-1 0 0,-1 0 1 0 0,1 0 0 0 0,0 0 0 0 0,-1 0-1 0 0,1 0 1 0 0,-1 0 0 0 0,1 0 0 0 0,0 0-1 0 0,-1 0 1 0 0,1 0 0 0 0,0 0-1 0 0,-1 0 1 0 0,1 0 0 0 0,0-1 0 0 0,-1 1-1 0 0,1 0 1 0 0,-1 0 0 0 0,1-1-1 0 0,0 0 1 0 0,18-12-210 0 0,-17 11 189 0 0,5-5-504 0 0,-1 1 0 0 0,0-1 0 0 0,0-1 0 0 0,0 1 0 0 0,-1-1 0 0 0,7-13 1 0 0,-1 0-6618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40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20 3223 0 0,'0'0'143'0'0,"-1"1"-3"0"0,-107 76 8288 0 0,26-20-6419 0 0,68-47-1486 0 0,0 1-1 0 0,-17 19 0 0 0,27-25-265 0 0,0-1 0 0 0,0 1-1 0 0,1 0 1 0 0,-1 0-1 0 0,1 0 1 0 0,0 0-1 0 0,1 0 1 0 0,-1 1-1 0 0,1-1 1 0 0,-3 10 0 0 0,5-14-201 0 0,1 0 0 0 0,-1 0 0 0 0,0 0 0 0 0,0 0 0 0 0,0 0 0 0 0,0 0 0 0 0,1 0 0 0 0,-1 0 0 0 0,0 0 0 0 0,1 0 0 0 0,-1 0 0 0 0,1 0 0 0 0,-1 0 0 0 0,1 0 1 0 0,-1-1-1 0 0,1 1 0 0 0,0 0 0 0 0,-1 0 0 0 0,1-1 0 0 0,0 1 0 0 0,0 0 0 0 0,1 0 0 0 0,19 10 567 0 0,-7-7-455 0 0,1-1 1 0 0,-1 0 0 0 0,1-2 0 0 0,0 1 0 0 0,0-2 0 0 0,0 0 0 0 0,-1-1 0 0 0,1 0 0 0 0,0-1 0 0 0,0-1 0 0 0,-1 0 0 0 0,0-1 0 0 0,18-7 0 0 0,-28 9-163 0 0,1 0 0 0 0,-1-1 1 0 0,0 1-1 0 0,0-1 0 0 0,0 0 0 0 0,0 0 1 0 0,0 0-1 0 0,-1 0 0 0 0,0-1 0 0 0,1 1 1 0 0,-1-1-1 0 0,0 0 0 0 0,4-7 0 0 0,-4 5 10 0 0,-1 0 0 0 0,1-1 0 0 0,-1 1-1 0 0,0-1 1 0 0,0 0 0 0 0,-1 1 0 0 0,1-1-1 0 0,-2 0 1 0 0,1-7 0 0 0,-1 5-107 0 0,0-1-1 0 0,-1 1 1 0 0,0 0 0 0 0,-1 0 0 0 0,1 0-1 0 0,-2 0 1 0 0,1 0 0 0 0,-2 0-1 0 0,1 0 1 0 0,-1 1 0 0 0,0 0 0 0 0,-1 0-1 0 0,0 0 1 0 0,-9-11 0 0 0,12 16-59 0 0,-1 1 1 0 0,0-1 0 0 0,0 1-1 0 0,0 0 1 0 0,0 0-1 0 0,-1 0 1 0 0,1 0 0 0 0,0 1-1 0 0,-1 0 1 0 0,1-1-1 0 0,-1 1 1 0 0,0 0-1 0 0,1 1 1 0 0,-1-1 0 0 0,0 1-1 0 0,1-1 1 0 0,-1 1-1 0 0,0 0 1 0 0,-6 1 0 0 0,6 0 18 0 0,1-1 1 0 0,-1 1 0 0 0,0 0 0 0 0,0 0-1 0 0,0 0 1 0 0,1 1 0 0 0,-1-1 0 0 0,1 1-1 0 0,-1 0 1 0 0,1 0 0 0 0,0 0 0 0 0,-1 0 0 0 0,1 1-1 0 0,0 0 1 0 0,1-1 0 0 0,-1 1 0 0 0,0 0-1 0 0,-3 5 1 0 0,5-6 57 0 0,1 0-1 0 0,-1-1 1 0 0,0 1-1 0 0,1 0 1 0 0,0 0-1 0 0,-1-1 1 0 0,1 1-1 0 0,0 0 1 0 0,0 0-1 0 0,0-1 1 0 0,0 1-1 0 0,0 0 1 0 0,0 0-1 0 0,0-1 1 0 0,1 1-1 0 0,0 3 1 0 0,4 7-422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17 158 5063 0 0,'-17'-4'12160'0'0,"41"5"-11266"0"0,0-1 0 0 0,-1-1 0 0 0,1-1 0 0 0,-1-1 0 0 0,0-1 0 0 0,33-10 0 0 0,135-56 1141 0 0,-157 55-1724 0 0,-1 1-356 0 0,-20 8-446 0 0,0 0 1 0 0,0 1-1 0 0,0 1 0 0 0,18-4 0 0 0,-19 6-798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30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48 2759 0 0,'11'-11'248'0'0,"-1"4"2473"0"0,0 0-1 0 0,14-7 0 0 0,-11 6 8096 0 0,-14 9-10514 0 0,-5 2-214 0 0,1 0 0 0 0,0 0 1 0 0,0 1-1 0 0,1 0 0 0 0,-1 0 0 0 0,1 0 0 0 0,0 1 1 0 0,0-1-1 0 0,-6 10 0 0 0,-2 6-27 0 0,-11 27-1 0 0,9-19-3 0 0,-46 107-123 0 0,59-131-5 0 0,0-1-1 0 0,0 0 1 0 0,1 0-1 0 0,-1 0 0 0 0,0 1 1 0 0,1-1-1 0 0,0 0 1 0 0,0 0-1 0 0,0 5 0 0 0,2-7-1390 0 0,8-1-449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30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8287 0 0,'0'0'4440'0'0,"-1"10"-2456"0"0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31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16 8751 0 0,'0'0'674'0'0,"-7"-12"-78"0"0,5 11-98 0 0,1 1 0 0 0,0-1 0 0 0,0 1 1 0 0,0-1-1 0 0,-1 1 0 0 0,1 0 0 0 0,0-1 1 0 0,0 1-1 0 0,-1 0 0 0 0,1 0 0 0 0,0 0 1 0 0,-1 0-1 0 0,1 0 0 0 0,0 1 0 0 0,0-1 1 0 0,-1 0-1 0 0,-1 1 0 0 0,-26 9 514 0 0,22-7-671 0 0,-140 56-877 0 0,137-54 129 0 0,1 0 1 0 0,0 1 0 0 0,0 0-1 0 0,0 0 1 0 0,-9 11-1 0 0,16-16 414 0 0,1 1-1 0 0,-1 0 1 0 0,1 0-1 0 0,0 0 1 0 0,-1 0-1 0 0,1 0 1 0 0,0 0-1 0 0,1 0 1 0 0,-1 0-1 0 0,0 0 1 0 0,0 1 0 0 0,1-1-1 0 0,-1 0 1 0 0,1 0-1 0 0,0 1 1 0 0,0-1-1 0 0,0 0 1 0 0,0 1-1 0 0,0-1 1 0 0,0 0-1 0 0,1 0 1 0 0,-1 1-1 0 0,1-1 1 0 0,-1 0-1 0 0,1 0 1 0 0,0 0-1 0 0,0 0 1 0 0,0 1-1 0 0,0-1 1 0 0,2 2-1 0 0,1 2 160 0 0,0 0 0 0 0,1 0 0 0 0,0 0 0 0 0,0-1 0 0 0,0 0 0 0 0,0 0 0 0 0,1 0 0 0 0,6 4 0 0 0,-4-5-92 0 0,-1 1-1 0 0,1-2 1 0 0,0 1-1 0 0,0-1 1 0 0,0 0 0 0 0,16 2-1 0 0,51 4 123 0 0,-59-8-120 0 0,0 0 0 0 0,-1 1 1 0 0,1 0-1 0 0,0 2 0 0 0,23 8 0 0 0,-37-12-58 0 0,-1 0-1 0 0,1 1 1 0 0,-1 0-1 0 0,1-1 1 0 0,-1 1 0 0 0,1 0-1 0 0,-1 0 1 0 0,0 0-1 0 0,0 0 1 0 0,1 0-1 0 0,-1 0 1 0 0,0 0-1 0 0,0 0 1 0 0,0 0-1 0 0,0 1 1 0 0,0-1 0 0 0,0 0-1 0 0,0 1 1 0 0,-1-1-1 0 0,1 0 1 0 0,0 1-1 0 0,-1-1 1 0 0,1 3-1 0 0,-1-2-3 0 0,0 0 0 0 0,-1 1 0 0 0,1-1 0 0 0,0 0 0 0 0,-1 0 0 0 0,0 0 0 0 0,0 0 0 0 0,1 0 0 0 0,-1 0 0 0 0,0 0 0 0 0,0 0 0 0 0,-1 0 0 0 0,1-1 0 0 0,0 1 0 0 0,-1 0 0 0 0,-2 2 0 0 0,-7 7 79 0 0,-1-1 1 0 0,0 0 0 0 0,0 0-1 0 0,-1-1 1 0 0,0-1-1 0 0,-1 0 1 0 0,0-1 0 0 0,0-1-1 0 0,-28 10 1 0 0,22-11 32 0 0,-1 0-1 0 0,0-1 1 0 0,0-1 0 0 0,0-1-1 0 0,0 0 1 0 0,-37-4 0 0 0,47 1-479 0 0,1 0 0 0 0,-19-5 0 0 0,26 5 251 0 0,0 0 0 0 0,1 0 1 0 0,-1 0-1 0 0,1 0 0 0 0,-1 0 1 0 0,1 0-1 0 0,0 0 1 0 0,0-1-1 0 0,-1 0 0 0 0,1 1 1 0 0,0-1-1 0 0,0 0 1 0 0,1 0-1 0 0,-1 0 0 0 0,0 0 1 0 0,-2-4-1 0 0,0-5-1250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31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44 7367 0 0,'0'0'334'0'0,"0"-7"119"0"0,0 6-249 0 0,0 0-1 0 0,0 0 1 0 0,0 0 0 0 0,0 0-1 0 0,0 0 1 0 0,0 0 0 0 0,1 0-1 0 0,-1 1 1 0 0,0-1 0 0 0,1 0-1 0 0,-1 0 1 0 0,0 0 0 0 0,1 0-1 0 0,-1 0 1 0 0,1 0 0 0 0,-1 0-1 0 0,1 1 1 0 0,1-2 0 0 0,-2 1 28 0 0,1 1 0 0 0,-1 0 1 0 0,0-1-1 0 0,1 1 0 0 0,-1-1 1 0 0,0 1-1 0 0,0 0 0 0 0,1-1 1 0 0,-1 1-1 0 0,0-1 0 0 0,0 1 1 0 0,1-1-1 0 0,-1 1 0 0 0,0-1 1 0 0,0 1-1 0 0,0-1 0 0 0,0 1 1 0 0,0-1-1 0 0,-1 0-100 0 0,0 0 0 0 0,0 0 0 0 0,-1 0 0 0 0,1 0 0 0 0,0 0 0 0 0,0 1 0 0 0,-1-1 0 0 0,1 1 0 0 0,-1-1 0 0 0,1 1 0 0 0,0-1 0 0 0,-1 1 0 0 0,-2-1 0 0 0,-4 2-67 0 0,0-1-1 0 0,0 1 1 0 0,-12 3 0 0 0,8 0-23 0 0,-1 0 0 0 0,1 1 0 0 0,-16 8 1 0 0,3 2 102 0 0,-46 34 1 0 0,64-44-140 0 0,0 0 1 0 0,1 1 0 0 0,0 0 0 0 0,0 0-1 0 0,0 1 1 0 0,0-1 0 0 0,1 1 0 0 0,0 0 0 0 0,1 1-1 0 0,-5 9 1 0 0,8-15-6 0 0,1-1 1 0 0,0 1-1 0 0,-1 0 0 0 0,1-1 0 0 0,0 1 0 0 0,0 0 1 0 0,0-1-1 0 0,0 4 0 0 0,0-5 1 0 0,0 1-1 0 0,0-1 1 0 0,0 1 0 0 0,0-1 0 0 0,0 1 0 0 0,1-1-1 0 0,-1 1 1 0 0,0 0 0 0 0,0-1 0 0 0,0 1 0 0 0,0-1-1 0 0,1 1 1 0 0,-1-1 0 0 0,0 1 0 0 0,1-1 0 0 0,-1 0-1 0 0,0 1 1 0 0,1-1 0 0 0,-1 1 0 0 0,0-1 0 0 0,1 0-1 0 0,-1 1 1 0 0,1-1 0 0 0,-1 0 0 0 0,1 1 0 0 0,-1-1-1 0 0,1 0 1 0 0,-1 1 0 0 0,1-1 0 0 0,0 0 0 0 0,0 0 6 0 0,11 6 32 0 0,-1 0 1 0 0,1-1-1 0 0,0-1 1 0 0,18 4-1 0 0,14 6 115 0 0,0 2 575 0 0,0 2 0 0 0,73 41 0 0 0,-91-38-272 0 0,-25-20-322 0 0,-2 7 272 0 0,-3-5-356 0 0,0 0 0 0 0,0 0 0 0 0,0 0-1 0 0,0-1 1 0 0,-1 0 0 0 0,1 0 0 0 0,-1 0 0 0 0,1 0-1 0 0,-1 0 1 0 0,-7 1 0 0 0,-10 1 20 0 0,-23 1 1 0 0,21-3-49 0 0,-61 9 21 0 0,-153 13-661 0 0,234-24 540 0 0,1 1 0 0 0,-1-1 0 0 0,1 0 1 0 0,0 0-1 0 0,-1-1 0 0 0,1 1 0 0 0,0-1 0 0 0,-1 0 0 0 0,1 0 0 0 0,0 0 0 0 0,0 0 0 0 0,-5-3 1 0 0,8 4 29 0 0,0-1 0 0 0,0 1 0 0 0,0-1 1 0 0,0 1-1 0 0,0-1 0 0 0,0 1 1 0 0,0-1-1 0 0,0 1 0 0 0,1-1 0 0 0,-1 1 1 0 0,0 0-1 0 0,0-1 0 0 0,0 1 1 0 0,1-1-1 0 0,-1 1 0 0 0,0-1 1 0 0,1 1-1 0 0,0-1 0 0 0,-1 1-40 0 0,23-22-2635 0 0,-7 8 1159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32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149 214 10591 0 0,'-1'1'819'0'0,"-117"70"5321"0"0,115-69-6050 0 0,-1 1 100 0 0,0-1-1 0 0,1 1 0 0 0,-1-1 0 0 0,1 1 0 0 0,-4 5 0 0 0,6-7 5 0 0,2-20-20 0 0,1 12-158 0 0,1 0 1 0 0,-1 0-1 0 0,1 0 0 0 0,0 1 0 0 0,1-1 1 0 0,0 1-1 0 0,0 0 0 0 0,0 0 0 0 0,1 0 1 0 0,-1 0-1 0 0,1 1 0 0 0,1 0 0 0 0,-1 0 1 0 0,7-5-1 0 0,3-1 108 0 0,1 1 0 0 0,0 0 0 0 0,0 2 0 0 0,26-11 0 0 0,-31 14 144 0 0,1 2 0 0 0,0-1-1 0 0,-1 2 1 0 0,18-3 0 0 0,-24 4-138 0 0,-1 1 0 0 0,1 0 0 0 0,0 0 0 0 0,-1 0 0 0 0,1 0 0 0 0,-1 1 0 0 0,1 0-1 0 0,-1-1 1 0 0,0 2 0 0 0,1-1 0 0 0,-1 1 0 0 0,0-1 0 0 0,0 1 0 0 0,8 5 0 0 0,-10-6-113 0 0,-1 1 0 0 0,1 0 0 0 0,0 0 0 0 0,-1 0 0 0 0,1 0 0 0 0,-1 0 0 0 0,0 0 0 0 0,0 0 0 0 0,0 1 0 0 0,0-1 0 0 0,0 0 0 0 0,0 1 0 0 0,-1-1 0 0 0,1 0 0 0 0,-1 1 0 0 0,0-1 0 0 0,0 1 0 0 0,1-1 0 0 0,-1 1 0 0 0,-1-1 0 0 0,1 0 0 0 0,0 1 0 0 0,-1-1 0 0 0,1 1 0 0 0,-2 3 0 0 0,0-1-4 0 0,1 0 1 0 0,-1-1 0 0 0,0 1-1 0 0,-1 0 1 0 0,1-1 0 0 0,-1 0-1 0 0,0 1 1 0 0,0-1 0 0 0,0 0-1 0 0,0-1 1 0 0,-7 7-1 0 0,10-10-11 0 0,-1 1-1 0 0,1-1 0 0 0,0 0 1 0 0,-1 1-1 0 0,1-1 0 0 0,0 0 1 0 0,-1 1-1 0 0,1-1 0 0 0,-1 0 1 0 0,1 1-1 0 0,-1-1 0 0 0,1 0 0 0 0,-1 0 1 0 0,1 0-1 0 0,-1 1 0 0 0,1-1 1 0 0,-1 0-1 0 0,1 0 0 0 0,-1 0 1 0 0,1 0-1 0 0,-1 0 0 0 0,1 0 0 0 0,-1 0 1 0 0,1 0-1 0 0,-1 0 0 0 0,1 0 1 0 0,-1 0-1 0 0,1-1 0 0 0,-1 1 1 0 0,1 0-1 0 0,-1 0 0 0 0,1 0 1 0 0,-1-1-1 0 0,1 1 0 0 0,0 0 0 0 0,-1 0 1 0 0,1-1-1 0 0,-1 1 0 0 0,1 0 1 0 0,0-1-1 0 0,-1 1 0 0 0,1-1 1 0 0,0 1-1 0 0,-1 0 0 0 0,1-1 0 0 0,0 1 1 0 0,0-1-1 0 0,-1 1 0 0 0,1-1 1 0 0,0 1-1 0 0,0-1 0 0 0,0 1 1 0 0,0-1-1 0 0,-1 0 0 0 0,1 0-14 0 0,-1-2-25 0 0,1 1 0 0 0,-1-1 0 0 0,1 0 0 0 0,0 1 0 0 0,0-1 0 0 0,0 0 0 0 0,0 1 1 0 0,0-1-1 0 0,1 0 0 0 0,-1 1 0 0 0,1-1 0 0 0,0 0 0 0 0,0 1 0 0 0,0-1 0 0 0,0 1 0 0 0,0-1 0 0 0,2-2 0 0 0,4-7-216 0 0,0 1 0 0 0,13-13 0 0 0,-10 12 115 0 0,2-3 36 0 0,1 1 0 0 0,0 1 0 0 0,1 0 0 0 0,1 1 0 0 0,0 0 0 0 0,1 1 0 0 0,30-16 0 0 0,-37 23 213 0 0,1 1 0 0 0,-1 0-1 0 0,1 0 1 0 0,0 0 0 0 0,1 1-1 0 0,-1 1 1 0 0,0 0 0 0 0,0 0-1 0 0,1 1 1 0 0,-1 1 0 0 0,0-1-1 0 0,1 2 1 0 0,-1-1 0 0 0,0 1-1 0 0,0 1 1 0 0,0 0 0 0 0,0 0-1 0 0,10 6 1 0 0,-17-8-82 0 0,-1 1-1 0 0,1-1 0 0 0,-1 1 1 0 0,0-1-1 0 0,0 1 1 0 0,0 0-1 0 0,0 0 0 0 0,0-1 1 0 0,0 2-1 0 0,0-1 1 0 0,-1 0-1 0 0,1 0 1 0 0,-1 0-1 0 0,1 1 0 0 0,-1-1 1 0 0,0 1-1 0 0,0-1 1 0 0,0 1-1 0 0,0-1 0 0 0,-1 1 1 0 0,1 0-1 0 0,-1-1 1 0 0,1 1-1 0 0,-1 0 1 0 0,0 0-1 0 0,0-1 0 0 0,-1 6 1 0 0,-1 4 38 0 0,-1 1 1 0 0,0-1-1 0 0,-1 1 1 0 0,-8 19-1 0 0,1-4 70 0 0,3-4-96 0 0,1-7-452 0 0,-4 24-1 0 0,11-39 226 0 0,0-1 0 0 0,-1 0 0 0 0,1 0-1 0 0,1 1 1 0 0,-1-1 0 0 0,0 0 0 0 0,0 1 0 0 0,0-1 0 0 0,1 0 0 0 0,-1 0 0 0 0,1 0 0 0 0,0 2 0 0 0,8 10-7629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32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73 6447 0 0,'31'-29'1998'0'0,"-17"15"8218"0"0,-13 14-10147 0 0,-1-1 0 0 0,0 1 1 0 0,0-1-1 0 0,0 1 0 0 0,1 0 1 0 0,-1-1-1 0 0,0 1 0 0 0,0-1 0 0 0,0 1 1 0 0,0-1-1 0 0,0 1 0 0 0,0-1 1 0 0,0 1-1 0 0,0-1 0 0 0,0 1 1 0 0,0 0-1 0 0,0-1 0 0 0,0 1 1 0 0,0-1-1 0 0,0 1 0 0 0,0-1 1 0 0,-1 1-1 0 0,1-1 0 0 0,0 1 1 0 0,0 0-1 0 0,0-1 0 0 0,-1 1 1 0 0,1-1-1 0 0,0 1 0 0 0,-1 0 1 0 0,1-1-1 0 0,0 1 0 0 0,-1 0 1 0 0,1-1-1 0 0,0 1 0 0 0,-1 0 1 0 0,1 0-1 0 0,-1-1 0 0 0,0 1 1 0 0,-18-10-167 0 0,12 8 95 0 0,0 1 1 0 0,-1 1-1 0 0,1-1 1 0 0,0 1-1 0 0,-1 0 1 0 0,1 1-1 0 0,-1 0 1 0 0,1 0 0 0 0,0 0-1 0 0,-9 4 1 0 0,-9 3-74 0 0,-36 19 0 0 0,42-18 23 0 0,7-3 25 0 0,-34 15-89 0 0,-46 28 0 0 0,79-41 146 0 0,1 0 1 0 0,0 1 0 0 0,1 0-1 0 0,0 1 1 0 0,0 0-1 0 0,1 1 1 0 0,0 0 0 0 0,-11 18-1 0 0,20-28-17 0 0,0 1-1 0 0,0-1 1 0 0,0 1-1 0 0,1 0 0 0 0,-1-1 1 0 0,0 1-1 0 0,1 0 1 0 0,-1-1-1 0 0,1 1 1 0 0,-1 0-1 0 0,1 0 0 0 0,0 0 1 0 0,0 0-1 0 0,0-1 1 0 0,0 1-1 0 0,0 0 1 0 0,0 0-1 0 0,1 2 1 0 0,-1-3 0 0 0,1 0 0 0 0,0 0 0 0 0,0 0 0 0 0,-1 0 1 0 0,1 0-1 0 0,0 0 0 0 0,0 0 0 0 0,0 0 0 0 0,0 0 1 0 0,0 0-1 0 0,0 0 0 0 0,0 0 0 0 0,1-1 1 0 0,-1 1-1 0 0,0-1 0 0 0,0 1 0 0 0,0-1 0 0 0,1 1 1 0 0,-1-1-1 0 0,0 1 0 0 0,1-1 0 0 0,-1 0 1 0 0,0 0-1 0 0,1 0 0 0 0,1 0 0 0 0,11 0 82 0 0,-1 0 0 0 0,1-1 0 0 0,-1 0 0 0 0,1-1 0 0 0,-1-1 0 0 0,0 0 0 0 0,19-7 0 0 0,-1-3 64 0 0,55-29 1 0 0,-61 28-120 0 0,3-2-33 0 0,32-22-1 0 0,-67 44-27 0 0,0 1 1 0 0,1-1-1 0 0,0 1 1 0 0,0 0-1 0 0,-5 10 0 0 0,8-14 22 0 0,0 1-1 0 0,1 0 0 0 0,0 0 1 0 0,0 0-1 0 0,0 1 0 0 0,0-1 1 0 0,1 0-1 0 0,-1 1 1 0 0,1-1-1 0 0,1 1 0 0 0,-1-1 1 0 0,0 1-1 0 0,1 9 0 0 0,1-14-52 0 0,-1 1 0 0 0,1 0 0 0 0,0-1 0 0 0,0 1-1 0 0,0-1 1 0 0,-1 1 0 0 0,1-1 0 0 0,0 0 0 0 0,0 1-1 0 0,0-1 1 0 0,0 0 0 0 0,0 1 0 0 0,0-1 0 0 0,0 0-1 0 0,0 0 1 0 0,0 0 0 0 0,-1 0 0 0 0,1 0 0 0 0,2 0 0 0 0,1 0-411 0 0,-1 0 0 0 0,1-1 0 0 0,0 0 0 0 0,-1 1 0 0 0,7-3 0 0 0,7-4-4279 0 0,1-3-1384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33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19 13359 0 0,'24'-18'6880'0'0,"-24"20"-5157"0"0,-2 11-1461 0 0,-1 0 0 0 0,0 0 0 0 0,-1-1-1 0 0,0 1 1 0 0,-1-1 0 0 0,-9 16 0 0 0,-45 71 237 0 0,47-81-333 0 0,7-10-142 0 0,-159 269 327 0 0,145-242-477 0 0,6-11-653 0 0,2 0-1 0 0,-10 27 1 0 0,18-35-81 0 0,3-16 774 0 0,0 1 1 0 0,0-1-1 0 0,0 1 1 0 0,0-1-1 0 0,1 0 0 0 0,-1 1 1 0 0,0-1-1 0 0,0 1 1 0 0,0-1-1 0 0,0 1 0 0 0,0-1 1 0 0,1 0-1 0 0,-1 1 1 0 0,0-1-1 0 0,0 0 1 0 0,1 1-1 0 0,-1-1 0 0 0,0 0 1 0 0,1 1-1 0 0,-1-1 1 0 0,0 0-1 0 0,1 1 0 0 0,-1-1 1 0 0,0 0-1 0 0,1 0 1 0 0,-1 0-1 0 0,1 1 1 0 0,-1-1-1 0 0,0 0 0 0 0,2 0 1 0 0,8 0-6806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33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17 11055 0 0,'8'-3'424'0'0,"-6"3"-339"0"0,0-1 1 0 0,0 0 0 0 0,0 0 0 0 0,0 1 0 0 0,0-1 0 0 0,0-1 0 0 0,0 1 0 0 0,-1 0 0 0 0,1 0-1 0 0,3-4 3673 0 0,-7 19-1775 0 0,-5 8-1514 0 0,-1-1 0 0 0,0 0 1 0 0,-2 0-1 0 0,-17 27 0 0 0,2-2 162 0 0,-127 232 1852 0 0,121-219-2175 0 0,-60 129 349 0 0,-1 15-2458 0 0,92-201 444 0 0,0 4-61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33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51 10591 0 0,'1'1'2551'0'0,"1"1"-2187"0"0,0 0-1 0 0,0-1 1 0 0,0 1-1 0 0,0 0 1 0 0,1-1 0 0 0,-1 1-1 0 0,1-1 1 0 0,-1 0-1 0 0,1 0 1 0 0,0 0 0 0 0,-1 0-1 0 0,1 0 1 0 0,0 0 0 0 0,0-1-1 0 0,0 0 1 0 0,-1 1-1 0 0,1-1 1 0 0,4 0 0 0 0,8-1 207 0 0,-1-1 1 0 0,21-3-1 0 0,-25 3-98 0 0,85-18 1121 0 0,-78 15-1545 0 0,0 0 0 0 0,-1-1 0 0 0,24-12 0 0 0,-40 18-74 0 0,0 0-1 0 0,1 0 1 0 0,-1 0-1 0 0,0 0 0 0 0,0 0 1 0 0,0 0-1 0 0,0 0 0 0 0,0 0 1 0 0,0 0-1 0 0,0 0 0 0 0,1-1 1 0 0,-1 1-1 0 0,0 0 0 0 0,0 0 1 0 0,0 0-1 0 0,0 0 0 0 0,0 0 1 0 0,0 0-1 0 0,0 0 1 0 0,1 0-1 0 0,-1 0 0 0 0,0 0 1 0 0,0 0-1 0 0,0 0 0 0 0,0 0 1 0 0,0-1-1 0 0,0 1 0 0 0,0 0 1 0 0,0 0-1 0 0,0 0 0 0 0,0 0 1 0 0,0 0-1 0 0,0 0 0 0 0,0 0 1 0 0,0-1-1 0 0,0 1 1 0 0,0 0-1 0 0,0 0 0 0 0,0 0 1 0 0,0 0-1 0 0,0 0 0 0 0,0 0 1 0 0,0 0-1 0 0,0-1 0 0 0,0 1 1 0 0,0 0-1 0 0,0 0 0 0 0,0 0 1 0 0,0 0-1 0 0,0 0 0 0 0,0 0 1 0 0,0 0-1 0 0,0-1 0 0 0,0 1 1 0 0,0 0-1 0 0,0 0 1 0 0,0 0-1 0 0,0 0 0 0 0,-11-2-1135 0 0,-14 2-415 0 0,8 3 1386 0 0,1 1 0 0 0,-1 0-1 0 0,1 1 1 0 0,0 1 0 0 0,0 1 0 0 0,0 0 0 0 0,1 1 0 0 0,1 1-1 0 0,-19 13 1 0 0,17-10 579 0 0,1 1-1 0 0,0 1 0 0 0,1 0 1 0 0,0 1-1 0 0,1 0 0 0 0,0 1 1 0 0,-15 27-1 0 0,27-41-324 0 0,0 0 0 0 0,0 0 0 0 0,0 1 0 0 0,0-1 0 0 0,0 0 0 0 0,0 1 0 0 0,1-1 0 0 0,-1 0 0 0 0,1 1 0 0 0,-1-1 0 0 0,1 1 0 0 0,0-1 0 0 0,0 1 0 0 0,0-1 0 0 0,0 0-1 0 0,1 1 1 0 0,-1-1 0 0 0,1 1 0 0 0,-1-1 0 0 0,3 5 0 0 0,-2-5-97 0 0,0 0-1 0 0,1-1 0 0 0,-1 1 0 0 0,1 0 1 0 0,-1 0-1 0 0,1-1 0 0 0,0 1 1 0 0,-1-1-1 0 0,1 1 0 0 0,0-1 0 0 0,0 0 1 0 0,0 0-1 0 0,0 0 0 0 0,0 0 1 0 0,1 0-1 0 0,-1 0 0 0 0,0-1 0 0 0,0 1 1 0 0,1-1-1 0 0,-1 1 0 0 0,5-1 1 0 0,12 1-5167 0 0,3-1-1826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40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25 441 2759 0 0,'0'0'17430'0'0,"-1"-2"-16725"0"0,-3-4-583 0 0,1-1 0 0 0,0 1 0 0 0,0-1 1 0 0,1 0-1 0 0,0 0 0 0 0,0 0 0 0 0,0 0 0 0 0,1 0 0 0 0,0 0 0 0 0,0-1 1 0 0,1 1-1 0 0,0 0 0 0 0,1-1 0 0 0,-1 1 0 0 0,1 0 0 0 0,1 0 1 0 0,-1 0-1 0 0,1 0 0 0 0,0 0 0 0 0,1 0 0 0 0,6-12 0 0 0,-2 7 91 0 0,0 0 0 0 0,1 0-1 0 0,0 1 1 0 0,1 0-1 0 0,0 1 1 0 0,1 0-1 0 0,0 0 1 0 0,1 1-1 0 0,-1 1 1 0 0,22-13-1 0 0,-11 9-212 0 0,1 1 0 0 0,1 1 0 0 0,28-8 0 0 0,73-15 0 0 0,-68 20 0 0 0,188-34-3552 0 0,-222 45 1856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34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1 462 8751 0 0,'0'0'10687'0'0,"9"-10"-8223"0"0,12-44 1304 0 0,-13 40-3332 0 0,1 0 1 0 0,0 0 0 0 0,1 1-1 0 0,0 0 1 0 0,15-13 0 0 0,65-54-308 0 0,-87 78-117 0 0,28-22-8 0 0,1 1 0 0 0,1 2 0 0 0,47-22 0 0 0,113-36-604 0 0,-89 49-3600 0 0,-90 28-1748 0 0,-5 3-1688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39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589 117 2759 0 0,'9'-12'1528'0'0,"-6"8"-404"0"0,0 1 0 0 0,-1-1-1 0 0,2 1 1 0 0,-1 0-1 0 0,5-3 1 0 0,37-22 2492 0 0,-27 17-2134 0 0,61-31 3132 0 0,-77 41-3215 0 0,-4 2-1365 0 0,1-1-1 0 0,-1 1 0 0 0,1 0 1 0 0,0 0-1 0 0,-1-1 0 0 0,1 1 1 0 0,0 0-1 0 0,0 0 0 0 0,0 0 1 0 0,-2 1-1 0 0,-4 4 20 0 0,-116 66-141 0 0,14-8-265 0 0,-42 37-122 0 0,-84 51 326 0 0,172-112 149 0 0,55-34 0 0 0,0 0 0 0 0,1 0 0 0 0,0 1 0 0 0,0 0 0 0 0,-9 13 0 0 0,16-19-3 0 0,-1 0-1 0 0,0 0 1 0 0,0 1-1 0 0,0-1 1 0 0,1 0-1 0 0,-1 1 1 0 0,1-1-1 0 0,-1 0 1 0 0,1 1-1 0 0,0-1 1 0 0,-1 1-1 0 0,1-1 1 0 0,0 1-1 0 0,0-1 1 0 0,0 1-1 0 0,0-1 1 0 0,0 1-1 0 0,0-1 1 0 0,0 1-1 0 0,1-1 1 0 0,0 2-1 0 0,0 0 8 0 0,0-1-1 0 0,0 0 0 0 0,1 0 1 0 0,-1 0-1 0 0,1 0 0 0 0,-1 0 0 0 0,1 0 1 0 0,0 0-1 0 0,0 0 0 0 0,0-1 1 0 0,3 3-1 0 0,4 1 52 0 0,-1 0 1 0 0,1-1-1 0 0,0 0 0 0 0,1 0 1 0 0,11 3-1 0 0,-8-4 7 0 0,1-1 0 0 0,-1 0 0 0 0,1 0 1 0 0,-1-2-1 0 0,1 0 0 0 0,0 0 0 0 0,13-3 0 0 0,13-3-993 0 0,41-14 0 0 0,-55 14-799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39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46 10591 0 0,'2'-1'819'0'0,"27"-24"928"0"0,-11 5 7431 0 0,-21 21-9132 0 0,0 0 0 0 0,0 0 0 0 0,0 0 0 0 0,0 0 0 0 0,0 1 0 0 0,0-1 0 0 0,1 1 0 0 0,-1 0 0 0 0,1 0 0 0 0,-4 2 0 0 0,-4 4 16 0 0,-22 16-133 0 0,0 2 1 0 0,-38 41-1 0 0,57-54 53 0 0,-1 1-14 0 0,-21 25 0 0 0,32-36 49 0 0,1 1 0 0 0,-1 0 0 0 0,1 0 0 0 0,-1 0 0 0 0,1 0 0 0 0,0 0 0 0 0,1 0 1 0 0,-1 1-1 0 0,1-1 0 0 0,0 1 0 0 0,0-1 0 0 0,-1 8 0 0 0,2-10 7 0 0,0-1-1 0 0,0 1 0 0 0,0-1 1 0 0,1 1-1 0 0,-1-1 0 0 0,0 1 1 0 0,1-1-1 0 0,-1 1 1 0 0,1 0-1 0 0,-1-1 0 0 0,1 0 1 0 0,0 1-1 0 0,-1-1 0 0 0,1 1 1 0 0,0-1-1 0 0,0 0 0 0 0,0 0 1 0 0,0 1-1 0 0,2 1 1 0 0,-1-2 10 0 0,0 0 0 0 0,0 0 0 0 0,0 0 1 0 0,1 0-1 0 0,-1 0 0 0 0,0 0 0 0 0,0-1 1 0 0,0 1-1 0 0,1-1 0 0 0,-1 0 0 0 0,0 1 1 0 0,3-1-1 0 0,3 0 50 0 0,-1-1 0 0 0,0 0 1 0 0,1 0-1 0 0,-1 0 0 0 0,0-1 0 0 0,0 0 1 0 0,10-5-1 0 0,-9 3-64 0 0,-1 1-1 0 0,1-1 1 0 0,-1-1 0 0 0,0 0 0 0 0,0 0 0 0 0,-1 0 0 0 0,1-1 0 0 0,5-6-1 0 0,-10 9-82 0 0,0 1-1 0 0,0-1 1 0 0,-1 1-1 0 0,1-1 0 0 0,-1 1 1 0 0,1-1-1 0 0,-1 0 1 0 0,0 0-1 0 0,0 1 0 0 0,-1-1 1 0 0,1 0-1 0 0,0 0 1 0 0,-1 0-1 0 0,0 0 0 0 0,1 0 1 0 0,-1 0-1 0 0,-1 0 1 0 0,1 0-1 0 0,0 0 0 0 0,-1 0 1 0 0,1 0-1 0 0,-1 0 1 0 0,0 0-1 0 0,0 0 0 0 0,0 1 1 0 0,-2-5-1 0 0,-4-6-559 0 0,-6-13-1340 0 0,8 8-5052 0 0,5 10 1264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40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105 102 5063 0 0,'1'4'103'0'0,"0"1"-1"0"0,0-1 0 0 0,0 0 0 0 0,0 1 0 0 0,-1-1 0 0 0,0 1 0 0 0,0 0 0 0 0,0-1 0 0 0,-1 6 0 0 0,0-6 467 0 0,0 0-1 0 0,0 0 0 0 0,0-1 1 0 0,0 1-1 0 0,-1 0 0 0 0,1 0 1 0 0,-1-1-1 0 0,0 1 0 0 0,0-1 0 0 0,-1 1 1 0 0,1-1-1 0 0,-1 0 0 0 0,1 0 1 0 0,-1 0-1 0 0,0 0 0 0 0,0 0 1 0 0,0-1-1 0 0,-1 1 0 0 0,1-1 0 0 0,-1 0 1 0 0,1 0-1 0 0,-1 0 0 0 0,1-1 1 0 0,-1 1-1 0 0,0-1 0 0 0,-7 2 0 0 0,9-2-443 0 0,-4 1 47 0 0,-13-8 266 0 0,19 6-434 0 0,-1 0 1 0 0,1 0-1 0 0,0-1 0 0 0,-1 1 0 0 0,1 0 1 0 0,-1-1-1 0 0,1 1 0 0 0,0 0 0 0 0,0-1 0 0 0,-1 1 1 0 0,1-1-1 0 0,0 1 0 0 0,-1 0 0 0 0,1-1 1 0 0,0 1-1 0 0,0-1 0 0 0,0 1 0 0 0,0-1 1 0 0,0 1-1 0 0,-1-1 0 0 0,1 1 0 0 0,0-1 1 0 0,0 1-1 0 0,0 0 0 0 0,0-1 0 0 0,0 1 0 0 0,0-1 1 0 0,0 1-1 0 0,1-1 0 0 0,-1 1 0 0 0,0-1 1 0 0,0 0-1 0 0,7-14 4 0 0,-2 8-13 0 0,1 0 0 0 0,0 1-1 0 0,0 0 1 0 0,1 0 0 0 0,0 1 0 0 0,0 0-1 0 0,0 0 1 0 0,0 0 0 0 0,1 1 0 0 0,12-5-1 0 0,-7 4 34 0 0,0 0-1 0 0,0 1 0 0 0,1 1 0 0 0,0 0 0 0 0,25-2 0 0 0,-32 5 92 0 0,1-1-1 0 0,-1 2 0 0 0,0-1 1 0 0,1 1-1 0 0,-1 0 0 0 0,0 1 0 0 0,0-1 1 0 0,0 1-1 0 0,10 5 0 0 0,-15-6-14 0 0,-2-1-99 0 0,0 0-1 0 0,1 1 1 0 0,-1-1 0 0 0,0 0-1 0 0,0 0 1 0 0,1 1 0 0 0,-1-1-1 0 0,0 0 1 0 0,0 0 0 0 0,1 1-1 0 0,-1-1 1 0 0,0 0 0 0 0,0 1-1 0 0,0-1 1 0 0,1 1 0 0 0,-1-1-1 0 0,0 0 1 0 0,0 1 0 0 0,0-1-1 0 0,0 0 1 0 0,0 1 0 0 0,0-1-1 0 0,0 1 1 0 0,0-1 0 0 0,0 0-1 0 0,0 1 1 0 0,0-1 0 0 0,0 0-1 0 0,0 1 1 0 0,0-1-1 0 0,-1 1 1 0 0,-1 13 97 0 0,0-9-73 0 0,0-1 0 0 0,0 1-1 0 0,0-1 1 0 0,0 0 0 0 0,-1 1 0 0 0,-5 5 0 0 0,2-2-11 0 0,1-1 1 0 0,-7 13-1 0 0,12-19-111 0 0,16-1-1170 0 0,-7-4 1240 0 0,0-1 1 0 0,-1-1-1 0 0,0 1 0 0 0,0-1 0 0 0,12-12 1 0 0,4-3-2 0 0,17-10 303 0 0,46-28 0 0 0,-70 49-176 0 0,2 1 0 0 0,-1 0 0 0 0,1 1-1 0 0,1 1 1 0 0,31-7 0 0 0,-37 11-23 0 0,-8 1-31 0 0,0 1 0 0 0,0 0 0 0 0,1 0-1 0 0,-1 0 1 0 0,0 1 0 0 0,0 0 0 0 0,0 0 0 0 0,11 2 0 0 0,-16-2-45 0 0,-1 0 1 0 0,0 1 0 0 0,0-1-1 0 0,1 0 1 0 0,-1 0-1 0 0,0 1 1 0 0,0-1 0 0 0,1 0-1 0 0,-1 0 1 0 0,0 1-1 0 0,0-1 1 0 0,0 0 0 0 0,0 0-1 0 0,1 1 1 0 0,-1-1-1 0 0,0 0 1 0 0,0 1 0 0 0,0-1-1 0 0,0 0 1 0 0,0 1-1 0 0,0-1 1 0 0,0 0 0 0 0,0 1-1 0 0,0-1 1 0 0,0 0-1 0 0,0 1 1 0 0,0-1 0 0 0,0 0-1 0 0,0 1 1 0 0,-1 9 50 0 0,-5 4 44 0 0,0 0-1 0 0,0 0 0 0 0,-1-1 1 0 0,-1 0-1 0 0,-18 24 1 0 0,-2 4 46 0 0,22-32-401 0 0,0 1 0 0 0,1-1 0 0 0,0 1 0 0 0,0 0 0 0 0,-5 20 0 0 0,9-29-364 0 0,4 8-3704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40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0 318 6911 0 0,'0'0'528'0'0,"9"1"4228"0"0,-8-1-4504 0 0,0 0 0 0 0,1 0 0 0 0,-1 0 0 0 0,0 0 0 0 0,0 0 0 0 0,1 0 0 0 0,-1-1 0 0 0,0 1 0 0 0,0 0 0 0 0,0-1 0 0 0,1 1 0 0 0,-1-1 0 0 0,0 1 0 0 0,0-1 0 0 0,0 1 0 0 0,0-1 0 0 0,0 0 0 0 0,0 0 0 0 0,0 0 0 0 0,0 1-1 0 0,0-1 1 0 0,0 0 0 0 0,-1 0 0 0 0,1 0 0 0 0,0 0 0 0 0,0-2 0 0 0,1 0 442 0 0,-1-1 0 0 0,0 0 1 0 0,-1 0-1 0 0,1 0 0 0 0,-1 0 0 0 0,1 0 0 0 0,-2-6 0 0 0,1 6-764 0 0,0-1 0 0 0,1 1-1 0 0,-1-1 1 0 0,1 1 0 0 0,0-1 0 0 0,0 1-1 0 0,0 0 1 0 0,0-1 0 0 0,1 1-1 0 0,0 0 1 0 0,-1 0 0 0 0,2 0 0 0 0,-1 0-1 0 0,0 1 1 0 0,1-1 0 0 0,0 0 0 0 0,0 1-1 0 0,0 0 1 0 0,5-5 0 0 0,0 0-119 0 0,1-1-1 0 0,0 1 1 0 0,1 1 0 0 0,-1 0 0 0 0,14-7 0 0 0,-20 13 238 0 0,-1-1 1 0 0,0 1-1 0 0,1 0 1 0 0,0 0 0 0 0,-1 0-1 0 0,1 0 1 0 0,-1 1 0 0 0,1-1-1 0 0,0 1 1 0 0,-1-1-1 0 0,1 1 1 0 0,0 0 0 0 0,0 0-1 0 0,-1 0 1 0 0,1 1 0 0 0,0-1-1 0 0,-1 1 1 0 0,1-1 0 0 0,0 1-1 0 0,-1 0 1 0 0,1 0-1 0 0,-1 0 1 0 0,1 0 0 0 0,-1 1-1 0 0,1-1 1 0 0,-1 1 0 0 0,0-1-1 0 0,4 4 1 0 0,-5-3-15 0 0,1 0 0 0 0,-1 1 0 0 0,1-1 0 0 0,-1 0 0 0 0,0 0 0 0 0,0 1 1 0 0,0-1-1 0 0,0 0 0 0 0,-1 1 0 0 0,1-1 0 0 0,-1 1 0 0 0,1-1 0 0 0,-1 1 0 0 0,0-1 0 0 0,0 4 1 0 0,0-3-18 0 0,0 1 1 0 0,-1 0-1 0 0,1-1 1 0 0,-1 1-1 0 0,1-1 0 0 0,-1 1 1 0 0,0-1-1 0 0,-1 1 1 0 0,-2 5-1 0 0,1-3 24 0 0,0-3-11 0 0,-5 5-73 0 0,12-20-2329 0 0,11-13 2369 0 0,-2 9 10 0 0,1 1 0 0 0,0 1 0 0 0,1 0 0 0 0,1 0-1 0 0,27-16 1 0 0,-13 10 153 0 0,2 3 0 0 0,43-18-1 0 0,-71 33-137 0 0,40-14 266 0 0,-41 15-229 0 0,0 0 0 0 0,0 0 0 0 0,0 1 0 0 0,0-1 0 0 0,0 1 0 0 0,0 0 0 0 0,0 0 0 0 0,0 0 0 0 0,0 0 0 0 0,0 0 0 0 0,0 1 0 0 0,4 1 0 0 0,-5-1-35 0 0,0 0-1 0 0,0 0 1 0 0,0 1 0 0 0,-1-1-1 0 0,1 1 1 0 0,0 0-1 0 0,-1-1 1 0 0,1 1 0 0 0,-1 0-1 0 0,0 0 1 0 0,1 0-1 0 0,-1 0 1 0 0,0 0 0 0 0,0 0-1 0 0,0 0 1 0 0,-1 0-1 0 0,1 0 1 0 0,0 1 0 0 0,-1-1-1 0 0,0 0 1 0 0,1 0-1 0 0,-1 1 1 0 0,0-1 0 0 0,0 4-1 0 0,0 2-4 0 0,-1 0 0 0 0,1 0 0 0 0,-1-1 0 0 0,-1 1 0 0 0,-4 14 0 0 0,-3 2-88 0 0,-1-1 0 0 0,0 0 1 0 0,-23 34-1 0 0,29-51-450 0 0,1-1 0 0 0,0 1 0 0 0,-3 9 0 0 0,4-7-1238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41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10 10591 0 0,'0'0'819'0'0,"11"-9"8360"0"0,-26 21-9077 0 0,0 1 0 0 0,1 1 1 0 0,0 0-1 0 0,1 1 1 0 0,1 0-1 0 0,0 1 1 0 0,1 1-1 0 0,1-1 1 0 0,1 2-1 0 0,0-1 1 0 0,1 2-1 0 0,1-1 1 0 0,-5 20-1 0 0,11-34-64 0 0,0 0 0 0 0,1 1 1 0 0,-1-1-1 0 0,1 1 0 0 0,0-1 0 0 0,0 1 0 0 0,0-1 0 0 0,1 0 0 0 0,-1 1 0 0 0,1-1 0 0 0,2 6 1 0 0,-2-7 11 0 0,0-1 0 0 0,0 1 1 0 0,1-1-1 0 0,-1 0 0 0 0,0 1 1 0 0,1-1-1 0 0,0 0 0 0 0,-1 0 1 0 0,1 0-1 0 0,0 0 0 0 0,0 0 1 0 0,0-1-1 0 0,0 1 0 0 0,1-1 0 0 0,-1 1 1 0 0,0-1-1 0 0,1 0 0 0 0,-1 0 1 0 0,5 2-1 0 0,-4-2-28 0 0,1 0 0 0 0,-1 0 0 0 0,1-1 1 0 0,-1 1-1 0 0,1-1 0 0 0,-1 1 0 0 0,1-1 0 0 0,-1 0 0 0 0,1-1 0 0 0,-1 1 0 0 0,1 0 0 0 0,-1-1 1 0 0,6-2-1 0 0,-4 1-9 0 0,-1 0 1 0 0,0 0-1 0 0,0-1 1 0 0,0 0 0 0 0,0 0-1 0 0,-1 0 1 0 0,1 0-1 0 0,-1 0 1 0 0,5-7-1 0 0,3-5 30 0 0,0-1-1 0 0,14-29 0 0 0,-10 16-6 0 0,-5 12-28 0 0,-1 0 0 0 0,-1-1 0 0 0,-1 0 0 0 0,-1 0 0 0 0,0 0 0 0 0,-1-1 0 0 0,4-27 0 0 0,-9 44-13 0 0,0 1-1 0 0,0 0 1 0 0,0 0 0 0 0,0 0-1 0 0,0 0 1 0 0,0 0-1 0 0,0 0 1 0 0,0 0 0 0 0,0-1-1 0 0,-1 1 1 0 0,1 0-1 0 0,0 0 1 0 0,-1 0 0 0 0,1 0-1 0 0,-1 0 1 0 0,1 0-1 0 0,-1 0 1 0 0,1 0 0 0 0,-1 0-1 0 0,0 0 1 0 0,1 1-1 0 0,-1-1 1 0 0,-1-1 0 0 0,1 2-8 0 0,0-1 1 0 0,-1 1 0 0 0,1-1 0 0 0,0 1 0 0 0,0 0 0 0 0,-1-1 0 0 0,1 1 0 0 0,-1 0 0 0 0,1 0 0 0 0,0 0 0 0 0,-1 0 0 0 0,1 0 0 0 0,0 0 0 0 0,-1 1 0 0 0,-2 0 0 0 0,-3 1-48 0 0,0 0 0 0 0,0 1 1 0 0,0 1-1 0 0,0-1 1 0 0,-8 7-1 0 0,5-4-204 0 0,0 1 0 0 0,1 0 0 0 0,0 0 0 0 0,-13 16 0 0 0,21-22-240 0 0,8 6-3136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41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25 220 10135 0 0,'0'0'464'0'0,"-8"12"168"0"0,-9 12 12125 0 0,19-51-10997 0 0,2 12-1844 0 0,0 1 0 0 0,0-1 0 0 0,2 1 0 0 0,0 0 0 0 0,0 1 0 0 0,2-1 0 0 0,-1 1 0 0 0,2 1 0 0 0,0-1 0 0 0,0 1 0 0 0,1 1 0 0 0,0 0 0 0 0,1 0 0 0 0,21-15 0 0 0,-28 23 85 0 0,-1 1-1 0 0,1 0 1 0 0,0 0 0 0 0,0 0-1 0 0,0 0 1 0 0,0 0-1 0 0,0 1 1 0 0,0 0-1 0 0,0 0 1 0 0,0 0-1 0 0,0 1 1 0 0,0-1-1 0 0,1 1 1 0 0,-1 0-1 0 0,0 0 1 0 0,7 1-1 0 0,-8 0 51 0 0,0 0-1 0 0,-1 0 1 0 0,1 0-1 0 0,0 0 1 0 0,0 0-1 0 0,-1 1 1 0 0,1-1-1 0 0,-1 1 1 0 0,0-1-1 0 0,1 1 0 0 0,-1 0 1 0 0,0 0-1 0 0,0 0 1 0 0,0 1-1 0 0,0-1 1 0 0,0 0-1 0 0,-1 1 1 0 0,1-1-1 0 0,-1 1 1 0 0,1-1-1 0 0,-1 1 1 0 0,0 0-1 0 0,0 0 1 0 0,1 4-1 0 0,-1 0 20 0 0,0-1 1 0 0,-1 1-1 0 0,1 0 0 0 0,-1 0 0 0 0,-1-1 1 0 0,1 1-1 0 0,-1 0 0 0 0,0 0 1 0 0,-1-1-1 0 0,-3 13 0 0 0,1-8-65 0 0,2 0-1 0 0,-3 18 1 0 0,4-22-270 0 0,1 0 0 0 0,0 0 0 0 0,2 10 0 0 0,-2-16-145 0 0,0 7-4015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41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 6911 0 0,'0'0'623'0'0,"-3"7"2084"0"0,-33 69 7839 0 0,16-27-9458 0 0,-23 86 0 0 0,23-55-412 0 0,-53 177 391 0 0,54-207-1014 0 0,-17 48-848 0 0,36-98 669 0 0,-3 13-586 0 0,11-10-4079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42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72 129 11951 0 0,'0'0'1083'0'0,"-1"1"-891"0"0,-4 4-139 0 0,4-4-22 0 0,0-1 0 0 0,0 1 0 0 0,0 0 0 0 0,0 0-1 0 0,0 0 1 0 0,0 0 0 0 0,0 0 0 0 0,0 0-1 0 0,1 1 1 0 0,-1-1 0 0 0,0 0 0 0 0,1 0 0 0 0,-1 0-1 0 0,0 1 1 0 0,1-1 0 0 0,0 0 0 0 0,-1 1-1 0 0,1-1 1 0 0,0 0 0 0 0,0 1 0 0 0,0-1 0 0 0,0 3-1 0 0,2 14 1225 0 0,-1-1-53 0 0,1-1 0 0 0,1 0-1 0 0,1-1 1 0 0,7 21 0 0 0,-9-31-1099 0 0,0 0 1 0 0,0-1 0 0 0,0 0 0 0 0,1 1 0 0 0,0-1-1 0 0,0 0 1 0 0,0-1 0 0 0,1 1 0 0 0,-1 0 0 0 0,1-1 0 0 0,0 0-1 0 0,0 0 1 0 0,0 0 0 0 0,0 0 0 0 0,0-1 0 0 0,1 1 0 0 0,-1-1-1 0 0,8 2 1 0 0,-6-2-106 0 0,1 0 0 0 0,-1 0 0 0 0,0-1 0 0 0,1 1 0 0 0,-1-2 0 0 0,1 1-1 0 0,-1-1 1 0 0,1 0 0 0 0,11-2 0 0 0,-14 2-109 0 0,0-2 0 0 0,0 1-1 0 0,-1 0 1 0 0,1-1 0 0 0,0 0 0 0 0,-1 1 0 0 0,1-1-1 0 0,-1-1 1 0 0,0 1 0 0 0,1-1 0 0 0,-1 1-1 0 0,0-1 1 0 0,-1 0 0 0 0,1 0 0 0 0,0 0-1 0 0,3-6 1 0 0,7-13-3229 0 0,-1-1 0 0 0,17-45-1 0 0,-18 41 660 0 0,26-49-1 0 0,-26 58 2797 0 0,22-27-1 0 0,-26 36 1253 0 0,1 1 0 0 0,14-12 6730 0 0,-23 21-7794 0 0,0 1 0 0 0,0-1 1 0 0,0 0-1 0 0,0 1 0 0 0,0-1 0 0 0,0 1 0 0 0,0 0 0 0 0,0-1 0 0 0,0 3 0 0 0,-2 2 350 0 0,-120 242 2358 0 0,-32 55 314 0 0,140-277-3325 0 0,-101 183 0 0 0,106-188 16 0 0,-12 32 0 0 0,19-44-11 0 0,1 0-1 0 0,0 0 1 0 0,0 0-1 0 0,1 1 1 0 0,0-1 0 0 0,1 15-1 0 0,0-22-120 0 0,0 0 1 0 0,1 1-1 0 0,-1-1 0 0 0,1 0 1 0 0,0 1-1 0 0,-1-1 0 0 0,1 0 1 0 0,0 0-1 0 0,0 0 0 0 0,1 1 1 0 0,1 2-1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43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33 4143 0 0,'3'-2'156'0'0,"12"-12"11566"0"0,-16 15-11157 0 0,-5 6-321 0 0,0 1 0 0 0,1-1 0 0 0,0 1 0 0 0,0 0 0 0 0,0 0-1 0 0,1 0 1 0 0,1 1 0 0 0,-4 9 0 0 0,-2 12-127 0 0,-5 33 0 0 0,10-47-85 0 0,2-1 1 0 0,0 1-1 0 0,1-1 0 0 0,1 24 0 0 0,0-34-12 0 0,1 0 0 0 0,0-1-1 0 0,0 1 1 0 0,0 0 0 0 0,1-1-1 0 0,-1 1 1 0 0,1-1 0 0 0,3 6-1 0 0,-3-7 15 0 0,-1-1 0 0 0,1 0 0 0 0,0 0 0 0 0,0 0 0 0 0,0 0 0 0 0,0 0-1 0 0,0 0 1 0 0,0 0 0 0 0,1-1 0 0 0,-1 1 0 0 0,0-1 0 0 0,1 0 0 0 0,-1 0-1 0 0,1 0 1 0 0,4 2 0 0 0,-3-3 56 0 0,0 1 0 0 0,0-1 1 0 0,1 0-1 0 0,-1 0 0 0 0,0 0 0 0 0,0-1 0 0 0,0 1 0 0 0,1-1 0 0 0,-1 0 0 0 0,0 0 1 0 0,0-1-1 0 0,0 1 0 0 0,5-4 0 0 0,3-1 148 0 0,1-1 1 0 0,18-13 0 0 0,-17 8-253 0 0,0-1 0 0 0,0 0 0 0 0,-1 0 0 0 0,-1-1 0 0 0,0-1 1 0 0,-1 0-1 0 0,-1-1 0 0 0,0 0 0 0 0,-1 0 0 0 0,-1-1 1 0 0,-1 0-1 0 0,0-1 0 0 0,-1 1 0 0 0,-1-1 0 0 0,0-1 1 0 0,3-32-1 0 0,-14 27-4425 0 0,4 25 2702 0 0,-10 6-14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41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134 381 6447 0 0,'0'0'499'0'0,"0"2"-158"0"0,-2 33 4190 0 0,2-33-3562 0 0,-4 12 2938 0 0,4-13-3812 0 0,0 0 1 0 0,0 0-1 0 0,-1 0 1 0 0,1 0-1 0 0,0-1 1 0 0,-1 1-1 0 0,1 0 1 0 0,0 0-1 0 0,-1-1 0 0 0,1 1 1 0 0,-1 0-1 0 0,1-1 1 0 0,-1 1-1 0 0,0-1 1 0 0,1 1-1 0 0,-1 0 1 0 0,0-1-1 0 0,1 1 1 0 0,-1-1-1 0 0,0 0 0 0 0,0 1 1 0 0,-1 0-1 0 0,-17 5 738 0 0,16-6-799 0 0,1 0 1 0 0,-1-1-1 0 0,0 1 1 0 0,1-1-1 0 0,-1 1 1 0 0,1-1-1 0 0,-1 0 0 0 0,1 0 1 0 0,-1 0-1 0 0,1 0 1 0 0,-1 0-1 0 0,1 0 1 0 0,0-1-1 0 0,0 1 1 0 0,0-1-1 0 0,-1 0 1 0 0,2 0-1 0 0,-1 1 0 0 0,0-1 1 0 0,-2-3-1 0 0,0 0-12 0 0,0-1-1 0 0,0 0 0 0 0,0 0 0 0 0,0 0 0 0 0,1 0 1 0 0,-4-11-1 0 0,4 8-18 0 0,1-1-1 0 0,0 0 1 0 0,1 1-1 0 0,0-1 1 0 0,0 0 0 0 0,1 0-1 0 0,0 0 1 0 0,1 0 0 0 0,0 0-1 0 0,0 1 1 0 0,1-1 0 0 0,0 0-1 0 0,1 1 1 0 0,0-1 0 0 0,1 1-1 0 0,0 0 1 0 0,6-10 0 0 0,-1 4-112 0 0,1 0 0 0 0,0 1 1 0 0,1 0-1 0 0,0 1 0 0 0,1 0 0 0 0,1 1 1 0 0,0 0-1 0 0,28-19 0 0 0,-28 23 140 0 0,0 1 1 0 0,0 0-1 0 0,1 1 0 0 0,0 1 0 0 0,0 0 0 0 0,0 0 0 0 0,1 2 0 0 0,-1 0 1 0 0,1 0-1 0 0,0 2 0 0 0,24-1 0 0 0,-26 2 102 0 0,0 1 0 0 0,-1 0-1 0 0,1 1 1 0 0,-1 1 0 0 0,1 0 0 0 0,-1 0 0 0 0,0 1 0 0 0,0 1-1 0 0,-1 0 1 0 0,1 1 0 0 0,-1 0 0 0 0,0 0 0 0 0,19 17-1 0 0,-26-21-122 0 0,-1 1 0 0 0,0 0 0 0 0,0 0-1 0 0,0 0 1 0 0,0 1 0 0 0,0-1-1 0 0,-1 1 1 0 0,0 0 0 0 0,1-1-1 0 0,-2 1 1 0 0,1 0 0 0 0,0 0-1 0 0,-1 1 1 0 0,1-1 0 0 0,-1 0-1 0 0,0 0 1 0 0,-1 1 0 0 0,1-1 0 0 0,-1 0-1 0 0,0 1 1 0 0,0-1 0 0 0,0 0-1 0 0,-1 1 1 0 0,1-1 0 0 0,-1 0-1 0 0,0 1 1 0 0,0-1 0 0 0,-1 0-1 0 0,1 0 1 0 0,-1 0 0 0 0,0 0-1 0 0,0 0 1 0 0,-5 6 0 0 0,1 1-2 0 0,-1-1 0 0 0,0-1 0 0 0,0 1 0 0 0,-16 13 0 0 0,18-18-15 0 0,-1-1 0 0 0,1 0 0 0 0,-1 0 0 0 0,0-1 0 0 0,0 0 0 0 0,0 0 0 0 0,0 0 0 0 0,-1-1 0 0 0,-12 3 1 0 0,-277 74-708 0 0,292-78 674 0 0,-22 7-367 0 0,0 1 1 0 0,0 1-1 0 0,-38 20 1 0 0,63-29 82 0 0,3-2-1386 0 0,28-17-648 0 0,-6 3-3292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44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76 5063 0 0,'14'-18'251'0'0,"-10"14"-171"0"0,0-1 0 0 0,0 1 0 0 0,-1-1 0 0 0,1 0 0 0 0,-1 0 0 0 0,-1 0 0 0 0,1-1 0 0 0,-5-11 12301 0 0,-9 15-10633 0 0,-9 4-1402 0 0,5 2-222 0 0,0 0 0 0 0,0 2 0 0 0,0-1 1 0 0,1 2-1 0 0,-21 12 0 0 0,21-12-131 0 0,9-3-90 0 0,-1 0-1 0 0,1 1 1 0 0,0-1-1 0 0,0 1 1 0 0,1 0-1 0 0,0 0 1 0 0,-6 9-1 0 0,7-9 62 0 0,1-1 0 0 0,0 1 0 0 0,0 0-1 0 0,0-1 1 0 0,1 1 0 0 0,-1 0 0 0 0,1 0 0 0 0,0 0-1 0 0,1 0 1 0 0,-1 0 0 0 0,1 1 0 0 0,0-1 0 0 0,0 0-1 0 0,1 0 1 0 0,0 0 0 0 0,-1 0 0 0 0,2 0 0 0 0,2 8 0 0 0,-2-6 78 0 0,1 0 1 0 0,0 0 0 0 0,1-1 0 0 0,-1 1-1 0 0,1-1 1 0 0,1 0 0 0 0,-1 0-1 0 0,1 0 1 0 0,0-1 0 0 0,0 1 0 0 0,1-1-1 0 0,6 5 1 0 0,1-3 143 0 0,-1 0-1 0 0,1 0 1 0 0,17 5-1 0 0,-14-5 74 0 0,23 12 0 0 0,-38-19-251 0 0,-1 1 0 0 0,1-1 0 0 0,0 0-1 0 0,-1 1 1 0 0,1-1 0 0 0,0 1 0 0 0,-1-1 0 0 0,1 1 0 0 0,-1-1-1 0 0,1 1 1 0 0,-1 0 0 0 0,1-1 0 0 0,-1 1 0 0 0,1-1 0 0 0,-1 1-1 0 0,0 0 1 0 0,1 0 0 0 0,-1-1 0 0 0,0 1 0 0 0,0 0 0 0 0,1 0-1 0 0,-1-1 1 0 0,0 1 0 0 0,0 0 0 0 0,0 1 0 0 0,0-1 0 0 0,-1 0 0 0 0,1 0-1 0 0,0 1 1 0 0,-1-1 0 0 0,0 0 0 0 0,1 0 0 0 0,-1 0 0 0 0,0 0 0 0 0,1 0 0 0 0,-1 0 0 0 0,0 0-1 0 0,0 0 1 0 0,-2 2 0 0 0,-4 3 28 0 0,-1-1 0 0 0,0 0 0 0 0,-12 6 0 0 0,18-10-26 0 0,-33 17-122 0 0,-1-2 0 0 0,-1-1 0 0 0,-73 18 0 0 0,100-31 90 0 0,-1-1 0 0 0,1 0 0 0 0,-1 0 0 0 0,0-1 0 0 0,-15-2 1 0 0,19 2-37 0 0,0-1-1 0 0,1-1 1 0 0,-1 1 0 0 0,1-1 0 0 0,-1-1 0 0 0,1 1 0 0 0,0-1 0 0 0,0 0 0 0 0,-10-7 0 0 0,14 9-57 0 0,1 0 0 0 0,-1-1 1 0 0,1 1-1 0 0,-1-1 0 0 0,1 1 0 0 0,-1-1 0 0 0,1 0 0 0 0,0 0 0 0 0,0 0 0 0 0,0 0 0 0 0,0 1 1 0 0,0-1-1 0 0,1 0 0 0 0,-1 0 0 0 0,1-1 0 0 0,-1 1 0 0 0,0-2 0 0 0,1-10-905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44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330 116 6911 0 0,'0'0'528'0'0,"-9"2"-320"0"0,-22 6 14584 0 0,44-8-14299 0 0,0-2-474 0 0,1-1 0 0 0,0 0 0 0 0,-1-1 0 0 0,0 0 0 0 0,1-1 0 0 0,-2-1 0 0 0,1 0 0 0 0,14-10 0 0 0,-19 12-19 0 0,-1 0 0 0 0,0-1 0 0 0,0 0 0 0 0,0 0 0 0 0,-1-1 0 0 0,0 0 0 0 0,0 0 0 0 0,0-1 0 0 0,8-11 0 0 0,-14 18 0 0 0,0 0 0 0 0,0-1 0 0 0,0 1 0 0 0,0 0 0 0 0,1 0 0 0 0,-1-1 0 0 0,0 1 0 0 0,0 0 0 0 0,0 0 0 0 0,0-1 0 0 0,0 1 0 0 0,1 0 0 0 0,-1 0 0 0 0,0-1 0 0 0,0 1 0 0 0,0 0 0 0 0,0-1 0 0 0,0 1 0 0 0,0 0 0 0 0,0 0 0 0 0,0-1 0 0 0,0 1 0 0 0,0 0 0 0 0,0-1 0 0 0,0 1 0 0 0,0 0 0 0 0,-1 0 0 0 0,1-1 0 0 0,0 1 0 0 0,0 0 0 0 0,0 0 0 0 0,0-1 0 0 0,0 1 0 0 0,-1 0 0 0 0,1 0 0 0 0,0-1 0 0 0,-1 1 0 0 0,-3 0 0 0 0,-6 0-25 0 0,1 1-1 0 0,-1 1 1 0 0,1 0-1 0 0,0 0 1 0 0,-1 1-1 0 0,-16 8 1 0 0,5-4-50 0 0,-35 14-60 0 0,0 2 0 0 0,1 2 0 0 0,2 3 0 0 0,-62 42 0 0 0,108-66 129 0 0,0 1-1 0 0,1 0 1 0 0,0 0 0 0 0,0 0-1 0 0,0 1 1 0 0,1 0-1 0 0,0 0 1 0 0,0 1 0 0 0,-4 7-1 0 0,8-14 3 0 0,1 1 0 0 0,-1 0 0 0 0,1 0 0 0 0,0 0 0 0 0,-1 0 0 0 0,1 0 0 0 0,0 0 0 0 0,0 0-1 0 0,0 0 1 0 0,0 0 0 0 0,0 0 0 0 0,0 0 0 0 0,0 0 0 0 0,0-1 0 0 0,0 1 0 0 0,0 0 0 0 0,0 0 0 0 0,1 0 0 0 0,-1 0 0 0 0,0 0 0 0 0,1 0-1 0 0,-1 0 1 0 0,1 0 0 0 0,-1-1 0 0 0,1 1 0 0 0,-1 0 0 0 0,1 0 0 0 0,0-1 0 0 0,-1 1 0 0 0,1 0 0 0 0,0-1 0 0 0,-1 1 0 0 0,1-1 0 0 0,0 1-1 0 0,0-1 1 0 0,0 1 0 0 0,-1-1 0 0 0,1 1 0 0 0,0-1 0 0 0,0 0 0 0 0,0 1 0 0 0,0-1 0 0 0,0 0 0 0 0,1 0 0 0 0,5 2-65 0 0,1-1 1 0 0,-1 0 0 0 0,0 0-1 0 0,10-1 1 0 0,17-2-1233 0 0,0-1 0 0 0,42-11 0 0 0,-51 10 125 0 0,16-4-940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45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126 201 10999 0 0,'1'1'499'0'0,"1"1"-448"0"0,1 1 0 0 0,-1-1-1 0 0,0 0 1 0 0,0 1 0 0 0,0-1 0 0 0,0 1 0 0 0,-1 0 0 0 0,3 3-1 0 0,-3-3 336 0 0,0 0 1 0 0,0 0-1 0 0,0 0 0 0 0,0 0 0 0 0,-1 0 0 0 0,1 0 0 0 0,-1 0 0 0 0,0 1 0 0 0,1-1 0 0 0,-2 0 0 0 0,1 0 1 0 0,0 0-1 0 0,-1 1 0 0 0,1-1 0 0 0,-1 0 0 0 0,0 0 0 0 0,0 0 0 0 0,0 0 0 0 0,0 0 0 0 0,-1 0 0 0 0,1-1 0 0 0,-1 1 1 0 0,0 0-1 0 0,0-1 0 0 0,-2 4 0 0 0,2-4-284 0 0,0 0 0 0 0,-1 0 0 0 0,1 0-1 0 0,-1-1 1 0 0,1 1 0 0 0,-1 0 0 0 0,0-1 0 0 0,0 0 0 0 0,0 1 0 0 0,0-1 0 0 0,-3 0-1 0 0,4 0-34 0 0,-1 0 0 0 0,0-1 0 0 0,0 1 0 0 0,0-1-1 0 0,1 0 1 0 0,-1 0 0 0 0,0 0 0 0 0,0 0 0 0 0,0-1-1 0 0,1 1 1 0 0,-1-1 0 0 0,0 0 0 0 0,0 0 0 0 0,1 0-1 0 0,-1 0 1 0 0,-4-2 0 0 0,4 0 12 0 0,0 1 1 0 0,0 0-1 0 0,0-1 1 0 0,0 0 0 0 0,0 0-1 0 0,1 0 1 0 0,-1 0-1 0 0,1 0 1 0 0,0 0-1 0 0,0-1 1 0 0,-2-3-1 0 0,2 1 16 0 0,-1-1 1 0 0,1 1-1 0 0,0-1 0 0 0,1 1 0 0 0,-1-1 0 0 0,1 0 0 0 0,0 1 0 0 0,1-1 0 0 0,0 0 0 0 0,0 0 0 0 0,1 0 1 0 0,-1 1-1 0 0,4-12 0 0 0,0 7-102 0 0,0 1 0 0 0,1 0 0 0 0,0 1 0 0 0,1-1 0 0 0,0 1 0 0 0,0 0 1 0 0,1 0-1 0 0,0 1 0 0 0,1 0 0 0 0,-1 0 0 0 0,2 1 0 0 0,-1 0 0 0 0,1 0 0 0 0,0 1 0 0 0,0 0 1 0 0,1 1-1 0 0,0 0 0 0 0,14-5 0 0 0,-11 5-24 0 0,0 0 0 0 0,0 1-1 0 0,0 1 1 0 0,1 1 0 0 0,-1-1 0 0 0,1 2 0 0 0,0 0-1 0 0,0 1 1 0 0,-1 0 0 0 0,1 1 0 0 0,0 0 0 0 0,-1 2-1 0 0,1-1 1 0 0,18 7 0 0 0,-25-6 34 0 0,-1 0 0 0 0,-1 0 0 0 0,1 0 0 0 0,0 0 0 0 0,-1 1 0 0 0,0 0 0 0 0,0 1-1 0 0,0-1 1 0 0,0 1 0 0 0,-1 0 0 0 0,1 0 0 0 0,-1 0 0 0 0,5 9 0 0 0,-8-11 2 0 0,1-1 0 0 0,-1 1 0 0 0,1 0 0 0 0,-1 0 0 0 0,0 0 0 0 0,0 0 0 0 0,-1 0 0 0 0,1 0 0 0 0,-1 0 0 0 0,1 0 0 0 0,-1 0 0 0 0,0 0 0 0 0,0 0 0 0 0,0 0 0 0 0,-1 1 0 0 0,1-1 0 0 0,-1 0 0 0 0,1 0 0 0 0,-1 0 0 0 0,0 0 0 0 0,0 0 0 0 0,-1-1 0 0 0,1 1 0 0 0,-1 0 0 0 0,1 0 0 0 0,-1-1 0 0 0,0 1 0 0 0,0-1 0 0 0,0 0 0 0 0,-3 4 0 0 0,-5 2-25 0 0,0 0-1 0 0,-1 0 1 0 0,0-1-1 0 0,0-1 1 0 0,0 0-1 0 0,-24 9 1 0 0,11-7-231 0 0,0-1-1 0 0,-39 7 1 0 0,47-12-144 0 0,1 0 0 0 0,-1-1-1 0 0,-22-2 1 0 0,30 0-219 0 0,0 0-1 0 0,0 0 1 0 0,0-1-1 0 0,1 0 1 0 0,-1 0 0 0 0,0-1-1 0 0,1 0 1 0 0,-11-5-1 0 0,5-1-1229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45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72 15231 0 0,'62'-72'4642'0'0,"-64"73"-4454"0"0,1 0 1 0 0,-1 1 0 0 0,0-1 0 0 0,1 0 0 0 0,-1 0 0 0 0,0 1 0 0 0,1-1 0 0 0,-2 4 0 0 0,0-2 11 0 0,-19 21 180 0 0,2 1 0 0 0,1 2 0 0 0,-20 35 0 0 0,17-26-206 0 0,17-28-169 0 0,-185 314 306 0 0,184-309-311 0 0,0 0 0 0 0,0 0 0 0 0,1 0 0 0 0,-5 25 0 0 0,9-35 0 0 0,0 1 0 0 0,1-1 0 0 0,0 1 0 0 0,-1-1 0 0 0,1 1 0 0 0,1-1 0 0 0,-1 1 0 0 0,0-1 0 0 0,1 0 0 0 0,0 1 0 0 0,0-1 0 0 0,0 0 0 0 0,0 1 0 0 0,0-1 0 0 0,1 0 0 0 0,-1 0 0 0 0,1 0 0 0 0,0 0 0 0 0,0 0 0 0 0,0-1 0 0 0,0 1 0 0 0,1 0 0 0 0,-1-1 0 0 0,6 5 0 0 0,-3-4-218 0 0,0 0-1 0 0,0 0 1 0 0,10 4 0 0 0,-6-4-261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46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21 10911 0 0,'14'-8'1164'0'0,"4"-5"6598"0"0,-25 16-7249 0 0,-37 14-226 0 0,-77 43 0 0 0,89-43-348 0 0,-62 34-307 0 0,91-49 359 0 0,-1 0-1 0 0,1 1 1 0 0,0-1-1 0 0,0 0 1 0 0,0 1-1 0 0,0 0 1 0 0,-4 4-1 0 0,7-7 7 0 0,0 1 1 0 0,-1-1-1 0 0,1 0 0 0 0,0 1 0 0 0,0-1 0 0 0,0 1 1 0 0,-1-1-1 0 0,1 1 0 0 0,0-1 0 0 0,0 0 1 0 0,0 1-1 0 0,0-1 0 0 0,0 1 0 0 0,0-1 0 0 0,0 1 1 0 0,0-1-1 0 0,0 1 0 0 0,0-1 0 0 0,0 1 1 0 0,0-1-1 0 0,0 1 0 0 0,0-1 0 0 0,0 1 0 0 0,1-1 1 0 0,-1 1-1 0 0,0-1 0 0 0,0 0 0 0 0,0 1 0 0 0,1-1 1 0 0,-1 1-1 0 0,0-1 0 0 0,1 0 0 0 0,-1 1 1 0 0,0-1-1 0 0,1 0 0 0 0,-1 1 0 0 0,0-1 0 0 0,1 0 1 0 0,-1 0-1 0 0,1 1 0 0 0,-1-1 0 0 0,0 0 1 0 0,1 0-1 0 0,-1 0 0 0 0,1 1 0 0 0,0-1-1 0 0,5 4-10 0 0,1 0 0 0 0,-1 0 0 0 0,1-1 1 0 0,0 0-1 0 0,0 0 0 0 0,0-1 0 0 0,10 3 0 0 0,55 6-27 0 0,-34-6 49 0 0,55 6-8 0 0,11 2 0 0 0,-101-13 10 0 0,1 1 0 0 0,-1 0-1 0 0,0 0 1 0 0,1 0 0 0 0,-1 0-1 0 0,0 0 1 0 0,0 1 0 0 0,0 0 0 0 0,0-1-1 0 0,5 5 1 0 0,-7-5 6 0 0,0 0-1 0 0,-1 0 1 0 0,1 0 0 0 0,0 0-1 0 0,0 0 1 0 0,-1 0 0 0 0,1 1-1 0 0,-1-1 1 0 0,1 0 0 0 0,-1 0-1 0 0,0 0 1 0 0,1 1 0 0 0,-1-1-1 0 0,0 0 1 0 0,0 1 0 0 0,0-1-1 0 0,0 0 1 0 0,0 1 0 0 0,0-1-1 0 0,0 0 1 0 0,0 0 0 0 0,-1 1-1 0 0,1-1 1 0 0,0 0 0 0 0,-1 0-1 0 0,1 1 1 0 0,-1-1 0 0 0,1 0-1 0 0,-1 0 1 0 0,0 0 0 0 0,-1 2-1 0 0,-1 2 21 0 0,-2 1 1 0 0,1-1-1 0 0,0 0 0 0 0,-1 0 0 0 0,0-1 1 0 0,0 1-1 0 0,-1-1 0 0 0,1 0 0 0 0,-1-1 1 0 0,0 1-1 0 0,0-1 0 0 0,-12 5 1 0 0,-7 1 22 0 0,-48 11 0 0 0,67-19-49 0 0,-36 8 52 0 0,-79 7-1 0 0,94-15-44 0 0,1-1 0 0 0,0-1 0 0 0,-1-1 0 0 0,-31-7 0 0 0,55 8-20 0 0,1 1 0 0 0,-1-1 0 0 0,0 0-1 0 0,0 1 1 0 0,0-2 0 0 0,0 1 0 0 0,1 0-1 0 0,-1 0 1 0 0,1-1 0 0 0,-1 0 0 0 0,-4-3 0 0 0,7 4-39 0 0,0 0 1 0 0,0 0 0 0 0,1 0-1 0 0,-1 0 1 0 0,0 0 0 0 0,0 0-1 0 0,1 0 1 0 0,-1 1 0 0 0,0-1-1 0 0,1 0 1 0 0,-1 0 0 0 0,1 0-1 0 0,0 0 1 0 0,-1 1 0 0 0,1-1-1 0 0,0 0 1 0 0,-1 0 0 0 0,1 1-1 0 0,1-2 1 0 0,3-2-231 0 0,0 0 0 0 0,0 1 1 0 0,0-1-1 0 0,1 1 0 0 0,-1 0 0 0 0,11-4 1 0 0,20-3-5352 0 0,-12 4-59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47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20 4607 0 0,'12'-19'15754'0'0,"-22"31"-14718"0"0,-73 94 632 0 0,57-70-1310 0 0,14-20-193 0 0,5-9-69 0 0,1 1 0 0 0,1 0 0 0 0,-1 1 0 0 0,1 0 0 0 0,0-1 0 0 0,1 2 0 0 0,0-1 0 0 0,-2 11 0 0 0,6-20-92 0 0,0 0 0 0 0,0 0-1 0 0,0 1 1 0 0,1-1 0 0 0,-1 0-1 0 0,0 0 1 0 0,1 1-1 0 0,-1-1 1 0 0,0 0 0 0 0,0 0-1 0 0,1 0 1 0 0,-1 1 0 0 0,0-1-1 0 0,1 0 1 0 0,-1 0-1 0 0,0 0 1 0 0,1 0 0 0 0,-1 0-1 0 0,1 0 1 0 0,-1 0-1 0 0,0 0 1 0 0,1 0 0 0 0,-1 0-1 0 0,1 0 1 0 0,-1 0-4 0 0,4 0-150 0 0,-1-1 0 0 0,0 1 1 0 0,1-1-1 0 0,-1 0 0 0 0,0 0 0 0 0,1 0 0 0 0,-1 0 0 0 0,0-1 0 0 0,0 1 1 0 0,0-1-1 0 0,0 0 0 0 0,3-2 0 0 0,-1 1-150 0 0,18-12-972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47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39 3679 0 0,'1'0'284'0'0,"5"-1"1432"0"0,-16-13 1151 0 0,7 11-2463 0 0,-1 1-1 0 0,1-1 1 0 0,-1 1 0 0 0,0 0-1 0 0,0 0 1 0 0,0 0 0 0 0,0 1-1 0 0,0-1 1 0 0,0 1 0 0 0,0 0-1 0 0,-1 0 1 0 0,1 1 0 0 0,-9-1-1 0 0,-5 0 530 0 0,-34 4-1 0 0,51-3-899 0 0,-24 3 713 0 0,-38 8-1 0 0,55-9-516 0 0,-1 1 0 0 0,1 0 0 0 0,0 0 0 0 0,0 1 0 0 0,0 0 0 0 0,0 0 0 0 0,-13 10 0 0 0,19-13-198 0 0,1 0 0 0 0,0 1 1 0 0,0-1-1 0 0,0 0 0 0 0,0 0 0 0 0,0 1 1 0 0,0-1-1 0 0,0 0 0 0 0,0 1 0 0 0,0-1 0 0 0,0 1 1 0 0,1-1-1 0 0,-1 3 0 0 0,0-2 71 0 0,1-1-60 0 0,0 1 1 0 0,1 0-1 0 0,-1 0 1 0 0,0 0-1 0 0,1 0 1 0 0,-1 0-1 0 0,2 3 1 0 0,1-1 28 0 0,10 9 163 0 0,-7-9-158 0 0,-6-4-90 0 0,1 1 0 0 0,-1-1 0 0 0,1 0 1 0 0,0 0-1 0 0,-1 1 0 0 0,1-1 0 0 0,-1 0 0 0 0,1 0 1 0 0,0 0-1 0 0,-1 0 0 0 0,1 0 0 0 0,0 0 0 0 0,-1 0 0 0 0,1 0 1 0 0,0 0-1 0 0,-1 0 0 0 0,1-1 0 0 0,0 1 0 0 0,-1 0 1 0 0,1 0-1 0 0,-1 0 0 0 0,1-1 0 0 0,0 1 0 0 0,-1 0 0 0 0,1-1 1 0 0,-1 1-1 0 0,1-1 0 0 0,-1 1 0 0 0,1 0 0 0 0,-1-1 1 0 0,1 1-1 0 0,-1-1 0 0 0,1 0 0 0 0,11-20-977 0 0,-10 17 804 0 0,3-6-166 0 0,-5 7 327 0 0,1 1 1 0 0,0-1-1 0 0,0 1 1 0 0,1-1-1 0 0,-1 1 1 0 0,1 0-1 0 0,-1-1 1 0 0,1 1-1 0 0,-1 0 1 0 0,1 0-1 0 0,0 0 1 0 0,0 0 0 0 0,0 1-1 0 0,0-1 1 0 0,1 0-1 0 0,-1 1 1 0 0,0-1-1 0 0,1 1 1 0 0,-1 0-1 0 0,3-1 1 0 0,-4 2 40 0 0,0 0-1 0 0,0 0 1 0 0,0-1 0 0 0,-1 1-1 0 0,1 0 1 0 0,0 0 0 0 0,0 1-1 0 0,0-1 1 0 0,-1 0 0 0 0,1 0-1 0 0,0 0 1 0 0,0 0 0 0 0,0 1-1 0 0,-1-1 1 0 0,1 0 0 0 0,0 1-1 0 0,-1-1 1 0 0,1 0 0 0 0,0 1-1 0 0,-1-1 1 0 0,1 1 0 0 0,0-1-1 0 0,-1 1 1 0 0,1 0 0 0 0,-1-1-1 0 0,1 1 1 0 0,-1 0 0 0 0,1-1-1 0 0,-1 1 1 0 0,1 0 0 0 0,-1-1-1 0 0,0 1 1 0 0,1 0 0 0 0,-1 0-1 0 0,0-1 1 0 0,0 3 0 0 0,2 2 38 0 0,-1-1 1 0 0,0 1-1 0 0,0 0 1 0 0,0 7 0 0 0,-2 10 138 0 0,-1-1 1 0 0,-1 0 0 0 0,0 1 0 0 0,-14 39 0 0 0,13-45-129 0 0,-88 260 215 0 0,76-230-244 0 0,-15 38 501 0 0,-55 110 0 0 0,81-185-373 0 0,0 0-1 0 0,-1-1 1 0 0,-12 15-1 0 0,16-20-98 0 0,0-1-1 0 0,0 0 1 0 0,0 0 0 0 0,0 0-1 0 0,0 0 1 0 0,-1-1 0 0 0,1 1 0 0 0,-1-1-1 0 0,1 1 1 0 0,-1-1 0 0 0,1 0-1 0 0,-1 0 1 0 0,0 0 0 0 0,0 0-1 0 0,0-1 1 0 0,1 1 0 0 0,-1-1-1 0 0,-5 1 1 0 0,7-2-17 0 0,-1 1-1 0 0,1-1 1 0 0,-1 1-1 0 0,0-1 1 0 0,1 0-1 0 0,-1 0 0 0 0,1 1 1 0 0,-1-1-1 0 0,1 0 1 0 0,0 0-1 0 0,-1 0 1 0 0,1-1-1 0 0,0 1 1 0 0,0 0-1 0 0,0 0 1 0 0,0-1-1 0 0,0 1 1 0 0,0 0-1 0 0,0-1 1 0 0,0 1-1 0 0,1-1 1 0 0,-1 0-1 0 0,0 1 1 0 0,1-1-1 0 0,-1-1 1 0 0,-2-7 61 0 0,1 0 1 0 0,-2-19 0 0 0,3 25-88 0 0,0-10-47 0 0,1 0-1 0 0,0 0 0 0 0,1 0 1 0 0,4-27-1 0 0,11-22-6854 0 0,-2 20-761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48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124 196 6911 0 0,'0'0'966'0'0,"-5"7"2094"0"0,-38 49 3081 0 0,26-37-5475 0 0,0-1 1 0 0,-24 19 0 0 0,40-36-410 0 0,1-3-247 0 0,0 1 1 0 0,1 0-1 0 0,-1 0 0 0 0,0 0 0 0 0,0 0 0 0 0,1 0 1 0 0,-1 0-1 0 0,1 0 0 0 0,-1 0 0 0 0,1 0 0 0 0,0-1 1 0 0,0 0-6 0 0,13-24-114 0 0,2 0 0 0 0,33-41 0 0 0,-23 32-109 0 0,-11 15 169 0 0,1 1 0 0 0,1 0 1 0 0,29-25-1 0 0,-37 36 49 0 0,0 1 1 0 0,0 1 0 0 0,1 0-1 0 0,0 0 1 0 0,0 1 0 0 0,1 0-1 0 0,-1 0 1 0 0,1 1 0 0 0,0 1-1 0 0,13-3 1 0 0,-22 6 71 0 0,1-1 1 0 0,0 1-1 0 0,0 0 0 0 0,0 0 1 0 0,0 1-1 0 0,0-1 0 0 0,-1 1 1 0 0,1-1-1 0 0,0 1 0 0 0,0 0 1 0 0,-1 0-1 0 0,1 0 0 0 0,-1 0 1 0 0,1 0-1 0 0,-1 1 0 0 0,1-1 1 0 0,-1 1-1 0 0,0 0 0 0 0,1-1 1 0 0,-1 1-1 0 0,0 0 0 0 0,0 0 1 0 0,0 1-1 0 0,-1-1 0 0 0,1 0 0 0 0,0 1 1 0 0,-1-1-1 0 0,2 5 1 0 0,4 6 229 0 0,-2 2 0 0 0,0-1 1 0 0,0 0-1 0 0,3 18 0 0 0,-5-16-149 0 0,0-5-10 0 0,-1 0-1 0 0,0 0 0 0 0,-1 1 0 0 0,0-1 0 0 0,-1 0 0 0 0,-1 22 0 0 0,0-29-156 0 0,0-1-1 0 0,0 1 0 0 0,0 0 1 0 0,0-1-1 0 0,0 1 1 0 0,-1-1-1 0 0,1 0 1 0 0,-1 1-1 0 0,0-1 0 0 0,0 0 1 0 0,0 0-1 0 0,0 0 1 0 0,-1 0-1 0 0,1 0 1 0 0,-5 3-1 0 0,-12 8-3684 0 0,10-8 139 0 0,-3 2-3332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48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 6911 0 0,'0'0'528'0'0,"13"-3"10313"0"0,-8 9-6173 0 0,-1 12-2157 0 0,-5 18-3006 0 0,-5-3 384 0 0,-1 0 0 0 0,-1 0 0 0 0,-2 0 0 0 0,-1-1 0 0 0,-1-1 0 0 0,-33 58 0 0 0,44-86-371 0 0,-2 2 206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48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7831 0 0,'0'0'706'0'0,"-13"8"1368"0"0,12-7-1634 0 0,1 1 0 0 0,-1-1-1 0 0,1 1 1 0 0,0 0 0 0 0,-1-1-1 0 0,1 1 1 0 0,0-1 0 0 0,0 1-1 0 0,0 0 1 0 0,0-1 0 0 0,0 1-1 0 0,0 0 1 0 0,0-1 0 0 0,1 1-1 0 0,0 2 1 0 0,0-2-326 0 0,0 0 0 0 0,0 0 0 0 0,0-1 0 0 0,0 1 0 0 0,0 0 0 0 0,1-1 0 0 0,-1 1 0 0 0,0-1 0 0 0,1 1 0 0 0,-1-1 0 0 0,3 2 0 0 0,1 0-247 0 0,0-1 1 0 0,0 1-1 0 0,0-1 1 0 0,1 0-1 0 0,-1 0 0 0 0,0 0 1 0 0,1-1-1 0 0,9 2 1 0 0,-4-3-218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41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0 12895 0 0,'0'0'1442'0'0,"-2"1"-878"0"0,-13 9-143 0 0,1 1 1 0 0,-1 0-1 0 0,2 1 1 0 0,0 0-1 0 0,-14 18 0 0 0,-52 76-207 0 0,39-44-195 0 0,-56 118 1 0 0,-13 78 559 0 0,65-149 287 0 0,30-73-822 0 0,-27 57 537 0 0,36-84-859 0 0,0-1 1 0 0,0 1 0 0 0,-1-1-1 0 0,0 0 1 0 0,0-1-1 0 0,-1 0 1 0 0,-14 12 0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49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210 549 9671 0 0,'12'-9'283'0'0,"4"-3"1088"0"0,17-11 0 0 0,-26 19 68 0 0,0 0 0 0 0,0 1 0 0 0,9-3 1 0 0,-14 6-1331 0 0,6-3 417 0 0,1 1 0 0 0,-1-1 0 0 0,0 0 0 0 0,0-1 0 0 0,0 0 0 0 0,-1 0-1 0 0,1 0 1 0 0,11-11 0 0 0,-3-1-344 0 0,0-1 0 0 0,-1-1 0 0 0,-1-1 0 0 0,-1 0 0 0 0,-1-1 0 0 0,0 0-1 0 0,11-29 1 0 0,-4 2-582 0 0,-3-1-1 0 0,13-64 0 0 0,-28 109 304 0 0,4-27-1096 0 0,-4 28 1014 0 0,-1 0 0 0 0,0 0 0 0 0,0 0 0 0 0,0 0 0 0 0,-1 1 0 0 0,1-1 1 0 0,0 0-1 0 0,-1 0 0 0 0,1 0 0 0 0,-1 1 0 0 0,1-1 0 0 0,-3-3 1 0 0,2 5 79 0 0,-1 1 0 0 0,1-1 1 0 0,0 1-1 0 0,-1 0 0 0 0,1-1 1 0 0,0 1-1 0 0,-1 0 0 0 0,1 0 1 0 0,0 0-1 0 0,0 0 0 0 0,-2 2 1 0 0,-17 18 47 0 0,1 2 0 0 0,1 0 0 0 0,2 1 0 0 0,-23 41 0 0 0,15-24 307 0 0,1-3-74 0 0,-29 46 1095 0 0,-67 147 1 0 0,-1 104 1058 0 0,110-298-2267 0 0,-12 45 391 0 0,19-74-607 0 0,0-1 0 0 0,-1 1 0 0 0,0-1 0 0 0,0 0 0 0 0,0 1 0 0 0,-1-2 0 0 0,-10 12 0 0 0,-2-5-2450 0 0,5-6-3623 0 0,4-3 12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49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12439 0 0,'0'0'958'0'0,"1"-1"-401"0"0,4-3 418 0 0,-1 0 1 0 0,1 1-1 0 0,0-1 1 0 0,9-4-1 0 0,5-1 498 0 0,21-7 1 0 0,-6 3-657 0 0,3-1 80 0 0,2 0 1 0 0,49-9-1 0 0,-2 7-1809 0 0,-2 3-6178 0 0,-65 10-356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49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57 264 15199 0 0,'0'0'1379'0'0,"0"1"-1136"0"0,-1 11 1206 0 0,0-1 0 0 0,2 16 0 0 0,0-19-812 0 0,0 0 0 0 0,-1 0 0 0 0,0 0 0 0 0,-1 0 0 0 0,0 0 0 0 0,0 0 0 0 0,-1 0-1 0 0,-3 9 1 0 0,-41 78-579 0 0,46-95-198 0 0,0 0 1 0 0,0 1-1 0 0,0-1 0 0 0,-1 0 1 0 0,1 0-1 0 0,0 1 1 0 0,0-1-1 0 0,0 0 0 0 0,0 1 1 0 0,0-1-1 0 0,0 0 1 0 0,0 0-1 0 0,0 1 1 0 0,0-1-1 0 0,0 0 0 0 0,0 1 1 0 0,0-1-1 0 0,0 0 1 0 0,0 1-1 0 0,0-1 0 0 0,0 0 1 0 0,0 1-1 0 0,0-1 1 0 0,0 0-1 0 0,0 0 0 0 0,0 1 1 0 0,1-1-1 0 0,-1 0 1 0 0,0 1-1 0 0,0-1 0 0 0,0 0 1 0 0,1 1-1 0 0,9-1-1805 0 0,13-9-280 0 0,-14 2 521 0 0,0 0 0 0 0,0-1 0 0 0,9-10 0 0 0,-2 0-2798 0 0</inkml:trace>
  <inkml:trace contextRef="#ctx0" brushRef="#br0" timeOffset="1">250 179 919 0 0,'21'-26'80'0'0,"-12"12"-80"0"0,2-3 0 0 0,0-2 0 0 0,2 0 1912 0 0,-1 0 360 0 0,2 3 80 0 0,0 2 16 0 0,-1 2-1528 0 0,-1 3-296 0 0,0 2-64 0 0,0 3-16 0 0,-3 3-312 0 0,1 1-64 0 0,0-2-16 0 0,-2 5-5088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50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 2759 0 0,'0'0'13274'0'0,"0"1"-12934"0"0,1 2-252 0 0,0 1 1 0 0,-1-1-1 0 0,1 0 1 0 0,-1 0-1 0 0,0 0 1 0 0,0 0 0 0 0,0 0-1 0 0,-1 1 1 0 0,1-1-1 0 0,-1 0 1 0 0,0 0-1 0 0,1 0 1 0 0,-1 0 0 0 0,-1 0-1 0 0,1 0 1 0 0,0 0-1 0 0,-1-1 1 0 0,1 1 0 0 0,-4 4-1 0 0,-3 4 232 0 0,-1 0-1 0 0,0 0 0 0 0,-13 12 1 0 0,-104 82 2248 0 0,58-51-1043 0 0,64-51-1391 0 0,1 1 0 0 0,-1-1 1 0 0,1 1-1 0 0,-1 0 0 0 0,-4 8 0 0 0,7-11-103 0 0,0 1 1 0 0,1-1-1 0 0,-1 0 0 0 0,0 1 1 0 0,1-1-1 0 0,-1 0 0 0 0,1 1 1 0 0,-1-1-1 0 0,1 1 0 0 0,0-1 1 0 0,0 1-1 0 0,0-1 0 0 0,0 1 1 0 0,0-1-1 0 0,0 1 0 0 0,0-1 1 0 0,0 1-1 0 0,0-1 0 0 0,1 1 0 0 0,-1-1 1 0 0,0 1-1 0 0,2 2 0 0 0,0-3-10 0 0,0 1 0 0 0,0-1 0 0 0,0 1-1 0 0,0-1 1 0 0,0 0 0 0 0,1 0-1 0 0,-1 1 1 0 0,0-2 0 0 0,1 1 0 0 0,-1 0-1 0 0,1 0 1 0 0,-1-1 0 0 0,1 1 0 0 0,4-1-1 0 0,-4 1-9 0 0,10 0-310 0 0,0-1 0 0 0,0-1-1 0 0,0 0 1 0 0,0 0 0 0 0,20-5 0 0 0,-17 3-476 0 0,4-2-847 0 0,0 0-333 0 0</inkml:trace>
  <inkml:trace contextRef="#ctx0" brushRef="#br0" timeOffset="1">763 105 9215 0 0,'8'-17'842'0'0,"0"1"319"0"0,-5 4 8259 0 0,-4 12-9227 0 0,-1 0 1 0 0,0 0 0 0 0,0 1-1 0 0,0-1 1 0 0,0 0-1 0 0,0 1 1 0 0,0-1 0 0 0,0 1-1 0 0,-3 1 1 0 0,-20 10-126 0 0,0 0 1 0 0,2 2-1 0 0,-41 30 1 0 0,24-16-62 0 0,-30 26 238 0 0,62-48-206 0 0,1 1 0 0 0,1 0 0 0 0,-1 0 0 0 0,1 1 0 0 0,1 0 0 0 0,-1 0 0 0 0,-4 9 0 0 0,10-16-23 0 0,-1 0 0 0 0,1-1-1 0 0,-1 1 1 0 0,1 0-1 0 0,0 0 1 0 0,-1 0-1 0 0,1 0 1 0 0,0 0-1 0 0,0-1 1 0 0,-1 1-1 0 0,1 0 1 0 0,0 0 0 0 0,0 0-1 0 0,0 0 1 0 0,0 0-1 0 0,0 0 1 0 0,0 0-1 0 0,0 0 1 0 0,0 0-1 0 0,1 0 1 0 0,-1-1-1 0 0,0 1 1 0 0,1 0 0 0 0,-1 0-1 0 0,0 0 1 0 0,1 0-1 0 0,-1-1 1 0 0,1 1-1 0 0,-1 0 1 0 0,1 0-1 0 0,0-1 1 0 0,-1 1-1 0 0,1 0 1 0 0,0-1 0 0 0,-1 1-1 0 0,2 0 1 0 0,2 1 0 0 0,-1-1 1 0 0,1 0 0 0 0,-1 0-1 0 0,1 0 1 0 0,0 0 0 0 0,-1-1-1 0 0,1 1 1 0 0,5-1 0 0 0,3 0-822 0 0,1-1 0 0 0,0 0 1 0 0,17-5-1 0 0,-28 6 500 0 0,28-6-7222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50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3223 0 0,'0'-2'14685'0'0,"2"-10"-12130"0"0,-1 8-2268 0 0,1 0 0 0 0,-1 0 0 0 0,1 0 0 0 0,0 0 0 0 0,1 1 0 0 0,-1-1 0 0 0,1 1 0 0 0,-1-1 0 0 0,1 1 0 0 0,0 0 0 0 0,5-4 0 0 0,6-4-28 0 0,22-14 1 0 0,-27 19-111 0 0,23-14-151 0 0,39-19-1 0 0,-57 32-72 0 0,1 1 1 0 0,0 1-1 0 0,0 0 0 0 0,0 1 0 0 0,24-4 1 0 0,-37 8 71 0 0,1 0 4 0 0,-1 0 0 0 0,0 0 1 0 0,1 0-1 0 0,-1 0 1 0 0,1 0-1 0 0,-1 1 0 0 0,4 0 1 0 0,-5 0 10 0 0,0-1 0 0 0,-1 0 0 0 0,1 1 0 0 0,0-1-1 0 0,-1 0 1 0 0,1 1 0 0 0,-1-1 0 0 0,1 1 0 0 0,-1-1 0 0 0,1 1 0 0 0,-1-1 0 0 0,1 1 0 0 0,-1-1 0 0 0,1 1 0 0 0,-1 0 0 0 0,0-1 0 0 0,1 1 0 0 0,-1 0-1 0 0,0-1 1 0 0,0 1 0 0 0,1 0 0 0 0,-1-1 0 0 0,0 3 0 0 0,2 15 386 0 0,-6 22 1027 0 0,2-34-1266 0 0,1 0 1 0 0,0-1 0 0 0,1 1 0 0 0,-1 0 0 0 0,1 0 0 0 0,1 0 0 0 0,-1-1-1 0 0,1 1 1 0 0,0 0 0 0 0,0 0 0 0 0,0-1 0 0 0,1 1 0 0 0,2 6-1 0 0,19 34-3235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51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26 19295 0 0,'7'-6'1744'0'0,"-5"4"-2012"0"0,15-14 2116 0 0,-17 16-1810 0 0,0 0 0 0 0,0 0-1 0 0,-1-1 1055 0 0,1 1-1055 0 0,0 0 1 0 0,0 0-1 0 0,0 0 1 0 0,-1 0 0 0 0,1 0-1 0 0,0 0 1 0 0,0 0 0 0 0,0 0-1 0 0,0 0 1 0 0,0 0-1 0 0,0 0 1 0 0,0 0 0 0 0,0 0-1 0 0,0-1 1 0 0,0 1 0 0 0,0 0-1 0 0,0 0 1 0 0,0 0-1 0 0,1 0 1 0 0,-1 0 0 0 0,0 0-1 0 0,0 0 1 0 0,-14 7 764 0 0,-4 4-772 0 0,0 1 1 0 0,2 0-1 0 0,-1 2 0 0 0,2 0 1 0 0,-18 19-1 0 0,-64 86 140 0 0,84-102-166 0 0,-1 2 21 0 0,0 1 0 0 0,-14 29 0 0 0,28-49-22 0 0,0 1 0 0 0,1 0 0 0 0,-1 0 0 0 0,1 0 0 0 0,-1 0 0 0 0,1-1 0 0 0,-1 1-1 0 0,1 0 1 0 0,-1 0 0 0 0,1-1 0 0 0,0 1 0 0 0,-1 0 0 0 0,1-1 0 0 0,0 1 0 0 0,0-1 0 0 0,0 1 0 0 0,1 0 0 0 0,3 1-149 0 0,-1-1 0 0 0,1 0 0 0 0,0 0 0 0 0,0 0 0 0 0,0 0-1 0 0,0-1 1 0 0,0 0 0 0 0,0 0 0 0 0,5-1 0 0 0,5 0-274 0 0,16-3-1670 0 0,-15 1 737 0 0,1 0-99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51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93 7367 0 0,'0'0'10425'0'0,"6"5"-9688"0"0,-2-3-339 0 0,0 0 0 0 0,0 0 0 0 0,1 0 0 0 0,-1 0 0 0 0,1-1 0 0 0,-1 1 0 0 0,1-1 0 0 0,0 0 0 0 0,8 0 0 0 0,0-1 263 0 0,-1 0-1 0 0,21-2 1 0 0,-16-1-605 0 0,1-1-1 0 0,-1-1 1 0 0,1 0 0 0 0,-2-1-1 0 0,1-1 1 0 0,0 0 0 0 0,-1-1-1 0 0,-1-1 1 0 0,1-1 0 0 0,-2 0-1 0 0,19-16 1 0 0,-26 19-56 0 0,-7 7 0 0 0,-1 1 0 0 0,1-1-1 0 0,0 0 1 0 0,0 0 0 0 0,0 0 0 0 0,0 0 0 0 0,0 0-1 0 0,-1 0 1 0 0,1 0 0 0 0,0 0 0 0 0,0 0 0 0 0,0 0-1 0 0,0 0 1 0 0,0 0 0 0 0,-1 0 0 0 0,1 0-1 0 0,0 0 1 0 0,0 0 0 0 0,0 0 0 0 0,0 0 0 0 0,0 0-1 0 0,0 0 1 0 0,-1 0 0 0 0,1-1 0 0 0,0 1 0 0 0,0 0-1 0 0,0 0 1 0 0,0 0 0 0 0,0 0 0 0 0,0 0-1 0 0,0 0 1 0 0,-1 0 0 0 0,1 0 0 0 0,0-1 0 0 0,0 1-1 0 0,0 0 1 0 0,0 0 0 0 0,0 0 0 0 0,0 0 0 0 0,0 0-1 0 0,0 0 1 0 0,0-1 0 0 0,0 1 0 0 0,0 0-1 0 0,0 0 1 0 0,0 0 0 0 0,0 0 0 0 0,0 0 0 0 0,0 0-1 0 0,0-1 1 0 0,0 1 0 0 0,0 0 0 0 0,0 0 0 0 0,0 0-1 0 0,0 0 1 0 0,0 0 0 0 0,0-1 0 0 0,0 1-1 0 0,0 0 1 0 0,0 0 0 0 0,0 0 0 0 0,0 0 0 0 0,0 0-1 0 0,0 0 1 0 0,1-1 0 0 0,-1 1 0 0 0,0 0-1 0 0,-10 1-53 0 0,-10 6-13 0 0,0 0 0 0 0,0 1 1 0 0,1 1-1 0 0,0 1 0 0 0,-19 12 1 0 0,18-9 90 0 0,0 2-1 0 0,0 0 1 0 0,1 1 0 0 0,1 1 0 0 0,1 0-1 0 0,1 1 1 0 0,0 1 0 0 0,1 1 0 0 0,1 0 0 0 0,1 1-1 0 0,-12 25 1 0 0,23-40 28 0 0,-1 1 1 0 0,1-1-1 0 0,0 1 0 0 0,0 0 1 0 0,-1 11-1 0 0,3-14 45 0 0,0 0 0 0 0,0-1 0 0 0,0 1 0 0 0,0-1 0 0 0,1 1 1 0 0,-1-1-1 0 0,1 1 0 0 0,0-1 0 0 0,0 1 0 0 0,0-1 0 0 0,1 0 0 0 0,1 5 0 0 0,-2-7-74 0 0,0-1 1 0 0,0 1-1 0 0,0 0 0 0 0,-1 0 0 0 0,1-1 1 0 0,0 1-1 0 0,0-1 0 0 0,0 1 1 0 0,0-1-1 0 0,0 1 0 0 0,0-1 0 0 0,0 1 1 0 0,0-1-1 0 0,0 0 0 0 0,0 0 0 0 0,1 1 1 0 0,-1-1-1 0 0,2 0 0 0 0,20-1 62 0 0,-22 1-80 0 0,89-11-233 0 0,-30 0-2697 0 0,-47 8 1682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52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6 16127 0 0,'0'0'738'0'0,"-1"-1"-16"0"0,0 1-708 0 0,0-1 0 0 0,0 1 0 0 0,0-1 0 0 0,1 1 0 0 0,-1-1 0 0 0,0 1-1 0 0,0 0 1 0 0,0-1 0 0 0,0 1 0 0 0,0 0 0 0 0,0 0 0 0 0,0 0 0 0 0,0 0 0 0 0,0 0-1 0 0,0 0 1 0 0,0 0 0 0 0,0 0 0 0 0,0 0 0 0 0,0 0 0 0 0,0 0 0 0 0,0 1 0 0 0,0-1-1 0 0,0 0 1 0 0,0 1 0 0 0,0-1 0 0 0,0 1 0 0 0,0-1 0 0 0,0 1 0 0 0,0 0 0 0 0,1-1-1 0 0,-1 1 1 0 0,0 0 0 0 0,1-1 0 0 0,-1 1 0 0 0,-1 1 0 0 0,-4 5 145 0 0,1 0 1 0 0,-1 1-1 0 0,-5 9 0 0 0,3-5 68 0 0,-80 108 1426 0 0,-45 68-218 0 0,72-93-1497 0 0,-40 72 9 0 0,59-66 90 0 0,3-6-330 0 0,32-81 38 0 0,-1 0-1 0 0,0 0 1 0 0,-1-1 0 0 0,-16 18-1 0 0,-8 4-1006 0 0,32-34 1036 0 0,13-9-974 0 0,23-18-4105 0 0,-13 9-38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52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81 14855 0 0,'0'0'1350'0'0,"2"7"-1084"0"0,-1-5-145 0 0,0 0 0 0 0,-1 0 0 0 0,1 0 0 0 0,0 0 0 0 0,0-1 0 0 0,0 1 0 0 0,0 0 0 0 0,1-1 0 0 0,-1 1 0 0 0,0-1 0 0 0,1 0 0 0 0,-1 1 0 0 0,1-1 0 0 0,-1 0 0 0 0,1 0 0 0 0,0 0 0 0 0,-1 0 0 0 0,1 0 0 0 0,3 1 0 0 0,-2-1 113 0 0,0 0 0 0 0,0-1 0 0 0,1 1-1 0 0,-1-1 1 0 0,0 0 0 0 0,1 0 0 0 0,-1 0 0 0 0,0-1-1 0 0,0 1 1 0 0,7-2 0 0 0,1-2 220 0 0,-1 0 0 0 0,1 0 0 0 0,0-1 0 0 0,-1 0 0 0 0,17-13 0 0 0,-24 16-448 0 0,0 0 0 0 0,0 0 0 0 0,-1-1 0 0 0,1 1 0 0 0,-1-1 0 0 0,0 0 0 0 0,0 0 0 0 0,0 1 1 0 0,0-1-1 0 0,0-1 0 0 0,2-4 0 0 0,-4 7-58 0 0,0 0 0 0 0,1 0 0 0 0,-1-1 0 0 0,0 1 1 0 0,0 0-1 0 0,0 0 0 0 0,0 0 0 0 0,0 0 0 0 0,0 0 1 0 0,0-1-1 0 0,0 1 0 0 0,0 0 0 0 0,-1 0 0 0 0,1 0 0 0 0,0 0 1 0 0,-1 0-1 0 0,1 0 0 0 0,-1 0 0 0 0,1 0 0 0 0,-1 0 1 0 0,0 0-1 0 0,1 0 0 0 0,-1 0 0 0 0,0 0 0 0 0,1 0 1 0 0,-1 0-1 0 0,0 1 0 0 0,0-1 0 0 0,0 0 0 0 0,0 1 0 0 0,0-1 1 0 0,0 0-1 0 0,0 1 0 0 0,0-1 0 0 0,0 1 0 0 0,0 0 1 0 0,0-1-1 0 0,0 1 0 0 0,-2 0 0 0 0,-3-2-359 0 0,-1 1 0 0 0,0-1 0 0 0,0 2 0 0 0,0-1 0 0 0,0 1 0 0 0,0 0 0 0 0,0 1 0 0 0,0 0 0 0 0,0 0 0 0 0,0 0 0 0 0,-7 3 0 0 0,-9 3 114 0 0,-41 19 1 0 0,29-9 692 0 0,1 1 0 0 0,-36 25 0 0 0,58-34-101 0 0,-1 1 1 0 0,1 0 0 0 0,1 0 0 0 0,-1 2-1 0 0,2-1 1 0 0,0 1 0 0 0,0 1-1 0 0,-8 15 1 0 0,15-23-177 0 0,0 0-1 0 0,1 0 0 0 0,0 0 1 0 0,0 1-1 0 0,0-1 0 0 0,0 1 1 0 0,1-1-1 0 0,0 1 0 0 0,0 7 1 0 0,1-10-72 0 0,0-1 1 0 0,0 1-1 0 0,1 0 0 0 0,-1-1 1 0 0,1 1-1 0 0,-1-1 1 0 0,1 1-1 0 0,0-1 1 0 0,0 1-1 0 0,0-1 1 0 0,0 1-1 0 0,1-1 1 0 0,-1 0-1 0 0,0 1 1 0 0,1-1-1 0 0,0 0 1 0 0,0 0-1 0 0,-1 0 1 0 0,1-1-1 0 0,0 1 1 0 0,5 3-1 0 0,0-1-7 0 0,0 0-1 0 0,0-1 1 0 0,0 0-1 0 0,0 0 0 0 0,1 0 1 0 0,12 2-1 0 0,2-2-557 0 0,25 2 0 0 0,-15-4-158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53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15087 0 0,'0'0'2378'0'0,"5"7"-700"0"0,-2-3-1440 0 0,-1-1 0 0 0,0 1 0 0 0,-1 0-1 0 0,1 0 1 0 0,-1 0 0 0 0,0 0 0 0 0,0 0-1 0 0,0 1 1 0 0,1 5 0 0 0,-2 41 664 0 0,0-29-462 0 0,-7 59 285 0 0,0 16-402 0 0,7-96 781 0 0,6-16-928 0 0,-3 8-173 0 0,1 1 0 0 0,0 0 0 0 0,0 0 0 0 0,1 0 0 0 0,-1 0 0 0 0,1 0 0 0 0,8-5 0 0 0,44-33 35 0 0,-24 19-28 0 0,41-35-204 0 0,81-60-484 0 0,-115 90 350 0 0,-28 20-39 0 0,1 0-1 0 0,0 1 1 0 0,1 1 0 0 0,0 0-1 0 0,0 0 1 0 0,17-5-1 0 0,-29 13-524 0 0,-2 11-3804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42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48 11055 0 0,'9'-5'250'0'0,"1"-1"-13"0"0,1 0 1 0 0,0 1 0 0 0,13-4-1 0 0,-7 4 589 0 0,-11 3 278 0 0,1-1 1 0 0,0 1 0 0 0,0 1 0 0 0,0-1-1 0 0,0 1 1 0 0,0 1 0 0 0,0-1-1 0 0,11 2 1 0 0,-18-1-1087 0 0,1 1-1 0 0,-1-1 1 0 0,1 1 0 0 0,-1-1-1 0 0,1 1 1 0 0,-1-1-1 0 0,1 1 1 0 0,-1-1 0 0 0,1 1-1 0 0,-1 0 1 0 0,0-1-1 0 0,1 1 1 0 0,-1 0-1 0 0,0-1 1 0 0,0 1 0 0 0,1 0-1 0 0,-1-1 1 0 0,0 1-1 0 0,0 0 1 0 0,0 0 0 0 0,0-1-1 0 0,0 1 1 0 0,0 0-1 0 0,0-1 1 0 0,0 1 0 0 0,0 0-1 0 0,-1 1 1 0 0,1-1 9 0 0,0 5-13 0 0,-2 1 0 0 0,1-1 0 0 0,-1 1 0 0 0,0-1 0 0 0,0 0 0 0 0,0 0 0 0 0,-6 8-1 0 0,-26 41 62 0 0,23-39-69 0 0,-13 21-331 0 0,13-18-215 0 0,0-1-1 0 0,-2 0 0 0 0,0-1 0 0 0,-1-1 1 0 0,-22 21-1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53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49 113 7367 0 0,'8'-3'763'0'0,"6"1"1707"0"0,-1 1 1 0 0,0 0-1 0 0,1 1 0 0 0,23 2 1 0 0,-19-1-1006 0 0,34-1 0 0 0,-45-1-1384 0 0,1 0 0 0 0,0-1 0 0 0,-1 0 0 0 0,0 0 0 0 0,1-1 0 0 0,-1 0 0 0 0,0 0 0 0 0,11-7 0 0 0,-15 9-85 0 0,-1-1 1 0 0,1 0 0 0 0,-1 0 0 0 0,1 0 0 0 0,-1 0 0 0 0,0 0 0 0 0,0-1-1 0 0,0 1 1 0 0,0-1 0 0 0,0 1 0 0 0,0-1 0 0 0,-1 0 0 0 0,0 1-1 0 0,1-1 1 0 0,-1 0 0 0 0,0 0 0 0 0,0 0 0 0 0,0 0 0 0 0,-1 0 0 0 0,1 0-1 0 0,-1 0 1 0 0,0-1 0 0 0,0 1 0 0 0,0-4 0 0 0,0 7-20 0 0,0-1 0 0 0,0 1 0 0 0,0-1 0 0 0,0 1 0 0 0,0-1 0 0 0,-1 1 0 0 0,1-1-1 0 0,0 1 1 0 0,0-1 0 0 0,0 1 0 0 0,-1-1 0 0 0,1 1 0 0 0,0-1 0 0 0,-1 1 0 0 0,1-1 0 0 0,0 1 0 0 0,-1 0 0 0 0,1-1 0 0 0,-1 1 0 0 0,1-1 0 0 0,0 1 0 0 0,-1 0 0 0 0,1 0 0 0 0,-1-1 0 0 0,1 1 0 0 0,-1 0 0 0 0,-1-1-34 0 0,1 1 1 0 0,-1 0 0 0 0,1 0 0 0 0,-1 0-1 0 0,1 0 1 0 0,-1 0 0 0 0,1 0-1 0 0,-1 0 1 0 0,-2 1 0 0 0,-3 1-170 0 0,-1 1 0 0 0,-13 6 0 0 0,18-7 199 0 0,-31 14-177 0 0,1 2-1 0 0,-38 27 0 0 0,56-35 244 0 0,1 1 0 0 0,1 1 0 0 0,0 0 0 0 0,0 1 0 0 0,1 0 0 0 0,-19 28 0 0 0,29-37-20 0 0,0 0-1 0 0,-1 0 1 0 0,2 0-1 0 0,-1 0 1 0 0,0 0 0 0 0,1 1-1 0 0,0-1 1 0 0,0 0-1 0 0,0 1 1 0 0,0 4-1 0 0,1-7-1 0 0,0 1-1 0 0,0-1 0 0 0,1 1 0 0 0,-1-1 0 0 0,1 0 0 0 0,-1 1 1 0 0,1-1-1 0 0,0 0 0 0 0,0 0 0 0 0,0 1 0 0 0,0-1 1 0 0,0 0-1 0 0,1 0 0 0 0,-1 0 0 0 0,0 0 0 0 0,1 0 0 0 0,0-1 1 0 0,-1 1-1 0 0,1 0 0 0 0,2 1 0 0 0,4 2-241 0 0,0 0 0 0 0,0-1 0 0 0,1 0 0 0 0,-1 0-1 0 0,1-1 1 0 0,17 5 0 0 0,-4-3-7223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53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71 3223 0 0,'3'-14'283'0'0,"-1"-1"0"0"0,1-26 13941 0 0,-4 41-14027 0 0,-1 1 0 0 0,1 0 1 0 0,-1 0-1 0 0,1 0 0 0 0,0 0 0 0 0,-1 0 1 0 0,1 0-1 0 0,0 0 0 0 0,0 1 1 0 0,0-1-1 0 0,-2 2 0 0 0,2-1-4 0 0,-19 25 411 0 0,2 0 1 0 0,-26 50 0 0 0,25-41-374 0 0,-269 511 526 0 0,283-538-866 0 0,-1 2-187 0 0,1 0 1 0 0,0-1 0 0 0,0 2 0 0 0,2-1 0 0 0,-1 0-1 0 0,-2 15 1 0 0,6-12-7329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54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49 11519 0 0,'19'-44'7840'0'0,"-28"40"-7184"0"0,6 3-634 0 0,-1 1 0 0 0,0 0 0 0 0,1 0 1 0 0,-1 1-1 0 0,1-1 0 0 0,-1 1 0 0 0,0-1 0 0 0,1 1 0 0 0,-1 0 0 0 0,-5 3 0 0 0,-35 19-82 0 0,27-14 31 0 0,-7 4 36 0 0,-48 27-613 0 0,65-35 390 0 0,0 0-1 0 0,0 1 1 0 0,0 0 0 0 0,1 0-1 0 0,-1 0 1 0 0,-9 14-1 0 0,16-19 206 0 0,0-1-1 0 0,-1 1 1 0 0,1 0-1 0 0,0 0 1 0 0,0-1-1 0 0,0 1 1 0 0,0 0-1 0 0,0-1 1 0 0,0 1-1 0 0,0 0 1 0 0,0 0-1 0 0,1-1 1 0 0,-1 1-1 0 0,0 0 1 0 0,0-1-1 0 0,1 1 1 0 0,-1 0-1 0 0,0-1 1 0 0,1 1-1 0 0,-1 0 1 0 0,0-1-1 0 0,1 1 1 0 0,-1-1-1 0 0,1 1 1 0 0,-1-1-1 0 0,1 1 1 0 0,-1-1-1 0 0,1 1 1 0 0,0-1-1 0 0,-1 1 1 0 0,1-1-1 0 0,-1 0 1 0 0,2 1 0 0 0,22 13-24 0 0,-24-14 32 0 0,70 26 59 0 0,-50-20 378 0 0,-1 1 0 0 0,29 15 0 0 0,-44-20-279 0 0,7 4 404 0 0,-1 0 1 0 0,0 1-1 0 0,0 0 0 0 0,9 8 1 0 0,-17-13-451 0 0,1 1-1 0 0,-1-1 1 0 0,0 1 0 0 0,0-1 0 0 0,0 1 0 0 0,-1 0 0 0 0,1-1 0 0 0,-1 1 0 0 0,1 0-1 0 0,-1 0 1 0 0,0 0 0 0 0,0 0 0 0 0,0 0 0 0 0,-1 0 0 0 0,1 1 0 0 0,-1-1 0 0 0,0 0-1 0 0,1 0 1 0 0,-1 1 0 0 0,-1 3 0 0 0,0-5-84 0 0,1 1 0 0 0,-1 0 0 0 0,0-1 1 0 0,0 1-1 0 0,0-1 0 0 0,-1 0 0 0 0,1 1 0 0 0,-1-1 0 0 0,1 0 0 0 0,-1 0 0 0 0,0 0 0 0 0,0 0 1 0 0,0 0-1 0 0,0 0 0 0 0,0 0 0 0 0,0-1 0 0 0,0 1 0 0 0,0-1 0 0 0,-5 3 0 0 0,-3 0-4 0 0,1 0-1 0 0,-1 0 1 0 0,-18 4-1 0 0,3-3-88 0 0,-1-1 0 0 0,0-1 0 0 0,-33-1 0 0 0,-77-11-2037 0 0,114 6 33 0 0,3-2-5351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54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13359 0 0,'0'0'3318'0'0,"-1"15"3019"0"0,0-10-5986 0 0,0 0 1 0 0,1 0-1 0 0,0 0 0 0 0,0 0 1 0 0,0 0-1 0 0,0-1 1 0 0,1 1-1 0 0,2 9 0 0 0,-2-11-353 0 0,0 0 1 0 0,0 0-1 0 0,0 0 0 0 0,0 0 0 0 0,1-1 0 0 0,0 1 0 0 0,-1 0 0 0 0,1-1 0 0 0,0 1 0 0 0,0-1 0 0 0,0 0 0 0 0,0 0 0 0 0,0 0 1 0 0,1 0-1 0 0,2 2 0 0 0,9-1-3986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55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22 10591 0 0,'3'-4'117'0'0,"-3"2"3"0"0,1 0-1 0 0,0 0 0 0 0,1 1 1 0 0,-1-1-1 0 0,0 1 1 0 0,0-1-1 0 0,1 1 1 0 0,6-4 5666 0 0,-8 9-5498 0 0,0 0 0 0 0,0-1 1 0 0,-1 1-1 0 0,1 0 0 0 0,-1-1 1 0 0,0 1-1 0 0,0 0 0 0 0,0-1 0 0 0,-2 5 1 0 0,-17 35-339 0 0,8-20 472 0 0,-21 44-23 0 0,-3-2 0 0 0,-3-2 0 0 0,-77 96-1 0 0,64-104-492 0 0,43-45-113 0 0,8-9 25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55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5 160 9215 0 0,'-4'-1'7322'0'0,"27"4"-6217"0"0,-1-2 0 0 0,1 0 0 0 0,0-1-1 0 0,24-3 1 0 0,92-19-560 0 0,-78 11 119 0 0,503-57 2108 0 0,-455 65-2527 0 0,71-7-330 0 0,-165 8-214 0 0,24-5 0 0 0,-35 6 50 0 0,0 0-1 0 0,-1 0 1 0 0,1-1-1 0 0,0 1 1 0 0,-1-1-1 0 0,0 0 1 0 0,1 0-1 0 0,-1 0 1 0 0,0 0-1 0 0,0-1 1 0 0,0 1-1 0 0,2-4 0 0 0,3-5-1191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55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55 11519 0 0,'15'-12'508'0'0,"29"-30"9318"0"0,-74 83-9558 0 0,-64 87-78 0 0,48-72-181 0 0,-282 362-992 0 0,319-405 955 0 0,-5 7-5 0 0,-2 0 1 0 0,-20 21-1 0 0,35-40 171 0 0,1-9 19 0 0,2 1-130 0 0,0 0 0 0 0,0 1 0 0 0,0-1 0 0 0,1 0 1 0 0,0 1-1 0 0,0 0 0 0 0,8-11 0 0 0,33-38 18 0 0,-40 50-46 0 0,27-30 37 0 0,2 1 1 0 0,40-32-1 0 0,-56 52 139 0 0,1 1-1 0 0,1 1 1 0 0,0 0 0 0 0,1 1 0 0 0,0 1-1 0 0,33-11 1 0 0,-49 20-76 0 0,1-1 1 0 0,0 1-1 0 0,-1 0 0 0 0,1 0 1 0 0,0 1-1 0 0,0-1 0 0 0,-1 1 1 0 0,1 0-1 0 0,0 1 0 0 0,0-1 1 0 0,-1 1-1 0 0,6 1 0 0 0,-7-1-35 0 0,-1 0 0 0 0,1 0-1 0 0,0 1 1 0 0,0-1 0 0 0,-1 1-1 0 0,1 0 1 0 0,-1 0 0 0 0,0 0 0 0 0,0 0-1 0 0,1 0 1 0 0,-1 0 0 0 0,-1 1-1 0 0,1-1 1 0 0,0 1 0 0 0,0-1 0 0 0,-1 1-1 0 0,0 0 1 0 0,1-1 0 0 0,0 6-1 0 0,0-2-28 0 0,0 1-1 0 0,-1-1 1 0 0,-1 0-1 0 0,1 1 0 0 0,-1-1 1 0 0,0 1-1 0 0,0-1 1 0 0,-1 0-1 0 0,1 1 0 0 0,-4 10 1 0 0,-1 2-23 0 0,-1-1 0 0 0,-10 23 0 0 0,8-16-9 0 0,7-21-18 0 0,0 0 1 0 0,0 0 0 0 0,0 0-1 0 0,0 0 1 0 0,-1 0 0 0 0,0-1-1 0 0,-2 5 1 0 0,0-3-457 0 0,1 0 1 0 0,0 0-1 0 0,0 1 0 0 0,1 0 1 0 0,-1-1-1 0 0,-2 11 0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56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90 8287 0 0,'0'0'639'0'0,"2"1"-415"0"0,35 6 7608 0 0,4 0-2382 0 0,-32-6-5015 0 0,0 0 0 0 0,16-1-1 0 0,8-3 408 0 0,39-7-1 0 0,-59 7-837 0 0,-2 0 1 0 0,1 0-1 0 0,0-1 0 0 0,-1-1 0 0 0,0 0 0 0 0,18-10 0 0 0,-26 13-84 0 0,0 0-1 0 0,-1-1 0 0 0,1 1 0 0 0,-1 0 0 0 0,1-1 0 0 0,-1 0 1 0 0,0 1-1 0 0,3-5 0 0 0,-5 6 43 0 0,0 0 0 0 0,1 1 0 0 0,-1-1 0 0 0,0 1 0 0 0,1-1 0 0 0,-1 0 1 0 0,0 1-1 0 0,0-1 0 0 0,0 0 0 0 0,0 1 0 0 0,1-1 0 0 0,-1 0 0 0 0,0 1 0 0 0,0-1 0 0 0,0 0 0 0 0,-1 0 1 0 0,1 1-1 0 0,0-1 0 0 0,0 0 0 0 0,0 1 0 0 0,0-1 0 0 0,-1 0 0 0 0,1 1 0 0 0,0-1 0 0 0,-1 1 1 0 0,1-1-1 0 0,0 0 0 0 0,-1 1 0 0 0,1-1 0 0 0,-1 1 0 0 0,1-1 0 0 0,-1 1 0 0 0,1-1 0 0 0,-1 1 0 0 0,1 0 1 0 0,-1-1-1 0 0,1 1 0 0 0,-1-1 0 0 0,0 1 0 0 0,1 0 0 0 0,-1 0 0 0 0,0-1 0 0 0,1 1 0 0 0,-1 0 0 0 0,0 0 1 0 0,1 0-1 0 0,-2 0 0 0 0,-5-2-131 0 0,1 1-1 0 0,-1 1 1 0 0,0-1 0 0 0,1 1-1 0 0,-1 0 1 0 0,0 0 0 0 0,0 1 0 0 0,-9 2-1 0 0,-55 17-181 0 0,48-13 185 0 0,-14 5 256 0 0,0 2 0 0 0,1 1 0 0 0,1 1 0 0 0,0 2 0 0 0,-39 28 0 0 0,62-38 47 0 0,2 1 0 0 0,-1 0 0 0 0,-10 12 0 0 0,17-17-75 0 0,1 0 1 0 0,0 0-1 0 0,0 0 1 0 0,0 0-1 0 0,0 1 1 0 0,1-1-1 0 0,0 1 1 0 0,0 0 0 0 0,0 0-1 0 0,0 0 1 0 0,-1 8-1 0 0,3-12-52 0 0,0 1 1 0 0,0-1-1 0 0,0 0 0 0 0,0 1 0 0 0,0-1 1 0 0,1 0-1 0 0,-1 1 0 0 0,0-1 0 0 0,1 0 1 0 0,-1 1-1 0 0,1-1 0 0 0,0 0 1 0 0,-1 0-1 0 0,1 1 0 0 0,0-1 0 0 0,0 0 1 0 0,-1 0-1 0 0,1 0 0 0 0,0 0 0 0 0,0 0 1 0 0,0 0-1 0 0,1 0 0 0 0,-1 0 0 0 0,0-1 1 0 0,0 1-1 0 0,0 0 0 0 0,0-1 0 0 0,1 1 1 0 0,-1-1-1 0 0,0 1 0 0 0,1-1 0 0 0,1 1 1 0 0,4 1-246 0 0,0-1 1 0 0,1 0 0 0 0,-1 0-1 0 0,12 0 1 0 0,11-1-5073 0 0,3 0-1805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56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14 358 9671 0 0,'0'0'10850'0'0,"-1"-1"-10552"0"0,0 1 1 0 0,0-1 0 0 0,0 1 0 0 0,0-1-1 0 0,0 0 1 0 0,0 1 0 0 0,0-1 0 0 0,0 0 0 0 0,1 0-1 0 0,-2-1 1 0 0,1-1-87 0 0,1 0-1 0 0,-1 0 1 0 0,1 0-1 0 0,0 0 1 0 0,0-1-1 0 0,0 1 1 0 0,0 0-1 0 0,0 0 1 0 0,1 0-1 0 0,-1 0 1 0 0,1 0-1 0 0,0 0 1 0 0,0 0 0 0 0,2-5-1 0 0,3-5 146 0 0,13-21 0 0 0,0 7-604 0 0,0 1 0 0 0,2 1-1 0 0,1 0 1 0 0,0 2 0 0 0,31-24 0 0 0,-43 38-513 0 0,0 1 0 0 0,1 0 0 0 0,1 1 0 0 0,-1 1 0 0 0,1-1 0 0 0,20-6-1 0 0,-24 10-170 0 0,0 1 0 0 0,0 0-1 0 0,1 0 1 0 0,-1 1-1 0 0,1 0 1 0 0,-1 1-1 0 0,1-1 1 0 0,-1 2-1 0 0,1-1 1 0 0,-1 1-1 0 0,12 3 1 0 0,0 1-1408 0 0,-5-2 3982 0 0,28 11 0 0 0,-38-12-631 0 0,0 0 0 0 0,1 1 0 0 0,-1 0 0 0 0,-1 0 1 0 0,1 1-1 0 0,0-1 0 0 0,-1 1 0 0 0,6 7 0 0 0,-7-9-809 0 0,-1 0 1 0 0,0 1-1 0 0,1-1 1 0 0,-1 0-1 0 0,1 0 1 0 0,-1 0-1 0 0,1-1 1 0 0,0 1 0 0 0,0-1-1 0 0,0 1 1 0 0,0-1-1 0 0,0 0 1 0 0,0 0-1 0 0,0 0 1 0 0,1-1 0 0 0,3 1-1 0 0,-1-1-113 0 0,0 0-1 0 0,0 0 1 0 0,0-1-1 0 0,1 0 1 0 0,-1 0 0 0 0,0-1-1 0 0,9-3 1 0 0,-1 0-53 0 0,0-1-1 0 0,-1 0 1 0 0,0-1 0 0 0,0-1 0 0 0,0 0-1 0 0,19-17 1 0 0,-28 18 19 0 0,-4 6-52 0 0,0 0-4 0 0,0 1 0 0 0,0-1 0 0 0,0 1 0 0 0,0-1 0 0 0,0 1 0 0 0,0-1 0 0 0,0 1 0 0 0,0-1 0 0 0,0 1 0 0 0,0-1 0 0 0,-1 1 0 0 0,1 0 0 0 0,0-1 0 0 0,0 1 0 0 0,0-1 0 0 0,-1 1 0 0 0,1-1 0 0 0,0 1 0 0 0,-1 0 0 0 0,1-1 0 0 0,0 1 0 0 0,-1-1 0 0 0,1 1 0 0 0,0 0 0 0 0,-1-1 0 0 0,1 1 0 0 0,-1 0 0 0 0,1 0 0 0 0,-1-1 0 0 0,1 1 0 0 0,0 0 0 0 0,-1 0 0 0 0,1 0 0 0 0,-1 0 0 0 0,1 0 0 0 0,-1 0 0 0 0,1-1 0 0 0,-1 1 0 0 0,1 0 0 0 0,-1 0 0 0 0,0 1 0 0 0,0-1 0 0 0,-4-1-8 0 0,-1 1 1 0 0,1 0-1 0 0,-1 0 0 0 0,1 1 1 0 0,-1 0-1 0 0,1 0 0 0 0,0 0 1 0 0,-1 1-1 0 0,-8 3 0 0 0,-1 2-24 0 0,1 0 1 0 0,-15 10-1 0 0,8-3 14 0 0,1 0 1 0 0,0 2-1 0 0,-27 27 0 0 0,37-33 34 0 0,1 0 1 0 0,1 1-1 0 0,0 0 1 0 0,0 0-1 0 0,1 1 1 0 0,1 0-1 0 0,0 0 1 0 0,-5 15-1 0 0,9-23 16 0 0,1 0-1 0 0,0 0 0 0 0,0 0 0 0 0,1 0 1 0 0,-1 0-1 0 0,1 1 0 0 0,0-1 0 0 0,0 0 1 0 0,0 0-1 0 0,1 0 0 0 0,-1 0 0 0 0,1 0 0 0 0,0 0 1 0 0,0 0-1 0 0,1 0 0 0 0,1 5 0 0 0,0-5 53 0 0,0 1 0 0 0,0-1-1 0 0,0 0 1 0 0,0 1 0 0 0,1-2-1 0 0,0 1 1 0 0,-1 0 0 0 0,2-1-1 0 0,-1 0 1 0 0,0 1 0 0 0,7 2-1 0 0,-1-1 38 0 0,0 0-1 0 0,0-1 1 0 0,1 0-1 0 0,0-1 1 0 0,-1 0-1 0 0,1-1 0 0 0,0 0 1 0 0,0-1-1 0 0,0 0 1 0 0,1 0-1 0 0,16-2 0 0 0,26-7-3026 0 0,-35 3-5849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0:04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60 3223 0 0,'11'-8'94'0'0,"1"0"-1"0"0,17-16 0 0 0,-8 4 14287 0 0,-27 21-14302 0 0,0 0 0 0 0,0 1 0 0 0,0 0 0 0 0,1 0 0 0 0,-1 0 0 0 0,1 0 0 0 0,-1 1 0 0 0,1 0 0 0 0,0 0 0 0 0,-6 5 0 0 0,-4 2-65 0 0,-104 56 92 0 0,97-55-102 0 0,-1-2 0 0 0,0 0 0 0 0,-36 8 0 0 0,18-6-3 0 0,41-11 0 0 0,0 0 0 0 0,0 0 0 0 0,0 0-1 0 0,0 0 1 0 0,0 0 0 0 0,1 1 0 0 0,-1-1-1 0 0,0 0 1 0 0,0 0 0 0 0,0 0 0 0 0,0 0 0 0 0,0 0-1 0 0,0 0 1 0 0,1 0 0 0 0,-1 0 0 0 0,0 1-1 0 0,0-1 1 0 0,0 0 0 0 0,0 0 0 0 0,0 0 0 0 0,0 0-1 0 0,0 0 1 0 0,0 1 0 0 0,0-1 0 0 0,0 0-1 0 0,0 0 1 0 0,0 0 0 0 0,0 0 0 0 0,0 1 0 0 0,1-1-1 0 0,-1 0 1 0 0,-1 0 0 0 0,1 0 0 0 0,0 0-1 0 0,0 0 1 0 0,0 1 0 0 0,0-1 0 0 0,0 0 0 0 0,0 0-1 0 0,0 0 1 0 0,0 0 0 0 0,0 1 0 0 0,0-1-1 0 0,0 0 1 0 0,0 0 0 0 0,0 0 0 0 0,0 0 0 0 0,0 0-1 0 0,-1 0 1 0 0,1 1 0 0 0,0-1 0 0 0,0 0-1 0 0,0 0 1 0 0,0 0 0 0 0,0 0 0 0 0,-1 0 0 0 0,1 0-1 0 0,0 0 1 0 0,0 0 0 0 0,0 0 0 0 0,0 0-1 0 0,0 0 1 0 0,-1 0 0 0 0,1 0 0 0 0,0 0 0 0 0,0 0-1 0 0,11 6-62 0 0,-10-6 53 0 0,222 94-111 0 0,-122-58 696 0 0,-56-21-358 0 0,-43-15-150 0 0,-4 1-9 0 0,-7 5-39 0 0,-1 0 0 0 0,0-1 0 0 0,0 0 0 0 0,-16 5 0 0 0,-47 11-52 0 0,41-12-14 0 0,-2 0 35 0 0,1-1-1 0 0,-1-2 1 0 0,0-1 0 0 0,-1-2-1 0 0,1-1 1 0 0,-1-2 0 0 0,-61-7-1 0 0,87 5 120 0 0,0-1 0 0 0,0 1-1 0 0,0-2 1 0 0,1 1 0 0 0,-10-6-1 0 0,17 8 78 0 0,15-7-56 0 0,-5 5-377 0 0,0 1-1 0 0,0 0 1 0 0,1 0 0 0 0,18 0-1 0 0,-6 0-1076 0 0,-1 0 171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42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465 685 7831 0 0,'0'0'603'0'0,"-1"2"-396"0"0,-2 5 180 0 0,-5 15 8312 0 0,14-23-8456 0 0,0 1 1 0 0,0-1-1 0 0,0-1 0 0 0,0 1 0 0 0,0-1 0 0 0,0 0 1 0 0,0 0-1 0 0,-1-1 0 0 0,1 0 0 0 0,-1 0 0 0 0,0 0 1 0 0,8-6-1 0 0,6-7 61 0 0,31-32 0 0 0,-33 30-140 0 0,36-36-64 0 0,-3-2 1 0 0,-3-3 0 0 0,69-110-1 0 0,-103 147-185 0 0,-1-1 1 0 0,-1 0-1 0 0,9-24 0 0 0,-18 40-33 0 0,0 0 0 0 0,0 1-1 0 0,-1-1 1 0 0,0 0-1 0 0,0 0 1 0 0,0 0-1 0 0,-1 0 1 0 0,0 0 0 0 0,0 0-1 0 0,-1 0 1 0 0,0 0-1 0 0,0 0 1 0 0,-1 1-1 0 0,0-1 1 0 0,0 0 0 0 0,-3-6-1 0 0,4 11 58 0 0,0 1-1 0 0,0-1 0 0 0,0 0 1 0 0,0 1-1 0 0,0-1 0 0 0,0 1 1 0 0,-1 0-1 0 0,1-1 0 0 0,0 1 1 0 0,-1 0-1 0 0,1 0 0 0 0,-1 0 1 0 0,1 0-1 0 0,-1 0 0 0 0,0 0 1 0 0,1 0-1 0 0,-4 0 0 0 0,2 0-6 0 0,0 1-1 0 0,0-1 0 0 0,-1 1 0 0 0,1 0 1 0 0,0 0-1 0 0,0 0 0 0 0,0 0 0 0 0,0 0 0 0 0,-6 2 1 0 0,2 0 40 0 0,-1 1 0 0 0,0 0 0 0 0,1 0 0 0 0,0 1 1 0 0,-1-1-1 0 0,1 2 0 0 0,-8 5 0 0 0,-1 4 129 0 0,1 1-1 0 0,0 0 0 0 0,1 1 1 0 0,1 0-1 0 0,0 1 0 0 0,2 1 1 0 0,-16 28-1 0 0,-53 143 808 0 0,42-91-527 0 0,30-79-298 0 0,-14 32 311 0 0,-29 104 1 0 0,42-125-243 0 0,-1 0 1 0 0,-2-1-1 0 0,-1-1 0 0 0,-27 45 1 0 0,5-8 197 0 0,10-22-28 0 0,-55 71 0 0 0,78-111-311 0 0,-21 25 34 0 0,0-1 0 0 0,-1-1 0 0 0,-2-1 0 0 0,0-1 1 0 0,-2-1-1 0 0,-44 28 0 0 0,37-30-128 0 0,33-20-86 0 0,4-5-699 0 0,1-2-87 0 0,1 0 1 0 0,-1 0-1 0 0,6-7 0 0 0,4-4-5637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0:04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0 13359 0 0,'0'0'1210'0'0,"-1"1"-821"0"0,-3 2 82 0 0,0 1-1 0 0,0-1 1 0 0,1 1-1 0 0,-1 0 1 0 0,1 0-1 0 0,0 0 1 0 0,0 1 0 0 0,-3 6-1 0 0,-17 41 378 0 0,-23 83-294 0 0,13-35-36 0 0,30-91-468 0 0,-73 190 811 0 0,56-153-705 0 0,-3 0 0 0 0,-34 50-1 0 0,-82 95-607 0 0,128-176-318 0 0,5-6-5140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0:04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1 151 7831 0 0,'2'1'5910'0'0,"34"5"-216"0"0,5-6-3574 0 0,38-9-715 0 0,263-57 1130 0 0,-299 56-2423 0 0,145-36 60 0 0,-108 24-5160 0 0,-64 17-2708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0:05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19 452 15175 0 0,'0'0'2724'0'0,"-11"-8"903"0"0,10 6-3497 0 0,0 0 1 0 0,0-1 0 0 0,0 1-1 0 0,0 0 1 0 0,0-1-1 0 0,1 1 1 0 0,-1 0 0 0 0,1-1-1 0 0,0 1 1 0 0,0-1-1 0 0,0 1 1 0 0,0-1 0 0 0,0 1-1 0 0,1-1 1 0 0,-1 1-1 0 0,1-3 1 0 0,3-8 205 0 0,7-21 1 0 0,-6 22-165 0 0,5-13 100 0 0,1 0 0 0 0,23-37 0 0 0,35-44-444 0 0,-52 82-117 0 0,-11 15 50 0 0,6-8-737 0 0,16-19 0 0 0,-25 32 610 0 0,1 1 0 0 0,-1-1-1 0 0,1 1 1 0 0,0-1 0 0 0,0 1 0 0 0,0 0 0 0 0,0 1 0 0 0,0-1 0 0 0,1 1-1 0 0,7-3 1 0 0,-10 4 69 0 0,0 1 0 0 0,1 0 0 0 0,-1-1 1 0 0,0 1-1 0 0,0 0 0 0 0,0 0 0 0 0,1 0 0 0 0,-1 1 0 0 0,3 0 0 0 0,6 2-1270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0:05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55 14135 0 0,'5'-6'1511'0'0,"5"-4"3308"0"0,-16 10-4680 0 0,0 1 1 0 0,0 0-1 0 0,1 0 1 0 0,-1 0 0 0 0,0 1-1 0 0,0 0 1 0 0,1 0-1 0 0,-9 5 1 0 0,-42 27-139 0 0,50-30 44 0 0,-16 11 40 0 0,0 1 0 0 0,1 1 1 0 0,1 0-1 0 0,1 2 0 0 0,0 0 0 0 0,2 1 0 0 0,-18 26 0 0 0,34-44-24 0 0,-1-1-1 0 0,1 1 1 0 0,0 0-1 0 0,0 0 0 0 0,1 0 1 0 0,-1 0-1 0 0,0 0 0 0 0,1 0 1 0 0,-1 0-1 0 0,1 0 1 0 0,-1 0-1 0 0,1 0 0 0 0,0 0 1 0 0,0 0-1 0 0,0 0 0 0 0,0 0 1 0 0,1 3-1 0 0,0-5-5 0 0,0 1 0 0 0,0 0-1 0 0,0-1 1 0 0,1 1 0 0 0,-1-1 0 0 0,0 1-1 0 0,1-1 1 0 0,-1 0 0 0 0,0 1 0 0 0,1-1-1 0 0,-1 0 1 0 0,0 0 0 0 0,1 0 0 0 0,-1 0-1 0 0,2 0 1 0 0,-2 0-4 0 0,12-2 73 0 0,-1 1 0 0 0,1-2 0 0 0,-1 0 0 0 0,1 0 0 0 0,-1-1 0 0 0,0 0 0 0 0,0-1 0 0 0,-1-1 0 0 0,1 0 0 0 0,15-11 0 0 0,-19 11-103 0 0,0-1 1 0 0,0 1-1 0 0,-1-1 1 0 0,0-1-1 0 0,0 0 1 0 0,0 0-1 0 0,6-10 1 0 0,-11 15-65 0 0,0 0-1 0 0,0-1 1 0 0,0 1-1 0 0,0-1 1 0 0,-1 0 0 0 0,1 1-1 0 0,-1-1 1 0 0,0 0-1 0 0,0 0 1 0 0,0 0 0 0 0,-1 0-1 0 0,1 0 1 0 0,-1 0-1 0 0,0 0 1 0 0,0 0 0 0 0,-1 0-1 0 0,1 1 1 0 0,-1-1-1 0 0,0 0 1 0 0,0 0 0 0 0,-2-6-1 0 0,-7-3-3064 0 0,4 8 1276 0 0</inkml:trace>
  <inkml:trace contextRef="#ctx0" brushRef="#br0" timeOffset="1">547 223 4607 0 0,'-2'1'5502'0'0,"-10"2"-473"0"0,10-3-4611 0 0,0 0 0 0 0,0-1 0 0 0,0 1-1 0 0,0 0 1 0 0,0 0 0 0 0,1-1 0 0 0,-1 1 0 0 0,0-1 0 0 0,0 0 0 0 0,1 0 0 0 0,-1 0 0 0 0,0 1 0 0 0,-2-3-1 0 0,2 1-201 0 0,1 1-1 0 0,-1-1 0 0 0,1 0 0 0 0,-1 1 1 0 0,1-1-1 0 0,0 0 0 0 0,0 0 0 0 0,0 1 1 0 0,0-1-1 0 0,-1-4 0 0 0,1 2-128 0 0,0 1 0 0 0,0-1 0 0 0,0 1 1 0 0,1-1-1 0 0,0 1 0 0 0,0-1 0 0 0,0 1 0 0 0,0-1 0 0 0,0 0 0 0 0,1 1 1 0 0,-1-1-1 0 0,1 1 0 0 0,0-1 0 0 0,2-3 0 0 0,2-3-66 0 0,1 1 0 0 0,0-1 0 0 0,1 1 0 0 0,0 0 0 0 0,0 1-1 0 0,1-1 1 0 0,0 2 0 0 0,0-1 0 0 0,1 1 0 0 0,0 0 0 0 0,0 1 0 0 0,1 0 0 0 0,0 0 0 0 0,0 1-1 0 0,0 1 1 0 0,0 0 0 0 0,14-4 0 0 0,-17 6-16 0 0,0 1-1 0 0,1 0 1 0 0,-1 0-1 0 0,1 0 1 0 0,-1 1-1 0 0,1 0 1 0 0,-1 1-1 0 0,0 0 1 0 0,1 0-1 0 0,-1 0 1 0 0,0 1-1 0 0,13 5 1 0 0,-14-5-1 0 0,-1 1 1 0 0,1 0 0 0 0,-1 0-1 0 0,0 0 1 0 0,0 1 0 0 0,0 0-1 0 0,0 0 1 0 0,-1 0 0 0 0,1 1-1 0 0,-1-1 1 0 0,0 1 0 0 0,-1 0-1 0 0,1 0 1 0 0,-1 0 0 0 0,5 10-1 0 0,0 5-92 0 0,-4-8-668 0 0,2 0 0 0 0,10 18 0 0 0,-11-22-549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0:05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578 164 16703 0 0,'8'-15'551'0'0,"0"1"-1"0"0,1 0 1 0 0,20-25 0 0 0,37-31 2357 0 0,-55 60-2019 0 0,-10 8-681 0 0,-6 7-985 0 0,-45 34 40 0 0,-15 14 953 0 0,58-47-59 0 0,0 1-1 0 0,1 0 1 0 0,0 0 0 0 0,1 1-1 0 0,-1 0 1 0 0,-6 13 0 0 0,11-20-134 0 0,1 0 0 0 0,-1 1 1 0 0,0-1-1 0 0,1 0 0 0 0,-1 1 1 0 0,1-1-1 0 0,0 0 0 0 0,-1 1 1 0 0,1-1-1 0 0,0 0 0 0 0,0 1 1 0 0,0-1-1 0 0,0 1 0 0 0,0-1 1 0 0,0 0-1 0 0,0 1 0 0 0,1-1 0 0 0,-1 0 1 0 0,0 1-1 0 0,1-1 0 0 0,-1 0 1 0 0,1 1-1 0 0,-1-1 0 0 0,1 0 1 0 0,0 0-1 0 0,-1 1 0 0 0,1-1 1 0 0,1 1-1 0 0,-1-1-14 0 0,1 0 0 0 0,-1 0 0 0 0,1 0 1 0 0,-1-1-1 0 0,1 1 0 0 0,0 0 0 0 0,-1-1 0 0 0,1 1 0 0 0,0-1 0 0 0,-1 1 1 0 0,1-1-1 0 0,0 0 0 0 0,0 0 0 0 0,-1 0 0 0 0,1 0 0 0 0,0 0 0 0 0,0 0 1 0 0,-1 0-1 0 0,1-1 0 0 0,0 1 0 0 0,3-2 0 0 0,2 0-14 0 0,0-2 0 0 0,0 1 0 0 0,0-1 0 0 0,0 0 0 0 0,-1 0 0 0 0,1-1 0 0 0,7-7 0 0 0,4-3-82 0 0,-17 15 34 0 0,-9 15-225 0 0,3-8 204 0 0,-165 344-3680 0 0,75-110-2881 0 0,88-218 5387 0 0,1 0-1 0 0,-5 32 1 0 0,1 46 2456 0 0,5-38 1565 0 0,4-57-2605 0 0,1-1 1 0 0,-1 1-1 0 0,0-1 0 0 0,0 1 1 0 0,0-1-1 0 0,-1 0 0 0 0,0 0 1 0 0,0 1-1 0 0,0-2 0 0 0,-1 1 1 0 0,0 0-1 0 0,0 0 0 0 0,0-1 1 0 0,0 1-1 0 0,-1-1 0 0 0,0 0 1 0 0,1 0-1 0 0,-2-1 0 0 0,1 1 1 0 0,0-1-1 0 0,-1 0 1 0 0,1 0-1 0 0,-1 0 0 0 0,0 0 1 0 0,0-1-1 0 0,-9 3 0 0 0,-4 1 763 0 0,-1-1 1 0 0,-36 4-1 0 0,46-8-610 0 0,0 0 1 0 0,1-1-1 0 0,-1 0 1 0 0,0-1-1 0 0,0 0 1 0 0,1 0-1 0 0,-1-1 0 0 0,-13-4 1 0 0,17 4-259 0 0,1 0 0 0 0,0 0 1 0 0,1 0-1 0 0,-1-1 0 0 0,0 0 1 0 0,1 0-1 0 0,-1 0 0 0 0,1 0 0 0 0,0 0 1 0 0,0-1-1 0 0,0 1 0 0 0,0-1 1 0 0,1 0-1 0 0,-4-6 0 0 0,3 2-234 0 0,-1 0-1 0 0,2 0 1 0 0,-1 0-1 0 0,1 0 1 0 0,0 0 0 0 0,-1-18-1 0 0,2-2-1160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0:0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147 197 2303 0 0,'4'-7'11640'0'0,"-4"7"-11559"0"0,0 0-1 0 0,0-1 0 0 0,0 1 0 0 0,0 0 1 0 0,0 0-1 0 0,0 0 0 0 0,0-1 1 0 0,0 1-1 0 0,0 0 0 0 0,0 0 1 0 0,0 0-1 0 0,0-1 0 0 0,0 1 1 0 0,0 0-1 0 0,0 0 0 0 0,0-1 0 0 0,0 1 1 0 0,0 0-1 0 0,0 0 0 0 0,0 0 1 0 0,0-1-1 0 0,0 1 0 0 0,0 0 1 0 0,-1 0-1 0 0,1 0 0 0 0,0-1 0 0 0,0 1 1 0 0,0 0-1 0 0,0 0 0 0 0,0 0 1 0 0,-1 0-1 0 0,1 0 0 0 0,0-1 1 0 0,0 1-1 0 0,0 0 0 0 0,-1 0 0 0 0,1 0 1 0 0,-11 2 898 0 0,-13 10-894 0 0,20-10 335 0 0,0 0-239 0 0,1 0-1 0 0,-1 0 0 0 0,1 1 1 0 0,-1 0-1 0 0,-3 3 1 0 0,6-5-85 0 0,0 0 0 0 0,0 0 0 0 0,0 1 1 0 0,0-1-1 0 0,0 0 0 0 0,1 1 0 0 0,-1-1 1 0 0,0 1-1 0 0,0-1 0 0 0,1 1 0 0 0,-1-1 1 0 0,1 1-1 0 0,0-1 0 0 0,-1 1 1 0 0,1 3-1 0 0,0-4 153 0 0,21 19 719 0 0,-16-18-866 0 0,-1 0-1 0 0,1-1 1 0 0,-1 0-1 0 0,1 0 1 0 0,0 0-1 0 0,-1-1 1 0 0,1 0-1 0 0,0 0 1 0 0,9-1-1 0 0,44-8 383 0 0,-52 7-464 0 0,30-6 25 0 0,-1-2 0 0 0,-1-1 0 0 0,59-28 0 0 0,-89 37-133 0 0,0 0 0 0 0,0 0 0 0 0,-1 0 0 0 0,1-1 1 0 0,-1 0-1 0 0,0 1 0 0 0,0-1 0 0 0,0-1 0 0 0,0 1 0 0 0,0 0 0 0 0,0-1 1 0 0,-1 1-1 0 0,0-1 0 0 0,0 0 0 0 0,0 0 0 0 0,0 0 0 0 0,-1 0 1 0 0,1 0-1 0 0,1-6 0 0 0,-3 5-18 0 0,1 0-1 0 0,-1 0 1 0 0,0 0 0 0 0,0 0-1 0 0,0 0 1 0 0,-1 0 0 0 0,0 1-1 0 0,0-1 1 0 0,0 0 0 0 0,0 0 0 0 0,-1 1-1 0 0,0-1 1 0 0,0 1 0 0 0,0-1-1 0 0,0 1 1 0 0,-6-8 0 0 0,6 10 16 0 0,0-1 0 0 0,0 0 0 0 0,-1 1 0 0 0,1 0 0 0 0,0-1 1 0 0,-1 1-1 0 0,0 0 0 0 0,0 0 0 0 0,0 0 0 0 0,0 1 0 0 0,0-1 0 0 0,0 1 0 0 0,0 0 1 0 0,0 0-1 0 0,-6-2 0 0 0,4 3 16 0 0,0-1 0 0 0,-1 1 0 0 0,1 0 0 0 0,0 0 0 0 0,0 0 0 0 0,-1 1 0 0 0,1 0 0 0 0,0 0 0 0 0,-6 2 0 0 0,-8 5 50 0 0,0 0 0 0 0,1 1 0 0 0,0 1 0 0 0,-18 12 1 0 0,33-19 39 0 0,-20 12 132 0 0,1 1 1 0 0,1 1-1 0 0,-31 32 1 0 0,38-34 60 0 0,2 0 1 0 0,0 1 0 0 0,0 0-1 0 0,2 1 1 0 0,-16 31 0 0 0,22-37-66 0 0,0-1 1 0 0,1 1 0 0 0,0 0 0 0 0,0 0 0 0 0,1 0 0 0 0,1 0-1 0 0,-1 20 1 0 0,3-27-89 0 0,-1 1 0 0 0,0-1 0 0 0,1 0 0 0 0,0 0 0 0 0,0 0 0 0 0,0 1 0 0 0,1-1 0 0 0,0 0 0 0 0,-1 0 0 0 0,4 4 0 0 0,-3-5-19 0 0,0-1 1 0 0,0 0-1 0 0,0 1 0 0 0,0-1 0 0 0,0 0 0 0 0,0 0 0 0 0,1-1 1 0 0,-1 1-1 0 0,1 0 0 0 0,0-1 0 0 0,-1 1 0 0 0,1-1 0 0 0,0 0 1 0 0,0 0-1 0 0,0 0 0 0 0,3 0 0 0 0,0 0 39 0 0,0 0 0 0 0,0 0 0 0 0,0-1 0 0 0,0 0-1 0 0,0-1 1 0 0,0 1 0 0 0,0-1 0 0 0,8-2 0 0 0,48-17 406 0 0,-47 14-419 0 0,160-66-454 0 0,-170 69-196 0 0,9-3 454 0 0,-4 4-5093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0:08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61 5983 0 0,'0'0'10510'0'0,"0"2"-9209"0"0,2 33 1033 0 0,-5 51 0 0 0,1-48-1530 0 0,3 46 0 0 0,6-23-628 0 0,-7-60-107 0 0,8-1 79 0 0,-5-1-138 0 0,-1 1 0 0 0,1-1 0 0 0,-1 0 0 0 0,0 0-1 0 0,1 0 1 0 0,-1 0 0 0 0,0-1 0 0 0,0 1 0 0 0,0 0 0 0 0,0-1 0 0 0,0 0 0 0 0,0 1-1 0 0,0-1 1 0 0,-1 0 0 0 0,1 0 0 0 0,2-4 0 0 0,2-3 178 0 0,-1-1 0 0 0,7-18 0 0 0,7-10 231 0 0,-7 21-337 0 0,1 1 1 0 0,0 1-1 0 0,2 0 0 0 0,-1 1 1 0 0,27-19-1 0 0,89-53-288 0 0,-99 66 38 0 0,-18 13-998 0 0,0 0 0 0 0,0 0 0 0 0,22-7 0 0 0,-21 10-465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0:08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 21911 0 0,'0'0'1987'0'0,"-1"0"-1637"0"0,-1 0-265 0 0,1 0 0 0 0,-1-1 0 0 0,1 1-1 0 0,-1 0 1 0 0,1 0 0 0 0,-1 0-1 0 0,1 0 1 0 0,-1 1 0 0 0,1-1-1 0 0,-1 0 1 0 0,1 1 0 0 0,-1-1-1 0 0,1 1 1 0 0,-1-1 0 0 0,1 1 0 0 0,0 0-1 0 0,-1-1 1 0 0,1 1 0 0 0,0 0-1 0 0,-1 0 1 0 0,1 0 0 0 0,0 0-1 0 0,0 0 1 0 0,-2 2 0 0 0,0 2-21 0 0,-1 0 1 0 0,1 0-1 0 0,0 1 0 0 0,-4 7 1 0 0,5-8-18 0 0,-77 148 51 0 0,17-35-2279 0 0,54-97-305 0 0,8-19 1275 0 0,2-3-236 0 0,0 1 927 0 0,1-1 1 0 0,-1 0 0 0 0,1 1-1 0 0,-1-1 1 0 0,0 0 0 0 0,0-1-1 0 0,1 1 1 0 0,-1 0-1 0 0,0 0 1 0 0,0-1 0 0 0,2-1-1 0 0,10-10-5204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0:08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3223 0 0,'7'-11'312'0'0,"-3"4"-312"0"0,5-4 5592 0 0,-2 24-3576 0 0,-1 2-1664 0 0,1 3-352 0 0,0 1 0 0 0,2 1-88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0:09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367 497 10591 0 0,'0'0'819'0'0,"0"2"-534"0"0,-5 25 726 0 0,-1 0 0 0 0,-2-1 0 0 0,-1 1 0 0 0,-1-1-1 0 0,-1-1 1 0 0,-1 0 0 0 0,-29 44 0 0 0,34-58-785 0 0,-1-1 0 0 0,-9 10-1 0 0,15-18-135 0 0,-1 1-1 0 0,1-1 0 0 0,-1 1 0 0 0,0-1 0 0 0,0 0 1 0 0,0 0-1 0 0,0 0 0 0 0,0 0 0 0 0,0-1 1 0 0,0 1-1 0 0,-1-1 0 0 0,-3 1 0 0 0,5-2 2 0 0,0 0 1 0 0,0 0-1 0 0,1-1 0 0 0,-1 1 0 0 0,0 0 1 0 0,0-1-1 0 0,0 1 0 0 0,0-1 0 0 0,0 0 1 0 0,0 0-1 0 0,1 0 0 0 0,-1 0 0 0 0,0 0 0 0 0,1 0 1 0 0,-1 0-1 0 0,1 0 0 0 0,-1-1 0 0 0,1 1 1 0 0,-1-1-1 0 0,1 1 0 0 0,0-1 0 0 0,0 1 1 0 0,0-1-1 0 0,0 0 0 0 0,-1-2 0 0 0,-4-6 273 0 0,1 0-1 0 0,-7-22 1 0 0,4 8-177 0 0,2 8-156 0 0,1 1 0 0 0,0-1 1 0 0,1 0-1 0 0,-2-25 1 0 0,5 37-72 0 0,1 0 0 0 0,0 0 0 0 0,0-1 1 0 0,1 1-1 0 0,-1 0 0 0 0,1 0 0 0 0,0 0 1 0 0,0-1-1 0 0,1 1 0 0 0,-1 0 0 0 0,1 1 1 0 0,0-1-1 0 0,0 0 0 0 0,0 0 0 0 0,0 1 0 0 0,0-1 1 0 0,1 1-1 0 0,0 0 0 0 0,0 0 0 0 0,0 0 1 0 0,0 0-1 0 0,5-4 0 0 0,4 0-71 0 0,-1 1 0 0 0,1 0 0 0 0,0 0 0 0 0,0 1 0 0 0,0 0 0 0 0,1 2 0 0 0,-1-1 0 0 0,1 1 0 0 0,0 1 0 0 0,0 0 0 0 0,21 1-1 0 0,-18 1 152 0 0,1 0-1 0 0,-1 2 0 0 0,0 0 0 0 0,1 0 0 0 0,-1 2 1 0 0,0 0-1 0 0,-1 1 0 0 0,29 13 0 0 0,-41-17 14 0 0,-1 0 0 0 0,0 0 0 0 0,1 1 0 0 0,-1-1 0 0 0,0 1 0 0 0,0 0 0 0 0,0 0 0 0 0,0 0 0 0 0,0 0 0 0 0,0 0 0 0 0,0 0 0 0 0,-1 0 0 0 0,1 0 0 0 0,-1 1 0 0 0,0-1 0 0 0,1 1 0 0 0,-1-1 0 0 0,0 1 0 0 0,-1-1-1 0 0,1 1 1 0 0,0 0 0 0 0,0 3 0 0 0,-1-2-36 0 0,0 0-1 0 0,-1 0 0 0 0,1-1 1 0 0,-1 1-1 0 0,1 0 1 0 0,-1-1-1 0 0,0 1 0 0 0,0 0 1 0 0,-1-1-1 0 0,1 1 0 0 0,-1-1 1 0 0,0 0-1 0 0,0 1 0 0 0,0-1 1 0 0,-5 5-1 0 0,-4 4-13 0 0,-1-1 1 0 0,0 0-1 0 0,0 0 0 0 0,-1-2 0 0 0,-1 1 1 0 0,-21 10-1 0 0,7-7-218 0 0,0 0 0 0 0,-45 13-1 0 0,72-26 201 0 0,-95 26-1232 0 0,81-23 982 0 0,-1-1-1 0 0,1 0 1 0 0,-1-1 0 0 0,-20-1-1 0 0,6-5-196 0 0,29 5 317 0 0,-1-1 0 0 0,1 0 0 0 0,-1 1 0 0 0,0-1 0 0 0,1 0 0 0 0,-1 0 0 0 0,1 0 1 0 0,0 0-1 0 0,-1 0 0 0 0,1 0 0 0 0,0 0 0 0 0,-1 0 0 0 0,1 0 0 0 0,0-1 0 0 0,-1-1 0 0 0,-2-9-6730 0 0</inkml:trace>
  <inkml:trace contextRef="#ctx0" brushRef="#br0" timeOffset="1">837 1 11055 0 0,'0'0'852'0'0,"-14"3"-373"0"0,4 2 77 0 0,-1 1 1 0 0,1 0-1 0 0,0 1 1 0 0,1 0-1 0 0,0 0 1 0 0,0 1-1 0 0,1 1 1 0 0,-1-1-1 0 0,2 1 1 0 0,-10 14-1 0 0,-4 10-185 0 0,-30 65 0 0 0,14-24 210 0 0,-29 37-364 0 0,-119 148-1 0 0,180-254-224 0 0,3-3-3 0 0,1 0 0 0 0,0 0 1 0 0,0-1-1 0 0,-1 1 0 0 0,1 0 0 0 0,0 0 0 0 0,0 0 0 0 0,1 0 0 0 0,-1 0 0 0 0,0 0 0 0 0,0 4 1 0 0,2-4-720 0 0,6 2-282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42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1 139 10591 0 0,'0'0'1294'0'0,"2"1"-284"0"0,1 0-677 0 0,0 0 0 0 0,0 0 0 0 0,0-1 0 0 0,0 1 0 0 0,1-1 0 0 0,-1 1 0 0 0,0-1 0 0 0,0 0 0 0 0,0 0 0 0 0,5-1 0 0 0,37-8 1477 0 0,-33 7-1484 0 0,209-50 2841 0 0,-2-8-3519 0 0,-179 49-4839 0 0,-2 1-1816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0:09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79 102 13935 0 0,'0'0'1262'0'0,"-7"12"-873"0"0,7-11-205 0 0,0 0 1 0 0,0 0-1 0 0,0-1 0 0 0,0 1 0 0 0,0 0 1 0 0,0 0-1 0 0,0 0 0 0 0,0-1 1 0 0,0 1-1 0 0,0 0 0 0 0,0 0 1 0 0,0 0-1 0 0,0-1 0 0 0,1 1 0 0 0,-1 0 1 0 0,0 0-1 0 0,1-1 0 0 0,-1 1 1 0 0,0 0-1 0 0,1-1 0 0 0,-1 1 1 0 0,1 0-1 0 0,1 1-26 0 0,-1-1 1 0 0,1 0 0 0 0,-1 0-1 0 0,1 0 1 0 0,-1 0-1 0 0,1 0 1 0 0,-1 0 0 0 0,1 0-1 0 0,3 0 1 0 0,0 1 31 0 0,0-1 0 0 0,0 0 0 0 0,0 0 0 0 0,0-1 1 0 0,0 0-1 0 0,8 0 0 0 0,-2-1 48 0 0,0-1 0 0 0,1-1 0 0 0,-1 0 0 0 0,0-1-1 0 0,-1 0 1 0 0,16-7 0 0 0,-12 3-132 0 0,1-1-1 0 0,-1 0 0 0 0,23-19 0 0 0,-32 23-105 0 0,-1 1 0 0 0,0 0-1 0 0,0-1 1 0 0,-1 0-1 0 0,5-7 1 0 0,-7 11-12 0 0,-1 0-1 0 0,1 0 1 0 0,-1 0 0 0 0,1 0-1 0 0,-1 0 1 0 0,0 0 0 0 0,1 0 0 0 0,-1-1-1 0 0,0 1 1 0 0,0 0 0 0 0,0 0 0 0 0,0 0-1 0 0,0 0 1 0 0,0 0 0 0 0,0-2-1 0 0,-1 2-7 0 0,1 0 0 0 0,-1 1 0 0 0,1-1-1 0 0,0 0 1 0 0,-1 1 0 0 0,0-1 0 0 0,1 0-1 0 0,-1 1 1 0 0,1-1 0 0 0,-1 1 0 0 0,0-1-1 0 0,1 1 1 0 0,-1-1 0 0 0,0 1 0 0 0,0 0-1 0 0,1-1 1 0 0,-1 1 0 0 0,0 0 0 0 0,0 0-1 0 0,0-1 1 0 0,1 1 0 0 0,-1 0 0 0 0,0 0-1 0 0,-1 0 1 0 0,-2 0-52 0 0,0 0-1 0 0,1 0 1 0 0,-1 0 0 0 0,0 0-1 0 0,0 1 1 0 0,1 0 0 0 0,-1-1-1 0 0,0 1 1 0 0,1 1 0 0 0,-1-1-1 0 0,1 1 1 0 0,-5 2 0 0 0,-6 4-41 0 0,-20 16 1 0 0,13-9 10 0 0,-12 9 192 0 0,-34 32-1 0 0,51-42-9 0 0,1 1-1 0 0,1 1 1 0 0,-24 35 0 0 0,35-47-75 0 0,1 0 1 0 0,-1 1-1 0 0,1-1 0 0 0,0 1 1 0 0,0 0-1 0 0,1-1 1 0 0,-3 10-1 0 0,4-12-46 0 0,0-1 0 0 0,0 1 0 0 0,0-1 0 0 0,0 0 0 0 0,0 1 0 0 0,0-1 0 0 0,0 0 0 0 0,1 1 0 0 0,-1-1 0 0 0,0 1 0 0 0,1-1 0 0 0,-1 0 0 0 0,1 0 0 0 0,0 1 0 0 0,-1-1 0 0 0,1 0 0 0 0,0 0 0 0 0,0 0 0 0 0,0 0 0 0 0,0 0 0 0 0,0 0 0 0 0,0 0-1 0 0,0 0 1 0 0,0 0 0 0 0,0 0 0 0 0,0 0 0 0 0,0-1 0 0 0,0 1 0 0 0,1-1 0 0 0,-1 1 0 0 0,0-1 0 0 0,3 1 0 0 0,13 4-707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0:09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59 267 3679 0 0,'0'0'284'0'0,"-8"4"284"0"0,-34 13 13044 0 0,42-17-13538 0 0,0 0-1 0 0,0 0 0 0 0,-1 0 1 0 0,1 0-1 0 0,0 0 1 0 0,0 1-1 0 0,0-1 0 0 0,-1 0 1 0 0,1 0-1 0 0,0 0 1 0 0,0 0-1 0 0,-1 0 1 0 0,1 0-1 0 0,0 0 0 0 0,0 0 1 0 0,0 0-1 0 0,-1 0 1 0 0,1 0-1 0 0,0 0 0 0 0,0 0 1 0 0,-1 0-1 0 0,1 0 1 0 0,0 0-1 0 0,0 0 0 0 0,-1-1 1 0 0,1 1-1 0 0,0 0 1 0 0,0 0-1 0 0,0 0 0 0 0,-1 0 1 0 0,1 0-1 0 0,0 0 1 0 0,0-1-1 0 0,0 1 0 0 0,0 0 1 0 0,-1 0-1 0 0,1 0 1 0 0,0-1-1 0 0,0 1 0 0 0,0 0 1 0 0,0 0-1 0 0,0 0 1 0 0,0-1-1 0 0,0 1 0 0 0,0 0 1 0 0,-1 0-1 0 0,1-1 1 0 0,0 1-1 0 0,0 0 1 0 0,0 0-1 0 0,0 0 0 0 0,0-1 1 0 0,0 1-1 0 0,0 0 1 0 0,0 0-1 0 0,0-1 0 0 0,1 1 1 0 0,-1 0-1 0 0,0 0 1 0 0,0-1-1 0 0,0 1 0 0 0,0 0 1 0 0,5-15 440 0 0,-1 7-388 0 0,1 1-1 0 0,-1 0 1 0 0,2 0 0 0 0,-1 0 0 0 0,1 1 0 0 0,10-11-1 0 0,3 2 178 0 0,22-16-1 0 0,26-12-331 0 0,125-61-1 0 0,-188 102 24 0 0,0 0 0 0 0,0 0 0 0 0,1 1 0 0 0,-1-1 0 0 0,1 1 0 0 0,-1 0 0 0 0,1 0 0 0 0,-1 0 0 0 0,1 1 0 0 0,5-1 0 0 0,-10 1 5 0 0,1 0 1 0 0,-1 0-1 0 0,0 0 1 0 0,1 0-1 0 0,-1 0 1 0 0,1 1-1 0 0,-1-1 0 0 0,0 0 1 0 0,1 0-1 0 0,-1 0 1 0 0,1 0-1 0 0,-1 0 1 0 0,0 1-1 0 0,1-1 1 0 0,-1 0-1 0 0,0 0 1 0 0,1 1-1 0 0,-1-1 0 0 0,0 0 1 0 0,0 0-1 0 0,1 1 1 0 0,-1-1-1 0 0,0 0 1 0 0,0 1-1 0 0,1-1 1 0 0,-1 0-1 0 0,0 1 1 0 0,0-1-1 0 0,0 0 0 0 0,0 1 1 0 0,0-1-1 0 0,1 1 1 0 0,-1-1-1 0 0,0 0 1 0 0,0 1-1 0 0,0-1 1 0 0,0 1-1 0 0,0-1 1 0 0,0 0-1 0 0,0 1 0 0 0,0-1 1 0 0,0 1-1 0 0,-1-1 1 0 0,1 4-4 0 0,0-1 1 0 0,0 0 0 0 0,-1 1-1 0 0,1-1 1 0 0,-1 0 0 0 0,0 0-1 0 0,0 1 1 0 0,0-1 0 0 0,-2 4-1 0 0,-18 29-23 0 0,9-17 21 0 0,-8 16 13 0 0,-19 38 28 0 0,35-66-33 0 0,1 1 1 0 0,0 0 0 0 0,1 0 0 0 0,0 0 0 0 0,0 1 0 0 0,1-1-1 0 0,-1 13 1 0 0,2-20-132 0 0,0 0 0 0 0,0 1 1 0 0,0-1-1 0 0,0 0 0 0 0,1 1 0 0 0,-1-1 0 0 0,0 0 1 0 0,1 0-1 0 0,-1 1 0 0 0,1-1 0 0 0,-1 0 0 0 0,2 2 0 0 0,-1-2-309 0 0,0 0 0 0 0,0 0 0 0 0,0 0 0 0 0,0 0-1 0 0,0 0 1 0 0,0-1 0 0 0,0 1 0 0 0,0 0 0 0 0,0-1-1 0 0,0 1 1 0 0,2 0 0 0 0,7 2-7157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0:10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22 12439 0 0,'17'-22'8268'0'0,"-18"24"-8083"0"0,1 0 0 0 0,-1 1 1 0 0,1-1-1 0 0,-1 0 0 0 0,0 0 0 0 0,0 0 0 0 0,0-1 0 0 0,-2 5 1 0 0,2-5-28 0 0,-85 134 1171 0 0,12-17-1119 0 0,67-108-204 0 0,5-6-1 0 0,-1 0 1 0 0,0 0-1 0 0,1 0 0 0 0,0 0 1 0 0,0 1-1 0 0,0-1 0 0 0,0 0 0 0 0,1 1 1 0 0,0 0-1 0 0,-2 8 0 0 0,3-12-5 0 0,0 0 0 0 0,0 0 0 0 0,0-1 0 0 0,0 1 0 0 0,1 0 0 0 0,-1 0 0 0 0,0-1 0 0 0,0 1 0 0 0,0 0 0 0 0,1 0 0 0 0,-1-1 0 0 0,0 1 0 0 0,1 0 0 0 0,-1-1 0 0 0,0 1 0 0 0,1 0 0 0 0,-1-1 0 0 0,1 1 0 0 0,-1-1 0 0 0,1 1 0 0 0,-1-1 0 0 0,1 1 0 0 0,0-1 0 0 0,-1 1 0 0 0,1-1 0 0 0,0 0 0 0 0,-1 1 0 0 0,1-1 0 0 0,0 0 0 0 0,-1 1 0 0 0,1-1 0 0 0,1 0 0 0 0,0 1 0 0 0,6 1-261 0 0,0 0 0 0 0,-1 0 0 0 0,1-1 0 0 0,0 0 0 0 0,0-1 0 0 0,0 1 0 0 0,0-2 0 0 0,0 1 0 0 0,0-1 0 0 0,12-3 0 0 0,-8 2-730 0 0,7 0-491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0:10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99 1839 0 0,'5'-8'74'0'0,"-3"4"-3"0"0,0 1 1 0 0,0-1-1 0 0,0 1 0 0 0,1 0 0 0 0,-1 0 0 0 0,1 0 1 0 0,0 1-1 0 0,13-7 10920 0 0,-15 10-10417 0 0,9 4 4308 0 0,9 14-4169 0 0,-11-11 698 0 0,-4-5-1320 0 0,0 1-1 0 0,1-1 1 0 0,-1 0-1 0 0,1-1 1 0 0,0 1 0 0 0,0-1-1 0 0,0 0 1 0 0,0 0 0 0 0,0-1-1 0 0,0 1 1 0 0,0-1 0 0 0,1 0-1 0 0,-1 0 1 0 0,0-1 0 0 0,1 0-1 0 0,-1 0 1 0 0,1 0 0 0 0,-1-1-1 0 0,0 1 1 0 0,1-1-1 0 0,-1-1 1 0 0,7-1 0 0 0,10-5 410 0 0,-1 0 0 0 0,0-2 0 0 0,36-22 0 0 0,-48 27-485 0 0,-4 3-93 0 0,-1-1 1 0 0,1 0-1 0 0,-1-1 0 0 0,1 1 0 0 0,-1-1 1 0 0,0 0-1 0 0,0 0 0 0 0,0 0 1 0 0,-1 0-1 0 0,6-10 0 0 0,-9 13-232 0 0,-9 2 135 0 0,-1 0-1 0 0,1 0 1 0 0,-1 1 0 0 0,1 0 0 0 0,0 1 0 0 0,0 0-1 0 0,-11 5 1 0 0,-60 33 75 0 0,59-29 44 0 0,-21 12 107 0 0,1 1 0 0 0,0 3 0 0 0,3 1 0 0 0,-69 65 0 0 0,101-87-6 0 0,0 0 0 0 0,0 0 0 0 0,1 1 0 0 0,0 0 0 0 0,-5 9 0 0 0,9-15-33 0 0,0 0-1 0 0,0 0 1 0 0,1 0-1 0 0,-1 0 0 0 0,1 0 1 0 0,-1 0-1 0 0,1-1 1 0 0,0 1-1 0 0,0 0 1 0 0,0 0-1 0 0,0 0 0 0 0,0 0 1 0 0,1 3-1 0 0,-1-4 2 0 0,1 0 1 0 0,-1 1-1 0 0,1-1 0 0 0,0 0 0 0 0,-1 0 0 0 0,1 0 0 0 0,0 0 0 0 0,0 0 0 0 0,0 1 1 0 0,0-2-1 0 0,0 1 0 0 0,0 0 0 0 0,0 0 0 0 0,0 0 0 0 0,0 0 0 0 0,0-1 1 0 0,1 1-1 0 0,-1 0 0 0 0,0-1 0 0 0,1 1 0 0 0,0 0 0 0 0,7 1 49 0 0,0 0 0 0 0,0 0 1 0 0,0 0-1 0 0,1-1 0 0 0,13 0 0 0 0,49-6-11 0 0,-40 3-48 0 0,-15 0-1096 0 0,24-5 0 0 0,-32 4-55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0:11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97 7831 0 0,'2'-5'302'0'0,"-1"1"-1"0"0,0-1 1 0 0,0 0 0 0 0,0 1-1 0 0,-1-1 1 0 0,1 0-1 0 0,-1 0 1 0 0,0 1-1 0 0,-2-9 1 0 0,2 11-2 0 0,-1 0-1 0 0,1 0 1 0 0,-1-1 0 0 0,0 1-1 0 0,0 0 1 0 0,0 0-1 0 0,0 0 1 0 0,0 0 0 0 0,0 0-1 0 0,-1 0 1 0 0,1 0 0 0 0,-1 0-1 0 0,0 0 1 0 0,1 1 0 0 0,-1-1-1 0 0,0 1 1 0 0,0-1 0 0 0,0 1-1 0 0,0 0 1 0 0,0 0 0 0 0,-3-2-1 0 0,4 3-258 0 0,1 0 0 0 0,-1 0-1 0 0,0-1 1 0 0,0 1 0 0 0,0 0 0 0 0,0 0-1 0 0,0 0 1 0 0,0 0 0 0 0,0 1-1 0 0,0-1 1 0 0,0 0 0 0 0,0 0 0 0 0,0 0-1 0 0,0 1 1 0 0,0-1 0 0 0,1 0-1 0 0,-1 1 1 0 0,0-1 0 0 0,0 1 0 0 0,0-1-1 0 0,1 1 1 0 0,-1 0 0 0 0,0-1-1 0 0,0 1 1 0 0,1 0 0 0 0,-1-1 0 0 0,1 1-1 0 0,-2 1 1 0 0,-15 27 340 0 0,13-23-271 0 0,-14 34 364 0 0,0 0-1 0 0,-13 50 0 0 0,13-35-102 0 0,-71 177 21 0 0,63-176-293 0 0,-2-1 0 0 0,-36 53 0 0 0,35-68 215 0 0,-54 57-1 0 0,46-57-208 0 0,33-35-144 0 0,2-4-78 0 0,0 0 0 0 0,1 1 0 0 0,-1 0-1 0 0,1-1 1 0 0,-1 1 0 0 0,1 0 0 0 0,0 0 0 0 0,0 0-1 0 0,0 0 1 0 0,0 0 0 0 0,-1 2 0 0 0,12-5-1944 0 0,3-2 427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0:11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35 227 11055 0 0,'-7'1'463'0'0,"5"0"-256"0"0,0-1 0 0 0,0 1 0 0 0,1-1 0 0 0,-1 0 0 0 0,0 0 0 0 0,0 1 0 0 0,0-1 0 0 0,0-1 0 0 0,0 1 0 0 0,-6 5 7242 0 0,15-4-7093 0 0,0-1 0 0 0,0 0 0 0 0,0 0 1 0 0,1-1-1 0 0,-1 0 0 0 0,7-2 1 0 0,46-15 842 0 0,-40 12-954 0 0,87-30 407 0 0,27-8 16 0 0,13 8-1247 0 0,-87 23-512 0 0,0-2 1 0 0,62-25-1 0 0,-99 29-4535 0 0,-1 0-1633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0:11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7 14655 0 0,'2'-4'1098'0'0,"-1"1"319"0"0,-1 5-481 0 0,-20 36 497 0 0,-184 321 1359 0 0,147-242-2586 0 0,-49 144 0 0 0,106-260-206 0 0,-3 7 10 0 0,0 0 0 0 0,-7 14 0 0 0,9-20 3 0 0,0 0-1 0 0,-1 0 0 0 0,1-1 1 0 0,0 1-1 0 0,-1-1 0 0 0,1 1 1 0 0,-1-1-1 0 0,0 1 0 0 0,1-1 1 0 0,-1 0-1 0 0,0 1 0 0 0,0-1 1 0 0,0 0-1 0 0,1 0 0 0 0,-1-1 1 0 0,-3 2-1 0 0,4-2-6 0 0,0 0-1 0 0,1 0 1 0 0,-1 0-1 0 0,0 0 1 0 0,1 0-1 0 0,-1 0 1 0 0,0 0-1 0 0,0 0 1 0 0,1 0-1 0 0,-1-1 0 0 0,0 1 1 0 0,1 0-1 0 0,-1 0 1 0 0,0-1-1 0 0,1 1 1 0 0,-1 0-1 0 0,1-1 1 0 0,-1 1-1 0 0,0-1 1 0 0,1 1-1 0 0,-1-1 1 0 0,1 1-1 0 0,-1-1 1 0 0,1 1-1 0 0,0-1 1 0 0,-1 0-1 0 0,1 1 1 0 0,0-1-1 0 0,-1 1 1 0 0,1-1-1 0 0,0 0 1 0 0,-1-1-1 0 0,0 0 6 0 0,1 0 0 0 0,-1 0-1 0 0,0 0 1 0 0,1-1 0 0 0,0 1-1 0 0,-1 0 1 0 0,1 0 0 0 0,0-4-1 0 0,1 1-6 0 0,1 0 0 0 0,-1-1 0 0 0,1 1 0 0 0,0 1-1 0 0,1-1 1 0 0,-1 0 0 0 0,1 0 0 0 0,0 1-1 0 0,0 0 1 0 0,0-1 0 0 0,7-5 0 0 0,-2 2 2 0 0,0 0 0 0 0,1 1-1 0 0,0 0 1 0 0,13-9 0 0 0,-14 12 31 0 0,-1 0 0 0 0,1 1-1 0 0,-1-1 1 0 0,1 2 0 0 0,0-1 0 0 0,0 1-1 0 0,1 0 1 0 0,-1 1 0 0 0,0 0 0 0 0,14-1-1 0 0,-19 3-23 0 0,-1-1 0 0 0,1 0-1 0 0,0 0 1 0 0,-1 1-1 0 0,1-1 1 0 0,-1 1 0 0 0,1 0-1 0 0,0 0 1 0 0,-1 0 0 0 0,0 0-1 0 0,1 0 1 0 0,-1 1-1 0 0,0-1 1 0 0,1 1 0 0 0,-1-1-1 0 0,0 1 1 0 0,0 0-1 0 0,0 0 1 0 0,0 0 0 0 0,-1 0-1 0 0,1 0 1 0 0,-1 0-1 0 0,1 0 1 0 0,-1 1 0 0 0,0-1-1 0 0,1 1 1 0 0,-1-1-1 0 0,-1 1 1 0 0,1-1 0 0 0,0 1-1 0 0,0-1 1 0 0,-1 1-1 0 0,0 0 1 0 0,1-1 0 0 0,-1 1-1 0 0,-1 3 1 0 0,2 10 77 0 0,-2 1 1 0 0,0 0-1 0 0,-5 19 1 0 0,0 2-148 0 0,6-36-487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0:12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17 4607 0 0,'-2'-1'16267'0'0,"-8"-7"-15241"0"0,7 6-907 0 0,-1 1 0 0 0,1 0 0 0 0,-1 0 0 0 0,0 0 0 0 0,1 1 0 0 0,-1-1-1 0 0,0 1 1 0 0,1 0 0 0 0,-1 0 0 0 0,0 0 0 0 0,-6 2 0 0 0,2-1-78 0 0,1 1 1 0 0,-1 0 0 0 0,1 0-1 0 0,-12 7 1 0 0,8-4-45 0 0,2 2 0 0 0,-1-1 0 0 0,0 1-1 0 0,1 1 1 0 0,1-1 0 0 0,-1 2 0 0 0,1-1 0 0 0,1 1-1 0 0,-1 0 1 0 0,2 1 0 0 0,-1 0 0 0 0,1 0 0 0 0,1 0-1 0 0,-8 19 1 0 0,11-23 46 0 0,1-1-1 0 0,-1 1 1 0 0,1 0 0 0 0,1 0-1 0 0,-1 0 1 0 0,1 0 0 0 0,0 0-1 0 0,0 0 1 0 0,1 0 0 0 0,-1 0-1 0 0,4 11 1 0 0,-4-15-12 0 0,1 0 0 0 0,-1-1 1 0 0,1 1-1 0 0,0 0 0 0 0,-1 0 0 0 0,1 0 0 0 0,0-1 1 0 0,0 1-1 0 0,0-1 0 0 0,0 1 0 0 0,1 0 0 0 0,-1-1 1 0 0,0 0-1 0 0,1 1 0 0 0,-1-1 0 0 0,0 0 0 0 0,1 0 1 0 0,0 0-1 0 0,-1 0 0 0 0,1 0 0 0 0,0 0 0 0 0,-1 0 1 0 0,1 0-1 0 0,0-1 0 0 0,0 1 0 0 0,0-1 0 0 0,0 1 1 0 0,-1-1-1 0 0,1 0 0 0 0,0 0 0 0 0,0 0 0 0 0,0 0 1 0 0,0 0-1 0 0,0 0 0 0 0,0 0 0 0 0,0-1 1 0 0,0 1-1 0 0,0-1 0 0 0,2 0 0 0 0,1-1 10 0 0,-1 1 1 0 0,0-1-1 0 0,-1 0 1 0 0,1 0-1 0 0,0-1 0 0 0,0 1 1 0 0,-1-1-1 0 0,1 1 0 0 0,-1-1 1 0 0,0 0-1 0 0,0 0 0 0 0,0-1 1 0 0,4-6-1 0 0,2-5-23 0 0,-1 0 0 0 0,10-29 0 0 0,-12 28-27 0 0,-5 15-71 0 0,2 4-367 0 0,0 1 431 0 0,-1 0 1 0 0,1 0-1 0 0,-1 0 1 0 0,1 0-1 0 0,1 7 1 0 0,-2-7-264 0 0,0 1 0 0 0,0-1 0 0 0,0 0 0 0 0,0 0 0 0 0,1-1 0 0 0,0 1 0 0 0,5 6 0 0 0,0-4-1660 0 0,-1 0-3308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0:12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41 7831 0 0,'28'-40'13128'0'0,"-28"43"-13003"0"0,1 0 0 0 0,-1 0 0 0 0,0 0 0 0 0,0 0 0 0 0,0 0 0 0 0,0 0 1 0 0,0 0-1 0 0,-1 0 0 0 0,1 0 0 0 0,-1 0 0 0 0,0 0 0 0 0,-1 3 0 0 0,0 1 46 0 0,-6 17 60 0 0,0-1-1 0 0,-1 0 0 0 0,-21 37 1 0 0,-47 61 413 0 0,59-94-511 0 0,-63 93 66 0 0,-128 210 306 0 0,195-303-575 0 0,-20 52 0 0 0,30-66 42 0 0,0-1-1 0 0,1 0 1 0 0,1 1-1 0 0,0-1 1 0 0,0 1-1 0 0,2 0 1 0 0,0 13-1 0 0,0-23-268 0 0,0 0 404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0:12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80 125 2759 0 0,'-32'5'25'0'0,"4"0"4963"0"0,9 5 10459 0 0,20-9-14864 0 0,1 1-500 0 0,0-1 0 0 0,0 0 0 0 0,0 1 1 0 0,0-1-1 0 0,1 0 0 0 0,-1 0 0 0 0,0 0 1 0 0,1-1-1 0 0,-1 1 0 0 0,1 0 0 0 0,-1-1 1 0 0,1 1-1 0 0,2-1 0 0 0,38 0 345 0 0,-34-1-347 0 0,41-3 234 0 0,70-17 0 0 0,-56 9-281 0 0,225-51 410 0 0,-176 36-2853 0 0,0 2-5620 0 0,-87 20 1058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43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555 702 13823 0 0,'23'-9'1768'0'0,"31"-11"-1"0"0,-39 16-987 0 0,0-1-1 0 0,0-1 1 0 0,0-1-1 0 0,-1 0 1 0 0,24-16-1 0 0,-1-8-565 0 0,-3-1 0 0 0,45-54 0 0 0,-28 29-265 0 0,-50 57 48 0 0,109-125-477 0 0,-94 103 306 0 0,0 0-1 0 0,-1-1 1 0 0,-2-1 0 0 0,12-27-1 0 0,-21 42-6 0 0,0-1 0 0 0,-1-1-1 0 0,0 1 1 0 0,1-11 0 0 0,-3 16 9 0 0,-1 0 1 0 0,0 1-1 0 0,0-1 0 0 0,0 0 0 0 0,0 0 1 0 0,-1 1-1 0 0,1-1 0 0 0,-1 0 1 0 0,-1 1-1 0 0,1-1 0 0 0,-3-6 1 0 0,3 10 148 0 0,0-1 1 0 0,0 1 0 0 0,0-1-1 0 0,0 1 1 0 0,0-1-1 0 0,0 1 1 0 0,0 0 0 0 0,0 0-1 0 0,-1-1 1 0 0,1 1 0 0 0,-1 0-1 0 0,1 0 1 0 0,-1 0 0 0 0,1 1-1 0 0,-1-1 1 0 0,1 0 0 0 0,-4-1-1 0 0,2 2-28 0 0,0-1 0 0 0,-1 1-1 0 0,1 0 1 0 0,0-1 0 0 0,0 1-1 0 0,0 1 1 0 0,0-1 0 0 0,-1 0-1 0 0,-3 2 1 0 0,-2 1-39 0 0,1-1 0 0 0,0 2 0 0 0,0-1 0 0 0,1 1 0 0 0,-1 0 0 0 0,-11 9 0 0 0,2 1 205 0 0,0 1 0 0 0,1 0 0 0 0,0 2 0 0 0,-25 35 0 0 0,-44 82 774 0 0,58-87-737 0 0,-151 286 1270 0 0,51-95-596 0 0,-13-8 490 0 0,78-131-643 0 0,30-47-393 0 0,10-14-224 0 0,-1-2-1 0 0,-2 0 0 0 0,-50 55 1 0 0,75-90-64 0 0,-9 8-503 0 0,0 1-1 0 0,-1-1 1 0 0,0-1-1 0 0,0 0 1 0 0,-1 0-1 0 0,0-1 0 0 0,-18 8 1 0 0,20-13-893 0 0,-1-1-47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0:13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48 12895 0 0,'2'-1'998'0'0,"1"-2"-800"0"0,9-12 95 0 0,-12 14-169 0 0,0 1-1 0 0,0-1 1 0 0,0 0 0 0 0,1 0-1 0 0,-1 0 1 0 0,0 0 0 0 0,0 0-1 0 0,0 0 1 0 0,0 1 0 0 0,-1-1-1 0 0,1 0 1 0 0,0 0 0 0 0,0 0-1 0 0,0 0 1 0 0,-1 0 0 0 0,1 1-1 0 0,0-1 1 0 0,-1 0 0 0 0,1 0-1 0 0,-1 0 1 0 0,0 0 0 0 0,1 0 95 0 0,-1 0 1 0 0,1 1 0 0 0,0-1 0 0 0,-1 0-1 0 0,1 1 1 0 0,-1-1 0 0 0,1 1 0 0 0,0-1-1 0 0,-1 1 1 0 0,1-1 0 0 0,-1 1 0 0 0,0-1-1 0 0,1 1 1 0 0,-1-1 0 0 0,1 1 0 0 0,-1 0-1 0 0,0-1 1 0 0,0 2-141 0 0,0-1-1 0 0,0 1 1 0 0,0-1 0 0 0,1 1 0 0 0,-1-1-1 0 0,0 1 1 0 0,1 0 0 0 0,-1-1-1 0 0,0 1 1 0 0,1 0 0 0 0,-1 0-1 0 0,1 0 1 0 0,-1-1 0 0 0,1 1-1 0 0,-1 1 1 0 0,-13 25 97 0 0,1 0-1 0 0,-16 50 1 0 0,16-39 14 0 0,-47 114 307 0 0,-7-3 0 0 0,-101 165 0 0 0,142-270-501 0 0,-50 90-56 0 0,75-132-209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0:13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11975 0 0,'0'0'4914'0'0,"7"4"-1092"0"0,3 1-3382 0 0,-1-1-1 0 0,0-1 0 0 0,1 1 1 0 0,0-2-1 0 0,12 3 1 0 0,52 4 547 0 0,-68-9-867 0 0,56 4 308 0 0,1-3 0 0 0,74-7 0 0 0,-90 0-627 0 0,-1-1 1 0 0,1-3-1 0 0,69-23 0 0 0,-98 26-485 0 0,-1-1 0 0 0,23-13 0 0 0,7-9-5510 0 0,-12 4-1017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0:14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 5983 0 0,'0'0'464'0'0,"4"7"-288"0"0,8 21 1926 0 0,3 17 5242 0 0,1 5-1935 0 0,-10-36-4981 0 0,-2 1 0 0 0,0-1 0 0 0,-1 1 0 0 0,0 0 0 0 0,-1 0 0 0 0,0 22-1 0 0,-2-16-269 0 0,-2-1 0 0 0,0 1-1 0 0,-2-1 1 0 0,-7 26 0 0 0,0-11-84 0 0,-1 0 0 0 0,-2-1 0 0 0,-2 0 0 0 0,-1-1 0 0 0,-30 44 0 0 0,21-41-80 0 0,-1-1 1 0 0,-2-1 0 0 0,-1-2-1 0 0,-43 36 1 0 0,71-66-1 0 0,-2 2-4 0 0,0-1-1 0 0,-1 0 1 0 0,1 1-1 0 0,-1-1 0 0 0,0-1 1 0 0,-5 3-1 0 0,10-4 11 0 0,-1-1 0 0 0,1 0 0 0 0,0 0 0 0 0,-1 0 0 0 0,1 0 0 0 0,0 1 0 0 0,-1-1 0 0 0,1 0 0 0 0,-1 0 0 0 0,1 0 0 0 0,0 0 0 0 0,-1 0 0 0 0,1 0 0 0 0,-1 0 0 0 0,1 0 0 0 0,0 0 0 0 0,-1 0 0 0 0,1 0 0 0 0,-1 0 0 0 0,1 0 0 0 0,0-1 0 0 0,-1 1 0 0 0,1 0 0 0 0,0 0 0 0 0,-1 0 0 0 0,1 0 0 0 0,0-1 0 0 0,-1 1 0 0 0,0-1 0 0 0,1-3 0 0 0,-1 1 4 0 0,1 1 0 0 0,-1-1 1 0 0,1 1-1 0 0,0-1 0 0 0,0 1 0 0 0,1-1 0 0 0,-1 1 0 0 0,0 0 0 0 0,1-1 0 0 0,-1 1 1 0 0,1-1-1 0 0,0 1 0 0 0,0 0 0 0 0,0-1 0 0 0,0 1 0 0 0,2-3 0 0 0,4-5 25 0 0,0-1 0 0 0,9-8 0 0 0,-11 13-26 0 0,9-11-36 0 0,2 1 1 0 0,0 0-1 0 0,0 2 0 0 0,31-22 0 0 0,-34 28 10 0 0,0 0-1 0 0,1 0 1 0 0,0 2-1 0 0,0-1 1 0 0,0 2-1 0 0,1 0 1 0 0,23-5-1 0 0,-36 10 18 0 0,0-1 0 0 0,0 1 0 0 0,0 0 0 0 0,0 0 0 0 0,0 0 0 0 0,0 0 0 0 0,0 0 0 0 0,0 0 0 0 0,0 0 0 0 0,0 1 0 0 0,0-1 0 0 0,0 1 0 0 0,0-1 0 0 0,0 1 0 0 0,0 0 0 0 0,0 0 0 0 0,0 0 0 0 0,0 0 0 0 0,-1 0 0 0 0,1 0 0 0 0,2 3 0 0 0,-2-1-3 0 0,0 0 0 0 0,0 0 0 0 0,0 0 0 0 0,0 0 0 0 0,-1 0 0 0 0,0 0 0 0 0,1 1 0 0 0,-1-1 0 0 0,-1 0 0 0 0,1 1 0 0 0,0 6 0 0 0,0 2-428 0 0,-1 22-1 0 0,-1-23-338 0 0,1 0 0 0 0,0 1 0 0 0,3 16 0 0 0,-2-25 539 0 0,-1 0 1 0 0,1 0-1 0 0,0-1 1 0 0,0 1-1 0 0,0 0 1 0 0,0-1-1 0 0,0 1 1 0 0,1-1 0 0 0,-1 0-1 0 0,1 1 1 0 0,0-1-1 0 0,-1 0 1 0 0,1 0-1 0 0,0 0 1 0 0,0 0 0 0 0,1 0-1 0 0,-1 0 1 0 0,5 2-1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0:14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9215 0 0,'0'0'707'0'0,"16"-7"1465"0"0,5 12 4239 0 0,3 1-4135 0 0,7-4-1557 0 0,1-1 1 0 0,44-4 0 0 0,-64 2-532 0 0,0-1 0 0 0,0-1 1 0 0,0 0-1 0 0,0 0 0 0 0,-1-1 1 0 0,1-1-1 0 0,-1 0 0 0 0,0 0 1 0 0,13-9-1 0 0,-22 12-188 0 0,0 1 0 0 0,0 0 0 0 0,-1-1 0 0 0,1 1 0 0 0,-1-1 0 0 0,1 0 0 0 0,-1 1 0 0 0,1-1 0 0 0,-1 0 0 0 0,0 0 0 0 0,0 0 0 0 0,0 0 0 0 0,1-3 0 0 0,-2 5-1 0 0,0-1-1 0 0,0 1 1 0 0,0 0-1 0 0,0-1 1 0 0,0 1-1 0 0,0-1 1 0 0,0 1-1 0 0,0 0 1 0 0,0-1-1 0 0,0 1 0 0 0,0-1 1 0 0,0 1-1 0 0,0 0 1 0 0,0-1-1 0 0,-1 1 1 0 0,1 0-1 0 0,0-1 1 0 0,0 1-1 0 0,0 0 1 0 0,-1-1-1 0 0,1 1 1 0 0,0 0-1 0 0,-1-1 1 0 0,1 1-1 0 0,0 0 1 0 0,0 0-1 0 0,-1-1 1 0 0,1 1-1 0 0,-1 0 1 0 0,1 0-1 0 0,0 0 1 0 0,-1-1-1 0 0,1 1 1 0 0,0 0-1 0 0,-1 0 1 0 0,1 0-1 0 0,-1 0 1 0 0,1 0-1 0 0,0 0 1 0 0,-1 0-1 0 0,1 0 1 0 0,-1 0-1 0 0,1 0 1 0 0,0 0-1 0 0,-1 0 0 0 0,1 0 1 0 0,-1 0-1 0 0,1 0 1 0 0,-1 0-6 0 0,-7 1-19 0 0,0 0 0 0 0,0 0 0 0 0,0 1 1 0 0,0 0-1 0 0,0 0 0 0 0,0 1 0 0 0,0 0 0 0 0,-10 6 0 0 0,-6 4-77 0 0,-26 19 0 0 0,30-17 181 0 0,0 0-1 0 0,1 1 1 0 0,-24 26-1 0 0,37-35-47 0 0,0 0 0 0 0,0 0-1 0 0,1 1 1 0 0,-1 0 0 0 0,2 0-1 0 0,-1 0 1 0 0,1 1 0 0 0,1-1-1 0 0,0 1 1 0 0,0 0 0 0 0,0 0-1 0 0,-1 13 1 0 0,4-18 19 0 0,-1 1-1 0 0,1-1 1 0 0,0 1-1 0 0,1-1 1 0 0,-1 1-1 0 0,1-1 1 0 0,0 1-1 0 0,0-1 1 0 0,0 1 0 0 0,1-1-1 0 0,-1 0 1 0 0,1 0-1 0 0,4 8 1 0 0,-2-8 22 0 0,-1 1 0 0 0,1-1 1 0 0,0 0-1 0 0,0 0 0 0 0,0 0 1 0 0,1 0-1 0 0,-1-1 0 0 0,1 0 1 0 0,9 5-1 0 0,0-2-13 0 0,0 0-1 0 0,0-2 1 0 0,0 0 0 0 0,0 0 0 0 0,1-1-1 0 0,-1-1 1 0 0,26 1 0 0 0,37-5-988 0 0,-26-6-3397 0 0,-30 4-3639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58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99 103 3679 0 0,'0'0'167'0'0,"7"-4"26"0"0,1-3 1795 0 0,0-1 0 0 0,0 1 0 0 0,0-1 0 0 0,9-13 0 0 0,-10 12-235 0 0,0 0 1 0 0,1 1 0 0 0,15-13 1961 0 0,-19 30-3128 0 0,-4-6-532 0 0,0 1 1 0 0,1-1 0 0 0,-1 1-1 0 0,0-1 1 0 0,0 1-1 0 0,-1-1 1 0 0,1 1-1 0 0,-1-1 1 0 0,0 1 0 0 0,0-1-1 0 0,-1 4 1 0 0,-18 38 211 0 0,14-33-184 0 0,-14 25 55 0 0,-2-1 1 0 0,-33 42-1 0 0,-1 2-9 0 0,37-52-276 0 0,18-27-346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58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13823 0 0,'0'0'608'0'0,"0"-6"128"0"0,0-1-584 0 0,7 5-152 0 0,1 4 736 0 0,2 0 128 0 0,1 3 16 0 0,2 0-5512 0 0,-1 2-1096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5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70 10591 0 0,'0'-1'819'0'0,"0"-4"234"0"0,0-1-1 0 0,0 1 1 0 0,0 0 0 0 0,-1-1-1 0 0,0 1 1 0 0,0 0-1 0 0,-3-9 1 0 0,3 13-927 0 0,0-1-1 0 0,1 1 1 0 0,-1 0-1 0 0,0 0 1 0 0,0 0 0 0 0,0 0-1 0 0,0 0 1 0 0,0 0-1 0 0,0 0 1 0 0,0 0 0 0 0,-1 0-1 0 0,1 1 1 0 0,0-1 0 0 0,0 0-1 0 0,-1 1 1 0 0,1-1-1 0 0,0 1 1 0 0,-1-1 0 0 0,1 1-1 0 0,-1 0 1 0 0,1-1-1 0 0,0 1 1 0 0,-1 0 0 0 0,1 0-1 0 0,-1 0 1 0 0,1 0-1 0 0,-1 0 1 0 0,1 1 0 0 0,-3-1-1 0 0,-3 2-62 0 0,0 0 0 0 0,0 0 0 0 0,0 0 0 0 0,1 1 0 0 0,-1 0 0 0 0,1 0 0 0 0,0 1 0 0 0,-1-1 1 0 0,-5 6-1 0 0,-8 7-79 0 0,-21 21 1 0 0,26-22 3 0 0,0 0 1 0 0,1 2-1 0 0,0-1 0 0 0,1 1 0 0 0,1 1 0 0 0,-11 23 0 0 0,21-38 7 0 0,1 0-1 0 0,0 1 1 0 0,0 0-1 0 0,0-1 1 0 0,0 1-1 0 0,1 0 1 0 0,-1-1-1 0 0,1 1 0 0 0,0 0 1 0 0,0-1-1 0 0,1 7 1 0 0,-1-8 2 0 0,1 0 1 0 0,-1 0 0 0 0,1 0 0 0 0,0 0-1 0 0,-1 0 1 0 0,1 0 0 0 0,0 0-1 0 0,0 0 1 0 0,0 0 0 0 0,1 0-1 0 0,-1-1 1 0 0,0 1 0 0 0,1 0 0 0 0,-1-1-1 0 0,1 1 1 0 0,0-1 0 0 0,-1 0-1 0 0,1 1 1 0 0,0-1 0 0 0,0 0-1 0 0,2 1 1 0 0,4 1-22 0 0,0 0 1 0 0,0-1-1 0 0,1 0 0 0 0,-1 0 0 0 0,0 0 0 0 0,1-1 1 0 0,-1-1-1 0 0,13 0 0 0 0,5-2-158 0 0,37-7-1 0 0,-4-1 62 0 0,-57 10 118 0 0,-1 0 0 0 0,1 0 0 0 0,-1-1 0 0 0,1 1 0 0 0,0 0 0 0 0,-1 1 0 0 0,1-1-1 0 0,0 0 1 0 0,-1 0 0 0 0,1 1 0 0 0,0-1 0 0 0,-1 1 0 0 0,1-1 0 0 0,-1 1 0 0 0,1 0 0 0 0,-1-1 0 0 0,1 1-1 0 0,-1 0 1 0 0,0 0 0 0 0,1 0 0 0 0,-1 0 0 0 0,0 1 0 0 0,0-1 0 0 0,2 2 0 0 0,-2-1 14 0 0,0 0 1 0 0,0 0-1 0 0,0 0 0 0 0,-1 0 1 0 0,1 1-1 0 0,-1-1 0 0 0,1 0 1 0 0,-1 0-1 0 0,0 1 1 0 0,0-1-1 0 0,0 0 0 0 0,0 1 1 0 0,0-1-1 0 0,0 0 0 0 0,-1 1 1 0 0,0 3-1 0 0,0-2 27 0 0,0-1 0 0 0,-1 1-1 0 0,1-1 1 0 0,-1 0 0 0 0,0 1-1 0 0,0-1 1 0 0,0 0 0 0 0,0 0 0 0 0,0 0-1 0 0,-1-1 1 0 0,1 1 0 0 0,-1-1-1 0 0,0 1 1 0 0,0-1 0 0 0,0 0 0 0 0,0 0-1 0 0,0 0 1 0 0,0 0 0 0 0,-6 2-1 0 0,-5 1 121 0 0,0 0 0 0 0,-1-1-1 0 0,-21 3 1 0 0,16-3-47 0 0,-20 5 77 0 0,-80 14 164 0 0,101-21-529 0 0,1 0 1 0 0,-1-2-1 0 0,0 0 0 0 0,-25-3 0 0 0,40 3-330 0 0,1-1 0 0 0,0 1-1 0 0,0-1 1 0 0,0 0 0 0 0,-1 0 0 0 0,1 0-1 0 0,0 0 1 0 0,-3-3 0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59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228 150 3679 0 0,'0'0'167'0'0,"-8"3"5032"0"0,7-2-4367 0 0,-1 0 0 0 0,1 0 1 0 0,-1-1-1 0 0,1 2 0 0 0,0-1 1 0 0,-1 0-1 0 0,1 0 0 0 0,0 0 1 0 0,0 1-1 0 0,-1-1 0 0 0,0 2 1 0 0,2-2-751 0 0,0-1 0 0 0,0 0 0 0 0,0 0 0 0 0,0 1-1 0 0,0-1 1 0 0,0 0 0 0 0,0 1 0 0 0,0-1 0 0 0,0 0 0 0 0,0 0 0 0 0,0 1 0 0 0,0-1 0 0 0,0 0 0 0 0,0 1 0 0 0,0-1 0 0 0,0 0 0 0 0,0 0 0 0 0,0 1 0 0 0,1-1 0 0 0,-1 0 0 0 0,0 0 0 0 0,0 1 0 0 0,0-1 0 0 0,0 0 0 0 0,1 1 0 0 0,12 5 464 0 0,-6-4-430 0 0,0 0 1 0 0,1-1 0 0 0,-1 0-1 0 0,0 0 1 0 0,1-1-1 0 0,-1 0 1 0 0,11-2 0 0 0,53-10 322 0 0,-64 10-382 0 0,13-2-3 0 0,74-20 287 0 0,-84 21-423 0 0,0-1 0 0 0,0 0 0 0 0,0-1-1 0 0,-1 0 1 0 0,0 0 0 0 0,16-13 0 0 0,-24 17 18 0 0,1 0 0 0 0,-1 0-1 0 0,1-1 1 0 0,-1 1 0 0 0,0 0-1 0 0,0-1 1 0 0,0 1 0 0 0,0-1 0 0 0,0 1-1 0 0,0-1 1 0 0,0 0 0 0 0,0 1-1 0 0,-1-1 1 0 0,1 0 0 0 0,-1 0 0 0 0,1 1-1 0 0,-1-1 1 0 0,0 0 0 0 0,1 0-1 0 0,-1 0 1 0 0,0-2 0 0 0,-1 3-14 0 0,1-1-1 0 0,-1 0 1 0 0,0 0 0 0 0,1 1-1 0 0,-1-1 1 0 0,0 0 0 0 0,0 1-1 0 0,0-1 1 0 0,0 1 0 0 0,0-1-1 0 0,-1 1 1 0 0,1-1 0 0 0,0 1-1 0 0,-1 0 1 0 0,1 0 0 0 0,-1 0-1 0 0,1 0 1 0 0,-1 0 0 0 0,1 0 0 0 0,-1 0-1 0 0,-2-1 1 0 0,-12-4-323 0 0,0 0 1 0 0,0 1-1 0 0,-1 0 0 0 0,1 2 1 0 0,-1 0-1 0 0,0 0 0 0 0,-34 1 1 0 0,40 3 411 0 0,-1 1 1 0 0,1 0 0 0 0,-1 1-1 0 0,1 0 1 0 0,0 1 0 0 0,0 0-1 0 0,0 1 1 0 0,1 0 0 0 0,-1 0-1 0 0,1 1 1 0 0,1 1 0 0 0,-16 12-1 0 0,-1 3 317 0 0,2 2-1 0 0,0 1 1 0 0,-21 28-1 0 0,24-26 121 0 0,-26 44-1 0 0,40-58-299 0 0,0-1 0 0 0,1 1-1 0 0,1 0 1 0 0,0 0 0 0 0,1 1-1 0 0,-4 20 1 0 0,7-29-83 0 0,1 0 0 0 0,-1 0 0 0 0,1 0 0 0 0,0 0-1 0 0,1 1 1 0 0,0-1 0 0 0,-1 0 0 0 0,1 0 0 0 0,1-1 0 0 0,-1 1-1 0 0,1 0 1 0 0,0 0 0 0 0,0-1 0 0 0,0 1 0 0 0,1-1 0 0 0,-1 1-1 0 0,1-1 1 0 0,0 0 0 0 0,0 0 0 0 0,1 0 0 0 0,-1-1 0 0 0,1 1-1 0 0,0-1 1 0 0,5 4 0 0 0,-1-2 55 0 0,0 0 1 0 0,1-1-1 0 0,0 0 0 0 0,-1 0 0 0 0,1-1 1 0 0,1 0-1 0 0,-1 0 0 0 0,0-1 0 0 0,1 0 1 0 0,-1-1-1 0 0,19 1 0 0 0,16-5-391 0 0,0-1 0 0 0,83-19 0 0 0,-109 19-716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59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9215 0 0,'0'0'831'0'0,"3"7"1544"0"0,1 1-257 0 0,0 0 1 0 0,1-1-1 0 0,7 11 1 0 0,22 19 431 0 0,-13-19-2013 0 0,36 24 0 0 0,-20-20-332 0 0,0-1 0 0 0,1-2 0 0 0,1-2-1 0 0,44 13 1 0 0,-67-25-782 0 0,0-1-1 0 0,28 4 1 0 0,-37-7 111 0 0,1 0 0 0 0,-1-1-1 0 0,1 0 1 0 0,-1-1 0 0 0,1 1 0 0 0,-1-1 0 0 0,1-1-1 0 0,8-2 1 0 0,-7 1-6814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0:00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8 11375 0 0,'0'0'522'0'0,"0"-1"-13"0"0,2-5 2166 0 0,-18 11-975 0 0,1 4-1157 0 0,1 0-1 0 0,-25 21 1 0 0,2-1-137 0 0,6-8-157 0 0,2 2-1 0 0,1 1 1 0 0,1 1-1 0 0,-32 38 1 0 0,47-50-127 0 0,-26 23 0 0 0,6-6-4378 0 0,27-26 2313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43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0 138 11975 0 0,'0'0'4520'0'0,"2"0"-2733"0"0,191-37 4243 0 0,-22 6-4992 0 0,-14-9-1181 0 0,-92 19-2433 0 0,-41 12 1056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0:00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857 0 15199 0 0,'-7'2'1579'0'0,"3"0"-1507"0"0,-1 1 0 0 0,2-1 0 0 0,-1 1 0 0 0,0 0 0 0 0,0 0 0 0 0,1 0 1 0 0,-1 0-1 0 0,-4 7 0 0 0,-22 33 1192 0 0,22-31-994 0 0,-32 52 1130 0 0,-32 69 0 0 0,-21 75 269 0 0,47-90-1336 0 0,-20 43-164 0 0,51-129-314 0 0,-2-1 0 0 0,-39 56-1 0 0,46-74-603 0 0,0 0-1 0 0,-1-1 1 0 0,-1 0-1 0 0,0 0 0 0 0,0-2 1 0 0,-1 1-1 0 0,0-2 1 0 0,-17 10-1 0 0,7-9-1137 0 0</inkml:trace>
  <inkml:trace contextRef="#ctx0" brushRef="#br0" timeOffset="1">63 606 13823 0 0,'-10'6'512'0'0,"4"-2"-179"0"0,-1 0-1 0 0,1 1 1 0 0,0-1-1 0 0,0 1 1 0 0,-6 7 0 0 0,11-10-209 0 0,0-1 0 0 0,0 1 0 0 0,0-1 0 0 0,0 1 0 0 0,0-1 0 0 0,1 1 0 0 0,-1-1 0 0 0,0 1 0 0 0,1 0 0 0 0,-1-1 0 0 0,1 1 0 0 0,0 0 0 0 0,-1 0 0 0 0,1-1 0 0 0,0 1 0 0 0,0 0 0 0 0,0 0 0 0 0,0 0 0 0 0,1-1 0 0 0,-1 1 0 0 0,0 0 0 0 0,1 0 0 0 0,-1-1 0 0 0,1 1 0 0 0,0 0 0 0 0,-1-1 0 0 0,3 4 0 0 0,-2-3-24 0 0,1 0-1 0 0,0 0 0 0 0,-1 0 1 0 0,1 0-1 0 0,0-1 1 0 0,0 1-1 0 0,0 0 1 0 0,0-1-1 0 0,1 1 0 0 0,-1-1 1 0 0,0 0-1 0 0,1 0 1 0 0,-1 0-1 0 0,0 0 0 0 0,1 0 1 0 0,-1 0-1 0 0,1-1 1 0 0,0 1-1 0 0,-1-1 1 0 0,1 0-1 0 0,-1 0 0 0 0,1 0 1 0 0,0 0-1 0 0,4-1 1 0 0,6 0 203 0 0,0-2 1 0 0,1 1 0 0 0,17-7 0 0 0,-27 7-234 0 0,290-108 1380 0 0,-9-23-915 0 0,-276 129-870 0 0,67-32 294 0 0,-24 18-8163 0 0,-39 14 888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0:00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80 570 16847 0 0,'0'0'770'0'0,"-14"5"284"0"0,12-5-915 0 0,0 1 0 0 0,0-1-1 0 0,0 0 1 0 0,0 0 0 0 0,0 0 0 0 0,-1 0-1 0 0,1 0 1 0 0,0 0 0 0 0,0 0 0 0 0,0-1 0 0 0,0 1-1 0 0,0-1 1 0 0,0 1 0 0 0,0-1 0 0 0,0 0-1 0 0,0 0 1 0 0,0 0 0 0 0,0 0 0 0 0,0 0-1 0 0,1 0 1 0 0,-1 0 0 0 0,0-1 0 0 0,1 1-1 0 0,-1-1 1 0 0,-1-1 0 0 0,1 0 113 0 0,1 0 0 0 0,-1 0-1 0 0,0-1 1 0 0,1 1 0 0 0,0 0 0 0 0,0-1 0 0 0,0 1 0 0 0,0 0-1 0 0,1-1 1 0 0,-1 1 0 0 0,1-1 0 0 0,0 1 0 0 0,0-1 0 0 0,1-6-1 0 0,0 2-115 0 0,1-1-1 0 0,0 1 0 0 0,0 0 0 0 0,1 0 0 0 0,6-12 0 0 0,23-38 138 0 0,-25 47-273 0 0,20-31-51 0 0,2 1 0 0 0,2 2 0 0 0,1 1-1 0 0,2 2 1 0 0,2 1 0 0 0,68-52 0 0 0,-94 79-251 0 0,29-20-948 0 0,-34 26 824 0 0,-1-1 0 0 0,0 1-1 0 0,1 0 1 0 0,0 0 0 0 0,-1 0 0 0 0,1 1 0 0 0,7-2-1 0 0,-1 4-1198 0 0,-3 2-35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0:01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87 9215 0 0,'0'0'831'0'0,"1"2"-686"0"0,3 1 213 0 0,0 1 1 0 0,0-1-1 0 0,0 0 0 0 0,0 0 0 0 0,0 0 0 0 0,1 0 0 0 0,-1-1 0 0 0,1 1 0 0 0,0-1 0 0 0,0-1 0 0 0,0 1 0 0 0,0 0 1 0 0,0-1-1 0 0,0 0 0 0 0,0-1 0 0 0,0 1 0 0 0,1-1 0 0 0,-1 0 0 0 0,0 0 0 0 0,10-2 0 0 0,-2 0 579 0 0,0 0 0 0 0,0-1 0 0 0,0-1 0 0 0,0 0 0 0 0,-1-1 0 0 0,1 0 0 0 0,13-8 0 0 0,-22 10-1025 0 0,1 0 1 0 0,-1 0-1 0 0,0-1 0 0 0,0 1 0 0 0,-1-1 1 0 0,1 0-1 0 0,6-8 0 0 0,-10 11 68 0 0,1 0 0 0 0,0-1 0 0 0,0 1 0 0 0,-1 0 0 0 0,1 0 0 0 0,0 0 1 0 0,-1 0-1 0 0,1-1 0 0 0,-1 1 0 0 0,1 0 0 0 0,-1 0 0 0 0,0-1 0 0 0,0 1 0 0 0,0 0 0 0 0,1-1 0 0 0,-1 1 0 0 0,0 0 0 0 0,-1-1 0 0 0,1 1 0 0 0,0 0 0 0 0,0-1 0 0 0,0 1 0 0 0,-1 0 0 0 0,1 0 1 0 0,-1-1-1 0 0,1 1 0 0 0,-1 0 0 0 0,1 0 0 0 0,-1 0 0 0 0,0 0 0 0 0,0-1 0 0 0,1 1 0 0 0,-1 0 0 0 0,0 0 0 0 0,0 1 0 0 0,-2-3 0 0 0,1 2 15 0 0,1 1 0 0 0,-1-1-1 0 0,1 1 1 0 0,-1-1 0 0 0,1 1-1 0 0,-1 0 1 0 0,1-1 0 0 0,-1 1 0 0 0,0 0-1 0 0,1 0 1 0 0,-1 0 0 0 0,1 0-1 0 0,-1 0 1 0 0,0 1 0 0 0,1-1 0 0 0,-1 0-1 0 0,-2 2 1 0 0,-27 10-47 0 0,31-11 50 0 0,-21 9-16 0 0,2 2 1 0 0,0 1-1 0 0,0 1 1 0 0,1 0-1 0 0,1 1 0 0 0,1 1 1 0 0,0 0-1 0 0,1 1 1 0 0,0 1-1 0 0,2 1 1 0 0,-19 32-1 0 0,27-43 18 0 0,1 0 0 0 0,0 0 0 0 0,0 0 0 0 0,1 0 0 0 0,0 1 0 0 0,1-1 0 0 0,0 1 0 0 0,0 0 0 0 0,-1 16 0 0 0,3-24-2 0 0,0 1 0 0 0,1-1 0 0 0,-1 1 1 0 0,0 0-1 0 0,0-1 0 0 0,1 0 0 0 0,-1 1 0 0 0,1-1 0 0 0,0 1 0 0 0,-1-1 0 0 0,1 1 0 0 0,0-1 0 0 0,0 0 0 0 0,0 0 1 0 0,0 1-1 0 0,0-1 0 0 0,0 0 0 0 0,0 0 0 0 0,1 1 0 0 0,0-1 10 0 0,1 1 0 0 0,-1-1 1 0 0,0 0-1 0 0,1 0 0 0 0,-1 0 0 0 0,1 0 1 0 0,-1-1-1 0 0,1 1 0 0 0,-1-1 0 0 0,5 1 0 0 0,4-1-150 0 0,0 0 0 0 0,1-1-1 0 0,-1 0 1 0 0,12-3 0 0 0,-21 4 56 0 0,32-7-1987 0 0,40-14 1 0 0,-49 13 338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0:01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2 193 16183 0 0,'0'0'1462'0'0,"-1"8"-1046"0"0,1-4-483 0 0,0 11 5109 0 0,0-15-4974 0 0,1 0 1 0 0,-1 1-1 0 0,1-1 1 0 0,-1 0-1 0 0,0 0 1 0 0,1 0 0 0 0,-1 0-1 0 0,1 0 1 0 0,-1 0-1 0 0,0 1 1 0 0,1-1-1 0 0,-1 0 1 0 0,1 0 0 0 0,-1 0-1 0 0,1 0 1 0 0,-1 0-1 0 0,0-1 1 0 0,1 1 0 0 0,-1 0-1 0 0,1 0 1 0 0,-1 0-1 0 0,1 0 1 0 0,-1 0-1 0 0,0-1 1 0 0,1 1 0 0 0,-1 0-1 0 0,0 0 1 0 0,1-1-1 0 0,-1 1 1 0 0,0 0-1 0 0,1 0 1 0 0,-1-1 0 0 0,1 0-1 0 0,15-10 18 0 0,-1-1 1 0 0,0-1-1 0 0,22-24 1 0 0,14-12-197 0 0,-47 45 112 0 0,47-36-451 0 0,-45 37 357 0 0,-1-1-1 0 0,1 1 0 0 0,0 0 1 0 0,0 0-1 0 0,0 1 0 0 0,0 0 1 0 0,10-2-1 0 0,-15 4 90 0 0,-1 0 0 0 0,1 0 0 0 0,-1 0 0 0 0,0 1 0 0 0,1-1 0 0 0,-1 0 0 0 0,1 0 0 0 0,-1 1 0 0 0,0-1 0 0 0,1 0 0 0 0,-1 0 0 0 0,0 1 0 0 0,1-1 0 0 0,-1 0 0 0 0,0 1 0 0 0,1-1 0 0 0,-1 1 0 0 0,0-1 0 0 0,0 0 0 0 0,1 1 0 0 0,-1-1 0 0 0,0 1 0 0 0,0-1 0 0 0,0 1 0 0 0,0-1 0 0 0,0 0 0 0 0,0 1 0 0 0,0 0 0 0 0,3 12 10 0 0,-3-5 36 0 0,0 1 0 0 0,-1-1-1 0 0,0 0 1 0 0,0 0 0 0 0,-1 0 0 0 0,-4 13-1 0 0,0-5 122 0 0,-17 32 0 0 0,20-42-95 0 0,2-4 59 0 0,2-3-120 0 0,1 0 0 0 0,-1 1 0 0 0,1-1 0 0 0,-1 0 0 0 0,1 1 0 0 0,-1-1 0 0 0,0 0 0 0 0,1 0 0 0 0,-1 0 0 0 0,1-2 0 0 0,3-1-37 0 0,12-8-77 0 0,158-109-2794 0 0,-164 114 2845 0 0,-1 0 0 0 0,1 1 0 0 0,0 0 0 0 0,1 1-1 0 0,-1 1 1 0 0,15-5 0 0 0,-25 9 258 0 0,2 1 153 0 0,-3-1-326 0 0,1 0-1 0 0,-1 0 1 0 0,0 0-1 0 0,0 0 1 0 0,1 0-1 0 0,-1 0 1 0 0,0 1-1 0 0,0-1 1 0 0,1 0-1 0 0,-1 0 1 0 0,0 0-1 0 0,0 0 1 0 0,1 0-1 0 0,-1 0 1 0 0,0 0-1 0 0,0 1 1 0 0,1-1-1 0 0,-1 0 1 0 0,0 0-1 0 0,0 0 1 0 0,0 0-1 0 0,1 1 1 0 0,-1-1-1 0 0,0 0 1 0 0,0 1-1 0 0,2 3 138 0 0,-1 1-1 0 0,1 0 0 0 0,-1 0 0 0 0,0 0 0 0 0,-1 0 0 0 0,1 0 0 0 0,-1 5 0 0 0,-4 40 480 0 0,1-5-369 0 0,2-34-265 0 0,3 29 51 0 0,-2-33-407 0 0,-1 0 0 0 0,0-1 1 0 0,0 1-1 0 0,-1 0 0 0 0,0 0 0 0 0,0 0 0 0 0,-1-1 0 0 0,0 1 0 0 0,-6 11 1 0 0,0-1-2211 0 0,5-8 658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0:02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77 11055 0 0,'-5'1'443'0'0,"0"0"0"0"0,-1 1-1 0 0,1 0 1 0 0,0 0 0 0 0,0 0-1 0 0,0 1 1 0 0,0 0 0 0 0,0 0-1 0 0,1 0 1 0 0,-1 0 0 0 0,1 1-1 0 0,0 0 1 0 0,0 0 0 0 0,0 0-1 0 0,1 0 1 0 0,-5 6 0 0 0,7-9 222 0 0,3 0-518 0 0,0 0 0 0 0,-1 0 0 0 0,1 0 0 0 0,0 0 0 0 0,-1-1 0 0 0,1 1 0 0 0,0-1 0 0 0,3 1 0 0 0,5-1 181 0 0,-1 0 1 0 0,1-1 0 0 0,0 0-1 0 0,-1-1 1 0 0,1 0 0 0 0,17-6-1 0 0,-9 3-59 0 0,-3 1-129 0 0,0-1 1 0 0,0 0 0 0 0,-1-1-1 0 0,0 0 1 0 0,21-14 0 0 0,-34 19-159 0 0,1 0 0 0 0,-1 0 0 0 0,1 1 0 0 0,-1-2 0 0 0,0 1 0 0 0,1 0 0 0 0,-1 0 0 0 0,0 0 0 0 0,0-1 0 0 0,0 1 0 0 0,0 0 0 0 0,0-1 0 0 0,0 1 0 0 0,0-1 0 0 0,0 1 0 0 0,-1-1 0 0 0,1 1 0 0 0,-1-1 0 0 0,1 0 0 0 0,-1 1 0 0 0,0-1 0 0 0,1 0 0 0 0,-1 0 0 0 0,0 1 0 0 0,0-1 0 0 0,0 0 0 0 0,0 1 0 0 0,-1-1 0 0 0,1 0 0 0 0,0 1 0 0 0,-1-1 1 0 0,1 0-1 0 0,-1 1 0 0 0,1-1 0 0 0,-1 1 0 0 0,0-1 0 0 0,0 1 0 0 0,0-1 0 0 0,0 1 0 0 0,0-1 0 0 0,0 1 0 0 0,0 0 0 0 0,0 0 0 0 0,0-1 0 0 0,-1 1 0 0 0,1 0 0 0 0,-1 0 0 0 0,1 0 0 0 0,0 1 0 0 0,-1-1 0 0 0,0 0 0 0 0,1 0 0 0 0,-1 1 0 0 0,1-1 0 0 0,-1 1 0 0 0,0-1 0 0 0,1 1 0 0 0,-1 0 0 0 0,-1 0 0 0 0,-2 0-68 0 0,0 0 0 0 0,1 1 1 0 0,-1 0-1 0 0,0 0 0 0 0,1 0 0 0 0,0 0 0 0 0,-1 1 0 0 0,1-1 1 0 0,0 1-1 0 0,-1 0 0 0 0,1 1 0 0 0,0-1 0 0 0,-4 4 0 0 0,-8 7 63 0 0,-23 22 1 0 0,36-33 27 0 0,-30 31 539 0 0,1 0 0 0 0,2 3 0 0 0,-46 68 1 0 0,72-98-503 0 0,-2 5 33 0 0,-11 21 1 0 0,16-29-72 0 0,0-1 1 0 0,0 0-1 0 0,0 1 1 0 0,1-1-1 0 0,-1 1 1 0 0,1-1-1 0 0,-1 1 1 0 0,1-1-1 0 0,0 1 1 0 0,0 0-1 0 0,0-1 1 0 0,0 1-1 0 0,0-1 1 0 0,1 1-1 0 0,-1-1 1 0 0,2 3-1 0 0,-1-3 2 0 0,0-1 0 0 0,0 1 0 0 0,0-1-1 0 0,0 0 1 0 0,0 1 0 0 0,1-1 0 0 0,-1 0 0 0 0,0 0 0 0 0,1 0-1 0 0,-1 0 1 0 0,1 0 0 0 0,-1-1 0 0 0,1 1 0 0 0,0 0-1 0 0,-1-1 1 0 0,1 1 0 0 0,0-1 0 0 0,2 1 0 0 0,34 4 45 0 0,-31-5-29 0 0,18 2 74 0 0,36-3-1 0 0,-18-6-1998 0 0,-35 5-559 0 0,0 0 0 0 0,16-7 1 0 0,-12 2-4102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0:02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 12895 0 0,'0'0'998'0'0,"-4"7"794"0"0,-46 90 3986 0 0,-13 56-3504 0 0,3-7-1172 0 0,-110 189-190 0 0,162-322-1008 0 0,-9 22 0 0 0,16-32 71 0 0,-1 1-1 0 0,1 0 1 0 0,0-1 0 0 0,0 1-1 0 0,0 0 1 0 0,1 0-1 0 0,-1 0 1 0 0,1 0-1 0 0,0 0 1 0 0,0 0-1 0 0,1 5 1 0 0,-1-8-62 0 0,1 0-1 0 0,-1 0 1 0 0,0 0 0 0 0,1 0 0 0 0,0 1-1 0 0,-1-1 1 0 0,1 0 0 0 0,0 0 0 0 0,-1 0-1 0 0,1 0 1 0 0,0-1 0 0 0,0 1 0 0 0,0 0-1 0 0,0 0 1 0 0,0 0 0 0 0,0-1 0 0 0,0 1-1 0 0,2 1 1 0 0,13 4-3834 0 0,-7-3-3379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0:02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8751 0 0,'6'-5'10032'0'0,"-4"5"-9906"0"0,-1 0-1 0 0,0 1 1 0 0,1-1-1 0 0,-1 1 1 0 0,1-1 0 0 0,-1 1-1 0 0,0 0 1 0 0,1-1-1 0 0,-1 1 1 0 0,0 0-1 0 0,0 0 1 0 0,0 0 0 0 0,1 0-1 0 0,-1 0 1 0 0,0 0-1 0 0,0 0 1 0 0,0 0-1 0 0,-1 1 1 0 0,1-1 0 0 0,0 0-1 0 0,0 0 1 0 0,-1 1-1 0 0,2 2 1 0 0,2 5 203 0 0,-1 1 0 0 0,4 13 0 0 0,-6-17-92 0 0,7 32 525 0 0,5 18-176 0 0,-11-50-522 0 0,0 0 0 0 0,1 0-1 0 0,-1 0 1 0 0,1 0 0 0 0,0-1-1 0 0,7 9 1 0 0,-8-11-42 0 0,0-1 1 0 0,1 0-1 0 0,-1 0 0 0 0,1 0 0 0 0,0 0 1 0 0,-1 0-1 0 0,1-1 0 0 0,0 1 1 0 0,0-1-1 0 0,0 0 0 0 0,0 0 0 0 0,0 0 1 0 0,0 0-1 0 0,0-1 0 0 0,0 1 1 0 0,1-1-1 0 0,-1 0 0 0 0,0 1 0 0 0,0-2 1 0 0,0 1-1 0 0,1 0 0 0 0,3-1 0 0 0,8-2-181 0 0,0-1 0 0 0,-1 0 0 0 0,20-9 0 0 0,-24 9-112 0 0,21-8-1364 0 0,-1-1-3939 0 0,-1 0-1838 0 0</inkml:trace>
  <inkml:trace contextRef="#ctx0" brushRef="#br0" timeOffset="1">531 0 16671 0 0,'0'0'763'0'0,"-15"4"282"0"0,11-2-834 0 0,1 1 0 0 0,-1-1 0 0 0,0 0 0 0 0,1 1 0 0 0,0 0 0 0 0,-1 0 1 0 0,1 0-1 0 0,0 0 0 0 0,1 0 0 0 0,-1 1 0 0 0,0-1 0 0 0,1 1 0 0 0,0 0 0 0 0,-2 5 0 0 0,-3 7 544 0 0,0 0 1 0 0,-4 20-1 0 0,-7 25-209 0 0,-2-1-1 0 0,-3-1 1 0 0,-3-2 0 0 0,-37 62-1 0 0,6-27-478 0 0,-32 57-67 0 0,81-134-433 0 0,1 2 1 0 0,-10 28-1 0 0,7-10-6901 0 0,6-16-445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0:15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107 219 5527 0 0,'-1'1'423'0'0,"-25"38"2316"0"0,1 0 3790 0 0,23-36-5930 0 0,1 0 0 0 0,-1 0 0 0 0,1 0 0 0 0,0 1 0 0 0,0-1 0 0 0,0 0 0 0 0,0 1 0 0 0,0 5 0 0 0,1-5-548 0 0,-1-1 0 0 0,1 0 0 0 0,-1 1 1 0 0,0-1-1 0 0,0 0 0 0 0,-2 4 0 0 0,0 0-45 0 0,2-4 1 0 0,-1-1-1 0 0,1 1 1 0 0,-1-1-1 0 0,1 1 1 0 0,-1-1 0 0 0,0 0-1 0 0,1 0 1 0 0,-1 0 0 0 0,-3 2-1 0 0,-8 10 30 0 0,12-24-165 0 0,2 5 113 0 0,0 1 0 0 0,1-1 0 0 0,0 1 0 0 0,0-1 1 0 0,0 1-1 0 0,0 0 0 0 0,3-5 0 0 0,24-29-70 0 0,-14 19 34 0 0,2-4 49 0 0,0 1 0 0 0,1 1 0 0 0,1 0 0 0 0,1 1 0 0 0,38-28 0 0 0,-53 44 14 0 0,16-10 552 0 0,30-17 0 0 0,-45 28-455 0 0,0 0-1 0 0,0 0 1 0 0,0 1-1 0 0,0 0 1 0 0,0 0-1 0 0,0 1 1 0 0,1-1 0 0 0,-1 1-1 0 0,0 1 1 0 0,13-1-1 0 0,-17 2-95 0 0,-1-1 1 0 0,1 0-1 0 0,-1 1 0 0 0,1-1 0 0 0,-1 1 0 0 0,1-1 0 0 0,-1 1 1 0 0,1-1-1 0 0,-1 1 0 0 0,0 0 0 0 0,1 0 0 0 0,-1 0 1 0 0,0 0-1 0 0,1 0 0 0 0,-1 0 0 0 0,0 0 0 0 0,0 0 0 0 0,0 1 1 0 0,0-1-1 0 0,0 0 0 0 0,-1 1 0 0 0,1-1 0 0 0,0 1 1 0 0,0-1-1 0 0,-1 1 0 0 0,1-1 0 0 0,-1 1 0 0 0,0-1 0 0 0,1 1 1 0 0,-1-1-1 0 0,0 1 0 0 0,0-1 0 0 0,0 1 0 0 0,0 0 0 0 0,0 1 1 0 0,-1 7 40 0 0,1 0 0 0 0,-2 0 0 0 0,0 0 0 0 0,-3 12 0 0 0,4-21-53 0 0,-7 26-17 0 0,-1 0 1 0 0,-1 0-1 0 0,-1-1 0 0 0,-2-1 0 0 0,0 0 1 0 0,-18 23-1 0 0,27-46 6 0 0,4-8 11 0 0,1-7-29 0 0,6-9-107 0 0,0 1 0 0 0,2 0-1 0 0,0 0 1 0 0,1 0 0 0 0,1 1 0 0 0,1 1 0 0 0,1 0 0 0 0,20-24-1 0 0,-18 28 91 0 0,-1 0-1 0 0,2 1 1 0 0,0 0-1 0 0,1 2 1 0 0,0-1-1 0 0,0 2 0 0 0,2 1 1 0 0,-1 0-1 0 0,1 1 1 0 0,1 1-1 0 0,-1 1 1 0 0,1 1-1 0 0,1 0 0 0 0,26-3 1 0 0,-37 8 135 0 0,-1 0 1 0 0,0 1 0 0 0,1 1-1 0 0,-1-1 1 0 0,18 5-1 0 0,-23-5-37 0 0,1 2-1 0 0,-1-1 1 0 0,1 0-1 0 0,-1 1 0 0 0,0 0 1 0 0,0 0-1 0 0,0 0 1 0 0,0 1-1 0 0,0-1 1 0 0,0 1-1 0 0,0 0 0 0 0,-1 0 1 0 0,6 7-1 0 0,-7-8-21 0 0,-1 1-1 0 0,0-1 1 0 0,0 1-1 0 0,1 0 0 0 0,-2 0 1 0 0,1 0-1 0 0,0-1 1 0 0,0 1-1 0 0,-1 0 1 0 0,0 0-1 0 0,1 0 1 0 0,-1 0-1 0 0,0 0 1 0 0,-1 0-1 0 0,1 0 1 0 0,0 0-1 0 0,-1 0 1 0 0,0 0-1 0 0,0 0 0 0 0,1-1 1 0 0,-4 6-1 0 0,-2 6 102 0 0,-1 0-1 0 0,-1-1 1 0 0,-9 13 0 0 0,8-12-54 0 0,-34 48 95 0 0,22-32-363 0 0,0 1 0 0 0,-18 40 0 0 0,35-61-298 0 0,3-3-2685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0:16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310 126 14335 0 0,'0'0'1306'0'0,"14"5"-1052"0"0,-3-1 408 0 0,8 3 1303 0 0,27 6 0 0 0,-38-11-1673 0 0,0-1 1 0 0,-1 0-1 0 0,1-1 0 0 0,0 0 0 0 0,0 0 0 0 0,14-2 0 0 0,0-3 18 0 0,-1 0-1 0 0,1-1 0 0 0,38-17 1 0 0,-48 17-293 0 0,1 0 0 0 0,-1-1 1 0 0,-1-1-1 0 0,1 0 0 0 0,-1 0 1 0 0,-1-1-1 0 0,14-14 0 0 0,-23 22-52 0 0,1-1-1 0 0,-1 0 1 0 0,0 1-1 0 0,0-1 1 0 0,0 0-1 0 0,0 0 1 0 0,0 0-1 0 0,0 1 1 0 0,0-1-1 0 0,-1 0 0 0 0,2-4 1 0 0,-2 5 4 0 0,0 0 1 0 0,-1 0-1 0 0,1 1 1 0 0,0-1-1 0 0,0 0 0 0 0,0 1 1 0 0,0-1-1 0 0,-1 0 1 0 0,1 1-1 0 0,0-1 0 0 0,0 0 1 0 0,-1 1-1 0 0,1-1 1 0 0,-1 0-1 0 0,1 1 0 0 0,-1-1 1 0 0,1 1-1 0 0,-1-1 1 0 0,1 1-1 0 0,-1-1 0 0 0,1 1 1 0 0,-1-1-1 0 0,1 1 1 0 0,-1 0-1 0 0,0-1 0 0 0,1 1 1 0 0,-1 0-1 0 0,0 0 1 0 0,1-1-1 0 0,-1 1 0 0 0,0 0 1 0 0,1 0-1 0 0,-1 0 1 0 0,0 0-1 0 0,0 0 0 0 0,1 0 1 0 0,-2 0-1 0 0,-6-1-94 0 0,1 1 1 0 0,-1 1-1 0 0,0-1 0 0 0,1 1 1 0 0,-1 0-1 0 0,1 1 0 0 0,0 0 1 0 0,-9 3-1 0 0,-57 28-419 0 0,49-20 346 0 0,6-5 86 0 0,-191 99-885 0 0,165-81 1018 0 0,1 1 0 0 0,-63 55 1 0 0,103-80-5 0 0,-16 15 158 0 0,-20 22 1 0 0,35-34-122 0 0,-1 0 1 0 0,1 0-1 0 0,1 1 0 0 0,-1-1 0 0 0,1 1 1 0 0,0 0-1 0 0,0 0 0 0 0,1 0 1 0 0,0 0-1 0 0,-2 7 0 0 0,4-11-45 0 0,-1 0-1 0 0,1 0 1 0 0,0-1 0 0 0,0 1-1 0 0,0 0 1 0 0,0 0-1 0 0,0 0 1 0 0,0 0 0 0 0,1 0-1 0 0,-1-1 1 0 0,1 1-1 0 0,-1 0 1 0 0,1 0-1 0 0,0 0 1 0 0,0-1 0 0 0,0 1-1 0 0,-1-1 1 0 0,2 1-1 0 0,-1 0 1 0 0,0-1 0 0 0,0 0-1 0 0,0 1 1 0 0,1-1-1 0 0,-1 0 1 0 0,1 0 0 0 0,-1 1-1 0 0,1-1 1 0 0,-1 0-1 0 0,1 0 1 0 0,-1-1 0 0 0,1 1-1 0 0,0 0 1 0 0,0-1-1 0 0,-1 1 1 0 0,4 0 0 0 0,4 1-5 0 0,1 0 0 0 0,-1-1 1 0 0,0 0-1 0 0,1 0 1 0 0,15-2-1 0 0,19-3-194 0 0,78-16 1 0 0,42-23-4086 0 0,-109 26-1727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0:16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32 12351 0 0,'0'0'1119'0'0,"-7"2"-902"0"0,5-2 109 0 0,0 0-1 0 0,1 1 0 0 0,-1-1 1 0 0,0 0-1 0 0,0 0 1 0 0,0-1-1 0 0,0 1 0 0 0,0 0 1 0 0,1-1-1 0 0,-1 1 1 0 0,0-1-1 0 0,0 0 0 0 0,-2-1 1 0 0,3 2 734 0 0,-6-5 1472 0 0,5 2-2447 0 0,-1 1-1 0 0,1 0 1 0 0,-1 0 0 0 0,0 0-1 0 0,0 0 1 0 0,0 1-1 0 0,0-1 1 0 0,0 1-1 0 0,0-1 1 0 0,0 1 0 0 0,0 0-1 0 0,-1 0 1 0 0,1 1-1 0 0,0-1 1 0 0,-1 1 0 0 0,1-1-1 0 0,-1 1 1 0 0,1 0-1 0 0,0 0 1 0 0,-1 1 0 0 0,1-1-1 0 0,0 1 1 0 0,-1 0-1 0 0,1 0 1 0 0,0 0 0 0 0,-4 1-1 0 0,-9 4-102 0 0,0 1 0 0 0,0 0-1 0 0,1 1 1 0 0,-1 1 0 0 0,2 0-1 0 0,-27 22 1 0 0,24-16 74 0 0,1 1 0 0 0,1 0 0 0 0,0 1 0 0 0,-24 37 0 0 0,34-46-3 0 0,0 0 1 0 0,1 0-1 0 0,0 0 0 0 0,0 1 1 0 0,0 0-1 0 0,2-1 0 0 0,-1 1 1 0 0,-2 15-1 0 0,5-23-42 0 0,0 0 0 0 0,0 0 1 0 0,0-1-1 0 0,0 1 0 0 0,0 0 0 0 0,0 0 0 0 0,0 0 0 0 0,0 0 1 0 0,1 0-1 0 0,-1-1 0 0 0,0 1 0 0 0,0 0 0 0 0,1 0 0 0 0,-1 0 1 0 0,1-1-1 0 0,-1 1 0 0 0,0 0 0 0 0,1-1 0 0 0,0 1 0 0 0,-1 0 1 0 0,1-1-1 0 0,-1 1 0 0 0,2 1 0 0 0,0-2 5 0 0,-1 1 1 0 0,1-1-1 0 0,-1 1 1 0 0,1-1-1 0 0,-1 1 0 0 0,1-1 1 0 0,-1 0-1 0 0,1 1 1 0 0,-1-1-1 0 0,1 0 0 0 0,-1 0 1 0 0,3-1-1 0 0,5 0 66 0 0,-1-1-1 0 0,1 0 1 0 0,13-5 0 0 0,-18 6-50 0 0,150-64-1369 0 0,-58 11-5287 0 0,-71 39 4321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48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34 429 6911 0 0,'0'0'623'0'0,"-2"0"-514"0"0,1 0 266 0 0,0 0 0 0 0,0 0-1 0 0,-1 0 1 0 0,1 0-1 0 0,0 0 1 0 0,0 0 0 0 0,-1 0-1 0 0,1-1 1 0 0,0 1 0 0 0,0 0-1 0 0,0-1 1 0 0,-1 1-1 0 0,1-1 1 0 0,0 1 0 0 0,0-1-1 0 0,0 0 1 0 0,0 1-1 0 0,0-1 1 0 0,0 0 0 0 0,0 0-1 0 0,0 0 1 0 0,1 0 0 0 0,-1 1-1 0 0,0-1 1 0 0,0 0-1 0 0,1-1 1 0 0,-1 1 0 0 0,-1-2-1 0 0,2 1-222 0 0,0 0 0 0 0,0 0 0 0 0,0 0 1 0 0,0 0-1 0 0,0 0 0 0 0,0 0 0 0 0,0 0 0 0 0,1 0 0 0 0,-1 0 0 0 0,1 0 0 0 0,-1 0 0 0 0,1 1 0 0 0,0-1 0 0 0,-1 0 0 0 0,1 0 0 0 0,0 0 0 0 0,1 1 0 0 0,1-3 1 0 0,18-22 47 0 0,2 1-1 0 0,1 1 1 0 0,0 2 0 0 0,31-22 0 0 0,-4 2-146 0 0,87-63-38 0 0,-112 88 2 0 0,0 2 1 0 0,1 1-1 0 0,48-19 0 0 0,-72 32-4 0 0,1 0 0 0 0,-1 0 0 0 0,1 0 0 0 0,-1 1 0 0 0,1-1 0 0 0,-1 1 0 0 0,1 0-1 0 0,-1 0 1 0 0,1 0 0 0 0,0 0 0 0 0,4 2 0 0 0,-6-2-8 0 0,0 1 0 0 0,-1-1-1 0 0,1 1 1 0 0,-1 0 0 0 0,1-1 0 0 0,-1 1-1 0 0,1 0 1 0 0,-1 0 0 0 0,0 0-1 0 0,0 0 1 0 0,1 1 0 0 0,-1-1 0 0 0,0 0-1 0 0,0 0 1 0 0,0 1 0 0 0,0-1 0 0 0,0 1-1 0 0,0-1 1 0 0,-1 1 0 0 0,1-1-1 0 0,0 1 1 0 0,-1-1 0 0 0,1 1 0 0 0,-1 0-1 0 0,1 2 1 0 0,0 4 5 0 0,-1 1 0 0 0,0-1 0 0 0,0 0 0 0 0,-1 0 0 0 0,0 0 0 0 0,0 0 0 0 0,-1 0 0 0 0,-4 13 0 0 0,-28 62 124 0 0,30-74-129 0 0,-15 28 45 0 0,8-16-3 0 0,-17 44 0 0 0,26-60-55 0 0,0 1-1 0 0,1 0 1 0 0,0 0-1 0 0,0 1 0 0 0,0-1 1 0 0,0 0-1 0 0,1 0 0 0 0,0 0 1 0 0,1 0-1 0 0,-1 1 0 0 0,1-1 1 0 0,3 9-1 0 0,-2-10-91 0 0,1 0-1 0 0,0 0 0 0 0,0-1 1 0 0,0 1-1 0 0,0-1 1 0 0,1 1-1 0 0,0-1 1 0 0,0 0-1 0 0,0-1 0 0 0,0 1 1 0 0,7 4-1 0 0,2 1-1178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44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179 127 15319 0 0,'0'0'1386'0'0,"0"2"-1142"0"0,0 30 2508 0 0,11-26-950 0 0,-3-6-1613 0 0,0 0 0 0 0,1 0-1 0 0,-1-1 1 0 0,0 0 0 0 0,0 0-1 0 0,0-1 1 0 0,0 0 0 0 0,8-3-1 0 0,64-29 2 0 0,14-16-504 0 0,-82 43-6 0 0,-1-1 0 0 0,0 0 1 0 0,0 0-1 0 0,-1-1 1 0 0,16-18-1 0 0,-25 26 14 0 0,-7 0-296 0 0,1 0 479 0 0,-1 1-1 0 0,0-1 0 0 0,1 1 0 0 0,-1 1 0 0 0,1-1 1 0 0,-1 1-1 0 0,-10 2 0 0 0,-45 17-48 0 0,44-13 170 0 0,-19 6 108 0 0,0 3 0 0 0,1 1 0 0 0,-62 40 0 0 0,78-44 74 0 0,1 1 0 0 0,0 1 0 0 0,1 0-1 0 0,1 2 1 0 0,0 0 0 0 0,2 0 0 0 0,-25 39 0 0 0,35-49-126 0 0,0-1 0 0 0,1 1 0 0 0,0 0 0 0 0,0 1 0 0 0,1-1 0 0 0,0 0 0 0 0,0 1 0 0 0,-1 12-1 0 0,2-17-68 0 0,1-1-1 0 0,0 1 1 0 0,1 0-1 0 0,-1 0 1 0 0,0 0-1 0 0,1-1 0 0 0,-1 1 1 0 0,1 0-1 0 0,0-1 1 0 0,0 1-1 0 0,0-1 0 0 0,0 1 1 0 0,1-1-1 0 0,-1 1 1 0 0,1-1-1 0 0,-1 0 1 0 0,1 1-1 0 0,0-1 0 0 0,0 0 1 0 0,0 0-1 0 0,0-1 1 0 0,0 1-1 0 0,0 0 0 0 0,0-1 1 0 0,1 1-1 0 0,-1-1 1 0 0,3 2-1 0 0,15 4-1585 0 0,1-3-5382 0 0</inkml:trace>
  <inkml:trace contextRef="#ctx0" brushRef="#br0" timeOffset="1">534 560 17047 0 0,'0'0'779'0'0,"-4"-15"290"0"0,4 9-656 0 0,-1 0 1 0 0,1 0-1 0 0,0-1 0 0 0,1-10 0 0 0,-1-18 1753 0 0,-1 25-2074 0 0,0 1 1 0 0,1 0-1 0 0,0-1 0 0 0,0 1 1 0 0,1-1-1 0 0,0 1 0 0 0,1 0 1 0 0,0 0-1 0 0,0 0 0 0 0,1 0 0 0 0,0 0 1 0 0,1 0-1 0 0,0 1 0 0 0,0-1 1 0 0,1 1-1 0 0,0 0 0 0 0,7-8 0 0 0,4-4-255 0 0,2 0-1 0 0,1 1 1 0 0,0 1 0 0 0,23-16-1 0 0,91-57-2479 0 0,-119 81 2254 0 0,17-9-1312 0 0,-1 2-370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0:16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3 304 6447 0 0,'-3'39'1876'0'0,"3"-23"10000"0"0,9-30-9587 0 0,-5 8-1839 0 0,18-29-78 0 0,2 0 1 0 0,1 2-1 0 0,2 0 1 0 0,37-34-1 0 0,-47 51-339 0 0,1 1-1 0 0,1 0 0 0 0,0 1 0 0 0,1 2 1 0 0,1 0-1 0 0,0 1 0 0 0,0 1 1 0 0,1 1-1 0 0,23-7 0 0 0,-40 15 32 0 0,0-1 1 0 0,0 1-1 0 0,0 0 0 0 0,0 1 1 0 0,0-1-1 0 0,0 1 0 0 0,0 0 1 0 0,8 1-1 0 0,-11 0-39 0 0,-1-1-1 0 0,1 1 1 0 0,-1-1 0 0 0,0 1 0 0 0,1-1-1 0 0,-1 1 1 0 0,0 0 0 0 0,1 0 0 0 0,-1 0 0 0 0,0 0-1 0 0,0 0 1 0 0,0 0 0 0 0,0 0 0 0 0,0 0-1 0 0,0 0 1 0 0,0 0 0 0 0,0 1 0 0 0,0-1-1 0 0,0 0 1 0 0,-1 1 0 0 0,1-1 0 0 0,-1 0-1 0 0,1 1 1 0 0,-1-1 0 0 0,1 1 0 0 0,-1-1-1 0 0,0 1 1 0 0,0-1 0 0 0,1 1 0 0 0,-1-1 0 0 0,0 1-1 0 0,-1 2 1 0 0,0 14 23 0 0,-2 0 0 0 0,0-1-1 0 0,0 1 1 0 0,-12 30 0 0 0,0 2-11 0 0,12-37-26 0 0,0 0 1 0 0,0 0-1 0 0,1 0 0 0 0,0 0 0 0 0,2 0 1 0 0,-1 0-1 0 0,2 0 0 0 0,-1 1 1 0 0,2-1-1 0 0,5 25 0 0 0,-3-26-84 0 0,0 1 0 0 0,1-1 0 0 0,0 0 0 0 0,11 17 1 0 0,6 0-2672 0 0,-14-26-3148 0 0,2-3-2756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0:33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76 5063 0 0,'2'-1'390'0'0,"19"-24"127"0"0,15-11 6363 0 0,-23 23-1417 0 0,-13 14-5331 0 0,-151 350 205 0 0,100-243-272 0 0,-147 291-54 0 0,174-359 16 0 0,-1-1-1 0 0,-1-2 1 0 0,-55 59 0 0 0,49-67-14 0 0,19-18 44 0 0,-21 22 1 0 0,136-137-238 0 0,-68 68-96 0 0,42-58 0 0 0,-47 55 51 0 0,49-50 0 0 0,-66 78 214 0 0,12-13 54 0 0,2 0 0 0 0,0 2 0 0 0,54-36-1 0 0,-78 57 3 0 0,-1 0 1 0 0,1 1-1 0 0,-1-1 0 0 0,0 0 0 0 0,1 1 0 0 0,0-1 1 0 0,-1 0-1 0 0,1 1 0 0 0,-1 0 0 0 0,1-1 0 0 0,0 1 1 0 0,-1 0-1 0 0,1 0 0 0 0,-1 0 0 0 0,1 0 0 0 0,0 0 1 0 0,-1 0-1 0 0,1 1 0 0 0,0-1 0 0 0,2 1 0 0 0,-3 0 13 0 0,1 0-1 0 0,-1 0 1 0 0,1 1-1 0 0,-1-1 1 0 0,1 0-1 0 0,-1 1 1 0 0,0-1-1 0 0,0 0 1 0 0,0 1-1 0 0,0-1 1 0 0,0 1-1 0 0,0 0 1 0 0,0-1-1 0 0,0 1 1 0 0,0 2-1 0 0,2 5 109 0 0,-1 0 0 0 0,0 1 0 0 0,0-1 0 0 0,-1 1-1 0 0,0 16 1 0 0,-2 2-29 0 0,-1 1 0 0 0,-1 0-1 0 0,-1-1 1 0 0,-1 0 0 0 0,-2 0 0 0 0,-1 0-1 0 0,-1-1 1 0 0,-1 0 0 0 0,-2 0-1 0 0,-15 26 1 0 0,4-24-7975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0:33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111 181 10135 0 0,'0'0'778'0'0,"0"1"-506"0"0,-1 4 179 0 0,1-1 1 0 0,0 0 0 0 0,0 0 0 0 0,0 0 0 0 0,1 6 1481 0 0,0-8-573 0 0,1 0-1222 0 0,-1 0 0 0 0,0 0 0 0 0,0-1 0 0 0,1 1 0 0 0,-1-1 0 0 0,1 1 0 0 0,-1-1 0 0 0,1 1 0 0 0,0-1 0 0 0,-1 0 0 0 0,1 0 0 0 0,0 0 0 0 0,0 0 0 0 0,0 0 0 0 0,0 0 0 0 0,0 0 0 0 0,2 0 0 0 0,1-1-14 0 0,-1 1 0 0 0,0-1 0 0 0,1 0-1 0 0,-1 0 1 0 0,1-1 0 0 0,-1 1 0 0 0,0-1-1 0 0,5-1 1 0 0,9-3 80 0 0,0-1-1 0 0,0-1 0 0 0,-1 0 1 0 0,19-12-1 0 0,64-43-163 0 0,-88 53-33 0 0,-6 5-7 0 0,40-29 0 0 0,-41 29 0 0 0,-1 0 0 0 0,0 0 0 0 0,0 0 0 0 0,-1 0 0 0 0,1 0 0 0 0,-1-1 0 0 0,5-9 0 0 0,-7 13-4 0 0,-1 0 0 0 0,1 0 1 0 0,-1 0-1 0 0,1 0 0 0 0,-1 0 0 0 0,0 0 0 0 0,0 0 0 0 0,1 0 0 0 0,-1 0 1 0 0,0 0-1 0 0,0 0 0 0 0,0 0 0 0 0,0 0 0 0 0,0-1 0 0 0,-1 1 0 0 0,1 0 0 0 0,0 0 1 0 0,0 0-1 0 0,-1 0 0 0 0,1 0 0 0 0,0 0 0 0 0,-1-1 0 0 0,0 1-6 0 0,0 0 0 0 0,0 0 0 0 0,0 0 0 0 0,-1 0-1 0 0,1 0 1 0 0,0 0 0 0 0,0 0 0 0 0,-1 0 0 0 0,1 1 0 0 0,0-1-1 0 0,-1 0 1 0 0,1 1 0 0 0,-3-1 0 0 0,-2-1-43 0 0,0 2 0 0 0,1-1 0 0 0,-1 0 0 0 0,0 1-1 0 0,0 0 1 0 0,1 0 0 0 0,-7 2 0 0 0,-2 1-58 0 0,1 1 0 0 0,0 0 0 0 0,0 1 1 0 0,0 0-1 0 0,0 1 0 0 0,-15 10 0 0 0,-68 51-262 0 0,86-59 369 0 0,-15 11-28 0 0,1 1 0 0 0,1 1-1 0 0,1 1 1 0 0,-25 31 0 0 0,39-42 107 0 0,0-1-1 0 0,1 1 1 0 0,0 0 0 0 0,1 1-1 0 0,0 0 1 0 0,1 0-1 0 0,0 0 1 0 0,1 1 0 0 0,1-1-1 0 0,0 1 1 0 0,0 0 0 0 0,-1 24-1 0 0,4-32-31 0 0,0 0 0 0 0,1 0 0 0 0,0 0 0 0 0,-1 0 0 0 0,1 0 0 0 0,1 0-1 0 0,-1 0 1 0 0,1-1 0 0 0,0 1 0 0 0,0-1 0 0 0,0 1 0 0 0,1-1 0 0 0,-1 0 0 0 0,1 1 0 0 0,0-1 0 0 0,1-1-1 0 0,3 5 1 0 0,-3-5-121 0 0,-1 0-1 0 0,1-1 1 0 0,0 1-1 0 0,-1-1 0 0 0,1 0 1 0 0,0 0-1 0 0,0 0 0 0 0,0-1 1 0 0,1 0-1 0 0,-1 1 1 0 0,0-1-1 0 0,0-1 0 0 0,1 1 1 0 0,-1-1-1 0 0,0 0 1 0 0,1 0-1 0 0,-1 0 0 0 0,1 0 1 0 0,-1-1-1 0 0,5-1 1 0 0,13-4-844 0 0,1-1-6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0:33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33 7831 0 0,'0'0'706'0'0,"-2"-9"-564"0"0,1 7 85 0 0,0 1-1 0 0,-1-1 0 0 0,1 1 0 0 0,0-1 0 0 0,0 1 1 0 0,-1-1-1 0 0,1 1 0 0 0,-1 0 0 0 0,0 0 0 0 0,1 0 0 0 0,-1-1 1 0 0,0 2-1 0 0,1-1 0 0 0,-1 0 0 0 0,0 0 0 0 0,0 1 1 0 0,0-1-1 0 0,0 1 0 0 0,0-1 0 0 0,0 1 0 0 0,-3-1 1 0 0,-3 1 1024 0 0,0-1 1 0 0,0 2 0 0 0,-15 1 0 0 0,3 0-1202 0 0,-1 2 1 0 0,1 1-1 0 0,0 0 0 0 0,1 2 0 0 0,-1 0 1 0 0,1 1-1 0 0,1 1 0 0 0,-1 0 0 0 0,1 2 0 0 0,1 0 1 0 0,-17 15-1 0 0,29-22-60 0 0,1 0 0 0 0,0 0-1 0 0,0 1 1 0 0,0 0 0 0 0,1 0 0 0 0,0 0 0 0 0,0 0-1 0 0,-5 11 1 0 0,7-13 9 0 0,0 1-1 0 0,0-1 1 0 0,0 1-1 0 0,0 0 1 0 0,0-1-1 0 0,1 1 1 0 0,0 0-1 0 0,0-1 1 0 0,0 1-1 0 0,0 0 1 0 0,0-1-1 0 0,1 1 0 0 0,0 0 1 0 0,0-1-1 0 0,1 5 1 0 0,-1-7 43 0 0,-1 0-1 0 0,1 1 1 0 0,0-1 0 0 0,-1 0 0 0 0,1 0-1 0 0,0 1 1 0 0,0-1 0 0 0,0 0 0 0 0,0 0-1 0 0,0 0 1 0 0,0 0 0 0 0,1 0 0 0 0,-1 0-1 0 0,0-1 1 0 0,0 1 0 0 0,1 0 0 0 0,-1-1-1 0 0,0 1 1 0 0,1-1 0 0 0,-1 1 0 0 0,1-1-1 0 0,-1 1 1 0 0,1-1 0 0 0,-1 0-1 0 0,3 0 1 0 0,0 0 58 0 0,-1 0-1 0 0,0 0 0 0 0,0-1 0 0 0,0 1 1 0 0,1-1-1 0 0,-1 0 0 0 0,0 0 0 0 0,0 0 1 0 0,0 0-1 0 0,4-2 0 0 0,1-2 35 0 0,0 0-1 0 0,0-1 1 0 0,-1 0 0 0 0,1 0-1 0 0,-1 0 1 0 0,8-11 0 0 0,1 1-62 0 0,-14 15-147 0 0,-2 2-6 0 0,0 1 69 0 0,0-1-1 0 0,0 1 1 0 0,0-1 0 0 0,0 1-1 0 0,0-1 1 0 0,0 1 0 0 0,0 0-1 0 0,-2 2 1 0 0,2-1 7 0 0,-4 69 5 0 0,4-62 0 0 0,0-8-4 0 0,0-1 0 0 0,0 0-1 0 0,0 1 1 0 0,1-1 0 0 0,-1 0-1 0 0,0 1 1 0 0,0-1 0 0 0,1 0-1 0 0,-1 1 1 0 0,1-1 0 0 0,-1 0-1 0 0,1 0 1 0 0,-1 1 0 0 0,1-1 0 0 0,0 0-1 0 0,1 2 1 0 0,0-1-53 0 0,-1 0-85 0 0,1-2-943 0 0,7 2-3955 0 0,3-3-1699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0:34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31 6447 0 0,'6'-3'110'0'0,"-3"1"-13"0"0,0 0 1 0 0,0 1-1 0 0,0-1 0 0 0,-1-1 1 0 0,1 1-1 0 0,-1 0 0 0 0,9-12 9763 0 0,-36 45-5189 0 0,-9 21-4621 0 0,15-22 307 0 0,-9 16-267 0 0,2 1-1 0 0,-36 94 1 0 0,-16 111 112 0 0,-16 52-241 0 0,63-228 32 0 0,-2-2-1 0 0,-47 72 1 0 0,97-160-240 0 0,-6 5-286 0 0,22-25-2564 0 0,-17 13-3781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0:34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0 165 3223 0 0,'0'0'17008'0'0,"2"2"-16348"0"0,4 2-356 0 0,-1-1 0 0 0,1 1 0 0 0,0-1 0 0 0,0 0-1 0 0,0-1 1 0 0,1 1 0 0 0,-1-1 0 0 0,11 2 0 0 0,-6-3-84 0 0,0 0 0 0 0,-1-1 0 0 0,1 0 1 0 0,0 0-1 0 0,12-3 0 0 0,-1 0-14 0 0,-1-1 1 0 0,0-1-1 0 0,35-12 0 0 0,190-79 138 0 0,-113 47-1107 0 0,-105 42-1369 0 0,33-6 1 0 0,-59 13 568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0:55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24 919 0 0,'-2'0'67'0'0,"-1"0"456"0"0,-30-5 14621 0 0,44-6-13726 0 0,-24 28-1282 0 0,0-1 0 0 0,-1-1-1 0 0,-24 20 1 0 0,-16 16 233 0 0,-15 33 423 0 0,61-73-650 0 0,1 1-1 0 0,0-1 1 0 0,1 1 0 0 0,0 0 0 0 0,1 1-1 0 0,-4 14 1 0 0,8-24-122 0 0,0 0 0 0 0,0 1 0 0 0,1-1 1 0 0,-1 1-1 0 0,1-1 0 0 0,0 0 0 0 0,0 1 0 0 0,0-1 0 0 0,1 1 0 0 0,-1-1 0 0 0,1 0 0 0 0,0 1 0 0 0,0-1 1 0 0,0 0-1 0 0,0 0 0 0 0,2 5 0 0 0,0-5 34 0 0,-1 1 0 0 0,1-1 0 0 0,-1 0 0 0 0,1 0 0 0 0,0 0 0 0 0,1 0 0 0 0,-1 0 0 0 0,0-1 0 0 0,1 1 0 0 0,-1-1 0 0 0,8 3 0 0 0,-2-1 85 0 0,1 0 1 0 0,0-1-1 0 0,0-1 1 0 0,0 1-1 0 0,0-2 1 0 0,0 1-1 0 0,0-1 1 0 0,1-1-1 0 0,-1 0 1 0 0,11-2-1 0 0,-6 0-50 0 0,-1 0 1 0 0,0-2-1 0 0,1 0 0 0 0,-1-1 0 0 0,-1 0 1 0 0,1-1-1 0 0,-1 0 0 0 0,0-1 0 0 0,0-1 1 0 0,-1 0-1 0 0,0 0 0 0 0,-1-2 0 0 0,1 1 1 0 0,-2-1-1 0 0,18-21 0 0 0,-12 10-1 0 0,0-1 0 0 0,-1 0 1 0 0,12-26-1 0 0,-23 39-100 0 0,0 0 0 0 0,0 1 0 0 0,-1-1 0 0 0,-1-1 0 0 0,1 1 1 0 0,-1 0-1 0 0,-1-1 0 0 0,0 1 0 0 0,0-1 0 0 0,-1 0 0 0 0,0 1 1 0 0,-1-10-1 0 0,0 16-26 0 0,1 0 0 0 0,-1 0 1 0 0,0 1-1 0 0,0-1 0 0 0,0 0 0 0 0,0 1 0 0 0,0-1 1 0 0,-1 1-1 0 0,1-1 0 0 0,-1 1 0 0 0,1 0 1 0 0,-1-1-1 0 0,0 1 0 0 0,0 0 0 0 0,-3-2 1 0 0,1 1-31 0 0,0 0-1 0 0,0 1 1 0 0,-1 0 0 0 0,1 0 0 0 0,0 0 0 0 0,-1 1 0 0 0,1-1 0 0 0,-8-1 0 0 0,-5 1-142 0 0,0 1 1 0 0,0 0-1 0 0,-34 3 1 0 0,50-2 201 0 0,-18 5-215 0 0,17-5 45 0 0,4 0-1318 0 0,11 0 402 0 0,-1-1-1 0 0,21-5 1 0 0,-12 1-158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0:55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97 127 10591 0 0,'3'-5'781'0'0,"2"-5"-516"0"0,0-1 0 0 0,6-19 0 0 0,-8 7 6651 0 0,-3 23-6872 0 0,0-1 1 0 0,0 1-1 0 0,0 0 0 0 0,0 0 0 0 0,0 0 0 0 0,0 0 0 0 0,0 0 0 0 0,0-1 1 0 0,0 1-1 0 0,0 0 0 0 0,0 0 0 0 0,0 0 0 0 0,0 0 0 0 0,0-1 1 0 0,0 1-1 0 0,0 0 0 0 0,0 0 0 0 0,-1 0 0 0 0,1 0 0 0 0,0 0 1 0 0,0 0-1 0 0,0 0 0 0 0,0-1 0 0 0,0 1 0 0 0,0 0 0 0 0,0 0 1 0 0,-1 0-1 0 0,1 0 0 0 0,0 0 0 0 0,0 0 0 0 0,0 0 0 0 0,0 0 1 0 0,0 0-1 0 0,-1 0 0 0 0,1 0 0 0 0,0 0 0 0 0,0 0 0 0 0,0 0 0 0 0,0 0 1 0 0,-1 0-1 0 0,1 0 0 0 0,0 0 0 0 0,0 0 0 0 0,0 0 0 0 0,0 0 1 0 0,0 0-1 0 0,-1 0 0 0 0,1 0 0 0 0,0 0 0 0 0,0 0 0 0 0,0 0 1 0 0,0 0-1 0 0,0 0 0 0 0,-1 0 0 0 0,1 0 0 0 0,0 1 0 0 0,-8 4 427 0 0,-1 3-427 0 0,1 1-1 0 0,-1 0 1 0 0,2 0-1 0 0,0 1 1 0 0,0-1-1 0 0,0 2 1 0 0,-5 11-1 0 0,3-3-50 0 0,1 1 0 0 0,0 0 0 0 0,-5 24 0 0 0,11-36 3 0 0,1 0 0 0 0,0 1 0 0 0,0-1 0 0 0,0 0 0 0 0,1 1 0 0 0,1-1 0 0 0,1 11 0 0 0,-2-16 16 0 0,1 0 0 0 0,-1-1 0 0 0,1 1 0 0 0,0-1 0 0 0,0 1 0 0 0,0-1 0 0 0,1 1-1 0 0,-1-1 1 0 0,1 1 0 0 0,-1-1 0 0 0,4 3 0 0 0,-4-4 20 0 0,0 1 0 0 0,1-1 0 0 0,0 0 1 0 0,-1 0-1 0 0,1 0 0 0 0,0 0 0 0 0,-1 0 0 0 0,1-1 0 0 0,0 1 0 0 0,0-1 0 0 0,-1 1 1 0 0,1-1-1 0 0,0 1 0 0 0,0-1 0 0 0,0 0 0 0 0,0 0 0 0 0,0 0 0 0 0,2 0 0 0 0,8-2 217 0 0,-1 0-1 0 0,0-1 0 0 0,0 0 0 0 0,0 0 0 0 0,0-1 0 0 0,18-10 0 0 0,-9 3-92 0 0,0-1 0 0 0,25-21 1 0 0,-26 18-107 0 0,0-1 0 0 0,-2-1 0 0 0,29-33 0 0 0,-40 41-114 0 0,0 0 0 0 0,0 0 0 0 0,-1 0 0 0 0,0 0 0 0 0,-1-1 0 0 0,0 0 1 0 0,-1 0-1 0 0,1 0 0 0 0,-2 0 0 0 0,0-1 0 0 0,2-12 0 0 0,-3-6-1100 0 0,-1 11-6376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0:56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71 15775 0 0,'7'-20'836'0'0,"11"-27"2618"0"0,-19 47-3341 0 0,0 0 0 0 0,1-1 0 0 0,-1 1 0 0 0,1-1 0 0 0,-1 1 1 0 0,0 0-1 0 0,0 0 0 0 0,1-1 0 0 0,-1 1 0 0 0,0 0 0 0 0,1 0 1 0 0,-1 0-1 0 0,0 0 0 0 0,0 0 0 0 0,1 0 0 0 0,-2 0 0 0 0,0 1-41 0 0,-1-1 0 0 0,1 1 0 0 0,0 0 0 0 0,0-1 0 0 0,0 1-1 0 0,0 0 1 0 0,0 1 0 0 0,0-1 0 0 0,0 0 0 0 0,0 1 0 0 0,1-1-1 0 0,-3 2 1 0 0,-19 23-12 0 0,17-18-32 0 0,-16 19-9 0 0,2 1 0 0 0,-26 47 0 0 0,-24 65-17 0 0,64-127 3 0 0,-132 342 134 0 0,37-86 28 0 0,100-265-193 0 0,-62 138 289 0 0,47-110-1356 0 0,-2 0 0 0 0,-27 36 0 0 0,39-60-614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0:56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61 154 2303 0 0,'-61'-6'18332'0'0,"100"6"-17338"0"0,-1-3 1 0 0,43-7-1 0 0,104-31-28 0 0,6-2-571 0 0,-41 17-1725 0 0,-2 5-4961 0 0,-109 18 4052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44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37 13903 0 0,'0'0'1262'0'0,"-1"2"-1037"0"0,-27 65 3431 0 0,37-59-2735 0 0,-6-7-838 0 0,-1 0 0 0 0,0 1 0 0 0,1-1 0 0 0,-1-1 0 0 0,1 1 0 0 0,-1 0 1 0 0,1-1-1 0 0,-1 1 0 0 0,1-1 0 0 0,0 0 0 0 0,-1 0 0 0 0,1 0 0 0 0,4 0 0 0 0,35-8 499 0 0,-36 7-535 0 0,10-3 14 0 0,-1 0-1 0 0,1-2 0 0 0,-1 1 1 0 0,22-13-1 0 0,-30 14-186 0 0,1 0-1 0 0,-1-1 1 0 0,0-1-1 0 0,-1 1 1 0 0,1-1-1 0 0,-1 0 1 0 0,0 0-1 0 0,-1-1 1 0 0,10-13 0 0 0,-14 18-94 0 0,-12 0-601 0 0,-4-1 656 0 0,2 6 108 0 0,-1 1-1 0 0,1 1 1 0 0,0-1-1 0 0,0 2 0 0 0,0 0 1 0 0,-19 12-1 0 0,11-6 37 0 0,-7 4 55 0 0,1 0 0 0 0,1 2 0 0 0,-40 36 1 0 0,53-42 36 0 0,0 0 0 0 0,1 2 1 0 0,0-1-1 0 0,2 2 0 0 0,-1-1 1 0 0,2 1-1 0 0,0 1 1 0 0,-7 17-1 0 0,14-29-21 0 0,1-1 0 0 0,0 1 0 0 0,-1-1 0 0 0,2 1 1 0 0,-1-1-1 0 0,0 1 0 0 0,1 0 0 0 0,0 0 0 0 0,-1-1 0 0 0,1 1 0 0 0,1 0 0 0 0,0 4 1 0 0,-1-7-43 0 0,1 1-1 0 0,0 0 1 0 0,0 0 0 0 0,0 0 0 0 0,0 0 0 0 0,0 0 0 0 0,0-1 0 0 0,0 1 0 0 0,0 0 0 0 0,1-1 0 0 0,-1 1 0 0 0,1-1 0 0 0,-1 0 0 0 0,1 1 0 0 0,0-1 0 0 0,0 0 0 0 0,-1 0 0 0 0,1 0 0 0 0,0 0 0 0 0,0 0 0 0 0,0-1 0 0 0,3 2 0 0 0,1-1-469 0 0,0 1 1 0 0,0-1 0 0 0,10 0-1 0 0,4-1-6359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0:5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574 353 5063 0 0,'-6'17'246'0'0,"-14"40"4"0"0,6-4 6740 0 0,-24 53 0 0 0,10-39-4858 0 0,-15 17-752 0 0,-70 105-1 0 0,88-149-1223 0 0,-122 172 36 0 0,48-72-651 0 0,90-127-458 0 0,0 0-1 0 0,-13 13 1 0 0,40-59-4796 0 0,4-3 4058 0 0</inkml:trace>
  <inkml:trace contextRef="#ctx0" brushRef="#br0" timeOffset="1">510 455 9215 0 0,'-4'-37'411'0'0,"5"27"493"0"0,0-1 0 0 0,0 1 0 0 0,1-1 1 0 0,0 1-1 0 0,1 0 0 0 0,0-1 0 0 0,1 1 1 0 0,0 1-1 0 0,0-1 0 0 0,1 1 0 0 0,9-14 1 0 0,1 1-552 0 0,2 0 1 0 0,0 2 0 0 0,1-1-1 0 0,1 2 1 0 0,1 1 0 0 0,35-27-1 0 0,-26 26-244 0 0,1 0 0 0 0,0 2-1 0 0,1 2 1 0 0,56-21-1 0 0,-81 34-97 0 0,1 0-1 0 0,-1 0 1 0 0,1 0-1 0 0,-1 1 1 0 0,1 0 0 0 0,-1 1-1 0 0,1-1 1 0 0,0 1-1 0 0,-1 1 1 0 0,9 0 0 0 0,-11 0-2 0 0,0 0 0 0 0,-1 0 0 0 0,1 1 0 0 0,-1-1 0 0 0,0 1 0 0 0,1 0 0 0 0,-1 0 0 0 0,0 0 1 0 0,0 0-1 0 0,0 1 0 0 0,0-1 0 0 0,-1 1 0 0 0,1-1 0 0 0,-1 1 0 0 0,1 0 0 0 0,-1 0 0 0 0,0 0 1 0 0,0 0-1 0 0,2 6 0 0 0,-1-2 12 0 0,0 1 0 0 0,0 0 1 0 0,-1 0-1 0 0,0 0 0 0 0,-1 0 0 0 0,0 0 1 0 0,1 15-1 0 0,-3-1 140 0 0,-4 37 1 0 0,1-37-52 0 0,0 0-1 0 0,-2 0 1 0 0,0-1 0 0 0,-2 0-1 0 0,0 0 1 0 0,-1-1-1 0 0,-1 0 1 0 0,-1 0 0 0 0,-1-1-1 0 0,-1-1 1 0 0,0 0-1 0 0,-1-1 1 0 0,-1 0-1 0 0,-1-1 1 0 0,0-1 0 0 0,-1 0-1 0 0,-1-1 1 0 0,0-1-1 0 0,-24 13 1 0 0,28-19-65 0 0,-1 0-1 0 0,0 0 1 0 0,0-1-1 0 0,-30 6 1 0 0,34-9-48 0 0,0-2 1 0 0,0 1 0 0 0,0-1-1 0 0,0-1 1 0 0,0 0-1 0 0,-1-1 1 0 0,1 0 0 0 0,-11-2-1 0 0,20 2-83 0 0,1 1 0 0 0,-1-1 0 0 0,0 0-1 0 0,0 1 1 0 0,1-1 0 0 0,-1 0-1 0 0,0 0 1 0 0,1 0 0 0 0,-1 0-1 0 0,1 0 1 0 0,-1 0 0 0 0,1-1 0 0 0,0 1-1 0 0,-1 0 1 0 0,0-2 0 0 0,1 1-427 0 0,0 1 0 0 0,1 0 1 0 0,-1 0-1 0 0,1-1 0 0 0,-1 1 1 0 0,1-1-1 0 0,-1 1 0 0 0,1 0 0 0 0,0-1 1 0 0,0 1-1 0 0,-1-1 0 0 0,1 1 1 0 0,1-2-1 0 0,1-14-7290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0:57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177 101 7367 0 0,'3'-4'2895'0'0,"-3"3"-2429"0"0,0 1-1 0 0,1-1 0 0 0,-1 1 1 0 0,0-1-1 0 0,0 1 1 0 0,0-1-1 0 0,0 0 0 0 0,0 1 1 0 0,1-1-1 0 0,-1 1 0 0 0,0-1 1 0 0,0 0-1 0 0,0 1 1 0 0,-1-1-1 0 0,1-1 0 0 0,0 2-312 0 0,-1 0 0 0 0,1-1 0 0 0,0 1 0 0 0,0 0 0 0 0,-1 0 0 0 0,1-1 0 0 0,0 1 0 0 0,-1 0 0 0 0,1 0 0 0 0,-1-1 0 0 0,1 1 0 0 0,0 0 0 0 0,-1 0 0 0 0,1 0 0 0 0,-1 0 1 0 0,1 0-1 0 0,-1 0 0 0 0,1 0 0 0 0,0 0 0 0 0,-1 0 0 0 0,0 0 0 0 0,-20 3 430 0 0,20-2-274 0 0,-6 1-117 0 0,1 1-1 0 0,-1 0 1 0 0,1 0 0 0 0,-1 1-1 0 0,1 0 1 0 0,0 0 0 0 0,1 0-1 0 0,-11 10 1 0 0,8-5-70 0 0,0 0 0 0 0,0 0 0 0 0,1 1 0 0 0,-10 16 0 0 0,11-14-82 0 0,0 0 0 0 0,1 0 0 0 0,1 0 0 0 0,-7 25-1 0 0,10-31-19 0 0,0-1-1 0 0,0 1 1 0 0,1 0-1 0 0,0-1 1 0 0,0 1-1 0 0,0 0 1 0 0,0-1-1 0 0,1 1 1 0 0,0-1-1 0 0,0 1 1 0 0,1-1-1 0 0,-1 1 1 0 0,1-1-1 0 0,3 6 1 0 0,-4-9 20 0 0,0 0 0 0 0,0-1-1 0 0,1 1 1 0 0,-1 0 0 0 0,1 0 0 0 0,-1-1 0 0 0,1 1 0 0 0,-1-1 0 0 0,1 0 0 0 0,0 1-1 0 0,0-1 1 0 0,-1 0 0 0 0,1 0 0 0 0,0 0 0 0 0,0 0 0 0 0,0 0 0 0 0,4 0 0 0 0,-2 0 36 0 0,0-1 0 0 0,-1 0 0 0 0,1 0 1 0 0,0 0-1 0 0,-1 0 0 0 0,1 0 0 0 0,-1-1 0 0 0,1 0 1 0 0,6-2-1 0 0,4-3 143 0 0,0 0 1 0 0,-1-1-1 0 0,1-1 1 0 0,11-9-1 0 0,-21 14-191 0 0,31-20 38 0 0,-1-3-1 0 0,-1-1 1 0 0,-2-1-1 0 0,0-2 1 0 0,33-42-1 0 0,-43 49-1518 0 0,0 0 0 0 0,2 1-1 0 0,29-21 1 0 0,-26 21-511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0:57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2 14711 0 0,'0'0'1744'0'0,"-1"0"-833"0"0,-1-1-733 0 0,0 1 1 0 0,0-1-1 0 0,0 1 0 0 0,1 0 1 0 0,-1 0-1 0 0,0 0 1 0 0,0 0-1 0 0,0 0 0 0 0,0 1 1 0 0,1-1-1 0 0,-1 0 0 0 0,0 1 1 0 0,0-1-1 0 0,1 1 1 0 0,-1 0-1 0 0,0 0 0 0 0,1 0 1 0 0,-1-1-1 0 0,0 1 0 0 0,1 1 1 0 0,0-1-1 0 0,-1 0 0 0 0,1 0 1 0 0,0 0-1 0 0,-1 1 1 0 0,-1 2-1 0 0,-4 5 38 0 0,0 0 0 0 0,1 1 0 0 0,-6 11 0 0 0,11-21-196 0 0,-35 69 420 0 0,-33 90-1 0 0,-16 78 154 0 0,17-40-215 0 0,-91 183-232 0 0,149-359-178 0 0,0 0-907 0 0,-13 41-1 0 0,20-42-1554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0:58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30 173 15199 0 0,'-29'11'4022'0'0,"61"-4"-613"0"0,-2-8-2746 0 0,0-1 1 0 0,0-2-1 0 0,43-10 0 0 0,-16 3-116 0 0,-35 7-329 0 0,181-35 878 0 0,-143 24-983 0 0,79-29 0 0 0,-12-5-2053 0 0,-110 42 109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0:58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674 766 14135 0 0,'1'-1'647'0'0,"6"-7"-304"0"0,-1-1 1 0 0,0 0-1 0 0,0 0 0 0 0,-1-1 1 0 0,8-19-1 0 0,4-7 1574 0 0,-5 14-841 0 0,21-25-1 0 0,-20 29-782 0 0,0-1 0 0 0,11-22-1 0 0,3-23-355 0 0,-2 0 0 0 0,-3-1 0 0 0,22-111-1 0 0,-43 172 40 0 0,3-15-182 0 0,0 0 0 0 0,-2-1 0 0 0,1-35 0 0 0,-2 54 175 0 0,-1 0-1 0 0,0 0 0 0 0,0 0 1 0 0,-1 0-1 0 0,1 0 0 0 0,0 0 1 0 0,0 0-1 0 0,0 0 1 0 0,-1 0-1 0 0,1 0 0 0 0,0 0 1 0 0,-1 0-1 0 0,1 1 1 0 0,-1-1-1 0 0,1 0 0 0 0,-1 0 1 0 0,1 0-1 0 0,-1 1 1 0 0,0-1-1 0 0,1 0 0 0 0,-2-1 1 0 0,1 2-1 0 0,0 0 1 0 0,0 0 0 0 0,0 0-1 0 0,0-1 1 0 0,0 1-1 0 0,0 0 1 0 0,1 0 0 0 0,-1 0-1 0 0,0 0 1 0 0,0 1-1 0 0,0-1 1 0 0,0 0 0 0 0,0 0-1 0 0,0 0 1 0 0,1 1 0 0 0,-1-1-1 0 0,0 0 1 0 0,-1 2-1 0 0,-4 1-74 0 0,0 1 0 0 0,1 0-1 0 0,0 0 1 0 0,-9 10-1 0 0,-7 11 96 0 0,1 2-1 0 0,2 0 0 0 0,1 0 1 0 0,-20 43-1 0 0,30-55 56 0 0,-20 39 276 0 0,-27 84 0 0 0,-7 62 336 0 0,5-12-296 0 0,45-158-326 0 0,-1-1 0 0 0,-2 0 0 0 0,-33 52 0 0 0,-68 70 119 0 0,-30 36-95 0 0,-11 13-28 0 0,76-102-790 0 0,78-97 477 0 0,10-11-2177 0 0,2-3 1440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0:58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58 149 16727 0 0,'-4'1'128'0'0,"0"-1"0"0"0,0 1-1 0 0,1 0 1 0 0,-1 0-1 0 0,0 0 1 0 0,1 1 0 0 0,-1-1-1 0 0,1 1 1 0 0,-1 0 0 0 0,1 0-1 0 0,0 0 1 0 0,0 0 0 0 0,0 1-1 0 0,-6 5 1862 0 0,21-3-854 0 0,-4-3-994 0 0,-1-1-1 0 0,0 0 1 0 0,1 0 0 0 0,-1 0-1 0 0,1-1 1 0 0,-1 0 0 0 0,1-1-1 0 0,9-1 1 0 0,61-17 432 0 0,-44 10-355 0 0,386-121 271 0 0,-404 123-1331 0 0,1 2-1 0 0,0 0 1 0 0,30-5-1 0 0,-23 9-988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0:59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22 13903 0 0,'0'0'5706'0'0,"-1"2"-5104"0"0,-53 46 772 0 0,33-30-1313 0 0,2 0-1 0 0,-29 33 1 0 0,33-32-61 0 0,-49 69 0 0 0,57-77 0 0 0,1 0 0 0 0,0 0 0 0 0,1 1 0 0 0,0 0 0 0 0,0 0 0 0 0,-2 16 0 0 0,6-25 7 0 0,0-1 0 0 0,1 1 0 0 0,0 0 0 0 0,-1 0-1 0 0,1 0 1 0 0,1 0 0 0 0,-1 0 0 0 0,0 0 0 0 0,1-1 0 0 0,-1 1 0 0 0,2 3-1 0 0,-2-5 11 0 0,1 0 0 0 0,-1 0-1 0 0,1 0 1 0 0,0 0 0 0 0,-1 0 0 0 0,1 0-1 0 0,0 0 1 0 0,0-1 0 0 0,0 1-1 0 0,-1 0 1 0 0,1-1 0 0 0,0 1-1 0 0,0 0 1 0 0,0-1 0 0 0,0 1-1 0 0,0-1 1 0 0,0 0 0 0 0,0 1-1 0 0,0-1 1 0 0,0 0 0 0 0,1 1-1 0 0,-1-1 1 0 0,0 0 0 0 0,0 0-1 0 0,0 0 1 0 0,0 0 0 0 0,0 0-1 0 0,0 0 1 0 0,0-1 0 0 0,0 1-1 0 0,2-1 1 0 0,9-1 161 0 0,-1-1 0 0 0,0-1 0 0 0,0 0 0 0 0,0-1 0 0 0,-1 0 0 0 0,1 0 0 0 0,-1-1 0 0 0,12-10-1 0 0,-3 1 42 0 0,-1 0 0 0 0,-1-1-1 0 0,18-22 1 0 0,-26 27-180 0 0,-1 0 1 0 0,0 0-1 0 0,-1 0 0 0 0,0-1 0 0 0,-1 0 0 0 0,0-1 1 0 0,-1 1-1 0 0,0-1 0 0 0,-1 0 0 0 0,-1-1 0 0 0,0 1 1 0 0,1-17-1 0 0,-3 16-586 0 0,-1 0 0 0 0,0 1 1 0 0,-1-1-1 0 0,-3-15 0 0 0,4 20-1054 0 0,0 0-58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0:59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233 478 10591 0 0,'-1'1'819'0'0,"-8"8"103"0"0,-1-1-1 0 0,0 0 1 0 0,-1-1 0 0 0,0 0 0 0 0,0 0-1 0 0,-16 7 1 0 0,17-10-409 0 0,0-1 0 0 0,1 1 0 0 0,-1-2 0 0 0,0 1 0 0 0,0-1 0 0 0,0-1 0 0 0,-1 0 0 0 0,-16 0 0 0 0,26-1-471 0 0,0 0 1 0 0,-1 0-1 0 0,1 0 0 0 0,-1 0 0 0 0,1 0 1 0 0,0 0-1 0 0,-1-1 0 0 0,1 1 0 0 0,0 0 0 0 0,-1-1 1 0 0,1 1-1 0 0,0-1 0 0 0,-1 0 0 0 0,1 1 1 0 0,0-1-1 0 0,0 0 0 0 0,0 0 0 0 0,0 0 1 0 0,-1 1-1 0 0,1-1 0 0 0,1 0 0 0 0,-1-1 1 0 0,0 1-1 0 0,0 0 0 0 0,0 0 0 0 0,0 0 0 0 0,1 0 1 0 0,-1-1-1 0 0,1 1 0 0 0,-1 0 0 0 0,1-1 1 0 0,-1 1-1 0 0,1 0 0 0 0,0-1 0 0 0,-1 1 1 0 0,1-1-1 0 0,0 1 0 0 0,0 0 0 0 0,0-1 0 0 0,0 1 1 0 0,1-1-1 0 0,-1 1 0 0 0,0-2 0 0 0,3-6 67 0 0,-1 0 0 0 0,1 1 0 0 0,0-1 0 0 0,1 1 0 0 0,6-11 0 0 0,13-20 88 0 0,3 2 0 0 0,0 0 0 0 0,3 1-1 0 0,51-49 1 0 0,-43 51-162 0 0,1 2-1 0 0,72-47 1 0 0,-92 67-53 0 0,0 2 1 0 0,1 0-1 0 0,0 1 0 0 0,1 1 1 0 0,21-6-1 0 0,-24 10-898 0 0,1 0 1 0 0,-1 1 0 0 0,29-1-1 0 0,-19 4-7220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1:00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44 11487 0 0,'1'-1'528'0'0,"16"-14"285"0"0,18-13 0 0 0,-64 49 6266 0 0,-9 6-5558 0 0,-53 38-2043 0 0,57-41 522 0 0,-1-2 0 0 0,-71 32 0 0 0,-84 17 0 0 0,182-68-4 0 0,1-1-12 0 0,0 0 1 0 0,1 0 0 0 0,-13 0 0 0 0,45-12-56 0 0,2 3 106 0 0,0 1 0 0 0,1 2 0 0 0,-1 1 0 0 0,1 1 0 0 0,0 1 0 0 0,0 2-1 0 0,0 0 1 0 0,-1 3 0 0 0,1 0 0 0 0,-1 2 0 0 0,39 12 0 0 0,-43-10 196 0 0,41 21 0 0 0,-53-23-173 0 0,-1 0 1 0 0,-1 1 0 0 0,1 1-1 0 0,-1 0 1 0 0,14 13-1 0 0,-22-18-50 0 0,0-1 0 0 0,0 0-1 0 0,0 1 1 0 0,0 0 0 0 0,0-1-1 0 0,-1 1 1 0 0,1 0 0 0 0,-1 0-1 0 0,1 0 1 0 0,-1 0 0 0 0,0 0 0 0 0,-1 0-1 0 0,1 0 1 0 0,0 1 0 0 0,-1-1-1 0 0,0 0 1 0 0,1 0 0 0 0,-2 5-1 0 0,1-5 1 0 0,-1 0 0 0 0,0 0 0 0 0,0 0 0 0 0,0 0 0 0 0,0-1 0 0 0,0 1 0 0 0,-1 0 0 0 0,1-1-1 0 0,-1 1 1 0 0,0-1 0 0 0,1 0 0 0 0,-1 1 0 0 0,0-1 0 0 0,0 0 0 0 0,-1 0 0 0 0,1 0 0 0 0,0-1-1 0 0,-1 1 1 0 0,1 0 0 0 0,-5 1 0 0 0,-10 5 35 0 0,-1-1 0 0 0,1 0 0 0 0,-2-1 0 0 0,-27 5-1 0 0,-80 6 64 0 0,113-16-94 0 0,-70 4-73 0 0,-160-11 0 0 0,205 4 0 0 0,16-1 15 0 0,21 3-120 0 0,3-2-418 0 0,26-11-428 0 0,1 0-1 0 0,1 2 0 0 0,43-11 0 0 0,-38 12-777 0 0,12-4-4394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1:00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98 7831 0 0,'0'0'6266'0'0,"-8"8"-1429"0"0,6-4-4439 0 0,1-1 1 0 0,-1 1-1 0 0,1 0 1 0 0,0 0-1 0 0,0 0 1 0 0,0 0-1 0 0,1-1 1 0 0,-1 7-1 0 0,1 36 211 0 0,0-25-288 0 0,1 18-183 0 0,0-23-116 0 0,0-1 0 0 0,-1 0 0 0 0,-1 1 0 0 0,-1-1 0 0 0,0 0 0 0 0,-1 1 0 0 0,0-1 0 0 0,-9 21 0 0 0,9-29 55 0 0,3-6 366 0 0,9-11-141 0 0,77-74 224 0 0,-3 2-419 0 0,-67 64-180 0 0,0-2 1 0 0,23-35-1 0 0,-1-15-413 0 0,-21 37-1640 0 0,0 1-4488 0 0,-8 18-200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44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1 305 10591 0 0,'0'0'5034'0'0,"0"-9"-2872"0"0,2 5-1930 0 0,-1 0-1 0 0,0 1 0 0 0,1-1 1 0 0,-1 0-1 0 0,1 1 1 0 0,0 0-1 0 0,1-1 1 0 0,-1 1-1 0 0,5-5 0 0 0,29-27 672 0 0,-25 25-672 0 0,28-21-296 0 0,1 1 1 0 0,1 1-1 0 0,1 3 0 0 0,75-35 0 0 0,-108 57 2 0 0,45-19-157 0 0,-51 22 240 0 0,1 0 1 0 0,-1 0-1 0 0,1 0 0 0 0,0 0 0 0 0,0 1 1 0 0,-1-1-1 0 0,1 1 0 0 0,0 0 0 0 0,0 0 1 0 0,0 0-1 0 0,6 2 0 0 0,-8-2 219 0 0,1 12 370 0 0,-2-6-472 0 0,-1 1-1 0 0,0 0 1 0 0,0 0-1 0 0,-1-1 1 0 0,1 1-1 0 0,-1-1 0 0 0,-4 11 1 0 0,-1 18 250 0 0,5-23-256 0 0,0 1 0 0 0,1-1 0 0 0,1 1 0 0 0,0-1 1 0 0,0 0-1 0 0,1 1 0 0 0,7 20 0 0 0,-7-25-219 0 0,0 0 0 0 0,0 0 0 0 0,-1 1 0 0 0,0-1-1 0 0,0 0 1 0 0,-1 1 0 0 0,-1-1 0 0 0,1 0 0 0 0,-1 0 0 0 0,0 1 0 0 0,-1-1 0 0 0,0 0-1 0 0,-1 0 1 0 0,1 0 0 0 0,-1-1 0 0 0,-1 1 0 0 0,1-1 0 0 0,-1 1 0 0 0,-1-1 0 0 0,-6 9-1 0 0,3-7-1532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1:00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420 473 11055 0 0,'0'0'1002'0'0,"-1"1"-824"0"0,-30 28 8617 0 0,33-29-8364 0 0,5-2-263 0 0,0 0 1 0 0,0 0-1 0 0,-1 0 1 0 0,1-1 0 0 0,-1 0-1 0 0,0 0 1 0 0,10-7 0 0 0,41-33 327 0 0,-54 40-459 0 0,27-22 30 0 0,-1-2 1 0 0,-1-1-1 0 0,-2-1 0 0 0,-1-2 0 0 0,-1 0 1 0 0,34-62-1 0 0,-52 82-189 0 0,-1-1 0 0 0,0 1 0 0 0,-1-1 0 0 0,4-17-1 0 0,-7 25 66 0 0,0 0-1 0 0,0 1 1 0 0,-1-1-1 0 0,1 0 1 0 0,-1 1-1 0 0,0-1 1 0 0,0 0-1 0 0,-1 1 1 0 0,1-1-1 0 0,-1 0 0 0 0,1 1 1 0 0,-1-1-1 0 0,-1 0 1 0 0,1 1-1 0 0,0 0 1 0 0,-1-1-1 0 0,1 1 1 0 0,-1 0-1 0 0,-3-5 0 0 0,3 7 32 0 0,0-1 0 0 0,0 1 0 0 0,0 0 0 0 0,0-1 0 0 0,0 1 0 0 0,0 0 0 0 0,0 0 0 0 0,-1 0 0 0 0,1 0 0 0 0,0 1-1 0 0,-1-1 1 0 0,1 1 0 0 0,0-1 0 0 0,-1 1 0 0 0,1 0 0 0 0,-1 0 0 0 0,1 0 0 0 0,0 0 0 0 0,-1 0 0 0 0,1 1-1 0 0,-1-1 1 0 0,1 1 0 0 0,-4 1 0 0 0,-1 0 11 0 0,0 1-1 0 0,0 0 0 0 0,0 0 1 0 0,0 0-1 0 0,1 1 0 0 0,-10 7 1 0 0,1 2 41 0 0,0 2 0 0 0,0 0 0 0 0,1 0 0 0 0,1 1 0 0 0,1 1 0 0 0,-15 25 0 0 0,2 6 148 0 0,-25 62 0 0 0,-21 108 325 0 0,-2 6 177 0 0,-6-55-373 0 0,60-135-232 0 0,-1 0 0 0 0,-44 54 0 0 0,57-79-142 0 0,-1-1 1 0 0,0 0 0 0 0,-1 0-1 0 0,0-1 1 0 0,0 0-1 0 0,-12 6 1 0 0,-15 4-4142 0 0,23-13-2758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1:01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13447 0 0,'0'0'1216'0'0,"2"-1"-1000"0"0,8-5 240 0 0,1 1 0 0 0,0 0 1 0 0,1 1-1 0 0,-1 0 0 0 0,1 1 0 0 0,14-3 0 0 0,75-5 2099 0 0,-10 2-1359 0 0,9 0-164 0 0,-3 0-4621 0 0,-80 6-3454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1:01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541 681 14855 0 0,'0'0'680'0'0,"-1"2"-10"0"0,-47 47 3836 0 0,53-61-3265 0 0,2-1-947 0 0,1 1-1 0 0,20-23 0 0 0,-9 11-125 0 0,-15 19-170 0 0,216-270-1101 0 0,-182 230 678 0 0,-2-2 0 0 0,60-102-1 0 0,-90 137 156 0 0,9-22-1 0 0,-14 30 186 0 0,1-1 0 0 0,-1 1 1 0 0,0-1-1 0 0,-1 1 0 0 0,1-1 0 0 0,-1 1 0 0 0,1-1 0 0 0,-2-6 0 0 0,1 10 66 0 0,0 0 0 0 0,0 0 0 0 0,-1 0 0 0 0,1 0 1 0 0,0 0-1 0 0,-1 0 0 0 0,1 0 0 0 0,0 0 0 0 0,-1 0 0 0 0,1 0 0 0 0,-1 1 1 0 0,0-1-1 0 0,1 0 0 0 0,-1 0 0 0 0,0 1 0 0 0,1-1 0 0 0,-1 0 0 0 0,0 1 1 0 0,0-1-1 0 0,1 0 0 0 0,-1 1 0 0 0,0-1 0 0 0,0 1 0 0 0,0 0 0 0 0,0-1 1 0 0,0 1-1 0 0,0 0 0 0 0,0-1 0 0 0,0 1 0 0 0,1 0 0 0 0,-1 0 0 0 0,0 0 1 0 0,0 0-1 0 0,0 0 0 0 0,0 0 0 0 0,0 0 0 0 0,0 0 0 0 0,-2 1 0 0 0,-2 0 39 0 0,-1 0 0 0 0,0 1 0 0 0,1-1 0 0 0,-1 1 0 0 0,-5 3 0 0 0,-5 4 117 0 0,1 0-1 0 0,0 0 1 0 0,0 1 0 0 0,1 1-1 0 0,0 1 1 0 0,-21 23 0 0 0,6-1 358 0 0,-38 57 1 0 0,14-7 200 0 0,-55 125 0 0 0,72-124-266 0 0,-42 151 1 0 0,53-148-256 0 0,-65 149 1 0 0,83-224-182 0 0,0 0-1 0 0,-1 0 1 0 0,0-1 0 0 0,-1 0 0 0 0,-1 0 0 0 0,0-1 0 0 0,0 0-1 0 0,-1-1 1 0 0,0 0 0 0 0,-1-1 0 0 0,0 0 0 0 0,-1-1 0 0 0,0 0-1 0 0,0-1 1 0 0,-20 8 0 0 0,15-7-492 0 0,-31 12-888 0 0,16-11-5352 0 0,18-7 464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1:02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47 114 11975 0 0,'-47'0'7312'0'0,"50"0"-6809"0"0,136-11 1912 0 0,-88 5-2005 0 0,281-55 1402 0 0,-184 29-6084 0 0,-131 28-3148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1:02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79 11975 0 0,'1'1'547'0'0,"6"1"-403"0"0,-1 0 0 0 0,0 0 0 0 0,0 0 0 0 0,12 8 0 0 0,15 5 1543 0 0,-18-10 318 0 0,1-1 0 0 0,22 3 0 0 0,-21-5-1144 0 0,0-1 1 0 0,22-2 0 0 0,-25 0-714 0 0,0-1 0 0 0,-1 0 0 0 0,1-1 0 0 0,-1 0 0 0 0,0-1 0 0 0,0 0 0 0 0,0-1 0 0 0,18-10-1 0 0,-28 13-196 0 0,0 0-1 0 0,1 0 0 0 0,-1-1 1 0 0,0 1-1 0 0,0-1 0 0 0,0 1 0 0 0,0-1 1 0 0,-1 0-1 0 0,1 0 0 0 0,-1-1 0 0 0,0 1 1 0 0,0 0-1 0 0,0-1 0 0 0,0 1 1 0 0,0-1-1 0 0,1-4 0 0 0,-4 7-9 0 0,1 0 0 0 0,0 0 0 0 0,0 0 1 0 0,0 0-1 0 0,0 0 0 0 0,-1 0 0 0 0,1 0 0 0 0,0 0 0 0 0,-1 1 0 0 0,1-1 0 0 0,-1 0 1 0 0,1 0-1 0 0,-1 0 0 0 0,1 1 0 0 0,-1-1 0 0 0,0 0 0 0 0,1 0 0 0 0,-1 1 0 0 0,0-1 0 0 0,-1 0 1 0 0,-14-11-659 0 0,12 11 557 0 0,0-1 0 0 0,-1 1 1 0 0,1 0-1 0 0,0 0 0 0 0,0 1 1 0 0,0-1-1 0 0,-1 1 0 0 0,1 0 0 0 0,-7 1 1 0 0,-1 0-193 0 0,1 0 1 0 0,-16 5 0 0 0,7 0 523 0 0,0 1-1 0 0,0 0 0 0 0,1 2 1 0 0,0 0-1 0 0,1 1 1 0 0,0 1-1 0 0,0 1 0 0 0,1 0 1 0 0,1 1-1 0 0,0 1 1 0 0,1 1-1 0 0,0 0 0 0 0,2 1 1 0 0,-1 0-1 0 0,2 1 1 0 0,0 1-1 0 0,-18 36 0 0 0,29-50-131 0 0,-1 0 0 0 0,1 0 0 0 0,0 0 0 0 0,-1 0 0 0 0,2 0 0 0 0,-1 0 0 0 0,0 0 0 0 0,1 0 0 0 0,0 0 0 0 0,0 6 0 0 0,1-8-28 0 0,-1 0 0 0 0,1 0 0 0 0,-1 0-1 0 0,1 0 1 0 0,0 0 0 0 0,0 0 0 0 0,0 0 0 0 0,0 0-1 0 0,0-1 1 0 0,0 1 0 0 0,0 0 0 0 0,0-1-1 0 0,1 1 1 0 0,-1-1 0 0 0,1 1 0 0 0,-1-1 0 0 0,1 0-1 0 0,-1 1 1 0 0,1-1 0 0 0,0 0 0 0 0,0 0-1 0 0,3 1 1 0 0,3 0-302 0 0,0 0 0 0 0,0 0 0 0 0,0 0 0 0 0,1-1 0 0 0,-1-1 1 0 0,0 1-1 0 0,1-1 0 0 0,-1-1 0 0 0,0 0 0 0 0,9-1 0 0 0,16-3-7001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1:02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1 451 6911 0 0,'0'0'623'0'0,"0"-8"-198"0"0,1 0 940 0 0,0 0-1 0 0,1 1 0 0 0,0-1 1 0 0,4-8-1 0 0,27-54 1911 0 0,-17 41-2673 0 0,3-10 19 0 0,2 1 1 0 0,41-56 0 0 0,-53 82-593 0 0,1 1 0 0 0,0 0 0 0 0,1 0 0 0 0,0 1 0 0 0,0 0 0 0 0,1 1 0 0 0,0 0 0 0 0,1 1 0 0 0,0 1 0 0 0,0 0 0 0 0,16-6 0 0 0,-20 11-210 0 0,-1 0 0 0 0,0 1 0 0 0,1 0 0 0 0,-1 0 0 0 0,1 1 0 0 0,-1 0 0 0 0,1 1 0 0 0,15 2 0 0 0,-19-2-334 0 0,10 1-1301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1:25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35 10047 0 0,'26'-22'1211'0'0,"-9"10"6310"0"0,-18 14-7058 0 0,-25 43 247 0 0,-139 259 71 0 0,122-213-759 0 0,-101 188-200 0 0,104-216-243 0 0,-83 100 0 0 0,103-141 270 0 0,-6 8-199 0 0,0 0-1 0 0,-24 40 1 0 0,49-69-96 0 0,13 0-1608 0 0,3-4 292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1:25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143 227 4143 0 0,'0'0'319'0'0,"-1"1"-210"0"0,-21 13 14315 0 0,34-18-12889 0 0,65-35 268 0 0,-35 17-1338 0 0,207-116-528 0 0,-202 104-1838 0 0,-49 33 1831 0 0,-1 0 0 0 0,1 0 1 0 0,-1 1-1 0 0,1-1 0 0 0,-1 1 0 0 0,0-1 1 0 0,1 1-1 0 0,-1 0 0 0 0,0 0 0 0 0,-2 1 1 0 0,-29 4-118 0 0,31-4 157 0 0,-17 4-15 0 0,0 1 0 0 0,1 1 1 0 0,0 1-1 0 0,-20 11 0 0 0,-70 46 189 0 0,70-39 224 0 0,-51 44 1 0 0,74-55-218 0 0,-1 1 0 0 0,2 0 0 0 0,0 1 1 0 0,1 1-1 0 0,-13 22 0 0 0,24-35-115 0 0,1 0 0 0 0,-1 0 0 0 0,1 0 0 0 0,0 0 0 0 0,0 0 0 0 0,1 0 0 0 0,-1 0 0 0 0,1 1 1 0 0,0-1-1 0 0,1 1 0 0 0,-1 9 0 0 0,2-12-16 0 0,-1 0 1 0 0,1 1 0 0 0,0-1-1 0 0,-1 0 1 0 0,2 0 0 0 0,-1 0 0 0 0,0 0-1 0 0,0-1 1 0 0,1 1 0 0 0,0 0-1 0 0,0 0 1 0 0,0-1 0 0 0,0 1-1 0 0,0-1 1 0 0,0 0 0 0 0,0 0-1 0 0,1 1 1 0 0,-1-2 0 0 0,1 1-1 0 0,0 0 1 0 0,4 2 0 0 0,2 0 8 0 0,0 0 1 0 0,1 0-1 0 0,-1-1 0 0 0,1-1 1 0 0,-1 0-1 0 0,1 0 0 0 0,0-1 1 0 0,10 0-1 0 0,3 0-50 0 0,0-2 0 0 0,31-4 0 0 0,-38 3-701 0 0,28-9-1 0 0,-17 1-168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1:25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0 7831 0 0,'0'0'603'0'0,"-2"0"-396"0"0,-14 0 3281 0 0,0 1 1 0 0,-21 4 0 0 0,7 2-2441 0 0,2 4-711 0 0,0 1 0 0 0,0 2-1 0 0,1 1 1 0 0,1 0 0 0 0,-32 26-1 0 0,51-36-338 0 0,0 1 0 0 0,1 0 0 0 0,-1 0 0 0 0,1 1 0 0 0,1 0 0 0 0,-1 0 0 0 0,-7 13 0 0 0,12-18-79 0 0,1-1-42 0 0,1 1 104 0 0,-1-1 0 0 0,0 0 1 0 0,1 0-1 0 0,-1 0 0 0 0,1 1 0 0 0,0-1 0 0 0,-1 0 1 0 0,1 0-1 0 0,0 0 0 0 0,-1 0 0 0 0,1 0 0 0 0,0 0 1 0 0,0 0-1 0 0,0 0 0 0 0,0 0 0 0 0,0-1 0 0 0,2 2 1 0 0,20 11-160 0 0,31 2 56 0 0,-32-9 206 0 0,35 13 0 0 0,-49-15-32 0 0,-1 0 0 0 0,1 0 0 0 0,-1 1 0 0 0,0-1 0 0 0,0 1 0 0 0,0 1 0 0 0,-1 0 0 0 0,6 6-1 0 0,-7-6 19 0 0,0 0 0 0 0,0 0 0 0 0,-1 0 0 0 0,0 1 0 0 0,0 0 0 0 0,0 0 0 0 0,-1 0 0 0 0,0 0 0 0 0,2 11-1 0 0,-4-15-45 0 0,-1 0-1 0 0,1-1 0 0 0,-1 1 0 0 0,0-1 0 0 0,0 1 0 0 0,0 0 1 0 0,0-1-1 0 0,0 1 0 0 0,-1-1 0 0 0,1 1 0 0 0,-1 0 1 0 0,1-1-1 0 0,-1 1 0 0 0,0-1 0 0 0,0 0 0 0 0,0 1 0 0 0,-1-1 1 0 0,1 0-1 0 0,-1 1 0 0 0,1-1 0 0 0,-1 0 0 0 0,0 0 0 0 0,1 0 1 0 0,-1-1-1 0 0,0 1 0 0 0,0 0 0 0 0,0-1 0 0 0,-1 1 0 0 0,1-1 1 0 0,-5 3-1 0 0,-10 2 97 0 0,-1 0 1 0 0,0 0 0 0 0,0-2-1 0 0,0 0 1 0 0,-21 1 0 0 0,17-2-108 0 0,-57 4-16 0 0,68-6-103 0 0,-1-1 0 0 0,1-1 1 0 0,-1 0-1 0 0,-21-6 0 0 0,30 6-134 0 0,0 0 1 0 0,-1 0-1 0 0,1 0 0 0 0,0-1 1 0 0,0 0-1 0 0,0 1 1 0 0,-5-5-1 0 0,-3-5-891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1:26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23 7831 0 0,'0'0'706'0'0,"-1"-1"-578"0"0,0-1 273 0 0,0 1 0 0 0,0-1 0 0 0,0 1 0 0 0,-1-1 0 0 0,1 1 0 0 0,0 0 1 0 0,-1 0-1 0 0,1-1 0 0 0,-1 1 0 0 0,1 0 0 0 0,-1 0 0 0 0,0 1 0 0 0,1-1 0 0 0,-1 0 0 0 0,0 0 1 0 0,-3 0-1 0 0,1 0 87 0 0,-1 1 0 0 0,1-1 0 0 0,0 1 0 0 0,0 0 0 0 0,-1 0 0 0 0,1 1 0 0 0,-6 0 0 0 0,-1 2-1 0 0,0 0-1 0 0,0 1 1 0 0,0 0 0 0 0,-19 11 0 0 0,18-8-319 0 0,1 0 1 0 0,0 2-1 0 0,0-1 1 0 0,1 1-1 0 0,0 1 1 0 0,1 0-1 0 0,-16 21 1 0 0,22-27-188 0 0,0 1 0 0 0,1 0 0 0 0,0-1 0 0 0,0 1 0 0 0,0 0 0 0 0,1 0-1 0 0,0 0 1 0 0,0 0 0 0 0,0 0 0 0 0,0 0 0 0 0,1 0 0 0 0,0 0 0 0 0,1 9 0 0 0,-1-12 10 0 0,0-1 1 0 0,0 1-1 0 0,0-1 0 0 0,0 1 0 0 0,1-1 0 0 0,-1 1 0 0 0,0-1 1 0 0,1 1-1 0 0,-1-1 0 0 0,1 1 0 0 0,0-1 0 0 0,0 0 1 0 0,-1 1-1 0 0,1-1 0 0 0,0 0 0 0 0,2 2 0 0 0,1 2-6 0 0,8 15-3 0 0,-8-11 8 0 0,1-1 1 0 0,0 0-1 0 0,1 0 0 0 0,0 0 1 0 0,0-1-1 0 0,0 0 0 0 0,1 0 1 0 0,0 0-1 0 0,12 8 0 0 0,-13-11 3 0 0,0-1 1 0 0,1 0-1 0 0,0 0 0 0 0,0 0 1 0 0,7 2-1 0 0,34 12-17 0 0,-47-17 28 0 0,1 1 0 0 0,0-1-1 0 0,0 1 1 0 0,-1 0 0 0 0,1-1-1 0 0,-1 1 1 0 0,1 0 0 0 0,-1 0-1 0 0,1 0 1 0 0,-1 0 0 0 0,1 1 0 0 0,-1-1-1 0 0,0 0 1 0 0,0 0 0 0 0,2 3-1 0 0,0 0 38 0 0,0-1-14 0 0,-1 1 0 0 0,1-1 0 0 0,-1 0 0 0 0,0 1 0 0 0,0 0 0 0 0,-1-1 0 0 0,1 1 0 0 0,-1 0 0 0 0,1 0 0 0 0,-1 0 0 0 0,0 0 0 0 0,-1 0 0 0 0,1 0 0 0 0,-1 0 0 0 0,0 0 0 0 0,0 0 0 0 0,0 0 0 0 0,0 0 0 0 0,-1 0 0 0 0,0 0 0 0 0,1 0 0 0 0,-4 8 0 0 0,2-7 10 0 0,0 0 0 0 0,0 0 1 0 0,-1-1-1 0 0,1 1 0 0 0,-1-1 1 0 0,0 1-1 0 0,0-1 0 0 0,-1 0 0 0 0,1 0 1 0 0,-1 0-1 0 0,0-1 0 0 0,0 1 1 0 0,0-1-1 0 0,-1 0 0 0 0,1 0 1 0 0,-1 0-1 0 0,-5 2 0 0 0,-4 0 2 0 0,1-2 0 0 0,-1 1 0 0 0,1-1 0 0 0,-1-1 0 0 0,0-1 0 0 0,-19 1 0 0 0,5-3 1 0 0,1-1 0 0 0,-36-6 0 0 0,38 3-136 0 0,1-1 0 0 0,-42-15 0 0 0,59 18-122 0 0,-1 0 0 0 0,1 0 0 0 0,0-1 0 0 0,0 0 0 0 0,1-1 0 0 0,-1 1-1 0 0,1-1 1 0 0,0-1 0 0 0,0 1 0 0 0,0-1 0 0 0,1 0 0 0 0,-8-10 0 0 0,3-4-1596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45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0 17047 0 0,'-2'0'1311'0'0,"-10"3"-1077"0"0,1 0 0 0 0,0 0 0 0 0,0 1 0 0 0,0 0 0 0 0,0 1 1 0 0,1 0-1 0 0,-1 1 0 0 0,1 0 0 0 0,-16 14 0 0 0,-2 3 629 0 0,-46 52 0 0 0,55-51-747 0 0,0 1 1 0 0,1 1-1 0 0,2 1 1 0 0,-25 55-1 0 0,36-71-104 0 0,0 1-1 0 0,0-1 0 0 0,1 1 1 0 0,1 0-1 0 0,0 0 1 0 0,-3 22-1 0 0,6-30 79 0 0,0-3-83 0 0,0-1 0 0 0,0 1-1 0 0,0-1 1 0 0,0 1 0 0 0,0-1-1 0 0,0 1 1 0 0,0-1-1 0 0,0 1 1 0 0,0-1 0 0 0,1 1-1 0 0,-1-1 1 0 0,0 1-1 0 0,0-1 1 0 0,0 1 0 0 0,1-1-1 0 0,-1 1 1 0 0,0-1 0 0 0,1 1-1 0 0,0 0-25 0 0,0 0-1 0 0,0 0 1 0 0,-1 0-1 0 0,1 0 0 0 0,0 0 1 0 0,0 0-1 0 0,1 0 1 0 0,-1 0-1 0 0,0-1 1 0 0,0 1-1 0 0,0 0 1 0 0,0-1-1 0 0,1 1 1 0 0,-1-1-1 0 0,0 1 0 0 0,1-1 1 0 0,1 1-1 0 0,10-2-3518 0 0,-9 1 983 0 0,10-2-4696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1:27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472 106 7831 0 0,'8'-13'931'0'0,"15"-19"0"0"0,-18 27 8 0 0,0-1 0 0 0,0 1 1 0 0,1 0-1 0 0,-1 1 0 0 0,10-6 1 0 0,26-15 3097 0 0,-39 24-2850 0 0,-2 4-865 0 0,0 5-226 0 0,-1 0-1 0 0,0 0 1 0 0,-1-1-1 0 0,1 1 1 0 0,-5 11-1 0 0,-18 39 209 0 0,10-27-145 0 0,-190 413 448 0 0,-20-8-36 0 0,202-394-565 0 0,2-2-196 0 0,2 1 0 0 0,1 1 0 0 0,-16 65 0 0 0,41-116-1667 0 0,0-4 122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1:27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9215 0 0,'1'2'8572'0'0,"0"1"-8334"0"0,1-1 1 0 0,0 1-1 0 0,0-1 0 0 0,1 0 0 0 0,-1 1 1 0 0,0-1-1 0 0,1 0 0 0 0,0 0 0 0 0,-1-1 1 0 0,1 1-1 0 0,0 0 0 0 0,0-1 0 0 0,0 0 1 0 0,0 0-1 0 0,0 0 0 0 0,0 0 0 0 0,0 0 1 0 0,0 0-1 0 0,0-1 0 0 0,5 1 1 0 0,9 0-54 0 0,0 0 0 0 0,26-3 1 0 0,-35 2 74 0 0,212-28 1389 0 0,-1-17-1186 0 0,-144 28-452 0 0,142-42-2419 0 0,-170 45 1133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1:27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 2303 0 0,'1'1'11268'0'0,"1"5"-10873"0"0,0 0-1 0 0,0 0 0 0 0,0 0 1 0 0,-1 1-1 0 0,0-1 0 0 0,0 0 1 0 0,-1 0-1 0 0,1 1 1 0 0,-1-1-1 0 0,-1 0 0 0 0,0 8 1 0 0,-3 11 251 0 0,-11 36 1 0 0,8-33-98 0 0,-12 39-126 0 0,-3-2-1 0 0,-2 0 1 0 0,-49 90 0 0 0,-120 173-77 0 0,189-321-335 0 0,-14 21 23 0 0,0 0-1 0 0,-1-2 1 0 0,-2 0 0 0 0,-1-2 0 0 0,-26 23-1 0 0,45-44-12 0 0,2-2-12 0 0,0 0 0 0 0,-1 0 0 0 0,1 0 0 0 0,-1 0 0 0 0,1 0 0 0 0,-1 0 0 0 0,1 0 0 0 0,-1-1 0 0 0,0 1 0 0 0,1-1 0 0 0,-1 1 0 0 0,-3 0 0 0 0,5-2-7 0 0,0 1 0 0 0,-1 0 0 0 0,1 0 0 0 0,-1-1 1 0 0,1 1-1 0 0,0 0 0 0 0,-1 0 0 0 0,1-1 0 0 0,0 1 0 0 0,-1 0 1 0 0,1-1-1 0 0,0 1 0 0 0,0-1 0 0 0,-1 1 0 0 0,1 0 0 0 0,0-1 1 0 0,0 1-1 0 0,0-1 0 0 0,-1 1 0 0 0,1-1 0 0 0,0 1 0 0 0,0-1 0 0 0,-3-11 14 0 0,2 7-54 0 0,1-1-1 0 0,0 0 0 0 0,1 0 1 0 0,-1 0-1 0 0,1 1 1 0 0,0-1-1 0 0,1 0 0 0 0,-1 1 1 0 0,1-1-1 0 0,0 1 1 0 0,1-1-1 0 0,4-7 0 0 0,2-3-135 0 0,1 1-1 0 0,22-24 1 0 0,-23 29 142 0 0,0 1 1 0 0,1 0-1 0 0,0 0 0 0 0,1 1 1 0 0,14-9-1 0 0,-18 13 80 0 0,0 0 0 0 0,0 0 0 0 0,0 1 0 0 0,0 0 0 0 0,1 1 0 0 0,0 0 0 0 0,-1 0-1 0 0,1 0 1 0 0,0 1 0 0 0,8 0 0 0 0,-13 1-2 0 0,0 0-1 0 0,0 1 1 0 0,-1-1 0 0 0,1 1-1 0 0,0 0 1 0 0,-1 0 0 0 0,1 0-1 0 0,0 0 1 0 0,-1 0 0 0 0,1 1-1 0 0,-1-1 1 0 0,0 1 0 0 0,1-1-1 0 0,-1 1 1 0 0,0 0 0 0 0,0 0-1 0 0,0 0 1 0 0,0 0 0 0 0,0 0-1 0 0,-1 1 1 0 0,1-1 0 0 0,-1 0-1 0 0,1 1 1 0 0,0 3 0 0 0,4 7 84 0 0,-1 1 0 0 0,0-1 0 0 0,4 23 0 0 0,-5-19-136 0 0,0 0-134 0 0,-1 0 1 0 0,-2 0-1 0 0,1 1 0 0 0,-2 19 1 0 0,0-24-887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1:28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59 2303 0 0,'0'0'102'0'0,"1"-1"-1"0"0,11-14 432 0 0,-1-3 14411 0 0,-11 16-14193 0 0,0 2-686 0 0,0-1-1 0 0,0 0 1 0 0,0 1-1 0 0,1-1 1 0 0,-1 0 0 0 0,0 0-1 0 0,0 1 1 0 0,0-1 0 0 0,-1 0-1 0 0,1 0 1 0 0,0 1-1 0 0,0-1 1 0 0,0 0 0 0 0,0 1-1 0 0,-1-1 1 0 0,1 0 0 0 0,0 1-1 0 0,-1-1 1 0 0,1 0-1 0 0,-1 1 1 0 0,1-1 0 0 0,0 0-1 0 0,-1 1 1 0 0,1-1 0 0 0,-1 1-1 0 0,0-1 1 0 0,1 1-1 0 0,-2-1 1 0 0,1 0-18 0 0,-1 1-1 0 0,0-1 1 0 0,0 0 0 0 0,0 1-1 0 0,0 0 1 0 0,0-1 0 0 0,0 1-1 0 0,0 0 1 0 0,0 0 0 0 0,-3 1 0 0 0,-3-1-40 0 0,1 2 0 0 0,-1-1 0 0 0,1 1 0 0 0,-1 1 0 0 0,-7 3 1 0 0,-2 1 141 0 0,1 2 0 0 0,0 0 1 0 0,1 0-1 0 0,0 2 0 0 0,1 0 0 0 0,0 0 1 0 0,-20 22-1 0 0,31-29-92 0 0,0 0 1 0 0,0 0-1 0 0,1 0 0 0 0,-1 0 0 0 0,1 0 1 0 0,0 0-1 0 0,0 1 0 0 0,1-1 1 0 0,-1 1-1 0 0,1-1 0 0 0,0 1 0 0 0,0 0 1 0 0,1-1-1 0 0,-1 1 0 0 0,1 0 0 0 0,0 0 1 0 0,0 0-1 0 0,2 5 0 0 0,-1-4 2 0 0,1 0-1 0 0,-1 0 1 0 0,2 0-1 0 0,-1 0 1 0 0,1-1 0 0 0,-1 1-1 0 0,2 0 1 0 0,-1-1-1 0 0,1 0 1 0 0,-1 0 0 0 0,1 0-1 0 0,1 0 1 0 0,-1-1-1 0 0,10 8 1 0 0,-13-11-140 0 0,0 0 0 0 0,1-1 0 0 0,-1 1 0 0 0,0-1 0 0 0,0 1 0 0 0,0-1 0 0 0,1 1 1 0 0,-1-1-1 0 0,0 0 0 0 0,1 0 0 0 0,-1 1 0 0 0,0-1 0 0 0,1 0 0 0 0,-1 0 0 0 0,0-1 0 0 0,1 1 0 0 0,-1 0 1 0 0,0 0-1 0 0,0 0 0 0 0,1-1 0 0 0,-1 1 0 0 0,0-1 0 0 0,0 1 0 0 0,1-1 0 0 0,-1 0 0 0 0,0 1 0 0 0,1-2 0 0 0,12-6-1844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1:28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46 209 5983 0 0,'-9'37'262'0'0,"-9"17"4867"0"0,0 0 4587 0 0,22-54-9431 0 0,0 0 0 0 0,0-1 0 0 0,0 0 0 0 0,0 0 1 0 0,-1 0-1 0 0,1 0 0 0 0,0-1 0 0 0,0 0 0 0 0,5-3 0 0 0,32-24 73 0 0,-25 18-26 0 0,111-88-18 0 0,70-47-44 0 0,-176 131-275 0 0,-13 10-1 0 0,0-1 0 0 0,-1 2 0 0 0,1-1 0 0 0,1 1 0 0 0,-1 0 0 0 0,1 0 0 0 0,13-3 0 0 0,-21 7 5 0 0,0 0 1 0 0,-1 0-1 0 0,1 0 0 0 0,-1 0 1 0 0,1 0-1 0 0,-1 0 0 0 0,1 0 1 0 0,-1 0-1 0 0,1 0 1 0 0,0 0-1 0 0,-1 0 0 0 0,1 0 1 0 0,-1 1-1 0 0,1-1 0 0 0,-1 0 1 0 0,2 1-1 0 0,-1 0 1 0 0,0 1 0 0 0,0-1 0 0 0,0 1 0 0 0,0 0 0 0 0,0-1 0 0 0,0 1 0 0 0,0 0 0 0 0,-1 0 0 0 0,1 0 0 0 0,-1-1 0 0 0,1 1 0 0 0,-1 0 0 0 0,0 0 0 0 0,1 4 0 0 0,-1 31 0 0 0,0-34 0 0 0,-3 47 16 0 0,1-22 19 0 0,1-1 0 0 0,3 42 0 0 0,-1-61-30 0 0,0 0 0 0 0,1 0 0 0 0,0 0 0 0 0,0-1 0 0 0,0 1 0 0 0,1-1 1 0 0,1 1-1 0 0,-1-1 0 0 0,1 0 0 0 0,0 0 0 0 0,1 0 0 0 0,0-1 0 0 0,5 7 0 0 0,2-2 0 0 0,0 0 1 0 0,0-1-1 0 0,1-1 0 0 0,1 0 0 0 0,-1 0 1 0 0,2-1-1 0 0,-1-1 0 0 0,1-1 0 0 0,26 8 0 0 0,1-2 2 0 0,1-3-1 0 0,56 5 0 0 0,-96-13-18 0 0,19 1-90 0 0,24 7 1 0 0,-41-8-29 0 0,1 1 0 0 0,-1-1 1 0 0,0 1-1 0 0,0 1 0 0 0,0-1 1 0 0,0 1-1 0 0,0-1 0 0 0,0 2 1 0 0,8 6-1 0 0,-12-9-137 0 0,0 0 0 0 0,0 1 0 0 0,0-1 0 0 0,0 1 0 0 0,0-1 0 0 0,0 1 0 0 0,0-1 0 0 0,0 1 0 0 0,0 2 1 0 0,0 6-1288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1:34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40 3679 0 0,'1'0'284'0'0,"19"-19"422"0"0,2-1 12774 0 0,-19 32-12158 0 0,-3-3-1199 0 0,-1 0 0 0 0,1 0-1 0 0,-2 0 1 0 0,1 0 0 0 0,-1 0-1 0 0,-1 0 1 0 0,0 0-1 0 0,-5 11 1 0 0,5-10-69 0 0,-198 437 884 0 0,151-354-995 0 0,-4-2 0 0 0,-93 118 1 0 0,90-142-27 0 0,33-42 45 0 0,2 2 0 0 0,-28 41-1 0 0,48-64 22 0 0,0 0 0 0 0,1 0-1 0 0,-1 0 1 0 0,0 0 0 0 0,1 0-1 0 0,-1 7 1 0 0,2-9-234 0 0,2-2-813 0 0,0 0 866 0 0,-1 1-1 0 0,1-1 1 0 0,0 0 0 0 0,0 0-1 0 0,0 0 1 0 0,0-1 0 0 0,0 1-1 0 0,0 0 1 0 0,0-1-1 0 0,0 1 1 0 0,0-1 0 0 0,0 1-1 0 0,-1-1 1 0 0,1 0-1 0 0,0 0 1 0 0,-1 0 0 0 0,1 0-1 0 0,2-2 1 0 0,9-9-5717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1:35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1 246 14743 0 0,'0'0'4318'0'0,"3"1"-2817"0"0,11 3-1062 0 0,0-1 0 0 0,1 0 0 0 0,-1-1 0 0 0,1-1 0 0 0,0 0 0 0 0,25-3 0 0 0,91-17 342 0 0,270-89 374 0 0,-231 57-903 0 0,142-27-1905 0 0,-287 76-751 0 0,-24 2 1135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1:35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1 11975 0 0,'0'0'547'0'0,"-8"2"181"0"0,-2 4-369 0 0,1 0 0 0 0,-1 0 0 0 0,1 0 1 0 0,0 2-1 0 0,1-1 0 0 0,-1 1 0 0 0,-11 15 0 0 0,4-7 637 0 0,-21 26-398 0 0,2 1 0 0 0,1 1 0 0 0,-28 51 0 0 0,-72 151 1153 0 0,132-242-1750 0 0,-88 187-1 0 0,48-98 0 0 0,-69 116 0 0 0,51-122 12 0 0,59-85 952 0 0,3-14-577 0 0,1 4-353 0 0,0 0 0 0 0,1 1 0 0 0,0-1 0 0 0,0 1 0 0 0,1-1 0 0 0,8-9 0 0 0,38-38-201 0 0,-30 34 17 0 0,-4 3-45 0 0,1 1-1 0 0,1 2 1 0 0,28-20 0 0 0,-35 28 134 0 0,1-1 0 0 0,0 1 1 0 0,0 1-1 0 0,1 1 0 0 0,-1 0 0 0 0,30-7 1 0 0,-41 12 72 0 0,1-1 1 0 0,-1 1 0 0 0,1 0 0 0 0,-1-1-1 0 0,1 1 1 0 0,-1 0 0 0 0,1 1 0 0 0,-1-1 0 0 0,1 0-1 0 0,-1 1 1 0 0,1-1 0 0 0,-1 1 0 0 0,0 0-1 0 0,1 0 1 0 0,-1 0 0 0 0,0 0 0 0 0,1 0 0 0 0,1 2-1 0 0,-2-2 7 0 0,-1 1 1 0 0,0-1-1 0 0,0 1 0 0 0,0 0 0 0 0,0 0 0 0 0,0-1 0 0 0,0 1 0 0 0,0 0 0 0 0,0 0 0 0 0,-1 0 1 0 0,1 0-1 0 0,-1 0 0 0 0,1 0 0 0 0,-1 0 0 0 0,0 0 0 0 0,0 0 0 0 0,0 0 0 0 0,0 0 0 0 0,0 0 0 0 0,0 0 1 0 0,-1 0-1 0 0,1 0 0 0 0,-1 2 0 0 0,-6 21 184 0 0,-16 40 1 0 0,-1 3 2 0 0,11-26-119 0 0,5-19-43 0 0,1 1-1 0 0,-4 27 0 0 0,11-49-125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1:35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315 106 5983 0 0,'0'0'464'0'0,"-6"-7"2495"0"0,-6-6-765 0 0,0 0-1 0 0,-1 1 1 0 0,-1 0-1 0 0,0 1 1 0 0,-28-16-1 0 0,42 27-2193 0 0,-2-1-6 0 0,0 0 0 0 0,0 0-1 0 0,0-1 1 0 0,0 1 0 0 0,0 1-1 0 0,0-1 1 0 0,0 0 0 0 0,0 0 0 0 0,-1 1-1 0 0,1-1 1 0 0,0 1 0 0 0,0 0-1 0 0,-5 0 1 0 0,3 2-30 0 0,1 0-1 0 0,-1 0 1 0 0,1 0-1 0 0,-1 1 1 0 0,1 0-1 0 0,0-1 0 0 0,0 1 1 0 0,0 0-1 0 0,-3 5 1 0 0,-23 34-117 0 0,23-32 139 0 0,-23 39 334 0 0,-38 85 0 0 0,67-132 820 0 0,3-2-1070 0 0,0-1 1 0 0,0 1-1 0 0,0-1 0 0 0,0 0 1 0 0,0 0-1 0 0,0 0 0 0 0,0 0 1 0 0,0 0-1 0 0,-1 0 0 0 0,1-1 1 0 0,0 0-1 0 0,-1 1 0 0 0,1-1 1 0 0,-1 0-1 0 0,1 0 0 0 0,-1 0 0 0 0,0-1 1 0 0,4-4-1 0 0,3-5-865 0 0,-9 15 779 0 0,-2 6 2 0 0,1 1 0 0 0,1 0 0 0 0,-1 0 0 0 0,3 16 0 0 0,-2-25 3 0 0,0 1 0 0 0,1 0 0 0 0,-1 0 0 0 0,0-1-1 0 0,1 1 1 0 0,0 0 0 0 0,-1-1 0 0 0,1 1-1 0 0,0 0 1 0 0,0-1 0 0 0,-1 1 0 0 0,1-1-1 0 0,0 1 1 0 0,1-1 0 0 0,-1 0 0 0 0,0 1-1 0 0,0-1 1 0 0,1 0 0 0 0,-1 0 0 0 0,0 0 0 0 0,1 0-1 0 0,-1 0 1 0 0,1 0 0 0 0,0 0 0 0 0,-1 0-1 0 0,1-1 1 0 0,0 1 0 0 0,-1-1 0 0 0,1 1-1 0 0,0-1 1 0 0,0 0 0 0 0,-1 1 0 0 0,4-1-1 0 0,15-2-1034 0 0,1-5-333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1:36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432 119 8287 0 0,'11'-19'1081'0'0,"28"-44"-1439"0"0,-25 44 3251 0 0,2 1 9288 0 0,-16 33-11882 0 0,-1 0-1 0 0,-1 0 0 0 0,-1 0 0 0 0,-5 19 0 0 0,-24 56-90 0 0,24-68-96 0 0,-139 331 239 0 0,92-226-294 0 0,17-44-549 0 0,-3-1 0 0 0,-3-2 0 0 0,-58 77 0 0 0,98-152-27 0 0,0 1 0 0 0,-1-1 0 0 0,0 0-1 0 0,-6 5 1 0 0,10-8-678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45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7367 0 0,'1'2'6610'0'0,"0"0"-6071"0"0,0 0 1 0 0,0 0-1 0 0,1 0 1 0 0,-1 0-1 0 0,1-1 1 0 0,-1 1-1 0 0,1-1 1 0 0,0 1-1 0 0,-1-1 1 0 0,1 1-1 0 0,0-1 1 0 0,4 2-1 0 0,-2-1-159 0 0,1 0 0 0 0,-1 0 0 0 0,1-1 0 0 0,-1 0 0 0 0,10 1 0 0 0,3-1-259 0 0,-1-1 1 0 0,28-3-1 0 0,-36 3 249 0 0,25-4-239 0 0,1 0-1 0 0,-1-3 1 0 0,0 0-1 0 0,32-13 0 0 0,-42 11-310 0 0,22-12 0 0 0,-39 17 38 0 0,1 1 1 0 0,-1-1-1 0 0,1-1 0 0 0,-1 1 0 0 0,-1-1 0 0 0,1-1 1 0 0,7-7-1 0 0,-12 12-37 0 0,-3-1-278 0 0,-2-4 66 0 0,-1 5 320 0 0,0 0 0 0 0,0 0 0 0 0,0 0 0 0 0,-1 1 0 0 0,1 0 0 0 0,0 0 0 0 0,0 0 0 0 0,-1 1-1 0 0,1-1 1 0 0,0 1 0 0 0,0 0 0 0 0,0 1 0 0 0,-5 1 0 0 0,-10 5-5 0 0,-35 20 1 0 0,42-20 67 0 0,-22 11 130 0 0,2 2 0 0 0,-44 35 0 0 0,60-42 21 0 0,1 0 1 0 0,1 2-1 0 0,0 0 0 0 0,1 0 1 0 0,-23 37-1 0 0,32-44-42 0 0,0-1 1 0 0,1 1-1 0 0,0 0 0 0 0,1 1 0 0 0,0-1 0 0 0,1 0 1 0 0,0 1-1 0 0,0 0 0 0 0,0 10 0 0 0,2-13 8 0 0,0 0 0 0 0,0 1 0 0 0,1-1 0 0 0,0 0 0 0 0,0 0 0 0 0,1 1 0 0 0,0-1 0 0 0,0 0 0 0 0,1 0 0 0 0,0-1 0 0 0,0 1 0 0 0,7 10 0 0 0,-7-13-70 0 0,0 0-1 0 0,1 0 0 0 0,-1-1 0 0 0,1 1 0 0 0,0-1 0 0 0,0 0 0 0 0,0 0 0 0 0,0 0 0 0 0,1-1 0 0 0,-1 1 0 0 0,1-1 0 0 0,0 0 0 0 0,0 0 0 0 0,0-1 0 0 0,-1 1 0 0 0,1-1 0 0 0,1 0 0 0 0,-1-1 0 0 0,0 1 0 0 0,10-1 1 0 0,2-1-111 0 0,1 0 0 0 0,0-2 1 0 0,0 0-1 0 0,27-8 1 0 0,-30 7-309 0 0,19-6-1322 0 0,-11 2-4048 0 0,0-1-1681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1:36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74 1839 0 0,'-27'11'254'0'0,"-16"8"340"0"0,25-8 3541 0 0,6 2 4784 0 0,12-13-8680 0 0,0 1 1 0 0,-1-1-1 0 0,1 0 1 0 0,0 0-1 0 0,0 1 1 0 0,0-1 0 0 0,0 0-1 0 0,0 1 1 0 0,0-1-1 0 0,0 0 1 0 0,-1 1-1 0 0,1-1 1 0 0,0 0 0 0 0,0 1-1 0 0,0-1 1 0 0,1 1-1 0 0,-1-1 1 0 0,0 0-1 0 0,0 1 1 0 0,0-1 0 0 0,0 0-1 0 0,0 1 1 0 0,0-1-1 0 0,1 1 1 0 0,6 5 1440 0 0,11 0-1346 0 0,-10-4-117 0 0,1-2-1 0 0,-1 1 1 0 0,1-1-1 0 0,-1 0 1 0 0,15-2-1 0 0,44-12 547 0 0,-36 7-529 0 0,483-104 789 0 0,-504 109-1073 0 0,56-13-4380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1:37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772 681 14743 0 0,'0'0'1136'0'0,"-3"10"2418"0"0,3-10-3466 0 0,0 0 1 0 0,0 1-1 0 0,0-1 1 0 0,0 0-1 0 0,0 0 1 0 0,0 0-1 0 0,0 1 1 0 0,0-1-1 0 0,0 0 1 0 0,0 0-1 0 0,0 0 1 0 0,-1 1-1 0 0,1-1 1 0 0,0 0-1 0 0,0 0 1 0 0,0 0-1 0 0,0 0 1 0 0,0 0-1 0 0,-1 0 1 0 0,1 1-1 0 0,0-1 1 0 0,0 0-1 0 0,0 0 1 0 0,0 0-1 0 0,-1 0 1 0 0,1 0-1 0 0,0 0 1 0 0,0 0-1 0 0,0 0 1 0 0,-1 0-1 0 0,1 0 1 0 0,0 0-1 0 0,0 0 1 0 0,0 0-1 0 0,-1 0 1 0 0,1 0-1 0 0,0 0 1 0 0,0 0-1 0 0,0 0 1 0 0,-1 0-1 0 0,1 0 1 0 0,0 0 0 0 0,0 0-1 0 0,0 0 1 0 0,0 0-1 0 0,-1 0 1 0 0,-4-12 905 0 0,2-20-958 0 0,41-265 164 0 0,10 85-1169 0 0,-14 71-159 0 0,-95 346 1569 0 0,24-109-316 0 0,-71 131 0 0 0,-69 82-48 0 0,151-265-76 0 0,-35 53 20 0 0,-5-2 1 0 0,-91 100-1 0 0,124-157-21 0 0,-48 73 0 0 0,64-84-15 0 0,3-6-143 0 0,2 1 1 0 0,-11 24-1 0 0,22-45-42 0 0,11-11-5638 0 0,-2-3-452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1:37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1 311 13359 0 0,'0'0'1668'0'0,"2"-1"-158"0"0,64-16 4619 0 0,37-17-4703 0 0,350-126 657 0 0,-221 80-3772 0 0,-218 75 65 0 0,1 0 1 0 0,21-4-1 0 0,-34 9 150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1:37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 4607 0 0,'0'0'354'0'0,"0"1"23"0"0,-1 4 532 0 0,0-1 1 0 0,-1 0-1 0 0,1 0 1 0 0,-1 0-1 0 0,1 0 0 0 0,-1 0 1 0 0,0 0-1 0 0,-4 5 1 0 0,1-3-166 0 0,0 0 0 0 0,-1 0 0 0 0,1-1 0 0 0,-8 7 0 0 0,-7 2 137 0 0,-1-1 0 0 0,-22 12 0 0 0,35-21-480 0 0,0 1-249 0 0,-30 15 636 0 0,-41 31-1 0 0,69-44-688 0 0,0 1 0 0 0,0 0-1 0 0,1 1 1 0 0,0 0 0 0 0,1 1 0 0 0,0-1 0 0 0,0 2-1 0 0,-10 18 1 0 0,17-26-63 0 0,-1-1 0 0 0,1 1-1 0 0,0 0 1 0 0,0-1 0 0 0,0 1 0 0 0,1 0-1 0 0,-1 0 1 0 0,0-1 0 0 0,1 1-1 0 0,0 0 1 0 0,0 0 0 0 0,0 0 0 0 0,0 0-1 0 0,0 0 1 0 0,1 0 0 0 0,-1-1-1 0 0,2 5 1 0 0,-1-5-1 0 0,0 0 1 0 0,0 0-1 0 0,1 0 0 0 0,-1 0 1 0 0,1 0-1 0 0,-1 0 0 0 0,1 0 0 0 0,0 0 1 0 0,0-1-1 0 0,0 1 0 0 0,0-1 1 0 0,0 1-1 0 0,0-1 0 0 0,0 0 0 0 0,0 1 1 0 0,1-1-1 0 0,-1-1 0 0 0,0 1 1 0 0,1 0-1 0 0,2 0 0 0 0,4 1 43 0 0,0-1-1 0 0,0 0 0 0 0,0 0 1 0 0,0-1-1 0 0,0 0 1 0 0,0-1-1 0 0,0 0 0 0 0,0 0 1 0 0,11-4-1 0 0,-6 2 15 0 0,-1-2 0 0 0,1 0 1 0 0,-1 0-1 0 0,-1-1 0 0 0,16-10 0 0 0,-21 12-74 0 0,-1 0 0 0 0,0 0-1 0 0,0-1 1 0 0,-1 0 0 0 0,1 0 0 0 0,-1 0 0 0 0,0-1 0 0 0,0 0 0 0 0,-1 0 0 0 0,0 0-1 0 0,0-1 1 0 0,0 1 0 0 0,-1-1 0 0 0,0 0 0 0 0,0 0 0 0 0,-1 0 0 0 0,0 0 0 0 0,0 0-1 0 0,0-1 1 0 0,-1 1 0 0 0,0-9 0 0 0,0-4-401 0 0,5-56-4003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1:38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201 524 5063 0 0,'0'0'232'0'0,"-1"1"-13"0"0,-8 1 1276 0 0,0 1-1 0 0,0-1 1 0 0,-1-1-1 0 0,1 1 1 0 0,0-2-1 0 0,0 1 1 0 0,-1-1-1 0 0,1-1 1 0 0,-17-2-1 0 0,17 1-955 0 0,1 1-1 0 0,0-2 1 0 0,-1 1-1 0 0,1-1 1 0 0,0 0-1 0 0,-11-7 0 0 0,17 9-460 0 0,1 0-1 0 0,-1 0 0 0 0,1 0 1 0 0,0 0-1 0 0,-1 0 0 0 0,1-1 0 0 0,0 1 1 0 0,0 0-1 0 0,0-1 0 0 0,0 1 0 0 0,0-1 1 0 0,0 1-1 0 0,0-1 0 0 0,0 1 1 0 0,1-1-1 0 0,-1 0 0 0 0,0 1 0 0 0,1-1 1 0 0,-1-2-1 0 0,1 1-10 0 0,0 0 1 0 0,0 0 0 0 0,0 0-1 0 0,1 0 1 0 0,-1 0-1 0 0,1 0 1 0 0,0 0 0 0 0,0 0-1 0 0,0 0 1 0 0,2-4-1 0 0,2-3-2 0 0,1 1-1 0 0,0 0 0 0 0,0 0 0 0 0,1 1 1 0 0,10-11-1 0 0,5-1-50 0 0,1 0 0 0 0,30-19 0 0 0,54-28 6 0 0,-64 41-18 0 0,276-148-226 0 0,-305 168-26 0 0,1 1 0 0 0,0 0 0 0 0,0 1 0 0 0,0 1 1 0 0,17-2-1 0 0,-17 3-1626 0 0,-1 1 1 0 0,29 3 0 0 0,-25-1-5416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1:18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0 3223 0 0,'0'0'16030'0'0,"-2"2"-15692"0"0,-108 92 764 0 0,27-21-508 0 0,18-23-643 0 0,-72 42-1 0 0,-4 3-23 0 0,130-87 50 0 0,0 0 0 0 0,-15 17 0 0 0,24-23 27 0 0,0 0 1 0 0,0 0-1 0 0,0 0 0 0 0,0 1 0 0 0,1-1 0 0 0,-1 1 1 0 0,1-1-1 0 0,-1 1 0 0 0,1 0 0 0 0,0 0 0 0 0,0-1 0 0 0,0 1 1 0 0,0 0-1 0 0,1 0 0 0 0,-1 0 0 0 0,1 0 0 0 0,0 0 1 0 0,0 4-1 0 0,0-5 8 0 0,1-1 1 0 0,-1 1-1 0 0,1-1 0 0 0,0 1 1 0 0,0 0-1 0 0,0-1 0 0 0,0 0 1 0 0,0 1-1 0 0,0-1 0 0 0,0 0 1 0 0,0 1-1 0 0,1-1 0 0 0,-1 0 1 0 0,0 0-1 0 0,1 0 0 0 0,-1 0 1 0 0,1 0-1 0 0,-1 0 1 0 0,1-1-1 0 0,0 1 0 0 0,-1 0 1 0 0,1-1-1 0 0,0 1 0 0 0,-1-1 1 0 0,1 0-1 0 0,3 1 0 0 0,6 0 73 0 0,-1 0 0 0 0,0-1 1 0 0,13-1-1 0 0,-19 1-62 0 0,60-7 385 0 0,-2-2 0 0 0,89-26 0 0 0,-58 12-176 0 0,-64 16-232 0 0,-9 1-253 0 0,0 2 0 0 0,0 0 0 0 0,0 1 0 0 0,36 0 0 0 0,-46 4-992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1:18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38 8751 0 0,'0'0'794'0'0,"-2"-8"-636"0"0,2 8-40 0 0,0-1 0 0 0,0 0 0 0 0,-1 0 0 0 0,1 0 0 0 0,-1 0 0 0 0,1 0-1 0 0,-1 0 1 0 0,1 0 0 0 0,-1 1 0 0 0,1-1 0 0 0,-1 0 0 0 0,0 0 0 0 0,1 1 0 0 0,-1-1-1 0 0,0 1 1 0 0,0-1 0 0 0,1 0 0 0 0,-1 1 0 0 0,0-1 0 0 0,-2 0 0 0 0,-1-1 1065 0 0,2 1-872 0 0,-1-1 0 0 0,0 0 1 0 0,0 1-1 0 0,0 0 0 0 0,0 0 0 0 0,0 0 0 0 0,0 0 1 0 0,0 0-1 0 0,0 1 0 0 0,0-1 0 0 0,-1 1 0 0 0,1 0 1 0 0,0 0-1 0 0,0 0 0 0 0,0 1 0 0 0,-1-1 0 0 0,1 1 0 0 0,0-1 1 0 0,0 1-1 0 0,-6 2 0 0 0,-6 3-344 0 0,1 1 0 0 0,-27 15 0 0 0,32-16 229 0 0,-62 40-483 0 0,-80 66-1 0 0,138-102 280 0 0,1 0-1 0 0,0 1 0 0 0,1 1 1 0 0,0 0-1 0 0,1 1 1 0 0,-12 17-1 0 0,20-27 30 0 0,1 1 0 0 0,0-1-1 0 0,-1 0 1 0 0,1 0 0 0 0,1 1-1 0 0,-1-1 1 0 0,0 0 0 0 0,1 1-1 0 0,-1 4 1 0 0,1-6 79 0 0,26 10 369 0 0,-20-11-400 0 0,0-1 0 0 0,1 1 0 0 0,-1-1 1 0 0,0-1-1 0 0,0 1 0 0 0,0-1 0 0 0,0 0 0 0 0,9-3 0 0 0,47-17 411 0 0,-59 20-458 0 0,17-8 43 0 0,0 0-1 0 0,0-2 0 0 0,-1 0 1 0 0,0-1-1 0 0,21-18 1 0 0,86-89-377 0 0,-110 103 244 0 0,-14 14-15 0 0,-6 10-57 0 0,2-4 149 0 0,-39 86 361 0 0,37-79-332 0 0,0 1-1 0 0,1-1 0 0 0,0 1 0 0 0,1 0 1 0 0,0 0-1 0 0,0 14 0 0 0,4-9 25 0 0,1-13-67 0 0,-1-2 8 0 0,-1-1-19 0 0,0-1-1 0 0,0 1 1 0 0,0 0 0 0 0,0 0-1 0 0,0-1 1 0 0,0 1 0 0 0,0-1-1 0 0,0 1 1 0 0,0-1 0 0 0,0 1-1 0 0,0-1 1 0 0,0 1 0 0 0,0-1-1 0 0,0 0 1 0 0,0 0 0 0 0,0 1-1 0 0,1-1 1 0 0,-1 0 0 0 0,0 0-1 0 0,0 0 1 0 0,0 0-1 0 0,0-1 1 0 0,0 1 0 0 0,1 0-1 0 0,-1 0 1 0 0,0-1 0 0 0,1 0-1 0 0,4-1-542 0 0,0 0 0 0 0,-1-1 0 0 0,10-6 0 0 0,-11 6-52 0 0,16-9-6132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1:19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62 6447 0 0,'10'-11'289'0'0,"13"-18"0"0"0,-8 8 14567 0 0,-21 34-13686 0 0,-63 112-358 0 0,27-52-700 0 0,-13 29-27 0 0,5 3 1 0 0,-74 219-1 0 0,116-292 49 0 0,-10 61-1 0 0,16-74-796 0 0,1 1 0 0 0,1-1-1 0 0,0 0 1 0 0,5 28 0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1:19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0 7831 0 0,'0'0'8952'0'0,"-1"1"-8754"0"0,-9 16 156 0 0,0 0 1 0 0,1 0-1 0 0,-12 34 1 0 0,5-12-67 0 0,-23 44 684 0 0,-97 149-1 0 0,-75 62-113 0 0,185-259-835 0 0,-76 112 76 0 0,83-116-47 0 0,1 0-1 0 0,-24 65 0 0 0,27-48 86 0 0,14-43-334 0 0,0 0 0 0 0,0 1 0 0 0,1-1 1 0 0,-1 0-1 0 0,1 0 0 0 0,0 0 0 0 0,2 7 0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1:20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80 2759 0 0,'9'-6'280'0'0,"0"0"0"0"0,15-7 0 0 0,45-14 7051 0 0,-49 20-5584 0 0,-3 1-611 0 0,0 0 0 0 0,19-2 1905 0 0,-37 9-2720 0 0,-6 8-110 0 0,-1 0 1 0 0,0-1-1 0 0,-1 0 0 0 0,0-1 0 0 0,-14 10 0 0 0,-56 30 237 0 0,54-33-291 0 0,-13 8-115 0 0,-129 78 174 0 0,138-81-187 0 0,1 2 1 0 0,1 2 0 0 0,-37 37-1 0 0,58-52-2 0 0,-1-1-1 0 0,1 1 0 0 0,1 0 1 0 0,-1 0-1 0 0,-4 10 0 0 0,9-16-16 0 0,1 0 0 0 0,-1 1 0 0 0,0-1-1 0 0,1 0 1 0 0,-1 0 0 0 0,1 0 0 0 0,0 0 0 0 0,-1 1 0 0 0,1-1-1 0 0,0 0 1 0 0,0 0 0 0 0,1 4 0 0 0,-1-5-5 0 0,1 1-1 0 0,0-1 1 0 0,-1 0 0 0 0,1 1-1 0 0,0-1 1 0 0,0 0 0 0 0,-1 1-1 0 0,1-1 1 0 0,0 0 0 0 0,0 0-1 0 0,0 0 1 0 0,1 0 0 0 0,-1 0-1 0 0,0 0 1 0 0,0 0 0 0 0,1 0-1 0 0,-1 0 1 0 0,0-1 0 0 0,1 1 0 0 0,1 0-1 0 0,9 4 158 0 0,-1-2-1 0 0,2 1 1 0 0,-1-2 0 0 0,0 0-1 0 0,1 0 1 0 0,-1-1 0 0 0,0 0-1 0 0,16-2 1 0 0,13-3 67 0 0,45-9 0 0 0,-41 6-321 0 0,49-11-3921 0 0,-78 13-2875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17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1308 1 3223 0 0,'12'0'14364'0'0,"-20"4"-9562"0"0,2-3-6484 0 0,-20 2 1761 0 0,-103 16 198 0 0,13 1-277 0 0,-39 7 0 0 0,-294 44-64 0 0,400-66 64 0 0,1-1 0 0 0,-1-3 0 0 0,0-2 0 0 0,-51-8 0 0 0,89 7 8 0 0,-1-1 0 0 0,1-1-1 0 0,0 0 1 0 0,0 0 0 0 0,0-1 0 0 0,1 0-1 0 0,-1-1 1 0 0,1 0 0 0 0,-18-15 0 0 0,22 15 61 0 0,3 0 26 0 0,3 5 143 0 0,2 1-184 0 0,6 3-45 0 0,-7-3-9 0 0,-1 0 0 0 0,1 0 0 0 0,-1 0 0 0 0,0 0 0 0 0,1 0 0 0 0,-1 1 0 0 0,1-1 0 0 0,-1 0 0 0 0,0 0 0 0 0,1 0 0 0 0,-1 1 0 0 0,0-1 0 0 0,1 0 0 0 0,-1 0 0 0 0,0 1 0 0 0,1-1 0 0 0,-1 0 0 0 0,0 1 0 0 0,0-1 0 0 0,1 0 0 0 0,-1 1 0 0 0,0-1 0 0 0,0 0 0 0 0,0 1 0 0 0,1 0 0 0 0,5 9 1 0 0,-4-4 4 0 0,-1-4 22 0 0,0 0 0 0 0,0 0 0 0 0,-1-1 1 0 0,1 1-1 0 0,0 0 0 0 0,0-1 0 0 0,1 1 0 0 0,-1-1 0 0 0,0 1 0 0 0,0-1 0 0 0,1 0 0 0 0,2 2 0 0 0,1 2 11 0 0,1-1-1 0 0,1 0 0 0 0,-1 0 1 0 0,0 0-1 0 0,1-1 0 0 0,0 0 0 0 0,0 0 1 0 0,10 2-1 0 0,-7-2 0 0 0,-1 1 1 0 0,1 0-1 0 0,14 8 1 0 0,-11-3-31 0 0,0 1 1 0 0,-1 0-1 0 0,0 1 1 0 0,-1 1-1 0 0,0 0 1 0 0,14 21-1 0 0,47 86 50 0 0,-44-68-49 0 0,-22-42 49 0 0,-1 1 1 0 0,0 0-1 0 0,0 1 0 0 0,-1-1 1 0 0,4 17-1 0 0,-7-24-39 0 0,-1 0 1 0 0,1 1-1 0 0,-1-1 0 0 0,0 1 0 0 0,0-1 0 0 0,0 0 0 0 0,0 1 1 0 0,-1-1-1 0 0,1 0 0 0 0,-1 1 0 0 0,0-1 0 0 0,0 0 1 0 0,0 1-1 0 0,-1-1 0 0 0,1 0 0 0 0,-1 0 0 0 0,1 0 0 0 0,-1 0 1 0 0,0-1-1 0 0,0 1 0 0 0,-5 4 0 0 0,6-6 86 0 0,-2 5-28 0 0,2-4 936 0 0,8-20-519 0 0,3 2-283 0 0,-9 14-121 0 0,0 0-16 0 0,3-5-48 0 0,-2 4-20 0 0,0 0 0 0 0,0 0 0 0 0,-1 0 1 0 0,1-1-1 0 0,-1 1 0 0 0,0 0 0 0 0,0 0 0 0 0,0-1 1 0 0,-1 1-1 0 0,1-1 0 0 0,-1-3 0 0 0,1-7 1 0 0,-2 0 0 0 0,1 0 0 0 0,-5-20 0 0 0,3 24-2 0 0,0 0 1 0 0,1 1-1 0 0,0-1 1 0 0,1 0-1 0 0,0 0 1 0 0,0 0-1 0 0,1 0 1 0 0,5-18-1 0 0,-2 15-4 0 0,1 1 0 0 0,0-1 0 0 0,1 1 0 0 0,1 1 0 0 0,0-1 0 0 0,0 1 0 0 0,1 0 0 0 0,1 1 0 0 0,0 0 0 0 0,0 0 0 0 0,1 1 0 0 0,0 0 0 0 0,0 0 0 0 0,1 2 0 0 0,18-11 0 0 0,-19 11-2 0 0,-7 5-7 0 0,1 0 1 0 0,0 0-1 0 0,-1 0 0 0 0,1 0 0 0 0,0 0 0 0 0,6-1 0 0 0,-10 3 8 0 0,0 0 0 0 0,0 0-1 0 0,0 0 1 0 0,0 0 0 0 0,0 0-1 0 0,0 0 1 0 0,0 0 0 0 0,0 0-1 0 0,0 0 1 0 0,1 0 0 0 0,-1 0-1 0 0,0 0 1 0 0,0 0 0 0 0,0 0-1 0 0,0 0 1 0 0,0 0 0 0 0,0 0 0 0 0,0 0-1 0 0,0 0 1 0 0,0 0 0 0 0,0 0-1 0 0,0 0 1 0 0,0 0 0 0 0,1 0-1 0 0,-1 0 1 0 0,0 0 0 0 0,0 0-1 0 0,0 0 1 0 0,0 0 0 0 0,0 0 0 0 0,0 0-1 0 0,0 0 1 0 0,0 0 0 0 0,0 0-1 0 0,0 1 1 0 0,0-1 0 0 0,0 0-1 0 0,0 0 1 0 0,0 0 0 0 0,0 0-1 0 0,0 0 1 0 0,0 0 0 0 0,0 0 0 0 0,0 0-1 0 0,0 0 1 0 0,1 0 0 0 0,-1 0-1 0 0,0 0 1 0 0,0 0 0 0 0,0 1-1 0 0,0-1 1 0 0,0 0 0 0 0,0 0-1 0 0,-1 0 1 0 0,3 5-106 0 0,-1 1-1 0 0,0-1 1 0 0,0 1 0 0 0,-1-1-1 0 0,0 1 1 0 0,0-1 0 0 0,0 1-1 0 0,0-1 1 0 0,-1 1 0 0 0,0-1-1 0 0,-3 10 1 0 0,-2 17-3485 0 0,5-19-3928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1:2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70 206 9671 0 0,'0'0'748'0'0,"1"1"-492"0"0,0 5 63 0 0,-1-3 505 0 0,1 0-1 0 0,-1 0 1 0 0,0 0 0 0 0,0 0-1 0 0,0 0 1 0 0,0 0 0 0 0,-1-1-1 0 0,1 1 1 0 0,-1 0 0 0 0,0 3-1 0 0,-1-2-446 0 0,0 0 0 0 0,1 0 0 0 0,-1-1 0 0 0,-1 1 0 0 0,1 0 0 0 0,-3 3 0 0 0,-3 2-330 0 0,-1-1 0 0 0,0 0 0 0 0,-15 11 0 0 0,22-18 74 0 0,1 0 16 0 0,11-12-181 0 0,5-5 28 0 0,1 0 0 0 0,1 1 0 0 0,1 1 0 0 0,21-14 0 0 0,-18 16 72 0 0,0 0 0 0 0,42-16 0 0 0,47-10 224 0 0,-96 34-75 0 0,0 0 0 0 0,0 1 0 0 0,0 0-1 0 0,18-1 1 0 0,-30 4-32 0 0,3 11-58 0 0,-4-8-109 0 0,0 0 0 0 0,0 0 0 0 0,-1 0 0 0 0,0 0 0 0 0,0 0 0 0 0,0 0-1 0 0,0 0 1 0 0,0 1 0 0 0,0-1 0 0 0,-1 0 0 0 0,1 0 0 0 0,-1 0 0 0 0,0 0 0 0 0,0 0 0 0 0,0 0 0 0 0,-1-1-1 0 0,1 1 1 0 0,-1 0 0 0 0,1 0 0 0 0,-3 2 0 0 0,-3 5 19 0 0,-1 0 0 0 0,0 0 0 0 0,-15 13 0 0 0,20-21-25 0 0,-11 11-5 0 0,0 0 0 0 0,-22 14 0 0 0,34-26-64 0 0,10-12-1786 0 0,10-10 1624 0 0,1 0 0 0 0,39-32 0 0 0,-21 21 84 0 0,-23 19 69 0 0,19-18-75 0 0,46-32 0 0 0,-69 56 163 0 0,1 0-1 0 0,0 0 0 0 0,1 1 0 0 0,-1 1 0 0 0,1 0 1 0 0,0 0-1 0 0,0 2 0 0 0,1-1 0 0 0,14-1 0 0 0,-24 4 46 0 0,0 1-1 0 0,1-1 1 0 0,-1 1-1 0 0,0 0 1 0 0,1 0-1 0 0,-1 0 1 0 0,0 1-1 0 0,1-1 1 0 0,-1 1-1 0 0,0 0 1 0 0,0 0-1 0 0,0 0 1 0 0,1 0-1 0 0,-1 1 1 0 0,0-1-1 0 0,-1 1 1 0 0,1 0-1 0 0,0-1 1 0 0,0 1-1 0 0,-1 1 1 0 0,1-1-1 0 0,-1 0 1 0 0,0 1-1 0 0,1-1 1 0 0,-1 1-1 0 0,0-1 1 0 0,-1 1-1 0 0,1 0 1 0 0,0 0-1 0 0,-1 0 1 0 0,0 0-1 0 0,1 0 1 0 0,-1 0-1 0 0,0 1 1 0 0,-1-1-1 0 0,2 6 0 0 0,-1 1 65 0 0,-1 1-1 0 0,0-1 1 0 0,0 1-1 0 0,-1-1 0 0 0,-4 18 1 0 0,-16 50 303 0 0,5-27-361 0 0,9-34-12 0 0,5-12-45 0 0,0-1 0 0 0,0 1 1 0 0,1 0-1 0 0,-1-1 0 0 0,-1 11 0 0 0,3-7-161 0 0,0-6-78 0 0,2-2-405 0 0,1 0 338 0 0,0 0 0 0 0,0-1 0 0 0,0 1 0 0 0,0-1 0 0 0,0 1 0 0 0,4-2 0 0 0,9-7-925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1:21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36 5527 0 0,'0'0'423'0'0,"-7"-2"-262"0"0,-27-12 12955 0 0,35 14-12977 0 0,14-5 294 0 0,1 1 0 0 0,-1 0 0 0 0,1 2 0 0 0,0 0 0 0 0,27-1 0 0 0,-4 6 742 0 0,-35-3-1065 0 0,-1 1 1 0 0,0-1 0 0 0,0 1-1 0 0,0 0 1 0 0,0 0 0 0 0,0 0 0 0 0,0 1-1 0 0,0-1 1 0 0,4 3 0 0 0,-7-3-81 0 0,1 0 1 0 0,0 0-1 0 0,-1 0 1 0 0,1 0-1 0 0,-1 0 0 0 0,1 0 1 0 0,-1 0-1 0 0,1 0 1 0 0,-1 0-1 0 0,0 0 0 0 0,0 0 1 0 0,1 0-1 0 0,-1 0 1 0 0,0 0-1 0 0,0 0 1 0 0,0 0-1 0 0,0 1 0 0 0,0 0 1 0 0,-4 18 16 0 0,2-13-40 0 0,-1-1 1 0 0,0 0-1 0 0,0 1 0 0 0,-1-1 0 0 0,0-1 1 0 0,0 1-1 0 0,0 0 0 0 0,-1-1 0 0 0,-5 6 0 0 0,-7 7 1 0 0,-5 6-91 0 0,-1-1 0 0 0,-50 38-1 0 0,46-41 1 0 0,1 2 0 0 0,-35 38 0 0 0,58-57 79 0 0,0 0 0 0 0,0 1-1 0 0,1-1 1 0 0,0 1-1 0 0,-1 0 1 0 0,1 0-1 0 0,0 0 1 0 0,1 0-1 0 0,-1 0 1 0 0,1 0 0 0 0,-2 9-1 0 0,5-4 5 0 0,0-6 1 0 0,0 0 1 0 0,1-1-1 0 0,-1 1 1 0 0,0 0-1 0 0,1-1 0 0 0,0 0 1 0 0,0 1-1 0 0,-1-1 0 0 0,1 0 1 0 0,0 0-1 0 0,1-1 0 0 0,-1 1 1 0 0,0-1-1 0 0,1 1 0 0 0,-1-1 1 0 0,0 0-1 0 0,1 0 0 0 0,-1-1 1 0 0,1 1-1 0 0,4 0 0 0 0,4 0 10 0 0,1-1-1 0 0,-1 0 0 0 0,1 0 0 0 0,18-4 0 0 0,132-32 275 0 0,-87 17-1930 0 0,-62 15-114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1:21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0 3679 0 0,'-1'3'11444'0'0,"-48"126"-6070"0"0,-3 0-4163 0 0,-72 122-1012 0 0,-86 68 1429 0 0,171-265-1109 0 0,-58 102-1 0 0,95-151-494 0 0,-2 1-8 0 0,1 0-1 0 0,0 0 1 0 0,0 1 0 0 0,1-1 0 0 0,0 1-1 0 0,0-1 1 0 0,-2 13 0 0 0,4-18-16 0 0,0 0-1 0 0,0-1 1 0 0,0 1 0 0 0,0 0 0 0 0,0-1 0 0 0,0 1-1 0 0,0 0 1 0 0,0-1 0 0 0,1 1 0 0 0,-1 0-1 0 0,0-1 1 0 0,0 1 0 0 0,0 0 0 0 0,1-1 0 0 0,-1 1-1 0 0,0-1 1 0 0,1 1 0 0 0,0 0 0 0 0,1 0-61 0 0,0 0-1 0 0,1 0 1 0 0,-1-1 0 0 0,0 1 0 0 0,1-1 0 0 0,-1 1-1 0 0,1-1 1 0 0,-1 0 0 0 0,0 0 0 0 0,1 0 0 0 0,-1 0-1 0 0,1-1 1 0 0,-1 1 0 0 0,0-1 0 0 0,4 0 0 0 0,-4 1-220 0 0,30-8-5415 0 0,1-4-1931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1:22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68 3223 0 0,'-1'1'240'0'0,"-86"135"13702"0"0,30-51-10077 0 0,54-79-3545 0 0,0 0 1 0 0,0 0 0 0 0,0 0-1 0 0,0 1 1 0 0,1-1-1 0 0,-2 13 1 0 0,4-18-297 0 0,0-1 0 0 0,0 1 0 0 0,0-1 0 0 0,0 1-1 0 0,0-1 1 0 0,0 0 0 0 0,0 1 0 0 0,0-1 0 0 0,0 1 0 0 0,0-1 0 0 0,0 1 0 0 0,0-1 0 0 0,1 1 0 0 0,-1-1 0 0 0,0 0 0 0 0,0 1 0 0 0,0-1 0 0 0,1 1 0 0 0,-1-1-1 0 0,0 0 1 0 0,1 1 0 0 0,-1-1 0 0 0,0 0 0 0 0,1 1 0 0 0,-1-1 0 0 0,1 0 0 0 0,-1 0 0 0 0,0 1 0 0 0,1-1 0 0 0,-1 0 0 0 0,1 0 0 0 0,-1 0 0 0 0,0 0 0 0 0,1 0-1 0 0,-1 1 1 0 0,1-1 0 0 0,-1 0 0 0 0,1 0 0 0 0,-1 0 0 0 0,1 0 0 0 0,-1 0 0 0 0,1 0 0 0 0,-1 0 0 0 0,1-1 0 0 0,-1 1 0 0 0,0 0 0 0 0,2 0 0 0 0,20-6 205 0 0,-12 2-191 0 0,-1-1-1 0 0,0 0 0 0 0,-1-1 0 0 0,1 0 1 0 0,-1-1-1 0 0,0 0 0 0 0,9-10 0 0 0,46-61-327 0 0,-7 8-291 0 0,-49 63 489 0 0,-3 2 53 0 0,0 1-1 0 0,0 0 1 0 0,0 0-1 0 0,0 1 1 0 0,1-1 0 0 0,5-3-1 0 0,-1 4-24 0 0,2 5 11 0 0,-9-1 78 0 0,0 0 1 0 0,0 0-1 0 0,0 0 1 0 0,0 1-1 0 0,0-1 1 0 0,0 1-1 0 0,0-1 1 0 0,-1 1-1 0 0,1 0 1 0 0,0 0-1 0 0,-1 0 1 0 0,0 0-1 0 0,1 0 1 0 0,-1 0-1 0 0,0 0 1 0 0,0 0-1 0 0,0 1 1 0 0,1 3-1 0 0,2 6 188 0 0,-1 0 0 0 0,2 18 1 0 0,-3-18-134 0 0,-1-3 5 0 0,0-6-62 0 0,0 1 0 0 0,-1 0 1 0 0,0 0-1 0 0,0 0 0 0 0,0 0 0 0 0,0 0 1 0 0,0 0-1 0 0,-2 5 0 0 0,2-7-11 0 0,1 2-11 0 0,-7 11-3 0 0,1-6 2 0 0,17-30-104 0 0,-1 3-96 0 0,18-26 0 0 0,-8 18-35 0 0,1 1 0 0 0,1 1 0 0 0,1 1-1 0 0,54-40 1 0 0,-68 57 215 0 0,0-1-1 0 0,0 1 1 0 0,0 1 0 0 0,1 0-1 0 0,0 1 1 0 0,0 0 0 0 0,14-3-1 0 0,-24 6 85 0 0,1 1 0 0 0,0 0 0 0 0,0 0-1 0 0,0 0 1 0 0,0 0 0 0 0,-1 0 0 0 0,1 1 0 0 0,0-1-1 0 0,0 0 1 0 0,-1 1 0 0 0,1 0 0 0 0,0-1-1 0 0,0 1 1 0 0,-1 0 0 0 0,1 0 0 0 0,-1 0-1 0 0,1 0 1 0 0,-1 0 0 0 0,1 0 0 0 0,-1 0-1 0 0,0 0 1 0 0,1 1 0 0 0,-1-1 0 0 0,0 1-1 0 0,0-1 1 0 0,0 1 0 0 0,0-1 0 0 0,0 1-1 0 0,0-1 1 0 0,-1 1 0 0 0,2 3 0 0 0,1 2 26 0 0,-1 0 1 0 0,0 0 0 0 0,-1 0-1 0 0,0 0 1 0 0,0 0-1 0 0,1 11 1 0 0,-10 137 237 0 0,5-110-283 0 0,-1-9-26 0 0,4-34-193 0 0,0-1 0 0 0,0 0-1 0 0,1 1 1 0 0,-1-1 0 0 0,0 0 0 0 0,0 1 0 0 0,1-1-1 0 0,-1 0 1 0 0,0 1 0 0 0,1-1 0 0 0,1 2-1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1:22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0 17791 0 0,'0'0'7716'0'0,"0"2"-7201"0"0,-7 29 188 0 0,-19 52 1 0 0,-4 15-562 0 0,26-81-96 0 0,2-11-41 0 0,1 1 0 0 0,-1 0 0 0 0,1-1 0 0 0,0 1 0 0 0,1 0 0 0 0,0 0 0 0 0,0 0 0 0 0,0 0 0 0 0,2 7 0 0 0,-2-13-77 0 0,3-1-211 0 0,2-2-429 0 0,1-1-1 0 0,-1 0 0 0 0,1 0 0 0 0,-1 0 1 0 0,0 0-1 0 0,0-1 0 0 0,7-6 1 0 0,-3 2-3169 0 0,9-6-3770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1:23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0 431 14799 0 0,'0'0'1343'0'0,"2"0"-908"0"0,1 1-41 0 0,1-1 0 0 0,-1 0 1 0 0,0 0-1 0 0,0 0 0 0 0,1 0 1 0 0,-1-1-1 0 0,0 1 0 0 0,0-1 1 0 0,0 0-1 0 0,0 0 0 0 0,0 0 1 0 0,0 0-1 0 0,0-1 0 0 0,0 1 1 0 0,0-1-1 0 0,0 1 0 0 0,-1-1 1 0 0,1 0-1 0 0,-1 0 0 0 0,4-3 1 0 0,3-6-28 0 0,0 1 1 0 0,-1-1 0 0 0,12-19 0 0 0,2-3 29 0 0,10-9-422 0 0,2 1 1 0 0,1 2-1 0 0,3 2 1 0 0,70-55-1 0 0,-96 83-52 0 0,0 1-1 0 0,1 0 1 0 0,0 1-1 0 0,1 1 1 0 0,-1 0-1 0 0,1 0 1 0 0,18-4-1 0 0,-25 8 90 0 0,-6 1 296 0 0,-1 3-180 0 0,1 4-85 0 0,-1 0 1 0 0,1 0-1 0 0,-2 0 0 0 0,1 0 0 0 0,0 0 1 0 0,-1 0-1 0 0,0 0 0 0 0,-1 0 1 0 0,1-1-1 0 0,-4 7 0 0 0,-1 2 11 0 0,0-1 0 0 0,-18 25-1 0 0,12-19-93 0 0,0 1 0 0 0,1 0 0 0 0,-15 42 0 0 0,23-53 27 0 0,0-1 1 0 0,1 1-1 0 0,0 0 0 0 0,0 0 1 0 0,1 0-1 0 0,0 0 0 0 0,1 1 1 0 0,0-1-1 0 0,0 0 0 0 0,1 0 0 0 0,0 0 1 0 0,4 15-1 0 0,-3-19 26 0 0,0-1 0 0 0,0 0 0 0 0,1 0 0 0 0,-1 0 0 0 0,1 0 0 0 0,0 0 0 0 0,0 0 1 0 0,1-1-1 0 0,-1 0 0 0 0,1 1 0 0 0,-1-1 0 0 0,1 0 0 0 0,0-1 0 0 0,0 1 0 0 0,0-1 0 0 0,1 0 0 0 0,-1 0 0 0 0,0 0 0 0 0,7 2 0 0 0,4 0 105 0 0,0 0-1 0 0,1-1 0 0 0,-1 0 1 0 0,26 0-1 0 0,-20-3 54 0 0,41-6 0 0 0,-42 3-125 0 0,0 1 0 0 0,31 1 0 0 0,-47 1-152 0 0,1 1 1 0 0,-1 0-1 0 0,1 0 0 0 0,-1 0 1 0 0,0 0-1 0 0,1 1 0 0 0,-1 0 0 0 0,0 0 1 0 0,0 0-1 0 0,7 5 0 0 0,8 12-5495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1:50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179 317 2759 0 0,'2'-2'207'0'0,"21"-14"12674"0"0,-30 29-11817 0 0,-46 99 1430 0 0,34-67-2228 0 0,17-41-255 0 0,-7 16 33 0 0,-1 0 0 0 0,-13 20 1 0 0,16-31-37 0 0,1 0-1 0 0,-2 0 1 0 0,1-1 0 0 0,-1 0-1 0 0,-1-1 1 0 0,1 0 0 0 0,-12 7 0 0 0,20-14-6 0 0,0 0 0 0 0,0 0 0 0 0,-1 0 0 0 0,1 0 0 0 0,0 0 0 0 0,0 0 0 0 0,0 0 0 0 0,-1 0 0 0 0,1 0 0 0 0,0 0 1 0 0,0 0-1 0 0,0-1 0 0 0,-1 1 0 0 0,1 0 0 0 0,0 0 0 0 0,0 0 0 0 0,0 0 0 0 0,0 0 0 0 0,-1-1 0 0 0,1 1 0 0 0,0 0 0 0 0,0 0 1 0 0,0 0-1 0 0,0 0 0 0 0,0-1 0 0 0,0 1 0 0 0,0 0 0 0 0,-1 0 0 0 0,1 0 0 0 0,0-1 0 0 0,0 1 0 0 0,0 0 0 0 0,0-1 1 0 0,-2-6 3 0 0,2 5 0 0 0,0-1 1 0 0,0 0-1 0 0,0 1 0 0 0,0-1 1 0 0,0 1-1 0 0,1-1 1 0 0,-1 1-1 0 0,1-1 0 0 0,0 1 1 0 0,1-5-1 0 0,15-26 52 0 0,-9 20-39 0 0,11-20-6 0 0,2 2 1 0 0,2 0 0 0 0,31-34-1 0 0,-43 53-13 0 0,25-28 80 0 0,2 1-1 0 0,1 3 1 0 0,2 1 0 0 0,2 2-1 0 0,0 2 1 0 0,2 1-1 0 0,2 3 1 0 0,0 2 0 0 0,79-30-1 0 0,-117 52 113 0 0,-1 1-1 0 0,0 0 0 0 0,12-1 1 0 0,-20 3-170 0 0,1 0 0 0 0,0 0 0 0 0,-1 0 0 0 0,1 0 0 0 0,-1 1 1 0 0,1-1-1 0 0,0 0 0 0 0,-1 0 0 0 0,1 1 0 0 0,-1-1 0 0 0,1 0 1 0 0,-1 1-1 0 0,1-1 0 0 0,-1 0 0 0 0,1 1 0 0 0,-1-1 1 0 0,0 1-1 0 0,1-1 0 0 0,-1 1 0 0 0,1-1 0 0 0,-1 1 0 0 0,0-1 1 0 0,1 1-1 0 0,-1-1 0 0 0,0 1 0 0 0,0 0 0 0 0,1 0 54 0 0,0 2-41 0 0,1 0 0 0 0,-1 0 0 0 0,0 0 0 0 0,-1 0 0 0 0,1 1 0 0 0,-1-1 0 0 0,1 0 0 0 0,-1 0 0 0 0,0 0 0 0 0,0 1 0 0 0,0-1 0 0 0,0 0 0 0 0,-1 0 0 0 0,0 4 0 0 0,-2 5 3 0 0,-1 1 1 0 0,-5 13-1 0 0,-3 0 83 0 0,-2 0 0 0 0,-1-1 0 0 0,-28 37 1 0 0,4-6 70 0 0,-122 212-406 0 0,151-242-89 0 0,9-23 116 0 0,-3 7-2542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1:50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35 9215 0 0,'0'0'7515'0'0,"-8"-2"-4004"0"0,4 1-3310 0 0,-1 1 0 0 0,0 0 0 0 0,0 0 0 0 0,0 0 0 0 0,0 1 0 0 0,1-1 0 0 0,-1 1 0 0 0,0 0 0 0 0,0 1 0 0 0,1-1 0 0 0,-7 3 0 0 0,-2 2 424 0 0,1 0-1 0 0,-21 15 1 0 0,23-14-625 0 0,1 1 0 0 0,0 0 0 0 0,1 1 0 0 0,-1 0 0 0 0,2 0 0 0 0,-1 0 0 0 0,2 1 0 0 0,-1 1 0 0 0,1-1 0 0 0,-5 13 0 0 0,3-4 0 0 0,1 0 0 0 0,0 1 0 0 0,2-1 0 0 0,0 1 0 0 0,-2 24 0 0 0,1 33 0 0 0,5-60 0 0 0,0-4-12 0 0,1-13 11 0 0,0 0 1 0 0,0 0-1 0 0,0 0 0 0 0,0 0 1 0 0,1 0-1 0 0,-1 0 0 0 0,0 0 1 0 0,0 0-1 0 0,0 0 0 0 0,0 0 0 0 0,0 0 1 0 0,0 0-1 0 0,0 0 0 0 0,0 0 1 0 0,0-1-1 0 0,0 1 0 0 0,0 0 1 0 0,0 0-1 0 0,0 0 0 0 0,1 0 1 0 0,-1 0-1 0 0,0 0 0 0 0,0 0 0 0 0,0 0 1 0 0,0 0-1 0 0,0 0 0 0 0,0 1 1 0 0,0-1-1 0 0,0 0 0 0 0,0 0 1 0 0,0 0-1 0 0,0 0 0 0 0,0 0 0 0 0,0 0 1 0 0,1 0-1 0 0,-1 0 0 0 0,0 0 1 0 0,0 0-1 0 0,0 0 0 0 0,0 0 1 0 0,0 0-1 0 0,0 0 0 0 0,0 0 1 0 0,0 0-1 0 0,0 0 0 0 0,0 0 0 0 0,0 0 1 0 0,0 0-1 0 0,0 1 0 0 0,0-1 1 0 0,0 0-1 0 0,0 0 0 0 0,0 0 1 0 0,0 0-1 0 0,0 0 0 0 0,0 0 0 0 0,0 0 1 0 0,0 0-1 0 0,0 0 0 0 0,0 0 1 0 0,0 0-1 0 0,0 0 0 0 0,0 1 1 0 0,0-1-1 0 0,0 0 0 0 0,0 0 1 0 0,0 0-1 0 0,0 0 0 0 0,8-3-1 0 0,-1-1 1 0 0,1 1-1 0 0,-1-1 1 0 0,0-1-1 0 0,0 1 0 0 0,-1-1 1 0 0,1-1-1 0 0,8-9 0 0 0,45-56 5 0 0,-44 50-3 0 0,31-44 32 0 0,-42 56-27 0 0,0 0 1 0 0,0-1-1 0 0,0 1 0 0 0,-2-1 1 0 0,6-16-1 0 0,-8 21-5 0 0,0 3 0 0 0,-1 1 0 0 0,1-1 0 0 0,-1 1 0 0 0,0-1 0 0 0,0 1 0 0 0,0-1 0 0 0,0 1 0 0 0,0-1 0 0 0,0 0 0 0 0,0 1 0 0 0,0-1 0 0 0,-1 1 0 0 0,1-1 0 0 0,0 1 0 0 0,-1-1 0 0 0,0-1 0 0 0,0 0 1 0 0,1 1-1 0 0,-1 1-1 0 0,1 0 0 0 0,0-1 0 0 0,-1 1 0 0 0,1 0 0 0 0,-1 0 0 0 0,1-1 0 0 0,-1 1 0 0 0,0 0 0 0 0,1 0 0 0 0,-1 0 1 0 0,0 0-1 0 0,0 0 0 0 0,0 0 0 0 0,0 0 0 0 0,0 0 0 0 0,0 0 0 0 0,0 0 0 0 0,0 0 0 0 0,0 1 0 0 0,-3-2 0 0 0,-4-2-164 0 0,0 1 0 0 0,-1 0-1 0 0,-16-4 1 0 0,2 1-292 0 0,21 5 242 0 0,-12-8-1017 0 0,13 8 1163 0 0,1 0 0 0 0,-1 0 0 0 0,1 0 0 0 0,-1 0 0 0 0,1 0 1 0 0,0 0-1 0 0,-1 0 0 0 0,1 0 0 0 0,0 0 0 0 0,0 0 0 0 0,-1-1 0 0 0,1 1 0 0 0,0 0 0 0 0,0 0 0 0 0,0 0 0 0 0,0 0 0 0 0,1-1 0 0 0,-1 1 0 0 0,0 0 0 0 0,0 0 0 0 0,1 0 0 0 0,0-1 1 0 0,1-2-1031 0 0,0 0 1 0 0,0 1 0 0 0,0-1 0 0 0,1 1 0 0 0,4-5 0 0 0,5-4-4840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1:51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149 263 6447 0 0,'0'0'499'0'0,"-1"2"-328"0"0,-1 3 404 0 0,0 0 0 0 0,0-1 0 0 0,-1 1 0 0 0,1 0 0 0 0,-1-1 0 0 0,0 0 1 0 0,-1 0-1 0 0,1 0 0 0 0,-1 0 0 0 0,1 0 0 0 0,-1-1 0 0 0,0 1 0 0 0,0-1 1 0 0,-1 0-1 0 0,1 0 0 0 0,-10 3 0 0 0,-45 26 2086 0 0,48-29-2529 0 0,3-5-116 0 0,7 1-20 0 0,1 1 0 0 0,0-1 0 0 0,-1 0-1 0 0,1 0 1 0 0,0 0 0 0 0,-1 1 0 0 0,1-1-1 0 0,0 0 1 0 0,0 0 0 0 0,0 0 0 0 0,-1 0 0 0 0,1 1-1 0 0,0-1 1 0 0,0 0 0 0 0,0 0 0 0 0,1 0-1 0 0,-1 0 1 0 0,0 0 0 0 0,0 0 0 0 0,0 1-1 0 0,1-1 1 0 0,-1 0 0 0 0,0 0 0 0 0,1 0 0 0 0,-1 1-1 0 0,0-1 1 0 0,1 0 0 0 0,0-1 0 0 0,19-24-205 0 0,-18 22 180 0 0,30-32-41 0 0,2 1-1 0 0,1 2 0 0 0,2 1 1 0 0,49-32-1 0 0,-57 43 422 0 0,59-29-1 0 0,-71 42 75 0 0,0 1 0 0 0,0 1 0 0 0,0 0 0 0 0,0 1 0 0 0,28-3-1 0 0,-40 7-254 0 0,0 0 0 0 0,0 1 0 0 0,1 0 0 0 0,-1 0 0 0 0,0 1 0 0 0,0 0 0 0 0,1-1 0 0 0,-1 2-1 0 0,0-1 1 0 0,0 1 0 0 0,5 1 0 0 0,-8-1-123 0 0,1-1-1 0 0,-1 0 1 0 0,0 1 0 0 0,0-1-1 0 0,0 1 1 0 0,0 0 0 0 0,0 0-1 0 0,0-1 1 0 0,-1 1 0 0 0,1 1-1 0 0,-1-1 1 0 0,1 0 0 0 0,-1 0-1 0 0,0 0 1 0 0,1 1 0 0 0,-1-1-1 0 0,-1 1 1 0 0,1-1 0 0 0,0 1-1 0 0,0-1 1 0 0,-1 1 0 0 0,0-1-1 0 0,1 5 1 0 0,-1 2 7 0 0,0 0-1 0 0,-1-1 1 0 0,0 1 0 0 0,-1 0-1 0 0,-3 14 1 0 0,-19 42 351 0 0,7-20-276 0 0,2-5-141 0 0,10-28 4 0 0,0-1 1 0 0,1 1 0 0 0,0 0-1 0 0,1 0 1 0 0,1 0-1 0 0,-3 21 1 0 0,5-30-17 0 0,1 0 0 0 0,-1 0 0 0 0,0-1 1 0 0,1 1-1 0 0,-1 0 0 0 0,1-1 0 0 0,0 1 0 0 0,2 4 0 0 0,-3-6-58 0 0,1 0-1 0 0,-1 0 1 0 0,1 0-1 0 0,0 0 1 0 0,-1 0-1 0 0,1-1 1 0 0,0 1-1 0 0,0 0 1 0 0,0 0-1 0 0,0 0 1 0 0,0-1-1 0 0,0 1 1 0 0,0 0-1 0 0,0-1 1 0 0,0 1-1 0 0,0-1 1 0 0,0 1 0 0 0,0-1-1 0 0,0 1 1 0 0,0-1-1 0 0,0 0 1 0 0,2 0-1 0 0,11 0-1477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1:51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151 261 1375 0 0,'224'-99'3138'0'0,"19"-10"3383"0"0,-205 88-4515 0 0,-21 11 204 0 0,26-11 3183 0 0,-56 25-4517 0 0,-179 64 383 0 0,139-49-1161 0 0,-142 66-86 0 0,156-63-12 0 0,2 0-1 0 0,-63 50 1 0 0,83-59 0 0 0,6-4 0 0 0,0 1 0 0 0,0 0 0 0 0,-9 11 0 0 0,10-8 0 0 0,4-1-16 0 0,6-12 14 0 0,0 0 0 0 0,0 0 0 0 0,0 0 0 0 0,0 0 0 0 0,0 1 0 0 0,0-1 0 0 0,0 0 0 0 0,-1 0 0 0 0,1 0 0 0 0,0 0 0 0 0,0 0 0 0 0,0 0 0 0 0,0 1 0 0 0,0-1 0 0 0,0 0 0 0 0,0 0 0 0 0,0 0 0 0 0,0 0-1 0 0,0 0 1 0 0,0 1 0 0 0,0-1 0 0 0,0 0 0 0 0,0 0 0 0 0,0 0 0 0 0,1 0 0 0 0,-1 0 0 0 0,0 1 0 0 0,0-1 0 0 0,0 0 0 0 0,0 0 0 0 0,0 0 0 0 0,0 0 0 0 0,0 0 0 0 0,0 0 0 0 0,0 0 0 0 0,0 0 0 0 0,1 1 0 0 0,2 2-16 0 0,0 0 0 0 0,0 0 1 0 0,1 0-1 0 0,-1 0 0 0 0,1-1 0 0 0,0 1 1 0 0,-1-1-1 0 0,1 0 0 0 0,0 0 1 0 0,0 0-1 0 0,1-1 0 0 0,-1 0 0 0 0,0 1 1 0 0,6-1-1 0 0,12 3-99 0 0,37 1 0 0 0,-28-3 142 0 0,60 6 350 0 0,142 31-1 0 0,-223-37-224 0 0,-1 1-1 0 0,0 0 0 0 0,0 0 1 0 0,11 6-1 0 0,-19-8 139 0 0,-1 11-12 0 0,-1-8-234 0 0,-1 0 0 0 0,1 0-1 0 0,0-1 1 0 0,-1 1 0 0 0,0-1 0 0 0,0 1 0 0 0,0-1-1 0 0,0 0 1 0 0,-1 0 0 0 0,1 0 0 0 0,-1 0-1 0 0,-3 4 1 0 0,-7 4 34 0 0,-20 14 0 0 0,29-22-68 0 0,-16 11 6 0 0,0-1 0 0 0,-2-1 1 0 0,1-1-1 0 0,-1-1 0 0 0,-1-1 0 0 0,1-1 1 0 0,-2-1-1 0 0,1 0 0 0 0,-1-2 0 0 0,0-1 1 0 0,0-1-1 0 0,-27 0 0 0 0,-3-2 131 0 0,28-1-983 0 0,-1 1-3483 0 0,46-12 1371 0 0,23-2 651 0 0,1 3 0 0 0,58-8 0 0 0,-89 16 2084 0 0,22-4-441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18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48 1375 0 0,'45'-34'631'0'0,"-29"21"12850"0"0,-22 25-12531 0 0,-58 66 859 0 0,12-16-869 0 0,24-25-561 0 0,14-20-200 0 0,0 1 1 0 0,1 0-1 0 0,-15 29 0 0 0,26-42-144 0 0,1-3-25 0 0,0-1 1 0 0,0 1-1 0 0,1 0 0 0 0,-1 0 0 0 0,1-1 0 0 0,-1 1 1 0 0,1 0-1 0 0,0 0 0 0 0,0 0 0 0 0,0-1 0 0 0,0 1 1 0 0,0 3-1 0 0,0-4 2 0 0,1-1 0 0 0,-1 1 1 0 0,1-1-1 0 0,-1 0 0 0 0,0 1 0 0 0,1-1 1 0 0,-1 0-1 0 0,1 0 0 0 0,-1 1 0 0 0,1-1 1 0 0,-1 0-1 0 0,1 0 0 0 0,-1 0 1 0 0,1 1-1 0 0,0-1 0 0 0,-1 0 0 0 0,1 0 1 0 0,-1 0-1 0 0,2 0 0 0 0,-2 0 11 0 0,7 0 22 0 0,0 1 0 0 0,1-2 0 0 0,-1 1 0 0 0,0-1 0 0 0,0 0 0 0 0,0 0 0 0 0,-1-1 0 0 0,1 0 0 0 0,7-2 0 0 0,60-31 111 0 0,-55 25-161 0 0,29-14 27 0 0,-1-2-1 0 0,47-34 0 0 0,-65 41-21 0 0,-15 7 0 0 0,1 0 0 0 0,21-25 0 0 0,-26 26 0 0 0,0 0 0 0 0,0 1 0 0 0,1 0 0 0 0,1 1 0 0 0,-1 0 0 0 0,16-7 0 0 0,-20 12 11 0 0,-6 5-2 0 0,-1 0 1 0 0,0 0-1 0 0,1 0 1 0 0,-1 0-1 0 0,0-1 1 0 0,1 1-1 0 0,-1 0 0 0 0,0 0 1 0 0,0 0-1 0 0,0 0 1 0 0,0 2-1 0 0,0 2 15 0 0,-1 0 0 0 0,0 0 0 0 0,0 0 1 0 0,0-1-1 0 0,0 1 0 0 0,-1 0 0 0 0,0 0 0 0 0,-4 8 0 0 0,-26 36 207 0 0,13-20-99 0 0,-10 13 46 0 0,16-26-139 0 0,2 1 0 0 0,0 0 0 0 0,-9 19-1 0 0,20-34-124 0 0,9 7-3505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1:52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28 133 4607 0 0,'1'-1'354'0'0,"27"-27"811"0"0,-7 2 15195 0 0,-26 37-15526 0 0,-9 14-741 0 0,1 1 1 0 0,2 1-1 0 0,-13 44 0 0 0,21-61-52 0 0,1 1 1 0 0,0-1 0 0 0,0 1 0 0 0,1-1 0 0 0,1 1 0 0 0,0 0 0 0 0,0-1 0 0 0,1 1 0 0 0,0-1 0 0 0,1 1-1 0 0,0-1 1 0 0,1 1 0 0 0,4 11 0 0 0,-5-18 8 0 0,0 0-1 0 0,0 0 1 0 0,1 0-1 0 0,-1 0 1 0 0,1 0 0 0 0,0 0-1 0 0,0-1 1 0 0,0 1-1 0 0,0-1 1 0 0,1 0 0 0 0,6 5-1 0 0,-8-7-6 0 0,1 0 0 0 0,-1 0 0 0 0,0 0 0 0 0,1 0 0 0 0,-1 0-1 0 0,1 0 1 0 0,-1-1 0 0 0,1 1 0 0 0,0-1 0 0 0,-1 0 0 0 0,1 0 0 0 0,0 0 0 0 0,-1 0 0 0 0,1 0-1 0 0,-1 0 1 0 0,1-1 0 0 0,0 1 0 0 0,-1-1 0 0 0,1 0 0 0 0,-1 0 0 0 0,1 0 0 0 0,2-2-1 0 0,4-1 21 0 0,-1-2 0 0 0,1 1-1 0 0,-1-1 1 0 0,-1-1-1 0 0,1 1 1 0 0,7-10 0 0 0,38-50 124 0 0,-30 36-162 0 0,-2 2-82 0 0,-1 0 0 0 0,-1-1 0 0 0,-2-1 0 0 0,-1-1 0 0 0,-1 0 0 0 0,-2-1 0 0 0,16-56 0 0 0,-28 85-247 0 0,-10 7-5048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1:52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412 583 6911 0 0,'0'-9'16047'0'0,"1"8"-15835"0"0,48-57 602 0 0,14-16-328 0 0,109-169 0 0 0,-159 221-470 0 0,14-32 0 0 0,-23 45-68 0 0,-1 0-1 0 0,0 0 1 0 0,-1 0-1 0 0,1 0 1 0 0,-2-1-1 0 0,2-17 0 0 0,-3 25 22 0 0,0 0 0 0 0,0 0-1 0 0,0 1 1 0 0,0-1 0 0 0,-1 0-1 0 0,1 0 1 0 0,-1 1 0 0 0,1-1-1 0 0,-1 0 1 0 0,0 1 0 0 0,1-1-1 0 0,-1 0 1 0 0,0 1 0 0 0,0-1-1 0 0,0 1 1 0 0,0-1-1 0 0,0 1 1 0 0,-1 0 0 0 0,1 0-1 0 0,-2-2 1 0 0,2 2 3 0 0,-1 0 1 0 0,1 1-1 0 0,0-1 1 0 0,0 1-1 0 0,-1-1 1 0 0,1 1-1 0 0,0 0 1 0 0,-1 0-1 0 0,1-1 0 0 0,-1 1 1 0 0,1 0-1 0 0,0 0 1 0 0,-1 0-1 0 0,1 0 1 0 0,-1 1-1 0 0,1-1 0 0 0,0 0 1 0 0,-1 0-1 0 0,1 1 1 0 0,0-1-1 0 0,-1 1 1 0 0,1 0-1 0 0,0-1 0 0 0,0 1 1 0 0,0 0-1 0 0,-2 1 1 0 0,-7 5-16 0 0,1 1 0 0 0,0 0 1 0 0,1 1-1 0 0,-1 0 1 0 0,2 0-1 0 0,-9 13 0 0 0,-36 66 19 0 0,51-87 24 0 0,-87 191-48 0 0,14 7 186 0 0,66-176-119 0 0,-58 196 343 0 0,17-47 380 0 0,36-135-673 0 0,-2-1-1 0 0,-1-1 1 0 0,-2-1-1 0 0,-1 0 1 0 0,-42 54-1 0 0,15-33-762 0 0,39-48 539 0 0,0-1 0 0 0,0 0 0 0 0,0 0-1 0 0,-1 0 1 0 0,-12 6 0 0 0,19-11 41 0 0,0-1 1 0 0,0 1 0 0 0,-1-1-1 0 0,1 1 1 0 0,0-1-1 0 0,0 1 1 0 0,0-1-1 0 0,-1 0 1 0 0,1 0 0 0 0,0 1-1 0 0,0-1 1 0 0,-1 0-1 0 0,1 0 1 0 0,0 0 0 0 0,0-1-1 0 0,-1 1 1 0 0,1 0-1 0 0,-2-1 1 0 0,1 0-548 0 0,0 0-1 0 0,1 0 1 0 0,-1 0-1 0 0,0-1 1 0 0,1 1-1 0 0,0-1 1 0 0,-1 1 0 0 0,1-1-1 0 0,0 1 1 0 0,0-1-1 0 0,-2-2 1 0 0,-5-9-4886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1:53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9671 0 0,'0'2'3200'0'0,"0"1"-2750"0"0,0-1-1 0 0,0 0 0 0 0,0 1 1 0 0,1-1-1 0 0,-1 0 1 0 0,1 1-1 0 0,-1-1 0 0 0,1 0 1 0 0,0 1-1 0 0,0-1 1 0 0,0 0-1 0 0,0 0 0 0 0,1 0 1 0 0,-1 0-1 0 0,0 0 0 0 0,1 0 1 0 0,-1 0-1 0 0,3 1 1 0 0,-1 0-210 0 0,0-1 1 0 0,0 0-1 0 0,1 0 1 0 0,-1 0-1 0 0,1 0 1 0 0,-1-1-1 0 0,1 1 1 0 0,0-1 0 0 0,0 0-1 0 0,4 1 1 0 0,7-1-41 0 0,0 1-1 0 0,0-2 1 0 0,0 0 0 0 0,27-4 0 0 0,10-4 133 0 0,1-2-1 0 0,75-26 1 0 0,21-20-2952 0 0,-113 39-3177 0 0,-5 0-1803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1:53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295 677 11055 0 0,'-1'2'852'0'0,"-4"21"-642"0"0,2-9 1638 0 0,0-1 1 0 0,1 1-1 0 0,0 17 0 0 0,2-30-1808 0 0,0-1 0 0 0,0 1 0 0 0,0-1-1 0 0,0 0 1 0 0,1 1 0 0 0,-1-1 0 0 0,0 0 0 0 0,0 1 0 0 0,1-1 0 0 0,-1 0 0 0 0,0 1 0 0 0,1-1 0 0 0,-1 0 0 0 0,0 1-1 0 0,1-1 1 0 0,-1 0 0 0 0,0 0 0 0 0,1 1 0 0 0,-1-1 0 0 0,0 0 0 0 0,1 0 0 0 0,-1 0 0 0 0,1 0 0 0 0,-1 0 0 0 0,1 0-1 0 0,-1 1 1 0 0,0-1 0 0 0,1 0 0 0 0,-1 0 0 0 0,1 0 0 0 0,-1 0 0 0 0,1-1 0 0 0,-1 1 0 0 0,0 0 0 0 0,1 0 0 0 0,-1 0-1 0 0,1 0 1 0 0,-1 0 0 0 0,0 0 0 0 0,1-1 0 0 0,19-5 635 0 0,-20 6-673 0 0,15-7 236 0 0,-1-1 0 0 0,-1 0 0 0 0,0-1 0 0 0,0-1 0 0 0,0 0 0 0 0,16-18 1 0 0,-6 7-133 0 0,88-86 42 0 0,-61 57-104 0 0,-20 20-28 0 0,-2-2-1 0 0,26-36 0 0 0,-39 46-9 0 0,0 0 0 0 0,-2-2-1 0 0,-1 1 1 0 0,13-36 0 0 0,-12 24-26 0 0,-2 8-58 0 0,8-38 0 0 0,-17 58 62 0 0,0-1 0 0 0,-1 0 0 0 0,0 1 0 0 0,-1-1 0 0 0,0 0 0 0 0,0 1 0 0 0,0-1 0 0 0,-1 0 0 0 0,-4-14 0 0 0,5 21 7 0 0,0 0-1 0 0,-1 0 1 0 0,1 0 0 0 0,0 0-1 0 0,-1 1 1 0 0,1-1-1 0 0,-1 0 1 0 0,1 0 0 0 0,-1 0-1 0 0,1 1 1 0 0,-1-1-1 0 0,1 0 1 0 0,-1 1 0 0 0,0-1-1 0 0,1 0 1 0 0,-1 1-1 0 0,0-1 1 0 0,0 1 0 0 0,0-1-1 0 0,1 1 1 0 0,-1-1-1 0 0,0 1 1 0 0,0 0 0 0 0,-1-1-1 0 0,1 1 2 0 0,-1 0-1 0 0,0 0 1 0 0,0 0 0 0 0,1 0-1 0 0,-1 0 1 0 0,0 1-1 0 0,1-1 1 0 0,-1 0-1 0 0,0 1 1 0 0,1 0 0 0 0,-1-1-1 0 0,-1 2 1 0 0,-5 2-16 0 0,1 0 1 0 0,0 1 0 0 0,0 0-1 0 0,-6 7 1 0 0,-12 11 23 0 0,2 2 0 0 0,1 0 0 0 0,0 2 0 0 0,2 0 0 0 0,2 1 0 0 0,0 1 0 0 0,-25 57 0 0 0,4 14 217 0 0,-31 119 1 0 0,31-90-45 0 0,26-86-169 0 0,-95 275 76 0 0,79-248-36 0 0,-2 0 0 0 0,-57 90 0 0 0,81-148-32 0 0,-11 16-142 0 0,-21 27-1 0 0,32-47-698 0 0,0-1 0 0 0,0 1-1 0 0,-1-1 1 0 0,1 0-1 0 0,-2-1 1 0 0,1 0-1 0 0,-15 8 1 0 0,10-8-1546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1:53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1 217 11975 0 0,'0'0'923'0'0,"1"-2"-303"0"0,0 0-178 0 0,1 1-1 0 0,0-1 1 0 0,0 1 0 0 0,0-1-1 0 0,0 1 1 0 0,0 0 0 0 0,0 0 0 0 0,0 0-1 0 0,0 0 1 0 0,0 0 0 0 0,4-1-1 0 0,30-5 2869 0 0,-22 5-3034 0 0,30-6 624 0 0,119-26 826 0 0,45-30-534 0 0,-99 28-706 0 0,-27 6-908 0 0,-50 13-3350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1:54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186 288 2759 0 0,'1'0'3696'0'0,"1"0"-3246"0"0,-1 0 0 0 0,0 0 0 0 0,0 0 0 0 0,1 0 0 0 0,-1 0 0 0 0,0 0 0 0 0,0-1 0 0 0,0 1 0 0 0,0-1 0 0 0,1 1 0 0 0,-1-1 0 0 0,0 1 0 0 0,2-2 0 0 0,4-2 2074 0 0,3 1-149 0 0,-4 3-1970 0 0,0 0-1 0 0,-1 1 1 0 0,1 0 0 0 0,0 0 0 0 0,-1 0-1 0 0,1 1 1 0 0,5 2 0 0 0,37 21 1531 0 0,-38-19-1765 0 0,-1-1-1 0 0,1 0 0 0 0,0-1 1 0 0,0 0-1 0 0,0-1 0 0 0,21 4 0 0 0,-23-6-140 0 0,1 0 0 0 0,-1-1 0 0 0,0 0 0 0 0,1 0 0 0 0,-1-1 0 0 0,0-1 0 0 0,0 1-1 0 0,0-1 1 0 0,13-5 0 0 0,-6 1-54 0 0,-1 0 0 0 0,0-1 0 0 0,-1-1 0 0 0,0 0 1 0 0,0-1-1 0 0,-1 0 0 0 0,0-1 0 0 0,0-1 0 0 0,-1 0 0 0 0,-1 0 0 0 0,0-1 0 0 0,0 0 0 0 0,-1-1 0 0 0,-1 0 0 0 0,0 0 0 0 0,10-25 0 0 0,-16 34-52 0 0,-1 1 0 0 0,0-1 0 0 0,1 0 0 0 0,-2 0-1 0 0,1 0 1 0 0,0-1 0 0 0,-1 1 0 0 0,0 0 0 0 0,0 0-1 0 0,0 0 1 0 0,0 0 0 0 0,-1 0 0 0 0,0 0 0 0 0,0 0-1 0 0,0 0 1 0 0,0 0 0 0 0,0 0 0 0 0,-1 0 0 0 0,0 0-1 0 0,0 1 1 0 0,0-1 0 0 0,0 0 0 0 0,0 1 0 0 0,-1 0-1 0 0,0 0 1 0 0,1 0 0 0 0,-1 0 0 0 0,0 0 0 0 0,-1 0-1 0 0,1 1 1 0 0,0-1 0 0 0,-1 1 0 0 0,1 0 0 0 0,-1 0-1 0 0,0 1 1 0 0,0-1 0 0 0,0 1 0 0 0,-7-2 0 0 0,1 0-35 0 0,-1 2 1 0 0,0 0 0 0 0,1 0 0 0 0,-1 1 0 0 0,0 0 0 0 0,0 1 0 0 0,1 0 0 0 0,-1 1 0 0 0,1 0 0 0 0,-1 0 0 0 0,-10 5 0 0 0,-6 3-177 0 0,0 1-1 0 0,-48 29 1 0 0,18-4 429 0 0,3 3-1 0 0,-75 67 1 0 0,59-37 450 0 0,61-58-389 0 0,1 0 0 0 0,-1 0 1 0 0,2 0-1 0 0,-13 26 0 0 0,18-33-138 0 0,0 0-1 0 0,1 0 1 0 0,0 0 0 0 0,0 0-1 0 0,0 1 1 0 0,0-1-1 0 0,0 0 1 0 0,1 1 0 0 0,0-1-1 0 0,0 1 1 0 0,0-1 0 0 0,1 0-1 0 0,-1 1 1 0 0,1-1-1 0 0,0 0 1 0 0,0 1 0 0 0,1-1-1 0 0,-1 0 1 0 0,1 0-1 0 0,2 5 1 0 0,0-4 42 0 0,-1 0 0 0 0,1 0 0 0 0,0-1 0 0 0,1 1 0 0 0,-1-1 0 0 0,1 0 1 0 0,0 0-1 0 0,0 0 0 0 0,0-1 0 0 0,0 1 0 0 0,1-1 0 0 0,0 0 0 0 0,8 2 0 0 0,4 1 41 0 0,-1-1 0 0 0,1-1 0 0 0,0 0 0 0 0,0-2 0 0 0,1 0 0 0 0,33-1-1 0 0,-6-4-184 0 0,68-13 0 0 0,-61 10-746 0 0,-19 4-4227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1:54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0 552 8287 0 0,'24'9'1234'0'0,"35"21"1"0"0,-3 2 11456 0 0,-56-34-12200 0 0,4-32-242 0 0,1 1 1 0 0,2 0-1 0 0,1 0 1 0 0,2 1-1 0 0,1 0 1 0 0,1 1-1 0 0,2 0 1 0 0,23-38-1 0 0,-20 42-359 0 0,1 0-1 0 0,1 2 0 0 0,2 0 1 0 0,0 1-1 0 0,2 1 1 0 0,0 1-1 0 0,2 1 1 0 0,0 2-1 0 0,1 0 1 0 0,33-17-1 0 0,-51 32 39 0 0,-1 0 0 0 0,1 1 0 0 0,-1 0 0 0 0,1 0 0 0 0,0 1 0 0 0,0 0 0 0 0,0 1 0 0 0,0-1 0 0 0,1 2 0 0 0,-1-1-1 0 0,0 1 1 0 0,0 0 0 0 0,15 3 0 0 0,-15-1-770 0 0,1 0-1 0 0,-1 1 1 0 0,0 0-1 0 0,13 6 1 0 0,-1 2-6449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1:54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216 161 7831 0 0,'0'0'603'0'0,"-14"7"10893"0"0,14-7-11228 0 0,8 9 1963 0 0,-4-6-2217 0 0,0 0 0 0 0,0-1 0 0 0,0 0 0 0 0,6 2 0 0 0,1-2 283 0 0,1 0-1 0 0,0-1 1 0 0,-1 0 0 0 0,1-1-1 0 0,13-1 1 0 0,-10 0-134 0 0,-1 0-85 0 0,-1-1 0 0 0,0 0 1 0 0,0 0-1 0 0,0-2 0 0 0,0 1 1 0 0,-1-2-1 0 0,1 0 0 0 0,-1 0 1 0 0,0-1-1 0 0,-1-1 0 0 0,1 0 1 0 0,-1 0-1 0 0,-1-1 0 0 0,1 0 1 0 0,-1-1-1 0 0,-1-1 0 0 0,0 1 0 0 0,11-16 1 0 0,-18 23-77 0 0,-1 1 1 0 0,0-1-1 0 0,-1 1 0 0 0,1-1 1 0 0,0 1-1 0 0,0-1 1 0 0,-1 0-1 0 0,1 1 1 0 0,-1-1-1 0 0,1 0 0 0 0,-1 1 1 0 0,0-1-1 0 0,1 0 1 0 0,-1 0-1 0 0,0 0 1 0 0,0 1-1 0 0,-1-1 0 0 0,1 0 1 0 0,0 0-1 0 0,0 1 1 0 0,-2-4-1 0 0,1 3-7 0 0,0 0 0 0 0,0 0 0 0 0,-1 1 0 0 0,1-1 0 0 0,0 0 0 0 0,-1 1 0 0 0,0-1 0 0 0,1 1 0 0 0,-1 0 0 0 0,0 0 0 0 0,1-1 0 0 0,-1 1 0 0 0,0 0 0 0 0,0 0 0 0 0,0 1 0 0 0,0-1 0 0 0,0 0 0 0 0,-2 0 0 0 0,-5-1-60 0 0,0 1 0 0 0,0 0-1 0 0,0 0 1 0 0,1 1-1 0 0,-1 0 1 0 0,0 1 0 0 0,0 0-1 0 0,0 0 1 0 0,0 1-1 0 0,-10 3 1 0 0,-9 4-130 0 0,-46 22 0 0 0,37-13 172 0 0,1 1 0 0 0,2 1-1 0 0,-39 30 1 0 0,56-37 15 0 0,0 1 0 0 0,2 1 0 0 0,0 0 1 0 0,0 1-1 0 0,2 0 0 0 0,0 1 0 0 0,-19 33 0 0 0,30-47 12 0 0,0 1 0 0 0,1-1 0 0 0,0 1 0 0 0,-1-1 1 0 0,1 1-1 0 0,1-1 0 0 0,-1 1 0 0 0,0 0 0 0 0,1 0 0 0 0,0-1 0 0 0,0 1 0 0 0,0 0 0 0 0,0 0 0 0 0,2 5 0 0 0,-2-6 0 0 0,1 0 0 0 0,0-1 0 0 0,0 1-1 0 0,1-1 1 0 0,-1 1 0 0 0,0-1-1 0 0,1 1 1 0 0,0-1 0 0 0,-1 0-1 0 0,1 0 1 0 0,0 0 0 0 0,0 0-1 0 0,0 0 1 0 0,0 0 0 0 0,1-1-1 0 0,-1 1 1 0 0,0 0 0 0 0,1-1-1 0 0,-1 0 1 0 0,4 2 0 0 0,3 0-41 0 0,0-1-1 0 0,1 1 1 0 0,-1-1 0 0 0,1-1 0 0 0,18 1-1 0 0,50-4-622 0 0,-70 1 562 0 0,35-3-1496 0 0,1-2-481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1:55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1 567 9671 0 0,'0'0'748'0'0,"0"2"-492"0"0,0 24 1145 0 0,0-9 2857 0 0,0-16-4158 0 0,0-1-1 0 0,0 1 1 0 0,0-1 0 0 0,0 1 0 0 0,0-1-1 0 0,1 1 1 0 0,-1-1 0 0 0,0 1 0 0 0,0-1 0 0 0,1 1-1 0 0,-1-1 1 0 0,0 1 0 0 0,1-1 0 0 0,-1 0-1 0 0,1 1 1 0 0,-1-1 0 0 0,1 1 0 0 0,-1-1-1 0 0,0 0 1 0 0,1 0 0 0 0,-1 1 0 0 0,1-1-1 0 0,-1 0 1 0 0,1 0 0 0 0,-1 0 0 0 0,1 1-1 0 0,-1-1 1 0 0,1 0 0 0 0,0 0 0 0 0,-1 0-1 0 0,1 0 1 0 0,-1 0 0 0 0,1 0 0 0 0,0 0 0 0 0,1 0 139 0 0,1 0 1 0 0,-1 0 0 0 0,0-1-1 0 0,0 1 1 0 0,0 0 0 0 0,0-1-1 0 0,4-1 1 0 0,-5 1-101 0 0,1 0 0 0 0,0 0 0 0 0,-1 0 0 0 0,0 0 0 0 0,1 0 0 0 0,-1-1 0 0 0,0 1 0 0 0,1 0 0 0 0,-1-1 0 0 0,0 1 0 0 0,0-1 0 0 0,0 1 0 0 0,0-1 1 0 0,-1 0-1 0 0,1 1 0 0 0,0-1 0 0 0,0-3 0 0 0,1-3 283 0 0,-1 1 1 0 0,1-17-1 0 0,-1 7 3 0 0,4-23-54 0 0,16-65 0 0 0,-16 90-293 0 0,0 0 0 0 0,0 0 0 0 0,2 1 0 0 0,0-1 0 0 0,0 2-1 0 0,2-1 1 0 0,13-16 0 0 0,-1 4-144 0 0,2 1 0 0 0,0 1-1 0 0,2 1 1 0 0,1 2 0 0 0,0 0-1 0 0,51-29 1 0 0,-47 32-94 0 0,-12 7 52 0 0,0 0 0 0 0,20-7-1 0 0,-33 16 75 0 0,-1 0 0 0 0,1 1-1 0 0,0-1 1 0 0,0 1-1 0 0,0 0 1 0 0,0 0-1 0 0,0 1 1 0 0,0-1 0 0 0,0 1-1 0 0,0 1 1 0 0,0-1-1 0 0,0 0 1 0 0,8 3-1 0 0,-11-2-108 0 0,0-1 0 0 0,0 1-1 0 0,-1 0 1 0 0,1 0-1 0 0,-1 0 1 0 0,1 0-1 0 0,0 0 1 0 0,-1 0-1 0 0,0 0 1 0 0,1 0-1 0 0,-1 1 1 0 0,0-1-1 0 0,1 0 1 0 0,-1 1 0 0 0,1 2-1 0 0,1 1-1702 0 0,-1 0 0 0 0,0 0 1 0 0,3 10-1 0 0,0 5-5157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1:55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94 15807 0 0,'5'-5'197'0'0,"-1"1"0"0"0,-1-1 0 0 0,1 0-1 0 0,0 0 1 0 0,-1 0 0 0 0,0 0 0 0 0,0 0-1 0 0,1-7 1 0 0,-2 9 344 0 0,-2 0 0 0 0,1-1 0 0 0,0 1 0 0 0,-1 0 0 0 0,1-6 1 0 0,-1 7 528 0 0,-5-5-66 0 0,4 6-978 0 0,0 0 0 0 0,-1 0 0 0 0,1 1 0 0 0,-1-1-1 0 0,0 0 1 0 0,1 0 0 0 0,-1 1 0 0 0,0-1 0 0 0,1 1 0 0 0,-1-1-1 0 0,0 1 1 0 0,0 0 0 0 0,1 0 0 0 0,-1 0 0 0 0,0 0 0 0 0,0 0-1 0 0,1 0 1 0 0,-4 1 0 0 0,-3 0 76 0 0,0 1-1 0 0,-13 4 1 0 0,-4 4-102 0 0,1 1 0 0 0,1 2 0 0 0,-1 0 0 0 0,2 1 0 0 0,0 1 0 0 0,1 1 0 0 0,-32 31 0 0 0,32-21 0 0 0,19-24 0 0 0,1 0 0 0 0,0 0 0 0 0,0 0 0 0 0,-1 1 0 0 0,1-1 0 0 0,1 0 0 0 0,-1 1 0 0 0,0-1 0 0 0,0 1 0 0 0,0 3 0 0 0,1-5 0 0 0,0 0 0 0 0,0 0 0 0 0,0 0 0 0 0,0-1 0 0 0,0 1 0 0 0,1 0 0 0 0,-1 0 0 0 0,0 0 0 0 0,0 0 0 0 0,0 0 0 0 0,1 0 0 0 0,-1 0 0 0 0,1-1 0 0 0,-1 1 0 0 0,0 0 0 0 0,1 0 0 0 0,0-1 0 0 0,-1 1 0 0 0,1 0 0 0 0,-1 0 0 0 0,2 0 0 0 0,1 1 0 0 0,8 11-23 0 0,1 0-1 0 0,1-2 1 0 0,0 1 0 0 0,1-2-1 0 0,0 0 1 0 0,17 10 0 0 0,28 19-49 0 0,-51-32 56 0 0,9 6 1 0 0,16 16 0 0 0,-28-24 49 0 0,-1-1 0 0 0,1 1 0 0 0,-1 0 0 0 0,-1 1 0 0 0,1-1 0 0 0,-1 1-1 0 0,0-1 1 0 0,2 8 0 0 0,1 1 161 0 0,-1 0 0 0 0,-1 1 0 0 0,0-1 1 0 0,-1 1-1 0 0,-1 0 0 0 0,0 0 0 0 0,-1 1 0 0 0,-2 27 0 0 0,1-33-142 0 0,0 0 0 0 0,1 0 0 0 0,2 12-1 0 0,0 14 40 0 0,-3-35-84 0 0,0 1 1 0 0,0-1-1 0 0,-1 1 1 0 0,1-1-1 0 0,0 0 1 0 0,-1 1-1 0 0,1-1 1 0 0,-1 1-1 0 0,1-1 1 0 0,-1 0-1 0 0,0 0 0 0 0,0 1 1 0 0,1-1-1 0 0,-1 0 1 0 0,0 0-1 0 0,0 0 1 0 0,0 0-1 0 0,0 0 1 0 0,0 0-1 0 0,-1 0 1 0 0,1 0-1 0 0,0 0 1 0 0,0-1-1 0 0,0 1 1 0 0,-1 0-1 0 0,1-1 1 0 0,-1 1-1 0 0,-1 0 0 0 0,-4 1 24 0 0,0-1 0 0 0,0 1 0 0 0,0-1 0 0 0,-10 0 0 0 0,12-1-16 0 0,-41 4 106 0 0,-80-6-1 0 0,110 1-102 0 0,0-1 0 0 0,0-1-1 0 0,0-1 1 0 0,0 0-1 0 0,1-1 1 0 0,0 0 0 0 0,0-2-1 0 0,-23-12 1 0 0,34 17-160 0 0,-7-5 233 0 0,0 0 0 0 0,0-1 0 0 0,0 0 0 0 0,-14-15 0 0 0,22 20-231 0 0,1 1-1 0 0,0-1 1 0 0,0 0-1 0 0,0 0 1 0 0,0 0 0 0 0,1 0-1 0 0,-1 0 1 0 0,1 0-1 0 0,-2-7 1 0 0,3 8-227 0 0,-1-1 0 0 0,1 0 1 0 0,0 1-1 0 0,0-1 0 0 0,0 1 0 0 0,1-1 1 0 0,-1 0-1 0 0,0 1 0 0 0,1-1 0 0 0,0 1 1 0 0,-1-1-1 0 0,1 1 0 0 0,0-1 0 0 0,2-3 1 0 0,6-7-7141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19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1 281 5983 0 0,'0'0'12716'0'0,"2"-8"-11584"0"0,2-1-926 0 0,1 0 0 0 0,0 1-1 0 0,1-1 1 0 0,0 1 0 0 0,0 0-1 0 0,1 0 1 0 0,-1 1 0 0 0,12-9 0 0 0,6-9-143 0 0,-12 12-57 0 0,73-73 40 0 0,-75 77-43 0 0,0 1 0 0 0,0 0 0 0 0,1 0 1 0 0,0 1-1 0 0,1 1 0 0 0,0 0 0 0 0,13-4 0 0 0,-22 9 33 0 0,0 0 0 0 0,0 0 0 0 0,1 0 0 0 0,-1 1 0 0 0,0 0 0 0 0,1-1 0 0 0,4 2 0 0 0,-7-1 76 0 0,0 1-1 0 0,1 3-74 0 0,0-1 1 0 0,0 0-1 0 0,-1 1 1 0 0,0-1 0 0 0,0 1-1 0 0,0-1 1 0 0,0 1-1 0 0,0 0 1 0 0,-1-1-1 0 0,1 1 1 0 0,-1 0-1 0 0,0 0 1 0 0,0-1-1 0 0,0 1 1 0 0,-2 6-1 0 0,-1 6 115 0 0,-1 1 0 0 0,-6 18 0 0 0,5-21-115 0 0,0 0 1 0 0,1 1-1 0 0,1-1 1 0 0,0 1 0 0 0,-1 20-1 0 0,6-22-40 0 0,0-10-22 0 0,-1-2-11 0 0,0 0-304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1:55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20359 0 0,'0'0'2304'0'0,"0"1"-1579"0"0,-2 8 2510 0 0,2-7-2870 0 0,-1-1-171 0 0,0 3 126 0 0,7 9-167 0 0,-6-12-227 0 0,1 0-1 0 0,-1 0 1 0 0,1 0-1 0 0,-1-1 1 0 0,1 1-1 0 0,-1 0 1 0 0,1 0-1 0 0,0 0 1 0 0,-1-1-1 0 0,1 1 1 0 0,0 0 0 0 0,0-1-1 0 0,-1 1 1 0 0,1 0-1 0 0,0-1 1 0 0,0 1-1 0 0,0-1 1 0 0,0 1-1 0 0,0-1 1 0 0,0 0-1 0 0,0 1 1 0 0,0-1 0 0 0,1 0-1 0 0,0 1-425 0 0,0-1-757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2:01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1040 3223 0 0,'0'0'7840'0'0,"2"-1"-6989"0"0,18-6 633 0 0,0 0-1 0 0,26-14 1 0 0,-26 11-828 0 0,13-7 153 0 0,0-1 1 0 0,40-30-1 0 0,56-54-613 0 0,-75 59-130 0 0,233-226 1 0 0,-109 95-192 0 0,-162 160 82 0 0,161-144-382 0 0,-125 116-82 0 0,87-54-1 0 0,-116 84 233 0 0,-22 11 143 0 0,-1 4-10 0 0,-1-1 115 0 0,0 1-1 0 0,1-1 1 0 0,-1 1-1 0 0,0-1 1 0 0,-1 0-1 0 0,1 1 1 0 0,0-1-1 0 0,-1 0 1 0 0,-2 3-1 0 0,-2 4 35 0 0,-46 71 431 0 0,35-58-371 0 0,2 2-1 0 0,0 0 1 0 0,1 0 0 0 0,-18 49 0 0 0,0 35 392 0 0,5 2 1 0 0,-14 121-1 0 0,37-198-234 0 0,1 56-1 0 0,3-71-77 0 0,2-1 0 0 0,0 1-1 0 0,1 0 1 0 0,8 28 0 0 0,-10-44 4 0 0,8-4-1265 0 0,-2-4-736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2:01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0 186 15695 0 0,'0'0'1418'0'0,"3"0"-1168"0"0,30-2 666 0 0,0 0 0 0 0,-1-3 0 0 0,45-10 0 0 0,98-36 2 0 0,-109 30-593 0 0,143-50-1369 0 0,-160 53 233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2:01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143 415 7799 0 0,'0'0'356'0'0,"0"2"-6"0"0,0 0-287 0 0,-3 16 16 0 0,-2 6 481 0 0,3-10 708 0 0,-1 0 0 0 0,-1-1 0 0 0,0 1 0 0 0,0-1 0 0 0,-2 0 0 0 0,-12 24 0 0 0,11-28-1123 0 0,0 1 0 0 0,-1-1 0 0 0,0 0 0 0 0,-1 0-1 0 0,0-1 1 0 0,0 0 0 0 0,-15 9 0 0 0,21-16-102 0 0,-3-1-21 0 0,6 0-16 0 0,-1-1 0 0 0,1 1-1 0 0,0-1 1 0 0,-1 1 0 0 0,1-1-1 0 0,0 1 1 0 0,0-1 0 0 0,0 1-1 0 0,-1-1 1 0 0,1 1 0 0 0,0-1 0 0 0,0 0-1 0 0,0 1 1 0 0,0-1 0 0 0,0 1-1 0 0,0-1 1 0 0,0 1 0 0 0,0-1-1 0 0,0 0 1 0 0,0 0 4 0 0,1-6 32 0 0,-1 0-1 0 0,2 1 1 0 0,-1-1 0 0 0,0 0-1 0 0,1 0 1 0 0,1 1 0 0 0,3-10-1 0 0,26-44 355 0 0,-24 47-327 0 0,7-10-21 0 0,1 0 0 0 0,1 0 0 0 0,1 2 1 0 0,28-27-1 0 0,92-69 121 0 0,-94 85-138 0 0,84-45 0 0 0,57-13 52 0 0,-131 64-76 0 0,-42 20-62 0 0,0 1-1 0 0,1 0 1 0 0,0 0-1 0 0,25-5 1 0 0,-35 10-428 0 0,-3 6-1042 0 0,0-4 1294 0 0,0 0 0 0 0,0 0-1 0 0,0 0 1 0 0,0 0-1 0 0,-1 0 1 0 0,1 0 0 0 0,-2 3-1 0 0,-4 10-1288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2:02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314 129 4143 0 0,'0'2'5390'0'0,"1"5"-4172"0"0,0 0 0 0 0,1 0 0 0 0,-1 0 0 0 0,2 0 0 0 0,-1-1 0 0 0,4 8 0 0 0,-5-12-1100 0 0,0 0 0 0 0,1 1 0 0 0,-1-1 0 0 0,1 0-1 0 0,0 0 1 0 0,-1 0 0 0 0,1-1 0 0 0,0 1 0 0 0,0 0-1 0 0,0-1 1 0 0,0 1 0 0 0,1-1 0 0 0,-1 0 0 0 0,0 1 0 0 0,0-1-1 0 0,1 0 1 0 0,-1 0 0 0 0,1-1 0 0 0,-1 1 0 0 0,1 0-1 0 0,2-1 1 0 0,5 1 22 0 0,-1-1-1 0 0,1-1 1 0 0,0 0 0 0 0,-1 0-1 0 0,1-1 1 0 0,-1 0 0 0 0,0 0-1 0 0,0-1 1 0 0,10-4-1 0 0,14-8 60 0 0,31-19 0 0 0,-54 28-176 0 0,16-8 4 0 0,-8 5-49 0 0,0-1-1 0 0,0-1 1 0 0,-1-1-1 0 0,0 0 1 0 0,18-18 0 0 0,-34 29-9 0 0,-1 1 0 0 0,1-1 1 0 0,0 0-1 0 0,0 0 0 0 0,0 0 1 0 0,-1 0-1 0 0,1 0 0 0 0,0 0 1 0 0,-1 0-1 0 0,1 0 0 0 0,-1 0 1 0 0,1 0-1 0 0,-1 0 0 0 0,0 0 1 0 0,1-1-1 0 0,-1 1 0 0 0,0 0 1 0 0,0 0-1 0 0,0 0 0 0 0,0-1 1 0 0,0 1-1 0 0,0 0 0 0 0,0-2 1 0 0,-1 2-21 0 0,0-1 0 0 0,0 1 1 0 0,1 0-1 0 0,-1 0 0 0 0,0 0 1 0 0,0 0-1 0 0,0 0 0 0 0,-1 0 1 0 0,1 0-1 0 0,0 1 0 0 0,0-1 1 0 0,0 0-1 0 0,-1 1 0 0 0,1-1 1 0 0,0 1-1 0 0,0-1 0 0 0,-1 1 1 0 0,1-1-1 0 0,-3 1 0 0 0,-5-2-113 0 0,0 1 1 0 0,0 1-1 0 0,0 0 0 0 0,0 0 1 0 0,0 0-1 0 0,0 1 0 0 0,0 1 1 0 0,0-1-1 0 0,-10 4 0 0 0,-13 5-171 0 0,-33 16 1 0 0,-7 8 251 0 0,1 4 1 0 0,-128 90 0 0 0,108-57 449 0 0,78-60-286 0 0,1 1 0 0 0,0 1 0 0 0,1 0 0 0 0,-16 25 0 0 0,25-35-59 0 0,0 0 0 0 0,0 1 0 0 0,0-1 0 0 0,0 1 0 0 0,1-1 0 0 0,0 1 0 0 0,0 0 0 0 0,0 0 0 0 0,0-1 0 0 0,1 1 0 0 0,-1 0 0 0 0,1 0 0 0 0,0 7 0 0 0,1-9-3 0 0,-1 1 0 0 0,1-1 0 0 0,0 1 0 0 0,0-1 1 0 0,0 1-1 0 0,0-1 0 0 0,0 0 0 0 0,1 1 0 0 0,-1-1 0 0 0,1 0 1 0 0,0 0-1 0 0,-1 0 0 0 0,1 0 0 0 0,0 0 0 0 0,0 0 0 0 0,0-1 0 0 0,0 1 1 0 0,0-1-1 0 0,1 1 0 0 0,-1-1 0 0 0,4 1 0 0 0,4 3 30 0 0,0-2-1 0 0,1 1 0 0 0,-1-2 0 0 0,1 1 1 0 0,0-2-1 0 0,0 1 0 0 0,0-1 1 0 0,0-1-1 0 0,0 0 0 0 0,12-2 1 0 0,10-2-167 0 0,-1-1 0 0 0,36-11 1 0 0,48-20-2256 0 0,-57 14-3961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2:02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39 10591 0 0,'0'0'488'0'0,"1"-1"-12"0"0,8-36 11373 0 0,-13 37-11849 0 0,0 0 0 0 0,0 0-1 0 0,1 1 1 0 0,-1-1 0 0 0,0 1-1 0 0,1 0 1 0 0,-1 0 0 0 0,1 0-1 0 0,-1 0 1 0 0,1 1-1 0 0,-1-1 1 0 0,1 1 0 0 0,0 0-1 0 0,0 0 1 0 0,-6 5 0 0 0,-4 3-142 0 0,1 1 0 0 0,-14 15 1 0 0,9-9-103 0 0,9-10 153 0 0,1 0 0 0 0,-1 1-1 0 0,2 1 1 0 0,-1-1-1 0 0,1 1 1 0 0,0 0 0 0 0,-8 19-1 0 0,12-17 92 0 0,6-1 11 0 0,-2-6 12 0 0,1 0 1 0 0,-1 0-1 0 0,1 0 1 0 0,0-1-1 0 0,1 1 1 0 0,-1-1-1 0 0,1 0 1 0 0,-1 0-1 0 0,7 4 1 0 0,41 21 175 0 0,-34-19-172 0 0,12 5-16 0 0,-19-10-5 0 0,-1 0 1 0 0,0 1 0 0 0,0 0-1 0 0,0 0 1 0 0,-1 1 0 0 0,0 0-1 0 0,10 9 1 0 0,-17-13-7 0 0,0-1 0 0 0,0 0 0 0 0,0 1 0 0 0,0-1 0 0 0,0 0 0 0 0,0 1 0 0 0,0-1 0 0 0,-1 1 0 0 0,1 0 0 0 0,-1-1 0 0 0,1 1 0 0 0,-1-1 0 0 0,0 1 0 0 0,1 0 0 0 0,-1-1 0 0 0,0 1 0 0 0,0 0 0 0 0,0-1 0 0 0,0 1 0 0 0,-1 0 0 0 0,1-1 0 0 0,0 1 0 0 0,-1-1 0 0 0,1 1 0 0 0,-1 0 0 0 0,1-1 0 0 0,-1 1 0 0 0,0-1 0 0 0,-2 3 0 0 0,0 2 8 0 0,-1-1 0 0 0,1 0 0 0 0,-1 0 0 0 0,-1-1 0 0 0,1 1 0 0 0,-1-1 0 0 0,1 0 0 0 0,-11 7 0 0 0,-48 23 106 0 0,43-24-92 0 0,-12 6 46 0 0,-1-2 0 0 0,0-2 0 0 0,-1-1 0 0 0,-51 10 0 0 0,35-12 37 0 0,-1-3 1 0 0,-76 0-1 0 0,115-6-113 0 0,-56-2-207 0 0,62 1 167 0 0,-1 0 0 0 0,1 0 0 0 0,0 0-1 0 0,-1-1 1 0 0,1 0 0 0 0,0 0 0 0 0,-11-6 0 0 0,16 8-29 0 0,0-1-1 0 0,0 0 1 0 0,0 1 0 0 0,1-1-1 0 0,-1 0 1 0 0,0 1-1 0 0,0-1 1 0 0,1 0 0 0 0,-1 0-1 0 0,0 0 1 0 0,1 1-1 0 0,-1-1 1 0 0,1 0 0 0 0,0 0-1 0 0,-1 0 1 0 0,1 0-1 0 0,-1 0 1 0 0,1 0 0 0 0,0 0-1 0 0,0 0 1 0 0,0 0-1 0 0,0-2 1 0 0,0 1-509 0 0,0-1-1 0 0,0 1 0 0 0,1 0 1 0 0,-1 0-1 0 0,1 0 1 0 0,0 0-1 0 0,-1 0 1 0 0,1 0-1 0 0,0 0 1 0 0,2-2-1 0 0,9-12-5693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2:03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27 14191 0 0,'0'0'1291'0'0,"-2"0"-1063"0"0,0-1-122 0 0,-1 1 0 0 0,1-1 1 0 0,-1 1-1 0 0,0 0 0 0 0,1 0 0 0 0,-1 0 1 0 0,1 0-1 0 0,-1 1 0 0 0,1-1 0 0 0,-1 1 1 0 0,1-1-1 0 0,-1 1 0 0 0,1 0 0 0 0,-1 0 1 0 0,1 0-1 0 0,0 0 0 0 0,-1 0 1 0 0,-2 3-1 0 0,-7 4 577 0 0,0 1 0 0 0,-10 10 0 0 0,21-18-671 0 0,-12 10 291 0 0,1 1 0 0 0,1 1 0 0 0,0 0 0 0 0,0 0 0 0 0,2 1 1 0 0,-1 0-1 0 0,2 1 0 0 0,-14 31 0 0 0,20-41-286 0 0,0 1 1 0 0,1-1-1 0 0,0 1 1 0 0,0 0-1 0 0,0-1 0 0 0,1 1 1 0 0,0 0-1 0 0,0 0 1 0 0,1 10-1 0 0,0-13-4 0 0,-1 0 0 0 0,1-1 1 0 0,0 1-1 0 0,0 0 0 0 0,0-1 0 0 0,0 1 1 0 0,0-1-1 0 0,0 1 0 0 0,1-1 0 0 0,-1 1 1 0 0,1-1-1 0 0,0 0 0 0 0,0 0 0 0 0,0 0 1 0 0,0 0-1 0 0,0 0 0 0 0,0 0 0 0 0,0-1 0 0 0,1 1 1 0 0,-1-1-1 0 0,5 3 0 0 0,0-2 29 0 0,1 0 1 0 0,-1 0-1 0 0,0 0 0 0 0,1-1 1 0 0,0 0-1 0 0,-1-1 0 0 0,1 0 0 0 0,-1 0 1 0 0,1-1-1 0 0,0 1 0 0 0,-1-2 1 0 0,1 1-1 0 0,-1-1 0 0 0,0 0 0 0 0,13-6 1 0 0,-8 3 55 0 0,-1 0 0 0 0,-1-1 0 0 0,1 0-1 0 0,-1-1 1 0 0,0 0 0 0 0,0-1 0 0 0,-1 0 0 0 0,0-1 0 0 0,9-10 0 0 0,-10 8 38 0 0,0-1 0 0 0,-1 0 0 0 0,0 0 0 0 0,-1 0 0 0 0,7-22 0 0 0,18-69-2891 0 0,-20 58-3955 0 0,-7 29-193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2:03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243 116 5527 0 0,'16'-19'520'0'0,"1"1"0"0"0,0 1-1 0 0,21-16 1 0 0,-28 26 2390 0 0,0 0 0 0 0,15-7 2315 0 0,-26 29-4925 0 0,-2 0-110 0 0,-2 1-1 0 0,0 0 0 0 0,0-1 1 0 0,-1 0-1 0 0,-1 0 1 0 0,-11 16-1 0 0,10-16-61 0 0,-166 292 1290 0 0,145-258-1158 0 0,2 2 0 0 0,2 0 0 0 0,-33 104 0 0 0,57-151-256 0 0,0 0 1 0 0,0-1-1 0 0,0 1 1 0 0,1 0-1 0 0,-1 0 0 0 0,1 0 1 0 0,0 0-1 0 0,1 0 0 0 0,-1 0 1 0 0,1 0-1 0 0,-1 0 0 0 0,1 0 1 0 0,2 4-1 0 0,-2-6-53 0 0,-1 0-1 0 0,1-1 1 0 0,0 1 0 0 0,0-1-1 0 0,1 1 1 0 0,-1-1-1 0 0,0 0 1 0 0,0 1 0 0 0,1-1-1 0 0,-1 0 1 0 0,0 0 0 0 0,1 0-1 0 0,0 0 1 0 0,-1 0 0 0 0,1 0-1 0 0,-1-1 1 0 0,1 1 0 0 0,0 0-1 0 0,0-1 1 0 0,-1 1-1 0 0,1-1 1 0 0,0 0 0 0 0,0 0-1 0 0,-1 1 1 0 0,1-1 0 0 0,0 0-1 0 0,0 0 1 0 0,0-1 0 0 0,-1 1-1 0 0,4-1 1 0 0,20-5-714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2:03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18 8287 0 0,'1'-1'639'0'0,"6"-16"11905"0"0,-8 18-12487 0 0,0-1-1 0 0,0 1 1 0 0,0 0 0 0 0,0-1 0 0 0,1 1 0 0 0,-1 0 0 0 0,0-1-1 0 0,1 1 1 0 0,-1 0 0 0 0,0 0 0 0 0,0 1 0 0 0,-1 0 42 0 0,-19 28 274 0 0,2 1 0 0 0,-31 61 1 0 0,29-51-187 0 0,-53 120 291 0 0,-18 32-331 0 0,-122 222-635 0 0,202-388 423 0 0,-75 147-1379 0 0,59-125-2212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2:04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62 1839 0 0,'-18'10'314'0'0,"-38"24"428"0"0,51-30 858 0 0,0 0 1 0 0,0 0 0 0 0,0 0-1 0 0,-4 7 1 0 0,9-11-1424 0 0,0 1-1 0 0,-1-1 1 0 0,1 0 0 0 0,0 1 0 0 0,0-1-1 0 0,0 1 1 0 0,0-1 0 0 0,-1 1 0 0 0,1-1-1 0 0,0 1 1 0 0,0-1 0 0 0,0 1-1 0 0,0-1 1 0 0,0 1 0 0 0,0-1 0 0 0,1 1-1 0 0,-1-1 1 0 0,0 1 0 0 0,0-1 0 0 0,0 1-1 0 0,0-1 1 0 0,1 1 0 0 0,-1-1-1 0 0,0 1 1 0 0,0-1 0 0 0,1 0 0 0 0,-1 1-1 0 0,0-1 1 0 0,1 1 0 0 0,10 9 949 0 0,-7-8-829 0 0,1 0 1 0 0,0 0 0 0 0,-1 0-1 0 0,1-1 1 0 0,0 0-1 0 0,0 0 1 0 0,0 0 0 0 0,0 0-1 0 0,5-1 1 0 0,49-2 1154 0 0,-40 0-1056 0 0,308-38 2668 0 0,-1-22-2311 0 0,-226 42-461 0 0,110-24-2173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19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0 13359 0 0,'0'0'1027'0'0,"-1"2"-504"0"0,-95 165 6007 0 0,-33 93-5519 0 0,115-226-970 0 0,-5 11-35 0 0,-1-1 0 0 0,-53 82-1 0 0,1-37-2162 0 0,62-77 1019 0 0,8-53-12345 0 0,6 30 15155 0 0,0 1 0 0 0,0-1 0 0 0,11-17 0 0 0,-13 24-1166 0 0,0 1 0 0 0,1 0 0 0 0,0-1 0 0 0,-1 1 0 0 0,1 1 0 0 0,0-1 1 0 0,1 0-1 0 0,-1 1 0 0 0,0-1 0 0 0,1 1 0 0 0,0 0 0 0 0,-1 0 0 0 0,9-2 0 0 0,203-63 3510 0 0,-152 47-3682 0 0,104-37 284 0 0,-132 43-797 0 0,0-2 0 0 0,52-31 0 0 0,-82 43-151 0 0,1 0 1 0 0,-1 0 0 0 0,9-9-1 0 0,1-7-5988 0 0,-9 5-709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2:04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415 225 10303 0 0,'0'0'1810'0'0,"7"-5"-250"0"0,-1-3-986 0 0,0 1 1 0 0,0 0 0 0 0,-1-1 0 0 0,0 0-1 0 0,0-1 1 0 0,-1 1 0 0 0,0-1 0 0 0,-1 0-1 0 0,0 1 1 0 0,0-2 0 0 0,-1 1 0 0 0,0 0-1 0 0,1-13 1 0 0,-3 19-570 0 0,1-1 1 0 0,-2 1-1 0 0,1 0 0 0 0,0 0 0 0 0,-1 0 1 0 0,1 0-1 0 0,-1 0 0 0 0,0 0 0 0 0,0 0 0 0 0,0 0 1 0 0,-1 0-1 0 0,1 0 0 0 0,-1 0 0 0 0,1 1 1 0 0,-1-1-1 0 0,0 0 0 0 0,0 1 0 0 0,0 0 1 0 0,0-1-1 0 0,-1 1 0 0 0,1 0 0 0 0,-1 0 1 0 0,1 0-1 0 0,-1 1 0 0 0,0-1 0 0 0,-2-1 0 0 0,-1 0-40 0 0,1 1-1 0 0,-1-1 1 0 0,0 1-1 0 0,0 0 1 0 0,0 1-1 0 0,0 0 0 0 0,0 0 1 0 0,0 0-1 0 0,-1 0 1 0 0,1 1-1 0 0,0 0 0 0 0,-9 1 1 0 0,-2 3-42 0 0,1 0 1 0 0,0 1 0 0 0,1 1-1 0 0,-1 0 1 0 0,1 2-1 0 0,0-1 1 0 0,1 2-1 0 0,0 0 1 0 0,-23 18 0 0 0,15-8 83 0 0,1 1 0 0 0,1 1 0 0 0,0 1 1 0 0,-28 42-1 0 0,41-54 26 0 0,1 1 1 0 0,0 0-1 0 0,0 0 0 0 0,1 1 1 0 0,-5 19-1 0 0,9-28-23 0 0,0 1 0 0 0,0-1 0 0 0,1 1-1 0 0,0-1 1 0 0,0 1 0 0 0,0-1 0 0 0,0 1 0 0 0,0-1 0 0 0,1 1-1 0 0,1 6 1 0 0,-1-8-2 0 0,0 0 0 0 0,0 0 0 0 0,0 0 0 0 0,0-1 0 0 0,0 1-1 0 0,1 0 1 0 0,-1 0 0 0 0,0-1 0 0 0,1 1 0 0 0,0-1 0 0 0,-1 1-1 0 0,1-1 1 0 0,0 0 0 0 0,0 1 0 0 0,-1-1 0 0 0,1 0 0 0 0,0 0-1 0 0,4 1 1 0 0,0 0 18 0 0,-1-1 0 0 0,1 0 0 0 0,0 0 0 0 0,-1-1 0 0 0,1 1 0 0 0,0-1-1 0 0,-1-1 1 0 0,1 1 0 0 0,0-1 0 0 0,-1 0 0 0 0,1 0 0 0 0,5-2 0 0 0,11-4 75 0 0,32-16 1 0 0,-52 22-98 0 0,24-12 28 0 0,0-1 1 0 0,-1-1-1 0 0,36-30 0 0 0,61-63 63 0 0,-117 103-95 0 0,26-21 75 0 0,-30 25 194 0 0,-3 16-50 0 0,-17 74 56 0 0,11-60-223 0 0,1 1-1 0 0,-3 44 0 0 0,10-73-60 0 0,0 0 0 0 0,-1 0-1 0 0,1 0 1 0 0,0 0 0 0 0,0 0 0 0 0,0 0-1 0 0,0 0 1 0 0,1 1 0 0 0,-1-1 0 0 0,0 0-1 0 0,0 0 1 0 0,1 0 0 0 0,-1 0-1 0 0,1 0 1 0 0,-1 0 0 0 0,1 0 0 0 0,-1 0-1 0 0,1 0 1 0 0,-1 0 0 0 0,1 0 0 0 0,0-1-1 0 0,-1 1 1 0 0,1 0 0 0 0,0 0 0 0 0,0-1-1 0 0,0 1 1 0 0,1 0 0 0 0,0 0-405 0 0,0-1-1 0 0,0 1 1 0 0,-1-1 0 0 0,1 0 0 0 0,0 0 0 0 0,0 0 0 0 0,0 0 0 0 0,0 0 0 0 0,0 0 0 0 0,0-1-1 0 0,0 1 1 0 0,0-1 0 0 0,0 1 0 0 0,0-1 0 0 0,2-1 0 0 0,17-8-6469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2:04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22 6911 0 0,'1'-1'528'0'0,"18"-20"15611"0"0,-20 23-15865 0 0,-297 540 762 0 0,209-395-996 0 0,-152 270-229 0 0,150-252-335 0 0,91-163 300 0 0,6-16-7929 0 0,0-3 6674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2:05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45 277 14191 0 0,'-5'-6'452'0'0,"3"5"-374"0"0,1-1-1 0 0,-1 0 0 0 0,0 1 1 0 0,0-1-1 0 0,0 1 0 0 0,0-1 0 0 0,-3-1 1 0 0,3 2 437 0 0,-1 1 0 0 0,1-1 1 0 0,0 1-1 0 0,0-1 0 0 0,0 1 1 0 0,-1-1-1 0 0,-3 1 1 0 0,15 11 1546 0 0,-6-8-1913 0 0,1 0 1 0 0,-1 0-1 0 0,1-1 0 0 0,0 0 0 0 0,0 1 0 0 0,0-1 0 0 0,1-1 1 0 0,-1 1-1 0 0,0 0 0 0 0,1-1 0 0 0,-1 0 0 0 0,9 1 1 0 0,5 0 277 0 0,35-2 1 0 0,-36-1-240 0 0,89-5 538 0 0,0-4 1 0 0,204-49 0 0 0,-219 39-866 0 0,161-45 513 0 0,-213 52-1137 0 0,0-1 0 0 0,-1-3 1 0 0,0-1-1 0 0,43-28 0 0 0,-46 22-957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2:05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93 6447 0 0,'15'-22'614'0'0,"12"-21"-326"0"0,-15 15 12060 0 0,-22 38-10716 0 0,-11 17-1682 0 0,-97 169 2014 0 0,75-118-1521 0 0,-7 10-20 0 0,-139 226 472 0 0,-12 14-840 0 0,200-327-179 0 0,-4 8 22 0 0,1 1 0 0 0,0-1 0 0 0,-4 14 0 0 0,5 1-7734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2:05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23 131 15231 0 0,'0'0'696'0'0,"-1"2"-13"0"0,-2-1-558 0 0,0 1-61 0 0,-5 13 176 0 0,7-15-100 0 0,1 1-1 0 0,0-1 1 0 0,-1 1-1 0 0,1 0 1 0 0,0-1 0 0 0,-1 1-1 0 0,1-1 1 0 0,0 1-1 0 0,0 0 1 0 0,0-1-1 0 0,0 1 1 0 0,0 0 0 0 0,0-1-1 0 0,0 1 1 0 0,0 0-1 0 0,0-1 1 0 0,0 1-1 0 0,0-1 1 0 0,0 1 0 0 0,0 0-1 0 0,1-1 1 0 0,-1 1-1 0 0,0 0 1 0 0,0-1-1 0 0,1 1 1 0 0,-1 0-1 0 0,1 0-3 0 0,0 0-1 0 0,0 0 1 0 0,1 0-1 0 0,-1 0 1 0 0,0-1-1 0 0,0 1 1 0 0,0 0-1 0 0,1-1 1 0 0,-1 1-1 0 0,0 0 1 0 0,3 0-1 0 0,2 0 100 0 0,-1 0-1 0 0,1 0 1 0 0,0 0-1 0 0,0-1 1 0 0,6 0-1 0 0,35-3 211 0 0,80-17-1 0 0,46-23-541 0 0,-105 25 141 0 0,-61 17-58 0 0,68-21-98 0 0,-66 19 54 0 0,0-1 1 0 0,0 0-1 0 0,0 0 0 0 0,-1-1 0 0 0,15-11 0 0 0,-22 16 38 0 0,0-1 0 0 0,0 1 1 0 0,-1-1-1 0 0,1 1 0 0 0,0-1 0 0 0,-1 1 0 0 0,1-1 0 0 0,-1 0 0 0 0,1 1 1 0 0,0-1-1 0 0,-1 0 0 0 0,0 1 0 0 0,1-1 0 0 0,-1 0 0 0 0,1 0 0 0 0,-1 1 1 0 0,0-1-1 0 0,1 0 0 0 0,-1 0 0 0 0,0 0 0 0 0,0 0 0 0 0,0 1 1 0 0,0-1-1 0 0,0 0 0 0 0,0 0 0 0 0,0 0 0 0 0,0 0 0 0 0,0-1 0 0 0,-1 1 2 0 0,0 0 0 0 0,0 0-1 0 0,0 0 1 0 0,0 0 0 0 0,0 0-1 0 0,0 0 1 0 0,0 0 0 0 0,0 0-1 0 0,-1 1 1 0 0,1-1 0 0 0,0 1-1 0 0,0-1 1 0 0,-1 0 0 0 0,1 1-1 0 0,0 0 1 0 0,-1-1 0 0 0,1 1 0 0 0,-2 0-1 0 0,-9-2-24 0 0,0 1 0 0 0,0 0 0 0 0,0 1 0 0 0,0 1 0 0 0,-1 0-1 0 0,-22 4 1 0 0,-71 26-55 0 0,-67 36-34 0 0,145-54 105 0 0,-1 2 0 0 0,2 2 0 0 0,-46 34 0 0 0,66-45 57 0 0,0 0-1 0 0,1 1 1 0 0,0 0-1 0 0,0 0 0 0 0,0 0 1 0 0,1 1-1 0 0,0 0 1 0 0,0 0-1 0 0,1 0 1 0 0,-5 11-1 0 0,8-16-18 0 0,0 0 1 0 0,0 0-1 0 0,0 1 0 0 0,1-1 0 0 0,-1 1 1 0 0,1-1-1 0 0,0 0 0 0 0,0 1 0 0 0,0-1 0 0 0,0 1 1 0 0,1-1-1 0 0,-1 0 0 0 0,1 1 0 0 0,0-1 1 0 0,0 0-1 0 0,0 1 0 0 0,0-1 0 0 0,1 0 0 0 0,-1 0 1 0 0,1 0-1 0 0,0 0 0 0 0,0 0 0 0 0,0-1 1 0 0,0 1-1 0 0,0 0 0 0 0,0-1 0 0 0,1 0 0 0 0,0 1 1 0 0,-1-1-1 0 0,6 3 0 0 0,-3-3 22 0 0,-1 1 0 0 0,1 0 0 0 0,0-1 0 0 0,1 0 0 0 0,-1-1 0 0 0,0 1 0 0 0,1-1 0 0 0,-1 0 0 0 0,7 1 0 0 0,19-1-1358 0 0,0-3-4126 0 0,-3-1-1807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2:06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401 113 12439 0 0,'17'-19'695'0'0,"31"-33"1630"0"0,-43 45-242 0 0,1 0 0 0 0,7-15 1 0 0,-13 21-1267 0 0,0 1-769 0 0,-1-1 1 0 0,0 0-1 0 0,0 1 1 0 0,1 0-1 0 0,-1-1 1 0 0,0 1-1 0 0,0-1 1 0 0,0 1-1 0 0,0 0 1 0 0,0 0-1 0 0,0 0 1 0 0,1-1-1 0 0,-1 1 1 0 0,0 0-1 0 0,-2 0 1 0 0,-7 3-19 0 0,1-1 1 0 0,-1 2-1 0 0,0-1 0 0 0,1 1 1 0 0,0 1-1 0 0,0-1 1 0 0,0 2-1 0 0,-12 8 0 0 0,-6 7 58 0 0,-27 29 0 0 0,-205 235-251 0 0,253-278 153 0 0,1 0-3 0 0,0-1 1 0 0,0 1-1 0 0,0-1 1 0 0,-5 14-1 0 0,7-9 1 0 0,3-10 12 0 0,1-1 0 0 0,-1 1 0 0 0,0-1 0 0 0,0 1 0 0 0,1-1 0 0 0,-1 1 0 0 0,0-1 0 0 0,1 1 0 0 0,-1-1 0 0 0,1 0 0 0 0,-1 1 0 0 0,0-1 0 0 0,1 0 0 0 0,-1 1 0 0 0,1-1 0 0 0,-1 0-1 0 0,1 1 1 0 0,-1-1 0 0 0,1 0 0 0 0,-1 0 0 0 0,1 0 0 0 0,-1 0 0 0 0,1 1 0 0 0,0-1 0 0 0,-1 0 0 0 0,1 0 0 0 0,-1 0 0 0 0,1 0 0 0 0,-1 0 0 0 0,1 0 0 0 0,-1 0 0 0 0,1-1 0 0 0,0 1 0 0 0,21-5 15 0 0,-22 5-13 0 0,24-8 36 0 0,-1-2 0 0 0,36-19 0 0 0,40-31 56 0 0,-96 58-94 0 0,104-64-96 0 0,-107 66 97 0 0,1-1-1 0 0,-1 1 0 0 0,0 0 1 0 0,0 0-1 0 0,0 0 1 0 0,0 0-1 0 0,0 0 0 0 0,1-1 1 0 0,-1 1-1 0 0,0 0 1 0 0,0 0-1 0 0,0 0 0 0 0,0 0 1 0 0,1 0-1 0 0,-1 0 1 0 0,0 0-1 0 0,0 0 0 0 0,0 0 1 0 0,1 0-1 0 0,-1 0 1 0 0,0 0-1 0 0,0 0 0 0 0,0 0 1 0 0,1 0-1 0 0,-1 0 1 0 0,0 0-1 0 0,0 0 1 0 0,0 0-1 0 0,1 0 0 0 0,-1 0 1 0 0,0 0-1 0 0,0 0 1 0 0,0 0-1 0 0,1 0 0 0 0,-1 1 1 0 0,0-1-1 0 0,0 0 1 0 0,0 0-1 0 0,0 0 0 0 0,1 0 1 0 0,-1 0-1 0 0,0 1 1 0 0,0-1-1 0 0,0 0 0 0 0,0 0 1 0 0,0 0-1 0 0,0 0 1 0 0,0 1-1 0 0,0-1 0 0 0,1 0 1 0 0,-1 0-1 0 0,0 0 1 0 0,0 1-1 0 0,0-1 0 0 0,0 0 1 0 0,0 0-1 0 0,0 0 1 0 0,0 1-1 0 0,0-1 1 0 0,0 0-1 0 0,0 0 0 0 0,0 0 1 0 0,0 1-1 0 0,0-1 1 0 0,-1 0-1 0 0,1 0 0 0 0,0 0 1 0 0,0 1-1 0 0,-3 12 57 0 0,2-12-50 0 0,-18 41 328 0 0,19-42-356 0 0,0 1 1 0 0,-1-1 0 0 0,1 0-1 0 0,0 0 1 0 0,0 1-1 0 0,0-1 1 0 0,0 0 0 0 0,-1 1-1 0 0,1-1 1 0 0,0 0-1 0 0,0 1 1 0 0,0-1-1 0 0,0 0 1 0 0,0 1 0 0 0,0-1-1 0 0,0 1 1 0 0,0-1-1 0 0,0 0 1 0 0,0 1 0 0 0,0-1-1 0 0,0 0 1 0 0,0 1-1 0 0,1-1 1 0 0,-1 0 0 0 0,0 1-1 0 0,0-1 1 0 0,0 0-1 0 0,0 0 1 0 0,1 1 0 0 0,-1-1-1 0 0,0 0 1 0 0,0 1-1 0 0,0-1 1 0 0,1 0-1 0 0,-1 0 1 0 0,0 1 0 0 0,1-1-1 0 0,-1 0 1 0 0,0 0-1 0 0,0 0 1 0 0,1 0 0 0 0,-1 1-1 0 0,1-1 1 0 0,19 1-1838 0 0,-17-2 1701 0 0,15 0-1525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2:06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19 18799 0 0,'-3'-8'2007'0'0,"2"7"-1970"0"0,-1-1 1 0 0,1 1-1 0 0,-1 0 1 0 0,1 1-1 0 0,-1-1 0 0 0,1 0 1 0 0,-1 0-1 0 0,1 1 1 0 0,-1-1-1 0 0,0 1 0 0 0,0-1 1 0 0,1 1-1 0 0,-1-1 1 0 0,0 1-1 0 0,-2 0 1 0 0,-1 0 184 0 0,0 0 0 0 0,0 1 0 0 0,0 0 0 0 0,1-1 0 0 0,-7 3 0 0 0,-3 2 353 0 0,0 0-1 0 0,-23 13 0 0 0,35-17-552 0 0,-67 40 779 0 0,60-35-759 0 0,1 0 0 0 0,0 1 0 0 0,0 0 0 0 0,0 1 0 0 0,-9 11 0 0 0,16-18-53 0 0,0 0 1 0 0,1-1-1 0 0,-1 1 0 0 0,0 0 0 0 0,1-1 0 0 0,-1 1 1 0 0,1 0-1 0 0,-1 0 0 0 0,1 0 0 0 0,-1-1 0 0 0,1 1 1 0 0,0 0-1 0 0,0 0 0 0 0,-1 0 0 0 0,1 0 0 0 0,0 0 1 0 0,0 0-1 0 0,0 0 0 0 0,0 0 0 0 0,0-1 1 0 0,0 1-1 0 0,0 0 0 0 0,0 0 0 0 0,0 0 0 0 0,0 0 1 0 0,1 0-1 0 0,-1 0 0 0 0,0 0 0 0 0,1 0 0 0 0,-1-1 1 0 0,0 1-1 0 0,1 0 0 0 0,-1 0 0 0 0,2 1 0 0 0,0 0-57 0 0,1 0 1 0 0,0-1-1 0 0,0 1 0 0 0,-1-1 0 0 0,1 0 0 0 0,0 1 0 0 0,0-1 0 0 0,0 0 0 0 0,5 0 0 0 0,0 1-49 0 0,8 2-169 0 0,1 0 0 0 0,24 10 0 0 0,-36-11 263 0 0,1 0-1 0 0,-1 0 0 0 0,1 1 0 0 0,-1-1 0 0 0,0 1 1 0 0,0 0-1 0 0,-1 1 0 0 0,1-1 0 0 0,-1 1 1 0 0,6 7-1 0 0,-7-6 50 0 0,1 1 1 0 0,-1-1-1 0 0,0 1 1 0 0,0 0-1 0 0,-1 0 0 0 0,0 0 1 0 0,0 0-1 0 0,-1 0 1 0 0,0 0-1 0 0,0 1 1 0 0,-1-1-1 0 0,1 0 0 0 0,-2 1 1 0 0,-1 11-1 0 0,0-2 214 0 0,-1-1-1 0 0,-1 1 0 0 0,-1-1 0 0 0,-1 0 1 0 0,-8 20-1 0 0,10-29-194 0 0,2-2-23 0 0,-1 1-1 0 0,0-1 1 0 0,0 0 0 0 0,0 0 0 0 0,-1 0-1 0 0,-6 7 1 0 0,7-10-77 0 0,0 1 0 0 0,0-1 0 0 0,1 0 0 0 0,-1 0 0 0 0,-1 0 1 0 0,1 0-1 0 0,0-1 0 0 0,0 1 0 0 0,-1-1 0 0 0,1 0 0 0 0,0 0 0 0 0,-1 0 0 0 0,1 0 0 0 0,-1-1 0 0 0,-6 1 0 0 0,-6-1-430 0 0,1 0-1 0 0,-22-3 0 0 0,15 0 157 0 0,7 2-595 0 0,0-1 1 0 0,0 0-1 0 0,-20-6 0 0 0,20 1-636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2:07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781 21 15199 0 0,'5'-5'441'0'0,"-1"1"265"0"0,7-7 4091 0 0,-13 14-4516 0 0,0-1 0 0 0,1 1 0 0 0,-1 0 0 0 0,1 0-1 0 0,-1 0 1 0 0,1 0 0 0 0,-1 4 0 0 0,-3 6-63 0 0,-31 63 554 0 0,-41 94 191 0 0,49-95-836 0 0,-60 147 194 0 0,58-152-305 0 0,-34 70 32 0 0,43-97-44 0 0,-5 11 21 0 0,-40 60-1 0 0,57-101-30 0 0,-61 83 27 0 0,60-84-96 0 0,0 0 1 0 0,-2-1-1 0 0,1-1 1 0 0,-1 0 0 0 0,-21 13-1 0 0,24-21-724 0 0,5-12-4135 0 0</inkml:trace>
  <inkml:trace contextRef="#ctx0" brushRef="#br0" timeOffset="1">88 674 10591 0 0,'-7'0'161'0'0,"-1"0"-1"0"0,1 1 0 0 0,-1 0 0 0 0,-9 3 0 0 0,14-3 34 0 0,0 0-1 0 0,0 0 0 0 0,0 0 0 0 0,0 0 0 0 0,0 1 0 0 0,0-1 1 0 0,1 1-1 0 0,-1 0 0 0 0,1 0 0 0 0,-1 0 0 0 0,1 0 0 0 0,0 0 0 0 0,-3 3 1 0 0,5-4 15 0 0,0-1 0 0 0,0 1 0 0 0,0-1 1 0 0,0 0-1 0 0,-1 1 0 0 0,1-1 0 0 0,0 1 1 0 0,0-1-1 0 0,0 1 0 0 0,0-1 0 0 0,0 0 0 0 0,0 1 1 0 0,0-1-1 0 0,0 1 0 0 0,0-1 0 0 0,1 1 1 0 0,-1-1-1 0 0,0 0 0 0 0,0 1 0 0 0,0-1 1 0 0,0 1-1 0 0,1-1 0 0 0,-1 0 0 0 0,0 1 1 0 0,0-1-1 0 0,1 1 0 0 0,-1-1 0 0 0,9 9 1913 0 0,-4-6-1827 0 0,0 0 1 0 0,0 0 0 0 0,0-1 0 0 0,1 0 0 0 0,-1 0 0 0 0,1 0 0 0 0,-1-1 0 0 0,1 1 0 0 0,9 0 0 0 0,53 1 922 0 0,-1-7-397 0 0,0-2-1 0 0,68-16 1 0 0,-65 9-594 0 0,-12 3-657 0 0,0-3 1 0 0,0-3-1 0 0,85-35 0 0 0,-94 28-627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2:08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538 182 919 0 0,'20'3'19632'0'0,"-13"-13"-18949"0"0,-4 4-631 0 0,0 0 1 0 0,-1 0-1 0 0,0 0 1 0 0,0 0-1 0 0,0 0 1 0 0,0 0-1 0 0,-1-1 0 0 0,0 1 1 0 0,-1 0-1 0 0,0-1 1 0 0,0 1-1 0 0,0-1 1 0 0,0 1-1 0 0,-1-1 1 0 0,0 1-1 0 0,-3-7 0 0 0,3 9-86 0 0,0 0 0 0 0,0 0 0 0 0,-1 1-1 0 0,0-1 1 0 0,0 0 0 0 0,0 1 0 0 0,0 0-1 0 0,0-1 1 0 0,-1 1 0 0 0,1 0-1 0 0,-7-5 1 0 0,7 6-8 0 0,0 1 0 0 0,-1-1-1 0 0,0 0 1 0 0,0 1 0 0 0,1 0-1 0 0,-1 0 1 0 0,0 0 0 0 0,0 0-1 0 0,0 0 1 0 0,0 0 0 0 0,0 1-1 0 0,0-1 1 0 0,0 1 0 0 0,0 0-1 0 0,0 0 1 0 0,0 0 0 0 0,-3 1 0 0 0,-4 1 11 0 0,0 1 1 0 0,0 1 0 0 0,0-1 0 0 0,1 2 0 0 0,-1-1 0 0 0,1 1-1 0 0,1 1 1 0 0,-16 10 0 0 0,-2 2 127 0 0,13-10-62 0 0,-173 122 612 0 0,166-114-550 0 0,0 2 0 0 0,1 0 0 0 0,1 1 1 0 0,1 1-1 0 0,1 1 0 0 0,-22 35 1 0 0,35-50-69 0 0,0-1 0 0 0,0 1 1 0 0,1 0-1 0 0,0 0 1 0 0,0 0-1 0 0,0 0 1 0 0,1 0-1 0 0,0 0 0 0 0,0 1 1 0 0,0 10-1 0 0,1-15-21 0 0,0 1 0 0 0,1-1 0 0 0,-1 0 0 0 0,1 1 0 0 0,-1-1 0 0 0,1 1 0 0 0,0-1 0 0 0,0 0 0 0 0,0 0 0 0 0,0 1 0 0 0,1-1 0 0 0,-1 0 0 0 0,0 0 0 0 0,1 0 0 0 0,0 0 0 0 0,-1 0 0 0 0,1-1 0 0 0,0 1 0 0 0,0 0 0 0 0,0-1-1 0 0,0 0 1 0 0,0 1 0 0 0,0-1 0 0 0,0 0 0 0 0,1 0 0 0 0,-1 0 0 0 0,0 0 0 0 0,1 0 0 0 0,3 0 0 0 0,5 1 7 0 0,0 0 0 0 0,1-1 1 0 0,-1-1-1 0 0,1 0 0 0 0,-1 0 0 0 0,1-1 0 0 0,-1 0 0 0 0,15-4 0 0 0,5-3-17 0 0,53-21-1 0 0,-54 16-93 0 0,-1-1 0 0 0,0-1 0 0 0,42-29 0 0 0,-53 30 11 0 0,0 0-1 0 0,-1-1 0 0 0,-1 0 0 0 0,0-2 0 0 0,26-35 0 0 0,-25 25 34 0 0,-17 26 50 0 0,1-1 0 0 0,0 0 0 0 0,0 0 0 0 0,-1 0 0 0 0,1 0 0 0 0,-1 0 0 0 0,1 1 0 0 0,-1-1 0 0 0,0 0 0 0 0,0 0 0 0 0,1 0 0 0 0,-2 0 0 0 0,1-2 0 0 0,0 3 4 0 0,0 1 0 0 0,-1-1 0 0 0,1 1 0 0 0,0-1 0 0 0,-1 1 0 0 0,1-1 0 0 0,-1 1 0 0 0,1-1 0 0 0,-1 1 0 0 0,1-1 0 0 0,-1 1 0 0 0,1 0 0 0 0,-1-1 0 0 0,1 1 0 0 0,-1 0 0 0 0,1 0 0 0 0,-1-1 0 0 0,1 1 0 0 0,-1 0 0 0 0,1 0 0 0 0,-1 0 0 0 0,0 0 0 0 0,1 0 0 0 0,-1 0 0 0 0,1 0 0 0 0,-1 0 0 0 0,0 0 0 0 0,1 0 0 0 0,-1 0 0 0 0,0 0 0 0 0,1 0 0 0 0,-1 0 1 0 0,-21 6 97 0 0,13-2-53 0 0,1 0 0 0 0,-1 0 1 0 0,1 1-1 0 0,0 0 0 0 0,0 1 0 0 0,1 0 1 0 0,-9 8-1 0 0,2 0 67 0 0,0 1-1 0 0,-16 22 0 0 0,24-28-86 0 0,0 1 0 0 0,0-1-1 0 0,-8 20 1 0 0,10-13-278 0 0,5-13 58 0 0,0-2 37 0 0,-1 0-247 0 0,1 1 1 0 0,0-1-1 0 0,0 0 0 0 0,0 0 0 0 0,0-1 0 0 0,0 1 1 0 0,0 0-1 0 0,0 0 0 0 0,0 0 0 0 0,0-1 0 0 0,0 1 0 0 0,0 0 1 0 0,1-1-1 0 0,-1 1 0 0 0,0-1 0 0 0,0 1 0 0 0,2-1 1 0 0,9 3-6060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2:08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31 13359 0 0,'0'0'1210'0'0,"0"-1"-996"0"0,-1-8 2922 0 0,-3 6-2971 0 0,-1 1-1 0 0,1-1 1 0 0,0 1-1 0 0,-1 0 1 0 0,1 0-1 0 0,-1 1 1 0 0,0 0-1 0 0,0-1 1 0 0,1 1-1 0 0,-1 1 1 0 0,0-1-1 0 0,0 1 1 0 0,0 0-1 0 0,0 0 1 0 0,0 0-1 0 0,0 1 0 0 0,-8 2 1 0 0,-8 2 562 0 0,0 1 0 0 0,-33 14 1 0 0,52-19-727 0 0,-24 10-111 0 0,-28 16 0 0 0,43-21 69 0 0,1 1 1 0 0,1-1-1 0 0,-1 2 0 0 0,1-1 1 0 0,-12 14-1 0 0,19-19 36 0 0,1 0-1 0 0,-1 0 1 0 0,0 0-1 0 0,1 0 1 0 0,0 0-1 0 0,-1 0 1 0 0,1 0-1 0 0,0 1 1 0 0,0-1 0 0 0,0 0-1 0 0,1 1 1 0 0,-1-1-1 0 0,0 1 1 0 0,1-1-1 0 0,0 1 1 0 0,-1-1-1 0 0,1 1 1 0 0,0-1-1 0 0,0 1 1 0 0,1 0-1 0 0,-1-1 1 0 0,0 1 0 0 0,1-1-1 0 0,0 0 1 0 0,-1 1-1 0 0,1-1 1 0 0,2 5-1 0 0,0-2 12 0 0,1-1 0 0 0,-1 0 0 0 0,1 1 0 0 0,-1-1 0 0 0,1 0-1 0 0,0-1 1 0 0,1 1 0 0 0,-1-1 0 0 0,1 0 0 0 0,-1 0 0 0 0,11 5-1 0 0,14 4 136 0 0,1-2 0 0 0,0-1-1 0 0,53 10 1 0 0,32 8 131 0 0,-110-25-267 0 0,0-1 1 0 0,0 1-1 0 0,0 0 0 0 0,-1 0 1 0 0,1 1-1 0 0,-1-1 0 0 0,1 1 1 0 0,-1 0-1 0 0,0 1 0 0 0,0-1 1 0 0,4 4-1 0 0,-3 3 10 0 0,-5-9-7 0 0,0 1 1 0 0,0-1-1 0 0,-1 0 1 0 0,1 1-1 0 0,0-1 1 0 0,-1 1-1 0 0,1-1 0 0 0,0 0 1 0 0,-1 1-1 0 0,1-1 1 0 0,-1 0-1 0 0,0 1 1 0 0,0-1-1 0 0,1 0 1 0 0,-1 0-1 0 0,0 0 1 0 0,0 0-1 0 0,0 0 0 0 0,0 0 1 0 0,0 0-1 0 0,0 0 1 0 0,-1 0-1 0 0,1 0 1 0 0,0 0-1 0 0,-3 1 1 0 0,-3 1 34 0 0,0 1 1 0 0,0-1 0 0 0,-10 3-1 0 0,-16 4 8 0 0,-1-1-1 0 0,0-2 1 0 0,-1-1-1 0 0,1-2 1 0 0,-1-1-1 0 0,0-2 1 0 0,-39-4-1 0 0,64 2-121 0 0,0 0-1 0 0,1-1 1 0 0,-1 0-1 0 0,-11-4 1 0 0,18 5-54 0 0,1 0 1 0 0,-1 0 0 0 0,1 0-1 0 0,0 0 1 0 0,-1-1-1 0 0,1 1 1 0 0,0-1-1 0 0,0 0 1 0 0,0 1 0 0 0,0-1-1 0 0,0 0 1 0 0,0 0-1 0 0,0 0 1 0 0,1-1-1 0 0,-1 1 1 0 0,1 0 0 0 0,-1-1-1 0 0,1 1 1 0 0,0-1-1 0 0,-1-3 1 0 0,-1-11-1751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20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5527 0 0,'0'0'498'0'0,"7"11"2099"0"0,-2-5-716 0 0,0 0 0 0 0,1-1 1 0 0,6 5-1 0 0,23 13 1531 0 0,43 14-2295 0 0,-40-20-83 0 0,8 4-842 0 0,-45-20-277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2:09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168 276 4143 0 0,'0'0'2647'0'0,"2"0"-1420"0"0,41-8 2339 0 0,-20 6-2163 0 0,5 0 840 0 0,35 1-1 0 0,-38 1-1547 0 0,-1 0-1 0 0,0-1 0 0 0,0-2 0 0 0,47-11 1 0 0,-38 5-484 0 0,-1-2-1 0 0,60-28 1 0 0,-83 34-227 0 0,0-1 1 0 0,0 0-1 0 0,0 0 0 0 0,0-1 0 0 0,-1 0 0 0 0,0 0 0 0 0,12-15 1 0 0,-18 19-46 0 0,1-1 0 0 0,-1 0 0 0 0,0 1 0 0 0,0-1 0 0 0,0 0 0 0 0,0 0 1 0 0,-1 0-1 0 0,1 0 0 0 0,0-8 0 0 0,-1 9-2 0 0,-1 1 0 0 0,0-1-1 0 0,0 0 1 0 0,0 0 0 0 0,-1 0 0 0 0,1 1 0 0 0,-1-1-1 0 0,1 0 1 0 0,-1 1 0 0 0,0-1 0 0 0,0 0 0 0 0,0 1 0 0 0,0-1-1 0 0,-1 1 1 0 0,1 0 0 0 0,-3-4 0 0 0,2 4 3 0 0,0 0 1 0 0,0-1-1 0 0,0 1 0 0 0,-1 1 1 0 0,1-1-1 0 0,-1 0 1 0 0,1 0-1 0 0,-1 1 0 0 0,0-1 1 0 0,1 1-1 0 0,-1 0 0 0 0,0 0 1 0 0,0 0-1 0 0,0 0 1 0 0,0 1-1 0 0,0-1 0 0 0,0 1 1 0 0,0 0-1 0 0,0 0 1 0 0,0 0-1 0 0,0 0 0 0 0,-4 1 1 0 0,-5 0-79 0 0,1 2 1 0 0,-1-1 0 0 0,1 2 0 0 0,-16 5 0 0 0,-7 7 45 0 0,0 1 1 0 0,-46 32 0 0 0,21-12 370 0 0,-10 5 419 0 0,-69 54-1 0 0,114-77-498 0 0,1 1 0 0 0,1 1 0 0 0,0 2 0 0 0,2 0 0 0 0,1 1 0 0 0,-17 26 0 0 0,33-45-129 0 0,0 0 0 0 0,0 1 1 0 0,0-1-1 0 0,1 1 0 0 0,-4 10 0 0 0,6-14-44 0 0,0 0 0 0 0,0-1 0 0 0,-1 1 0 0 0,1 0-1 0 0,0 0 1 0 0,0-1 0 0 0,0 1 0 0 0,1 0 0 0 0,-1-1-1 0 0,0 1 1 0 0,1 0 0 0 0,-1 0 0 0 0,1-1 0 0 0,0 1-1 0 0,-1-1 1 0 0,1 1 0 0 0,0-1 0 0 0,0 1 0 0 0,0-1-1 0 0,0 1 1 0 0,0-1 0 0 0,0 0 0 0 0,0 1 0 0 0,3 1 0 0 0,1 0 39 0 0,0 1 0 0 0,0-1 0 0 0,1-1 0 0 0,-1 1 0 0 0,1-1 0 0 0,-1 0 0 0 0,1 0 0 0 0,0 0 0 0 0,0-1 0 0 0,6 1 0 0 0,11 0 117 0 0,29 0 1 0 0,-36-2-114 0 0,370 0-813 0 0,-370 0-230 0 0,-1-2 1 0 0,22-3-1 0 0,-31 3 305 0 0,0 0 0 0 0,0 0 0 0 0,0 0-1 0 0,0 0 1 0 0,-1-1 0 0 0,1 0-1 0 0,-1 0 1 0 0,8-7 0 0 0,6-7-1466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2:10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8287 0 0,'0'0'639'0'0,"-1"2"-415"0"0,-1 4 515 0 0,0 0 0 0 0,0 0 0 0 0,1 0 0 0 0,-1 0 0 0 0,1 0 0 0 0,1 0 0 0 0,-1 1 0 0 0,1-1 0 0 0,0 0 0 0 0,1 8 0 0 0,1-4-139 0 0,0 0 0 0 0,1 0 1 0 0,-1 0-1 0 0,2-1 0 0 0,7 17 0 0 0,1-5-185 0 0,0-2 1 0 0,1 1 0 0 0,1-2-1 0 0,30 32 1 0 0,-17-24-217 0 0,2-2 0 0 0,0-1 0 0 0,1-1 0 0 0,1-1 0 0 0,1-2 0 0 0,1-1 0 0 0,1-2 0 0 0,0-1 0 0 0,60 18 0 0 0,-80-29-344 0 0,-1-1 0 0 0,1-1 0 0 0,26 2 0 0 0,-32-4-573 0 0,-1 0 0 0 0,1 0-1 0 0,0-1 1 0 0,-1-1-1 0 0,9-1 1 0 0,2-4-6685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2:10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1 15951 0 0,'-13'2'377'0'0,"0"0"1"0"0,1 1-1 0 0,-1 1 0 0 0,1 0 0 0 0,0 1 0 0 0,0 0 0 0 0,-21 13 0 0 0,-75 59 1815 0 0,68-46-1975 0 0,-20 14-50 0 0,-103 73 217 0 0,124-93-639 0 0,-1-1 0 0 0,-56 24 0 0 0,91-46-81 0 0,3-1 146 0 0,1 0 0 0 0,-1 0 0 0 0,0 0 1 0 0,0-1-1 0 0,0 1 0 0 0,0 0 0 0 0,0-1 0 0 0,0 1 0 0 0,0-1 0 0 0,0 0 0 0 0,0 0 0 0 0,0 0 0 0 0,-3 0 1 0 0,6-2-1386 0 0,2-8-52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2:10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829 0 11055 0 0,'-1'1'852'0'0,"-4"1"-711"0"0,-1 1 0 0 0,1 0 0 0 0,0 0 0 0 0,0 1 0 0 0,1 0 0 0 0,-1-1 0 0 0,1 1 0 0 0,-1 1 0 0 0,1-1 0 0 0,1 1 0 0 0,-5 6 0 0 0,-4 8 898 0 0,-16 34 0 0 0,18-34-773 0 0,-80 159 2033 0 0,-65 131-358 0 0,16-2-1467 0 0,78-171-420 0 0,-52 145-405 0 0,46-105 350 0 0,47-123 75 0 0,11-29-29 0 0,0 0 1 0 0,-2 0 0 0 0,-14 25-1 0 0,6-26-1462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2:11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29 15463 0 0,'-4'-2'222'0'0,"3"1"-143"0"0,1 0-1 0 0,-1 1 1 0 0,0-1-1 0 0,0 1 1 0 0,1-1-1 0 0,-1 1 1 0 0,0-1-1 0 0,0 1 1 0 0,0 0 0 0 0,0-1-1 0 0,0 1 1 0 0,1 0-1 0 0,-1 0 1 0 0,-2-1-1 0 0,2 2-52 0 0,0-1 0 0 0,0 0 0 0 0,1 0-1 0 0,-1 1 1 0 0,0-1 0 0 0,0 0 0 0 0,0 1-1 0 0,0-1 1 0 0,0 1 0 0 0,0-1 0 0 0,0 1 0 0 0,1-1-1 0 0,-1 1 1 0 0,0 0 0 0 0,1-1 0 0 0,-1 1-1 0 0,0 0 1 0 0,1 0 0 0 0,-1 0 0 0 0,1-1 0 0 0,-1 1-1 0 0,1 0 1 0 0,-1 0 0 0 0,1 0 0 0 0,-1 0-1 0 0,1 0 1 0 0,0 0 0 0 0,0 0 0 0 0,0 0 0 0 0,-1 0-1 0 0,1 0 1 0 0,0 0 0 0 0,0 0 0 0 0,0 0-1 0 0,1 1 1 0 0,-1 0 90 0 0,0 0 0 0 0,0-1 0 0 0,1 1 0 0 0,-1 0-1 0 0,1-1 1 0 0,0 1 0 0 0,-1-1 0 0 0,1 1 0 0 0,0-1 0 0 0,0 1-1 0 0,0-1 1 0 0,0 1 0 0 0,0-1 0 0 0,0 0 0 0 0,2 3 0 0 0,22 15 959 0 0,-24-18-1029 0 0,11 5 267 0 0,-1 0-1 0 0,1-1 1 0 0,0-1 0 0 0,1 0 0 0 0,-1 0-1 0 0,1-1 1 0 0,13 1 0 0 0,-11-1-109 0 0,15 2 241 0 0,0-1 0 0 0,46-1 0 0 0,61-8 150 0 0,-87 2-486 0 0,15-2 127 0 0,110-22 0 0 0,-138 18-412 0 0,1-1 0 0 0,-1-2 1 0 0,-1-2-1 0 0,43-22 0 0 0,-57 24-1300 0 0,-5 1-449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2:11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89 631 1839 0 0,'-2'-2'8070'0'0,"-5"-6"-5837"0"0,0 0 0 0 0,0-1 0 0 0,0 1 0 0 0,-7-15 0 0 0,7 9-1207 0 0,1 0-1 0 0,-9-27 1 0 0,10 24-791 0 0,1-1-1 0 0,1 0 1 0 0,0-1 0 0 0,1 1-1 0 0,2-37 1 0 0,1 46-173 0 0,1-1 1 0 0,0 0-1 0 0,1 1 0 0 0,0-1 0 0 0,0 1 1 0 0,1 0-1 0 0,0 0 0 0 0,1 0 0 0 0,0 0 1 0 0,0 1-1 0 0,1 0 0 0 0,7-9 0 0 0,8-6-174 0 0,0 1-1 0 0,40-31 0 0 0,-41 38-44 0 0,0 1 0 0 0,2 0 1 0 0,-1 2-1 0 0,2 0 0 0 0,-1 2 0 0 0,27-9 1 0 0,-19 10-1111 0 0,39-8 0 0 0,-36 12-2533 0 0,34-2 0 0 0,-34 6-2600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2:11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97 14191 0 0,'-8'7'398'0'0,"-1"1"0"0"0,1 0 0 0 0,-10 12-1 0 0,16-18-149 0 0,0 0 0 0 0,0 1-1 0 0,1-1 1 0 0,-1 1-1 0 0,1 0 1 0 0,-1-1-1 0 0,1 1 1 0 0,0 0 0 0 0,0 0-1 0 0,0 0 1 0 0,0 0-1 0 0,1 0 1 0 0,-1 0-1 0 0,1 0 1 0 0,0 0 0 0 0,0 5-1 0 0,1-6-146 0 0,-1-1 0 0 0,1 0 0 0 0,0 0 0 0 0,0 0 0 0 0,0 0 0 0 0,-1 0 0 0 0,1 0 0 0 0,0 0 0 0 0,0-1 0 0 0,1 1 0 0 0,-1 0 0 0 0,0 0 0 0 0,0-1 1 0 0,0 1-1 0 0,0-1 0 0 0,0 1 0 0 0,1-1 0 0 0,-1 1 0 0 0,3-1 0 0 0,-4 0-98 0 0,8 2 213 0 0,0 0 0 0 0,1-1 0 0 0,-1 0 0 0 0,1-1 0 0 0,-1 0 0 0 0,0 0 1 0 0,11-2-1 0 0,59-13 601 0 0,-69 12-736 0 0,13-2 31 0 0,-1-1 1 0 0,0-1-1 0 0,0 0 1 0 0,0-2-1 0 0,-1-1 1 0 0,-1 0 0 0 0,1-2-1 0 0,-2 0 1 0 0,28-23-1 0 0,-43 33-129 0 0,0-1 0 0 0,-1 0 0 0 0,1 0-1 0 0,-1 0 1 0 0,0 0 0 0 0,0 0 0 0 0,0-1 0 0 0,0 1-1 0 0,2-7 1 0 0,-4 9 10 0 0,0 0-1 0 0,1 0 1 0 0,-1 0-1 0 0,0 0 1 0 0,0-1 0 0 0,0 1-1 0 0,0 0 1 0 0,0 0-1 0 0,0 0 1 0 0,0-1-1 0 0,0 1 1 0 0,-1 0 0 0 0,1 0-1 0 0,0 0 1 0 0,-1 0-1 0 0,1 0 1 0 0,-1 0-1 0 0,1-1 1 0 0,-1 1 0 0 0,0 0-1 0 0,1 0 1 0 0,-1 0-1 0 0,0 1 1 0 0,0-1-1 0 0,1 0 1 0 0,-1 0 0 0 0,0 0-1 0 0,0 1 1 0 0,0-1-1 0 0,0 0 1 0 0,0 1-1 0 0,0-1 1 0 0,0 1 0 0 0,-2-1-1 0 0,-2-1-59 0 0,-1 0 0 0 0,1 1-1 0 0,-1-1 1 0 0,0 1 0 0 0,0 1 0 0 0,1-1 0 0 0,-1 1-1 0 0,0 0 1 0 0,-10 1 0 0 0,-6 2-178 0 0,-25 7 1 0 0,7 1 164 0 0,0 2 1 0 0,1 1-1 0 0,-70 36 0 0 0,79-33 43 0 0,1 2 0 0 0,0 0-1 0 0,1 2 1 0 0,1 1 0 0 0,-24 27-1 0 0,46-45 38 0 0,1 1 0 0 0,0 0 0 0 0,1 0 0 0 0,-1 0 0 0 0,1 0 0 0 0,0 1 0 0 0,0-1 0 0 0,1 1 0 0 0,-1 0 0 0 0,1 0 0 0 0,-2 11 0 0 0,4-13 0 0 0,-1-1 0 0 0,1 1 0 0 0,0 0 0 0 0,0 0 0 0 0,0-1 0 0 0,1 1 0 0 0,-1 0 0 0 0,1-1 0 0 0,0 1 0 0 0,0-1 0 0 0,0 1 0 0 0,1-1 0 0 0,-1 1 0 0 0,1-1 0 0 0,0 0 0 0 0,0 0 0 0 0,0 0 0 0 0,0 0 0 0 0,0 0 0 0 0,6 5 0 0 0,-1-2-174 0 0,0 0 0 0 0,1-1-1 0 0,-1 0 1 0 0,1 0 0 0 0,1-1-1 0 0,-1 0 1 0 0,0 0 0 0 0,1-1 0 0 0,0 0-1 0 0,0-1 1 0 0,0 1 0 0 0,0-2-1 0 0,17 2 1 0 0,0-3-1962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2:12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0 202 10591 0 0,'0'0'12976'0'0,"2"0"-12436"0"0,4-1-390 0 0,-1 0-1 0 0,0 0 1 0 0,1 0-1 0 0,-1 0 1 0 0,0-1-1 0 0,1 0 1 0 0,-1 0-1 0 0,7-5 1 0 0,41-25 161 0 0,-48 28-284 0 0,33-20 5 0 0,1 2 0 0 0,72-30 0 0 0,-101 47-32 0 0,0 2 0 0 0,0-1 0 0 0,0 2 0 0 0,0-1 0 0 0,1 1 0 0 0,-1 1 0 0 0,19-1 0 0 0,-20 3-13 0 0,-9 0 9 0 0,1-1 0 0 0,-1 1 1 0 0,0-1-1 0 0,1 1 1 0 0,-1-1-1 0 0,0 1 0 0 0,1-1 1 0 0,-1 1-1 0 0,0 0 0 0 0,0-1 1 0 0,1 1-1 0 0,-1-1 0 0 0,0 1 1 0 0,0 0-1 0 0,0-1 0 0 0,0 1 1 0 0,0 0-1 0 0,0 1 0 0 0,0-2-4 0 0,1 5 1 0 0,-1-1 0 0 0,0 1 0 0 0,0 0 0 0 0,0-1 0 0 0,-1 1 0 0 0,1-1 0 0 0,-1 1 0 0 0,-2 6 0 0 0,-1 0-8 0 0,-1 0 1 0 0,-6 10-1 0 0,-12 27 17 0 0,39-56-18 0 0,63-55-509 0 0,-55 42 378 0 0,41-27-1 0 0,-57 42 125 0 0,0 1-43 0 0,0 0-1 0 0,1 0 1 0 0,0 1 0 0 0,-1 0 0 0 0,12-4-1 0 0,-14 7 70 0 0,0 0 0 0 0,0 0 0 0 0,0 1 1 0 0,0 0-1 0 0,0 0 0 0 0,0 0 0 0 0,0 1 0 0 0,0 0 0 0 0,0 0 0 0 0,0 0 0 0 0,9 4 0 0 0,-8-2 86 0 0,-5-3 41 0 0,-1 2 19 0 0,1-1-123 0 0,-1 1 0 0 0,0-1 0 0 0,1 1 0 0 0,-1 0 0 0 0,0 0 0 0 0,0 0 0 0 0,0 0 0 0 0,-1 0 0 0 0,1 0 0 0 0,0 0 0 0 0,-1 0 0 0 0,1 0 0 0 0,-1 0 0 0 0,0 0 0 0 0,0 0 0 0 0,0 0 0 0 0,0 0 0 0 0,0 0 0 0 0,0 0 0 0 0,0 0 0 0 0,-1 0 0 0 0,1 1 0 0 0,-2 1 0 0 0,-2 10-31 0 0,0 0 1 0 0,-9 18 0 0 0,7-17 65 0 0,3-6-138 0 0,0-1-1 0 0,1 1 1 0 0,0 0 0 0 0,0 0-1 0 0,1 0 1 0 0,0 0 0 0 0,0 0-1 0 0,1 0 1 0 0,1 0 0 0 0,-1 0-1 0 0,2 0 1 0 0,1 9 0 0 0,5-2-3411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2:12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6447 0 0,'1'1'8532'0'0,"56"23"-1875"0"0,-44-19-6059 0 0,0-2 1 0 0,0 1-1 0 0,1-1 1 0 0,26 1-1 0 0,0-3-454 0 0,1-1-1 0 0,-1-3 1 0 0,0-1-1 0 0,65-16 1 0 0,-81 10-588 0 0,-22 9 197 0 0,-2 0-254 0 0,0 0 471 0 0,0 1 1 0 0,-1-1-1 0 0,1 0 0 0 0,0 0 1 0 0,-1 1-1 0 0,1-1 1 0 0,-1 0-1 0 0,1 1 1 0 0,0-1-1 0 0,-1 0 1 0 0,0 1-1 0 0,1-1 1 0 0,-1 0-1 0 0,1 1 1 0 0,-1-1-1 0 0,0 1 1 0 0,1-1-1 0 0,-1 1 0 0 0,0 0 1 0 0,1-1-1 0 0,-2 1 1 0 0,-20-9-178 0 0,17 7 125 0 0,-3-1 68 0 0,0 1 1 0 0,0 1-1 0 0,-1-1 0 0 0,1 1 0 0 0,0 0 0 0 0,0 1 1 0 0,-1 0-1 0 0,1 0 0 0 0,-10 3 0 0 0,4-1 0 0 0,-1 1 0 0 0,1 1 0 0 0,0 0 0 0 0,-18 8 0 0 0,20-6 94 0 0,1 0 0 0 0,-1 1-1 0 0,2 0 1 0 0,-1 1 0 0 0,1 0-1 0 0,0 1 1 0 0,1-1 0 0 0,0 2-1 0 0,1 0 1 0 0,-1 0 0 0 0,2 0-1 0 0,0 1 1 0 0,-7 11 0 0 0,4 0 97 0 0,0 0-1 0 0,1 1 1 0 0,1 0 0 0 0,1 0 0 0 0,1 0 0 0 0,-3 26-1 0 0,7-37-66 0 0,1 0 0 0 0,1 0 1 0 0,-1 0-1 0 0,2 0 0 0 0,0 0 0 0 0,0 0 0 0 0,6 20 0 0 0,-6-27-84 0 0,1 1 1 0 0,0-1 0 0 0,0 0-1 0 0,0 0 1 0 0,1 0 0 0 0,-1-1-1 0 0,1 1 1 0 0,0-1 0 0 0,1 1-1 0 0,-1-1 1 0 0,1 0-1 0 0,0 0 1 0 0,0 0 0 0 0,0-1-1 0 0,0 0 1 0 0,1 1 0 0 0,-1-2-1 0 0,1 1 1 0 0,6 2 0 0 0,2 0 3 0 0,0-1 1 0 0,0-1-1 0 0,1 0 1 0 0,-1-1-1 0 0,1 0 1 0 0,-1-1-1 0 0,1-1 1 0 0,0 0-1 0 0,26-4 1 0 0,-12-1-399 0 0,0-1 0 0 0,-1-2 0 0 0,49-19 0 0 0,-40 9-1628 0 0,-23 9 304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2:13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132 414 6447 0 0,'1'2'5600'0'0,"8"26"1713"0"0,-4-19-7078 0 0,-4-7 280 0 0,2-2-282 0 0,6-1-142 0 0,0 0 1 0 0,0-1-1 0 0,-1 1 0 0 0,1-2 0 0 0,-1 1 1 0 0,0-1-1 0 0,0-1 0 0 0,0 1 0 0 0,0-2 1 0 0,0 1-1 0 0,-1-1 0 0 0,12-9 1 0 0,9-10 190 0 0,43-45 0 0 0,-68 66-264 0 0,93-110 251 0 0,-82 94-288 0 0,-1-1 0 0 0,-1-1 0 0 0,0 0 1 0 0,9-26-1 0 0,-20 43-48 0 0,1 0-1 0 0,-1-1 1 0 0,0 1-1 0 0,-1 0 1 0 0,1-1-1 0 0,-1 1 0 0 0,0 0 1 0 0,0-1-1 0 0,-1-6 1 0 0,1 10 35 0 0,0 0-1 0 0,0 0 1 0 0,0 0-1 0 0,-1 0 1 0 0,1 0 0 0 0,-1 0-1 0 0,1 0 1 0 0,-1 0-1 0 0,1 0 1 0 0,-1 0 0 0 0,1 1-1 0 0,-1-1 1 0 0,0 0 0 0 0,1 0-1 0 0,-1 1 1 0 0,0-1-1 0 0,0 0 1 0 0,-1 0 0 0 0,1 0 16 0 0,0 1 1 0 0,-1 0-1 0 0,1-1 1 0 0,-1 1 0 0 0,1 0-1 0 0,0 0 1 0 0,-1 0-1 0 0,1 0 1 0 0,0 0-1 0 0,-1 0 1 0 0,1 0 0 0 0,-1 1-1 0 0,1-1 1 0 0,0 0-1 0 0,-1 1 1 0 0,1-1 0 0 0,-2 2-1 0 0,-22 9-67 0 0,1 2-1 0 0,1 0 0 0 0,-36 28 0 0 0,-57 58 83 0 0,87-70 9 0 0,2 0 0 0 0,-27 37 0 0 0,-39 70 126 0 0,83-121-78 0 0,0 1 1 0 0,1 0 0 0 0,-11 31 0 0 0,18-42-18 0 0,0 1 0 0 0,1-1 0 0 0,0 1 0 0 0,0-1 1 0 0,1 1-1 0 0,-1-1 0 0 0,2 9 0 0 0,-1-11-3 0 0,0 0-1 0 0,1 0 1 0 0,0 0 0 0 0,0 0-1 0 0,0 0 1 0 0,0 0-1 0 0,0 0 1 0 0,0 0 0 0 0,1 0-1 0 0,0-1 1 0 0,-1 1-1 0 0,1-1 1 0 0,0 1 0 0 0,3 2-1 0 0,-2-3 13 0 0,0 1 0 0 0,0-1 1 0 0,0 0-1 0 0,0 0 0 0 0,0-1 0 0 0,1 1 0 0 0,-1-1 0 0 0,1 1 0 0 0,-1-1 0 0 0,1 0 0 0 0,5 0 1 0 0,6 1 150 0 0,21 1 0 0 0,-17-4-86 0 0,0 0-1 0 0,0 0 1 0 0,0-2 0 0 0,-1 0-1 0 0,30-10 1 0 0,-8-1 165 0 0,53-27 0 0 0,-86 37-338 0 0,0 1 1 0 0,-1-1-1 0 0,1 0 0 0 0,-1 0 1 0 0,0 0-1 0 0,-1-1 0 0 0,7-6 1 0 0,-10 9 34 0 0,-1 0 1 0 0,1-1-1 0 0,0 1 0 0 0,-1 0 1 0 0,0-1-1 0 0,0 1 1 0 0,1-1-1 0 0,-1 1 1 0 0,-1-1-1 0 0,1 1 0 0 0,0-1 1 0 0,-1 0-1 0 0,1 1 1 0 0,-1-1-1 0 0,0 0 1 0 0,0 0-1 0 0,0 1 0 0 0,0-1 1 0 0,0 0-1 0 0,-1 1 1 0 0,1-1-1 0 0,-2-3 0 0 0,1 2 10 0 0,-1 0 0 0 0,1 0-1 0 0,-1 0 1 0 0,0 0 0 0 0,0 0-1 0 0,-1 0 1 0 0,1 1-1 0 0,-1-1 1 0 0,0 1 0 0 0,0 0-1 0 0,0 0 1 0 0,-5-4 0 0 0,6 5 10 0 0,-1 0 1 0 0,1 1 0 0 0,-1 0 0 0 0,1-1 0 0 0,-1 1 0 0 0,1 0 0 0 0,-1 0 0 0 0,0 0 0 0 0,0 0 0 0 0,1 1 0 0 0,-1-1 0 0 0,0 1 0 0 0,0 0 0 0 0,0 0 0 0 0,1 0-1 0 0,-1 0 1 0 0,0 0 0 0 0,0 0 0 0 0,-4 2 0 0 0,5-1-6 0 0,-1 0 0 0 0,0 0-1 0 0,1 1 1 0 0,-1-1 0 0 0,1 1 0 0 0,0 0 0 0 0,-1 0-1 0 0,1 0 1 0 0,-3 3 0 0 0,0 0-15 0 0,-2 3 23 0 0,0-1 0 0 0,1 1-1 0 0,0 1 1 0 0,0-1-1 0 0,1 1 1 0 0,0 0 0 0 0,0 0-1 0 0,-3 12 1 0 0,5-13 11 0 0,0 0 1 0 0,1 0-1 0 0,0 0 1 0 0,0 0-1 0 0,1 0 1 0 0,0 0-1 0 0,1 0 1 0 0,0 0-1 0 0,0 1 1 0 0,3 13-1 0 0,-2-19-32 0 0,0 1 1 0 0,0-1-1 0 0,1 0 0 0 0,-1 0 0 0 0,1 0 0 0 0,0 0 1 0 0,0 0-1 0 0,0 0 0 0 0,0 0 0 0 0,0-1 1 0 0,1 1-1 0 0,-1-1 0 0 0,1 1 0 0 0,0-1 0 0 0,0 0 1 0 0,0 0-1 0 0,0-1 0 0 0,0 1 0 0 0,0 0 0 0 0,0-1 1 0 0,0 0-1 0 0,1 0 0 0 0,-1 0 0 0 0,6 1 0 0 0,-3-1-217 0 0,0 0 0 0 0,0 0-1 0 0,0-1 1 0 0,0 1 0 0 0,0-1-1 0 0,1-1 1 0 0,-1 1 0 0 0,0-1-1 0 0,0 0 1 0 0,0-1 0 0 0,0 0-1 0 0,0 0 1 0 0,7-3 0 0 0,13-10-1458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49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112 286 5983 0 0,'0'0'7312'0'0,"-1"2"-6210"0"0,-41 70 2693 0 0,4-8-2828 0 0,34-56-900 0 0,1-1-39 0 0,-1-1 0 0 0,0 0 0 0 0,0 1 0 0 0,-6 4 0 0 0,9-9 131 0 0,10-13 34 0 0,124-130-103 0 0,-85 91-160 0 0,-30 32 33 0 0,0 1 0 0 0,1 1 0 0 0,1 1 0 0 0,1 0 0 0 0,0 2 0 0 0,40-19 0 0 0,-52 28 161 0 0,0 1-1 0 0,0 0 1 0 0,0 0 0 0 0,0 1-1 0 0,1 1 1 0 0,-1-1 0 0 0,1 2-1 0 0,-1-1 1 0 0,16 2 0 0 0,-20-1-72 0 0,-1 1 0 0 0,0 0 0 0 0,0 0 1 0 0,0 0-1 0 0,0 0 0 0 0,0 1 0 0 0,-1-1 1 0 0,1 1-1 0 0,0 0 0 0 0,-1 0 0 0 0,1 0 1 0 0,-1 1-1 0 0,0-1 0 0 0,1 1 0 0 0,-1 0 1 0 0,-1 0-1 0 0,1 0 0 0 0,0 0 0 0 0,-1 0 1 0 0,1 1-1 0 0,-1-1 0 0 0,0 1 0 0 0,0-1 1 0 0,2 8-1 0 0,-2-4-26 0 0,-1 0 0 0 0,0 0 0 0 0,0 0 0 0 0,0 0 0 0 0,-1 0 0 0 0,0 0 0 0 0,-1 0 0 0 0,1 0 0 0 0,-1 0 0 0 0,-1 0-1 0 0,1 0 1 0 0,-1 0 0 0 0,-1-1 0 0 0,1 1 0 0 0,-1-1 0 0 0,0 1 0 0 0,0-1 0 0 0,-1 0 0 0 0,0 0 0 0 0,-7 8 0 0 0,9-12-54 0 0,-1 0 1 0 0,1 0-1 0 0,-1 0 0 0 0,0-1 0 0 0,1 1 0 0 0,-1-1 1 0 0,0 0-1 0 0,0 1 0 0 0,0-1 0 0 0,0 0 1 0 0,0-1-1 0 0,-1 1 0 0 0,1-1 0 0 0,0 1 0 0 0,0-1 1 0 0,0 0-1 0 0,-1 0 0 0 0,-3-1 0 0 0,3 1 3 0 0,2 0-190 0 0,-6-7-433 0 0,8 5 610 0 0,-1-1 0 0 0,1 0 1 0 0,0 1-1 0 0,0-1 0 0 0,0 0 0 0 0,0 1 0 0 0,0-1 0 0 0,0 0 0 0 0,1 1 0 0 0,-1-1 0 0 0,1 0 1 0 0,0 1-1 0 0,0-1 0 0 0,0 1 0 0 0,0-1 0 0 0,0 1 0 0 0,0 0 0 0 0,2-3 0 0 0,5-7-52 0 0,0 1 0 0 0,11-12 0 0 0,2 0 8 0 0,1 1 0 0 0,0 1 0 0 0,45-31 1 0 0,-24 23 69 0 0,67-32 1 0 0,-94 53 127 0 0,0 1-1 0 0,0 1 1 0 0,1 0 0 0 0,0 1-1 0 0,0 1 1 0 0,21-3 0 0 0,-35 7-65 0 0,-1 0 0 0 0,1-1 0 0 0,-1 1 0 0 0,0 1 0 0 0,1-1 0 0 0,-1 0 0 0 0,1 0 0 0 0,-1 1 0 0 0,1-1 0 0 0,-1 1 0 0 0,0 0 0 0 0,0 0 0 0 0,1 0 0 0 0,-1 0 0 0 0,0 0 0 0 0,0 0 0 0 0,0 1 0 0 0,0-1 0 0 0,2 3 0 0 0,-2-2-17 0 0,0 1-1 0 0,0 0 1 0 0,0-1-1 0 0,0 1 1 0 0,-1 0 0 0 0,1 0-1 0 0,-1 0 1 0 0,0 1 0 0 0,0-1-1 0 0,0 0 1 0 0,0 0-1 0 0,0 5 1 0 0,0 5 17 0 0,-1 0 0 0 0,0 1 0 0 0,-1-1-1 0 0,-1 0 1 0 0,-5 24 0 0 0,0-14 35 0 0,0 0 0 0 0,-2-1 0 0 0,-20 38 0 0 0,6-25-911 0 0,21-33 361 0 0,0 3-1193 0 0,1-2 23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20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89 257 16039 0 0,'0'0'731'0'0,"-9"0"246"0"0,-7 1-603 0 0,0 0 0 0 0,-25 7 0 0 0,36-7-204 0 0,4-1 966 0 0,1-2-1123 0 0,1 0-1 0 0,0 0 1 0 0,-1 0-1 0 0,1 0 1 0 0,0 0 0 0 0,0 0-1 0 0,1 0 1 0 0,-1 1-1 0 0,0-1 1 0 0,0 0-1 0 0,3-1 1 0 0,-1 0 8 0 0,16-20-89 0 0,2 2 0 0 0,41-33 0 0 0,53-30-546 0 0,-85 63 636 0 0,-24 16 123 0 0,0 1-1 0 0,1 0 1 0 0,0 0-1 0 0,0 0 0 0 0,0 1 1 0 0,0 0-1 0 0,1 1 1 0 0,-1-1-1 0 0,1 1 1 0 0,-1 1-1 0 0,11-2 1 0 0,-17 5-56 0 0,0 1 1 0 0,1-1-1 0 0,-1 0 1 0 0,-1 0-1 0 0,1 1 1 0 0,0-1-1 0 0,0 3 1 0 0,0-2-49 0 0,-1 1 0 0 0,0-1 0 0 0,0 0 0 0 0,-1 1 0 0 0,1-1 0 0 0,-1 0 0 0 0,1 1 0 0 0,-1-1 0 0 0,0 0 0 0 0,0 0 0 0 0,-3 5 1 0 0,-21 35 243 0 0,7-12-177 0 0,11-17-93 0 0,1 0-1 0 0,0 1 1 0 0,-7 28 0 0 0,12-41-107 0 0,5 17-3219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2:14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37 17647 0 0,'1'-2'811'0'0,"4"-2"-196"0"0,14-17-121 0 0,-15 14 219 0 0,-7 4 854 0 0,-12 6 713 0 0,6 0-2292 0 0,0 1 0 0 0,0 0-1 0 0,1 1 1 0 0,-1 0 0 0 0,-13 11-1 0 0,-5 2-25 0 0,1-3 13 0 0,15-9 0 0 0,0 1 1 0 0,0 0-1 0 0,0 0 1 0 0,-16 16-1 0 0,25-20 22 0 0,-1-1 0 0 0,1 1 0 0 0,0-1-1 0 0,0 1 1 0 0,1 0 0 0 0,-1 0 0 0 0,0 0 0 0 0,1 0 0 0 0,0 0-1 0 0,0 1 1 0 0,0-1 0 0 0,0 0 0 0 0,0 0 0 0 0,0 1 0 0 0,1-1-1 0 0,0 1 1 0 0,0-1 0 0 0,0 0 0 0 0,0 1 0 0 0,0-1 0 0 0,1 1-1 0 0,-1-1 1 0 0,2 4 0 0 0,1 0 1 0 0,0 0 1 0 0,0 0-1 0 0,1 0 0 0 0,-1 0 0 0 0,2-1 0 0 0,-1 1 1 0 0,1-1-1 0 0,0 0 0 0 0,0-1 0 0 0,0 1 1 0 0,1-1-1 0 0,0 0 0 0 0,0 0 0 0 0,0-1 0 0 0,1 0 1 0 0,0 0-1 0 0,8 4 0 0 0,0-1-2 0 0,1 0-1 0 0,1-2 0 0 0,-1 1 1 0 0,1-2-1 0 0,0 0 1 0 0,29 2-1 0 0,-16-5 33 0 0,39-3-1 0 0,-39 0-18 0 0,-24 1-9 0 0,0 1 0 0 0,1 1 0 0 0,-1-1 0 0 0,0 1 0 0 0,11 2 0 0 0,-16-2 0 0 0,1-1 0 0 0,-1 0 0 0 0,0 1 0 0 0,1 0 0 0 0,-1-1 0 0 0,0 1 0 0 0,1 0 0 0 0,-1-1 0 0 0,0 1 0 0 0,0 0 0 0 0,0 0 0 0 0,1 0 0 0 0,-1 0 0 0 0,0 0 0 0 0,0 0 0 0 0,-1 1 0 0 0,1-1 0 0 0,0 0 0 0 0,0 0 0 0 0,0 1 0 0 0,-1-1 0 0 0,1 0 0 0 0,-1 1 0 0 0,1-1 0 0 0,-1 1 0 0 0,0-1 0 0 0,1 1 0 0 0,-1-1 0 0 0,0 3 0 0 0,-1 2 13 0 0,1 1 1 0 0,-2 0-1 0 0,1-1 0 0 0,-1 1 1 0 0,0 0-1 0 0,0-1 0 0 0,-1 0 1 0 0,0 0-1 0 0,0 1 0 0 0,0-2 1 0 0,-7 9-1 0 0,4-5 24 0 0,-1 0-1 0 0,0-1 1 0 0,-1 0-1 0 0,0 0 1 0 0,0-1 0 0 0,-13 10-1 0 0,7-9 77 0 0,-1 0 0 0 0,0 0 0 0 0,0-1 0 0 0,0-1 0 0 0,-21 5 0 0 0,-83 11 518 0 0,97-19-562 0 0,-86 9 210 0 0,94-11-254 0 0,0-1 0 0 0,0-1 1 0 0,0-1-1 0 0,0 1 0 0 0,-22-7 0 0 0,35 7-56 0 0,-1 1-1 0 0,1 0 1 0 0,0-1 0 0 0,-1 1-1 0 0,1-1 1 0 0,0 0-1 0 0,0 1 1 0 0,0-1 0 0 0,-1 0-1 0 0,1 0 1 0 0,0 1 0 0 0,0-1-1 0 0,0 0 1 0 0,0 0-1 0 0,0 0 1 0 0,1 0 0 0 0,-1-1-1 0 0,0 1 1 0 0,0 0 0 0 0,1 0-1 0 0,-1 0 1 0 0,1-1-1 0 0,-1 1 1 0 0,1 0 0 0 0,-1-1-1 0 0,1 1 1 0 0,0 0 0 0 0,-1-1-1 0 0,1 1 1 0 0,0 0-1 0 0,0-1 1 0 0,0 1 0 0 0,0 0-1 0 0,1-2 1 0 0,0-3-327 0 0,0 1 1 0 0,1-1-1 0 0,0 1 1 0 0,0 0-1 0 0,0 0 1 0 0,1 0-1 0 0,3-6 0 0 0,8-10-1627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2:15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767 42 9671 0 0,'54'-41'8299'0'0,"-55"43"-7652"0"0,-113 199 2023 0 0,27-49-2134 0 0,-205 306 269 0 0,160-263-607 0 0,-35 78-117 0 0,159-259-368 0 0,1 1 1 0 0,-5 16-1 0 0,11-30-129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2:15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10 209 14191 0 0,'0'0'654'0'0,"-2"-1"-17"0"0,-5-4 1062 0 0,21 1-149 0 0,260-54 2574 0 0,-114 29-3005 0 0,123-14 132 0 0,8-1-3681 0 0,-248 33 1004 0 0,-2-3-272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2:15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730 1 12439 0 0,'0'0'958'0'0,"2"1"-625"0"0,1 2-63 0 0,0 1 1 0 0,-1-1-1 0 0,1 0 1 0 0,-1 1-1 0 0,1 0 0 0 0,-1 0 1 0 0,0-1-1 0 0,0 1 1 0 0,-1 0-1 0 0,1 0 1 0 0,-1 1-1 0 0,0-1 0 0 0,0 0 1 0 0,0 0-1 0 0,-1 1 1 0 0,0-1-1 0 0,1 0 1 0 0,-1 1-1 0 0,-1 3 0 0 0,-1 10 307 0 0,0-1 0 0 0,-1 0 0 0 0,-7 25 0 0 0,-7 11 226 0 0,-47 99 0 0 0,-41 43-164 0 0,-108 124-403 0 0,180-277-366 0 0,-3-1 0 0 0,-1-2-1 0 0,-2-1 1 0 0,-1-3 0 0 0,-61 43 0 0 0,94-74 81 0 0,1 0 1 0 0,0 0-1 0 0,-1-1 1 0 0,0 0 0 0 0,-10 4-1 0 0,16-7 44 0 0,1 0-1 0 0,0 0 1 0 0,-1 0-1 0 0,1 0 1 0 0,0 0-1 0 0,-1 0 1 0 0,1-1-1 0 0,0 1 1 0 0,-1 0-1 0 0,1 0 1 0 0,0 0-1 0 0,-1 0 1 0 0,1-1-1 0 0,0 1 1 0 0,-1 0-1 0 0,1 0 1 0 0,0 0-1 0 0,0-1 1 0 0,-1 1-1 0 0,1 0 1 0 0,0-1-1 0 0,0 1 1 0 0,0 0-1 0 0,-1 0 1 0 0,1-1-1 0 0,0 1 1 0 0,0 0-1 0 0,0-1 1 0 0,0 1-1 0 0,0 0 1 0 0,0-1-1 0 0,0 1 1 0 0,0 0-1 0 0,0-1 1 0 0,0 1-1 0 0,0-1 1 0 0,0 1-1 0 0,0 0 1 0 0,0-1-1 0 0,0 1 1 0 0,0 0-1 0 0,0-1 1 0 0,0 1-1 0 0,0 0 1 0 0,0-1-1 0 0,0 1 1 0 0,1-1-1 0 0,0-2-17 0 0,0-1 0 0 0,1 0 0 0 0,0 1 0 0 0,0 0 0 0 0,0-1 0 0 0,0 1 0 0 0,0 0-1 0 0,5-6 1 0 0,26-22-88 0 0,-28 27 94 0 0,146-115-360 0 0,-118 97 362 0 0,0 2 1 0 0,68-30-1 0 0,-88 45 123 0 0,0 0 0 0 0,1 1 0 0 0,-1 0 0 0 0,1 1 0 0 0,0 1 0 0 0,0 0 0 0 0,22 0 0 0 0,-32 2-40 0 0,1 0-1 0 0,0 0 0 0 0,-1 1 1 0 0,1 0-1 0 0,-1 0 1 0 0,0 0-1 0 0,1 0 1 0 0,-1 1-1 0 0,0 0 1 0 0,0 0-1 0 0,0 0 0 0 0,0 0 1 0 0,0 0-1 0 0,0 1 1 0 0,0 0-1 0 0,-1 0 1 0 0,1 0-1 0 0,-1 0 1 0 0,0 0-1 0 0,0 1 0 0 0,0-1 1 0 0,-1 1-1 0 0,1 0 1 0 0,-1 0-1 0 0,0 0 1 0 0,3 8-1 0 0,-2-4-20 0 0,-1 0-1 0 0,0 1 0 0 0,0 0 1 0 0,-1-1-1 0 0,0 1 1 0 0,-1 0-1 0 0,0-1 0 0 0,0 1 1 0 0,-3 16-1 0 0,3-23 5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2:16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104 126 11055 0 0,'0'0'852'0'0,"2"0"-560"0"0,5 1 994 0 0,0-1 1 0 0,-1 2-1 0 0,1-1 0 0 0,0 1 0 0 0,0 0 0 0 0,9 5 0 0 0,-11-5-1001 0 0,1 0 0 0 0,-1 1 0 0 0,1-2 0 0 0,0 1 1 0 0,-1-1-1 0 0,1 0 0 0 0,0 0 0 0 0,0 0 0 0 0,0-1 0 0 0,0 0 0 0 0,9-1 0 0 0,-3-2-159 0 0,0 0 0 0 0,0-1 0 0 0,0-1-1 0 0,0 0 1 0 0,11-7 0 0 0,54-37-116 0 0,-71 44-10 0 0,5-3-127 0 0,0 0 0 0 0,-1-1-1 0 0,-1 0 1 0 0,14-16-1 0 0,-23 25 121 0 0,0 0 0 0 0,0 0 0 0 0,0 0-1 0 0,1-1 1 0 0,-1 1 0 0 0,0 0 0 0 0,0 0-1 0 0,0 0 1 0 0,0 0 0 0 0,0 0 0 0 0,0 0 0 0 0,1-1-1 0 0,-1 1 1 0 0,0 0 0 0 0,0 0 0 0 0,0 0 0 0 0,0 0-1 0 0,0 0 1 0 0,0-1 0 0 0,0 1 0 0 0,0 0 0 0 0,0 0-1 0 0,0 0 1 0 0,0-1 0 0 0,0 1 0 0 0,0 0 0 0 0,0 0-1 0 0,0 0 1 0 0,0 0 0 0 0,0-1 0 0 0,0 1 0 0 0,0 0-1 0 0,0 0 1 0 0,0 0 0 0 0,0 0 0 0 0,0-1 0 0 0,0 1-1 0 0,0 0 1 0 0,0 0 0 0 0,0 0 0 0 0,-1 0 0 0 0,1-1-1 0 0,0 1 1 0 0,0 0 0 0 0,0 0 0 0 0,0 0-1 0 0,0 0 1 0 0,0 0 0 0 0,-1 0 0 0 0,1 0 0 0 0,0-1-1 0 0,0 1 1 0 0,0 0 0 0 0,0 0 0 0 0,-1 0 0 0 0,1 0-1 0 0,0 0 1 0 0,0 0 0 0 0,0 0 0 0 0,0 0 0 0 0,-1 0-1 0 0,-10 0-162 0 0,5 2 97 0 0,-1 1 0 0 0,1-1-1 0 0,-1 1 1 0 0,1 0 0 0 0,-11 8 0 0 0,-29 23-158 0 0,38-27 201 0 0,-35 29 88 0 0,1 3 0 0 0,2 1 0 0 0,2 2-1 0 0,2 1 1 0 0,2 3 0 0 0,-48 82 0 0 0,82-128-57 0 0,-10 16 59 0 0,-10 28 0 0 0,18-39-54 0 0,0-1-1 0 0,1 1 1 0 0,0 0 0 0 0,0 0 0 0 0,0 0 0 0 0,0-1 0 0 0,1 1 0 0 0,0 0 0 0 0,0 0 0 0 0,0 0 0 0 0,1 7 0 0 0,0-10-7 0 0,-1-1 0 0 0,1 1 1 0 0,0-1-1 0 0,-1 1 0 0 0,1-1 0 0 0,0 1 0 0 0,0-1 1 0 0,0 1-1 0 0,0-1 0 0 0,0 0 0 0 0,0 1 0 0 0,1-1 0 0 0,-1 0 1 0 0,0 0-1 0 0,0 0 0 0 0,1 0 0 0 0,-1 0 0 0 0,1 0 1 0 0,-1-1-1 0 0,1 1 0 0 0,-1 0 0 0 0,1-1 0 0 0,0 1 0 0 0,-1-1 1 0 0,1 1-1 0 0,0-1 0 0 0,-1 0 0 0 0,1 0 0 0 0,0 0 0 0 0,0 0 1 0 0,-1 0-1 0 0,4 0 0 0 0,5-1-9 0 0,0-1 0 0 0,0 0-1 0 0,0 0 1 0 0,10-5 0 0 0,-18 7 8 0 0,55-22-841 0 0,-2-2 0 0 0,97-58 0 0 0,-111 58-868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2:29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47 5695 0 0,'2'-1'264'0'0,"31"-18"330"0"0,3 0 3691 0 0,-29 14-2491 0 0,-11 3 733 0 0,-12 2-1305 0 0,8 2-1161 0 0,1 0 0 0 0,-1 1 0 0 0,1 0-1 0 0,0 1 1 0 0,0-1 0 0 0,0 2 0 0 0,1-1 0 0 0,-8 6 0 0 0,0 0-23 0 0,-22 15-16 0 0,0 2-1 0 0,2 1 0 0 0,1 1 1 0 0,1 2-1 0 0,-40 51 0 0 0,68-77-7 0 0,0 1 0 0 0,1-1-1 0 0,0 0 1 0 0,0 1 0 0 0,0 0 0 0 0,1-1-1 0 0,0 1 1 0 0,0 0 0 0 0,0 0 0 0 0,-1 12-1 0 0,3-15 3 0 0,0 0 0 0 0,0 0 0 0 0,0-1 0 0 0,0 1 0 0 0,1 0-1 0 0,-1 0 1 0 0,1 0 0 0 0,0-1 0 0 0,0 1 0 0 0,0-1 0 0 0,0 1-1 0 0,0 0 1 0 0,1-1 0 0 0,-1 0 0 0 0,1 1 0 0 0,-1-1 0 0 0,1 0-1 0 0,0 0 1 0 0,0 0 0 0 0,0 0 0 0 0,0 0 0 0 0,0 0 0 0 0,1 0-1 0 0,-1-1 1 0 0,0 1 0 0 0,4 0 0 0 0,1 1 39 0 0,-1 0 0 0 0,1 0 0 0 0,0-1 0 0 0,0-1 1 0 0,1 1-1 0 0,-1-1 0 0 0,0 0 0 0 0,14 0 0 0 0,-4-2 202 0 0,-1 0 1 0 0,0-1-1 0 0,18-4 0 0 0,-9-1 36 0 0,0-1 0 0 0,0-1 0 0 0,-1-1 0 0 0,31-17 0 0 0,-23 8 115 0 0,0-2-1 0 0,43-35 1 0 0,-64 46-267 0 0,0-1 0 0 0,20-23-1 0 0,-27 28-105 0 0,1-1 1 0 0,-1 0-1 0 0,0 0 0 0 0,0 0 0 0 0,-1 0 1 0 0,0-1-1 0 0,3-10 0 0 0,-5 15-53 0 0,-1-1 0 0 0,0 1 1 0 0,0 0-1 0 0,0 0 0 0 0,0-1 0 0 0,0 1 0 0 0,-1 0 0 0 0,1-1 1 0 0,-1 1-1 0 0,0 0 0 0 0,0 0 0 0 0,0 0 0 0 0,0 0 0 0 0,-1 0 1 0 0,1 0-1 0 0,-1 0 0 0 0,0 0 0 0 0,0 0 0 0 0,0 1 0 0 0,0-1 1 0 0,0 1-1 0 0,0-1 0 0 0,-4-2 0 0 0,1 1-34 0 0,0 0 1 0 0,0 1-1 0 0,0-1 0 0 0,-1 1 1 0 0,1 0-1 0 0,-1 1 1 0 0,0-1-1 0 0,0 1 0 0 0,0 0 1 0 0,0 0-1 0 0,-8 0 0 0 0,3 1-194 0 0,0 0 0 0 0,0 1 0 0 0,0 1 1 0 0,0-1-1 0 0,0 2 0 0 0,0 0 0 0 0,0 0 0 0 0,-15 6 0 0 0,19-5 52 0 0,1-1 0 0 0,-1 1 0 0 0,1 1 0 0 0,-1-1 0 0 0,1 1-1 0 0,0 0 1 0 0,1 1 0 0 0,-1-1 0 0 0,1 1 0 0 0,0 0 0 0 0,0 0 0 0 0,0 1 0 0 0,-7 12 0 0 0,10-16-104 0 0,1 1 1 0 0,-1 0-1 0 0,1-1 1 0 0,0 1 0 0 0,0 0-1 0 0,0 0 1 0 0,1 0-1 0 0,-1 0 1 0 0,1 0 0 0 0,0 0-1 0 0,-1 0 1 0 0,1 0-1 0 0,1 0 1 0 0,-1 0 0 0 0,0 0-1 0 0,1 0 1 0 0,-1 0-1 0 0,3 5 1 0 0,2 3-1514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2:29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179 206 3223 0 0,'-23'22'783'0'0,"-33"24"-1"0"0,14-16 4583 0 0,0-1 3999 0 0,40-28-8855 0 0,-4 0-194 0 0,0-1 135 0 0,5-9-210 0 0,1 5-230 0 0,1-1 1 0 0,0 1-1 0 0,0-1 0 0 0,0 1 1 0 0,0-1-1 0 0,1 1 0 0 0,0 0 0 0 0,0 0 1 0 0,0-1-1 0 0,0 1 0 0 0,1 1 1 0 0,0-1-1 0 0,3-4 0 0 0,5-4 28 0 0,1-1-1 0 0,15-11 0 0 0,19-16 18 0 0,74-47 0 0 0,-98 73-17 0 0,1 1 0 0 0,1 1-1 0 0,0 1 1 0 0,0 1 0 0 0,49-13-1 0 0,-68 22 85 0 0,0 0-1 0 0,0 0 1 0 0,0 1-1 0 0,0 0 0 0 0,0-1 1 0 0,0 2-1 0 0,9 0 1 0 0,-12 0-80 0 0,0-1 1 0 0,0 1 0 0 0,-1-1-1 0 0,1 1 1 0 0,0-1 0 0 0,-1 1-1 0 0,1 0 1 0 0,-1 0-1 0 0,1 0 1 0 0,-1 0 0 0 0,1 0-1 0 0,-1 0 1 0 0,0 0 0 0 0,0 1-1 0 0,1-1 1 0 0,-1 0-1 0 0,0 1 1 0 0,0-1 0 0 0,0 1-1 0 0,-1-1 1 0 0,1 1 0 0 0,0 0-1 0 0,0-1 1 0 0,-1 1 0 0 0,1 3-1 0 0,0 0-6 0 0,0 0 0 0 0,-1 1 0 0 0,0-1 0 0 0,0 0 0 0 0,-1 1 0 0 0,1-1 0 0 0,-1 0 0 0 0,0 1 0 0 0,-1-1 0 0 0,1 0 0 0 0,-1 0 0 0 0,0 0 0 0 0,0 0 0 0 0,-6 9 0 0 0,-4 5-19 0 0,-1-1 1 0 0,-19 22 0 0 0,18-24-3 0 0,5-5-63 0 0,-40 45-681 0 0,48-54 322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2:30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148 158 16183 0 0,'0'0'2259'0'0,"1"1"-1707"0"0,1 1-409 0 0,0 0 1 0 0,0 0-1 0 0,0-1 1 0 0,0 1-1 0 0,0-1 1 0 0,0 1-1 0 0,0-1 1 0 0,1 0-1 0 0,-1 1 1 0 0,0-1-1 0 0,1-1 1 0 0,-1 1-1 0 0,1 0 1 0 0,0 0-1 0 0,-1-1 1 0 0,1 0-1 0 0,-1 1 1 0 0,1-1-1 0 0,0 0 1 0 0,-1 0-1 0 0,4-1 0 0 0,6-1 284 0 0,1 0-1 0 0,0-1 0 0 0,14-5 0 0 0,1 0-98 0 0,112-21-16 0 0,-130 26-390 0 0,-1 0 0 0 0,11-5-1 0 0,-18 7 79 0 0,-1 0 0 0 0,1 0-1 0 0,-1 0 1 0 0,0-1-1 0 0,1 1 1 0 0,-1 0-1 0 0,0-1 1 0 0,0 1 0 0 0,1 0-1 0 0,-1-1 1 0 0,0 0-1 0 0,-1 1 1 0 0,1-1-1 0 0,0 1 1 0 0,0-1-1 0 0,-1 0 1 0 0,1 0 0 0 0,-1 1-1 0 0,1-1 1 0 0,-1 0-1 0 0,0 0 1 0 0,0 0-1 0 0,0 1 1 0 0,0-1-1 0 0,0 0 1 0 0,0 0 0 0 0,-1-3-1 0 0,1 1 0 0 0,-1 2-3 0 0,1-1 0 0 0,0 0 0 0 0,-1 0-1 0 0,0 0 1 0 0,0 1 0 0 0,0-1 0 0 0,0 0 0 0 0,0 1-1 0 0,-1-1 1 0 0,1 1 0 0 0,-1-1 0 0 0,1 1 0 0 0,-1 0-1 0 0,0 0 1 0 0,0-1 0 0 0,0 1 0 0 0,0 1 0 0 0,-1-1 0 0 0,1 0-1 0 0,0 0 1 0 0,-1 1 0 0 0,1 0 0 0 0,-1-1 0 0 0,1 1-1 0 0,-1 0 1 0 0,0 0 0 0 0,0 0 0 0 0,1 1 0 0 0,-1-1-1 0 0,-4 0 1 0 0,-1 0-37 0 0,1 1 1 0 0,0-1-1 0 0,0 1 0 0 0,-1 1 0 0 0,1-1 0 0 0,0 1 0 0 0,0 0 1 0 0,0 1-1 0 0,0 0 0 0 0,0 0 0 0 0,-8 4 0 0 0,-12 8-97 0 0,0 1 1 0 0,1 1-1 0 0,1 2 0 0 0,1 1 1 0 0,-42 39-1 0 0,49-40 138 0 0,0 1 0 0 0,2 1-1 0 0,0 0 1 0 0,1 0 0 0 0,1 2 0 0 0,1 0-1 0 0,-15 39 1 0 0,23-53 0 0 0,1 1 0 0 0,1 0 0 0 0,0 1 0 0 0,0-1 0 0 0,1 0 0 0 0,0 0-1 0 0,1 1 1 0 0,0 9 0 0 0,0-15 1 0 0,1-1-1 0 0,0 1 1 0 0,-1 0-1 0 0,1-1 1 0 0,0 1-1 0 0,0-1 1 0 0,1 1-1 0 0,-1-1 1 0 0,1 0-1 0 0,0 0 1 0 0,0 1-1 0 0,0-1 0 0 0,0 0 1 0 0,0-1-1 0 0,1 1 1 0 0,-1 0-1 0 0,1-1 1 0 0,0 1-1 0 0,0-1 1 0 0,0 0-1 0 0,0 0 1 0 0,0 0-1 0 0,4 2 1 0 0,2-1 37 0 0,0 0 0 0 0,0 0 1 0 0,0-1-1 0 0,0-1 0 0 0,1 1 1 0 0,-1-1-1 0 0,0-1 0 0 0,1 1 1 0 0,-1-2-1 0 0,17-2 0 0 0,-6 0 25 0 0,-1-1-1 0 0,0-2 0 0 0,0 0 1 0 0,19-8-1 0 0,-24 8-28 0 0,2-1-10 0 0,-1 0 0 0 0,16-10-1 0 0,-30 16-385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2:31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202 109 6823 0 0,'3'-1'308'0'0,"8"-4"-92"0"0,1 0-1 0 0,-1 0 1 0 0,-1-1 0 0 0,1-1-1 0 0,14-11 1 0 0,40-39 9081 0 0,-67 56-9093 0 0,-1 0-153 0 0,-1 0-1 0 0,1 1 1 0 0,-1-1 0 0 0,1 1-1 0 0,0 0 1 0 0,-1 0 0 0 0,1 0-1 0 0,-1 0 1 0 0,1 1 0 0 0,-1-1-1 0 0,1 1 1 0 0,-1 0 0 0 0,1 0-1 0 0,0 0 1 0 0,0 1 0 0 0,-4 1-1 0 0,-9 5 108 0 0,-27 20 0 0 0,27-17-132 0 0,-91 69 26 0 0,95-69-53 0 0,1 0 0 0 0,-1 1 0 0 0,2 0 0 0 0,0 0 1 0 0,0 1-1 0 0,-10 20 0 0 0,16-25 30 0 0,1 0 0 0 0,0 0-1 0 0,1 0 1 0 0,0 0 0 0 0,0 1 0 0 0,0-1-1 0 0,1 1 1 0 0,1-1 0 0 0,-1 1-1 0 0,2-1 1 0 0,-1 1 0 0 0,1-1 0 0 0,0 1-1 0 0,1-1 1 0 0,2 11 0 0 0,-2-14 29 0 0,0 0 0 0 0,0 0 0 0 0,0 0 0 0 0,1 0 0 0 0,0-1 0 0 0,-1 1 0 0 0,2-1 0 0 0,-1 0 0 0 0,0 1 1 0 0,1-1-1 0 0,4 3 0 0 0,-4-4-8 0 0,-1-1 0 0 0,1 1 0 0 0,0-1 1 0 0,-1 0-1 0 0,1 0 0 0 0,0-1 0 0 0,0 1 0 0 0,0-1 1 0 0,1 0-1 0 0,-1 0 0 0 0,0 0 0 0 0,0-1 1 0 0,1 1-1 0 0,-1-1 0 0 0,6 0 0 0 0,0-1 42 0 0,1-1 0 0 0,-1 0 1 0 0,0 0-1 0 0,0-1 0 0 0,1 0 0 0 0,-2-1 0 0 0,1 0 0 0 0,0 0 0 0 0,-1-1 1 0 0,11-7-1 0 0,8-8 192 0 0,45-42 0 0 0,-60 50-234 0 0,-1 1-51 0 0,-1 0 0 0 0,-1-1 0 0 0,0 0 0 0 0,-1 0 0 0 0,0-1-1 0 0,-1 0 1 0 0,9-19 0 0 0,-14 26-54 0 0,-1 0 0 0 0,0 0 1 0 0,0 0-1 0 0,-1-1 0 0 0,1 1 0 0 0,-1-1 0 0 0,-1 1 0 0 0,1-12 0 0 0,-2 13 0 0 0,1 1 1 0 0,-1 0-1 0 0,0-1 1 0 0,0 1-1 0 0,0 0 1 0 0,-1 0-1 0 0,1 0 1 0 0,-1 0-1 0 0,0 0 1 0 0,0 0-1 0 0,-1 1 0 0 0,1-1 1 0 0,-1 0-1 0 0,-4-3 1 0 0,0 0-77 0 0,-1 0 1 0 0,1 1 0 0 0,-2 0-1 0 0,1 1 1 0 0,-1 0-1 0 0,1 0 1 0 0,-1 1 0 0 0,-1 0-1 0 0,1 1 1 0 0,0-1 0 0 0,-1 2-1 0 0,0 0 1 0 0,-18-3-1 0 0,10 4-215 0 0,0 0 1 0 0,0 1-1 0 0,0 1 0 0 0,0 1 0 0 0,0 0 0 0 0,-31 9 0 0 0,47-11 114 0 0,2 2-90 0 0,1-1 231 0 0,0 0 1 0 0,0-1-1 0 0,0 1 1 0 0,0 0 0 0 0,0 0-1 0 0,0 0 1 0 0,1-1-1 0 0,-1 1 1 0 0,0 0-1 0 0,0-1 1 0 0,0 1-1 0 0,1-1 1 0 0,-1 1 0 0 0,0-1-1 0 0,0 0 1 0 0,3 1-1 0 0,13 1-665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2:45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0 125 3679 0 0,'0'0'8179'0'0,"2"-1"-7011"0"0,9-6-35 0 0,-1 1 1 0 0,13-12-1 0 0,7-4 472 0 0,-26 19-1218 0 0,6-5-87 0 0,-5 6 2701 0 0,0 14-2344 0 0,-4-7-597 0 0,0 1-1 0 0,0 0 1 0 0,0 0-1 0 0,-1 0 1 0 0,0 0-1 0 0,-1-1 1 0 0,-1 12-1 0 0,-12 42 120 0 0,10-45-150 0 0,-14 49 55 0 0,-36 161 78 0 0,54-222-106 0 0,11-8 34 0 0,1-3-40 0 0,-1-2-1 0 0,0 1 0 0 0,-1-1 0 0 0,0-1 0 0 0,-1 0 1 0 0,13-20-1 0 0,-5 7 88 0 0,17-21 255 0 0,74-78 1 0 0,-102 119-377 0 0,4 4-16 0 0,1 2 0 0 0,-9-1 0 0 0,0 1 0 0 0,-1-1 0 0 0,1 1 0 0 0,0 0 0 0 0,0-1 0 0 0,-1 1 0 0 0,1 0 0 0 0,-1 0 0 0 0,3 2 0 0 0,1 5 0 0 0,-4-4 0 0 0,3 5 0 0 0,-1 0 0 0 0,0 1 0 0 0,-1-1-1 0 0,0 0 1 0 0,-1 1 0 0 0,0 0 0 0 0,0-1 0 0 0,-1 13-1 0 0,3 31 14 0 0,8 29 40 0 0,-6-58-53 0 0,-2-20 0 0 0,1 0 0 0 0,2 5 15 0 0,-6-9-14 0 0,0 0 1 0 0,0 0-1 0 0,0 1 1 0 0,0-1-1 0 0,1 0 0 0 0,-1 0 1 0 0,0 0-1 0 0,0 0 1 0 0,0 0-1 0 0,0 0 1 0 0,0 0-1 0 0,0 0 0 0 0,0 0 1 0 0,0 1-1 0 0,0-1 1 0 0,1 0-1 0 0,-1 0 1 0 0,0 0-1 0 0,0 0 0 0 0,0 0 1 0 0,0 0-1 0 0,0 0 1 0 0,0 0-1 0 0,0 0 1 0 0,1 0-1 0 0,-1 0 0 0 0,0 0 1 0 0,0 0-1 0 0,0 0 1 0 0,0 0-1 0 0,0 0 1 0 0,0 0-1 0 0,1 0 0 0 0,-1 0 1 0 0,0 0-1 0 0,0 0 1 0 0,0 0-1 0 0,0 0 1 0 0,0-1-1 0 0,0 1 0 0 0,6 0 29 0 0,-1-2-1 0 0,1 1 1 0 0,-1 0-1 0 0,0-1 1 0 0,0 0-1 0 0,1 0 0 0 0,-2-1 1 0 0,1 1-1 0 0,0-1 1 0 0,0 0-1 0 0,-1-1 1 0 0,6-4-1 0 0,10-15 152 0 0,0-1 1 0 0,-2 0-1 0 0,23-40 0 0 0,-35 52-168 0 0,92-145 166 0 0,-82 135-165 0 0,65-83 47 0 0,-73 93-581 0 0,-5 7-261 0 0,-5 13 45 0 0,-5 17-2387 0 0,5-12 1323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20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15 2303 0 0,'1'-1'167'0'0,"0"0"132"0"0,19-11 15469 0 0,-25 27-13987 0 0,-8 3-1536 0 0,0 0 0 0 0,-26 25 1 0 0,-10 12-193 0 0,35-37-31 0 0,1 1-1 0 0,-10 20 0 0 0,18-30-20 0 0,1 0 0 0 0,0 0 0 0 0,1 1 0 0 0,0-1-1 0 0,0 1 1 0 0,1 0 0 0 0,-1 10 0 0 0,2-18 10 0 0,1-1-8 0 0,0 0-1 0 0,-1-1 0 0 0,1 1 1 0 0,0 0-1 0 0,0 0 1 0 0,0 0-1 0 0,0-1 0 0 0,0 1 1 0 0,0 0-1 0 0,0 0 1 0 0,0-1-1 0 0,0 1 0 0 0,1 0 1 0 0,-1 0-1 0 0,0-1 0 0 0,0 1 1 0 0,1 0-1 0 0,-1 0 1 0 0,1-1-1 0 0,-1 1 0 0 0,1 0 1 0 0,0 1 12 0 0,-1 0-1 0 0,1-1 1 0 0,0 1-1 0 0,-1 0 1 0 0,1-1 0 0 0,0 1-1 0 0,0-1 1 0 0,1 1 0 0 0,-1-1-1 0 0,0 0 1 0 0,0 1 0 0 0,1-1-1 0 0,-1 0 1 0 0,0 0 0 0 0,1 0-1 0 0,-1 0 1 0 0,1 0 0 0 0,0 0-1 0 0,-1 0 1 0 0,1-1 0 0 0,0 1-1 0 0,1 0 1 0 0,1-1 35 0 0,-1 1 0 0 0,1-1 0 0 0,0 0-1 0 0,-1 0 1 0 0,1-1 0 0 0,0 1 0 0 0,5-2 0 0 0,-3 0 100 0 0,0 1-95 0 0,0-1 0 0 0,0 0 0 0 0,-1 0 0 0 0,1 0-1 0 0,-1 0 1 0 0,1-1 0 0 0,-1 0 0 0 0,0-1-1 0 0,0 1 1 0 0,0-1 0 0 0,-1 0 0 0 0,1 0-1 0 0,-1 0 1 0 0,0 0 0 0 0,0-1 0 0 0,0 0-1 0 0,-1 0 1 0 0,1 0 0 0 0,-1 0 0 0 0,3-10-1 0 0,-1 4-44 0 0,-1 0 0 0 0,-1 0 1 0 0,0-1-1 0 0,0 1 0 0 0,-1-1 0 0 0,-1 0 0 0 0,0 0 0 0 0,0 1 0 0 0,-3-22 0 0 0,2 31-43 0 0,0 1-1 0 0,0 0 0 0 0,0 0 1 0 0,-1-1-1 0 0,1 1 0 0 0,0 0 1 0 0,-1 0-1 0 0,1 0 0 0 0,0-1 1 0 0,-1 1-1 0 0,0 0 0 0 0,1 0 1 0 0,-1 0-1 0 0,0 0 0 0 0,1 0 1 0 0,-1 0-1 0 0,0 0 1 0 0,0 0-1 0 0,0 0 0 0 0,0 0 1 0 0,0 1-1 0 0,0-1 0 0 0,0 0 1 0 0,-1 0-1 0 0,-2 0-248 0 0,1 0 1 0 0,-1 0-1 0 0,1 1 1 0 0,-1-1-1 0 0,1 1 0 0 0,-1 0 1 0 0,-3 0-1 0 0,5 0 68 0 0,0 0-424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2:46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17 5983 0 0,'-1'-1'6258'0'0,"-1"-1"-5570"0"0,0 1 1 0 0,1-1-1 0 0,-1 1 1 0 0,0 0 0 0 0,0-1-1 0 0,0 1 1 0 0,0 0-1 0 0,0 0 1 0 0,0 0 0 0 0,0 1-1 0 0,-3-2 1 0 0,3 2-464 0 0,0 0-1 0 0,0-1 1 0 0,0 1 0 0 0,0 0 0 0 0,0 0 0 0 0,0 0 0 0 0,0 1-1 0 0,0-1 1 0 0,0 0 0 0 0,-3 2 0 0 0,1-1-229 0 0,0 1 1 0 0,0 0-1 0 0,1 0 1 0 0,-1 0-1 0 0,1 1 1 0 0,-1-1-1 0 0,1 1 1 0 0,0 0 0 0 0,0 0-1 0 0,0 0 1 0 0,-4 6-1 0 0,-61 87 4 0 0,-18 30-156 0 0,50-71 112 0 0,32-48 82 0 0,0 0 0 0 0,0 0 0 0 0,1 0-1 0 0,0 1 1 0 0,1-1 0 0 0,-1 1 0 0 0,1 0 0 0 0,1-1-1 0 0,-2 10 1 0 0,3-14-17 0 0,0-1-1 0 0,0 1 0 0 0,0 0 1 0 0,0-1-1 0 0,1 1 1 0 0,-1-1-1 0 0,1 1 0 0 0,0-1 1 0 0,-1 1-1 0 0,1-1 1 0 0,0 1-1 0 0,0-1 0 0 0,3 4 1 0 0,-3-5-12 0 0,1 1 0 0 0,-1-1 1 0 0,1 1-1 0 0,-1-1 0 0 0,1 1 0 0 0,0-1 0 0 0,0 0 1 0 0,-1 0-1 0 0,1 0 0 0 0,0 0 0 0 0,0 0 0 0 0,0-1 1 0 0,0 1-1 0 0,0-1 0 0 0,0 1 0 0 0,1-1 1 0 0,-1 1-1 0 0,0-1 0 0 0,2 0 0 0 0,6 0 70 0 0,0-1 0 0 0,1 0-1 0 0,-1 0 1 0 0,0-1 0 0 0,0 0 0 0 0,-1 0-1 0 0,1-2 1 0 0,0 1 0 0 0,-1-1 0 0 0,0 0-1 0 0,17-11 1 0 0,-17 9-61 0 0,0 0 1 0 0,-1-1-1 0 0,1 0 0 0 0,-1 0 0 0 0,-1-1 1 0 0,1 0-1 0 0,-1 0 0 0 0,-1-1 0 0 0,0 0 1 0 0,0 0-1 0 0,5-12 0 0 0,-9 15 8 0 0,0 1 1 0 0,0-1-1 0 0,-1 0 0 0 0,0 0 0 0 0,0 0 0 0 0,-1 1 1 0 0,0-1-1 0 0,0 0 0 0 0,0 0 0 0 0,0 0 1 0 0,-1 0-1 0 0,0 0 0 0 0,0 1 0 0 0,-1-1 1 0 0,-4-10-1 0 0,-3-6 82 0 0,-2 0 0 0 0,-19-31 0 0 0,17 31-120 0 0,1 3-69 0 0,7 13-111 0 0,1 0 1 0 0,0-1-1 0 0,1 0 1 0 0,-1 0-1 0 0,-2-8 0 0 0,6 15 143 0 0,0-1 0 0 0,0 1 0 0 0,0 0 0 0 0,0 0 0 0 0,0-1 0 0 0,0 1 0 0 0,0 0 0 0 0,0 0 0 0 0,0-1-1 0 0,0 1 1 0 0,0 0 0 0 0,0 0 0 0 0,1-1 0 0 0,-1 1 0 0 0,0 0 0 0 0,0 0 0 0 0,0 0 0 0 0,0-1 0 0 0,0 1-1 0 0,1 0 1 0 0,-1 0 0 0 0,0 0 0 0 0,0-1 0 0 0,0 1 0 0 0,0 0 0 0 0,1 0 0 0 0,-1 0 0 0 0,0 0 0 0 0,0 0-1 0 0,1 0 1 0 0,-1 0 0 0 0,0-1 0 0 0,0 1 0 0 0,0 0 0 0 0,1 0 0 0 0,8-1-948 0 0,-8 1 1046 0 0,4 0-510 0 0,1 0 0 0 0,0 0 1 0 0,-1 1-1 0 0,1 0 0 0 0,0 0 1 0 0,-1 1-1 0 0,1 0 0 0 0,-1 0 1 0 0,6 3-1 0 0,3 0-1222 0 0,5 2-4033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2:46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29 13591 0 0,'0'0'622'0'0,"1"-1"-13"0"0,23-26 6840 0 0,-31 36-6900 0 0,0-1-456 0 0,1 0-1 0 0,0 1 1 0 0,1 0-1 0 0,0 0 1 0 0,0 1-1 0 0,-6 16 1 0 0,-14 65-65 0 0,19-68 27 0 0,2-5 4 0 0,0-4-91 0 0,0 0 1 0 0,2 1-1 0 0,-3 21 1 0 0,5-32 72 0 0,0-1 1 0 0,0 1-1 0 0,0-1 0 0 0,1 1 1 0 0,-1-1-1 0 0,1 0 0 0 0,0 1 1 0 0,0-1-1 0 0,0 0 1 0 0,0 1-1 0 0,1-1 0 0 0,-1 0 1 0 0,1 0-1 0 0,0 0 0 0 0,0 0 1 0 0,0 0-1 0 0,0-1 0 0 0,1 1 1 0 0,4 4-1 0 0,-6-7-4 0 0,0 1 1 0 0,0-1-1 0 0,0 1 1 0 0,0-1-1 0 0,0 0 0 0 0,0 1 1 0 0,0-1-1 0 0,0 0 0 0 0,0 0 1 0 0,0 1-1 0 0,1-1 0 0 0,-1 0 1 0 0,0 0-1 0 0,0-1 0 0 0,2 1 1 0 0,17-5 236 0 0,-16 4-181 0 0,9-3 50 0 0,-1-1-1 0 0,0-1 1 0 0,0 1-1 0 0,0-2 1 0 0,0 0-1 0 0,-1 0 1 0 0,0-1-1 0 0,-1-1 1 0 0,0 1-1 0 0,13-15 1 0 0,5-10 114 0 0,44-69 0 0 0,-9 12-80 0 0,-53 77-410 0 0,-9 12-6 0 0,10-3-1448 0 0,10-1-7427 0 0,-8 3 2083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2:46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94 5527 0 0,'21'-47'778'0'0,"-11"23"3193"0"0,1 2 10028 0 0,-11 25-13795 0 0,2 9-158 0 0,-1 0-1 0 0,0 1 1 0 0,-1-1-1 0 0,-1 0 1 0 0,-3 25-1 0 0,-19 65-37 0 0,18-82 28 0 0,-20 65-32 0 0,-51 121 0 0 0,-56 73-537 0 0,119-255 321 0 0,6-13-148 0 0,1 1 1 0 0,0-1 0 0 0,1 1 0 0 0,0 0 0 0 0,1 1 0 0 0,-4 17-1 0 0,8-15-7401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2:47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0 432 11055 0 0,'0'0'14536'0'0,"1"-2"-14584"0"0,34-84-288 0 0,-26 59 305 0 0,2 0 0 0 0,17-31 0 0 0,-17 39 11 0 0,2 0 1 0 0,0 0-1 0 0,1 1 1 0 0,1 0 0 0 0,32-28-1 0 0,-35 37 0 0 0,0 0-1 0 0,0 0 1 0 0,1 1-1 0 0,0 1 1 0 0,1 0-1 0 0,-1 0 1 0 0,1 2-1 0 0,1 0 1 0 0,28-6-1 0 0,-15 5-8 0 0,0 2-1 0 0,0 0 1 0 0,0 2-1 0 0,51 3 0 0 0,-72 0 33 0 0,0 0-1 0 0,0 1 0 0 0,-1 0 0 0 0,1 0 1 0 0,-1 0-1 0 0,1 0 0 0 0,-1 1 0 0 0,0 0 0 0 0,0 1 1 0 0,0-1-1 0 0,10 10 0 0 0,-14-12 12 0 0,-1 0 1 0 0,1 1-1 0 0,-1-1 0 0 0,1 1 0 0 0,-1 0 0 0 0,0-1 1 0 0,0 1-1 0 0,0 0 0 0 0,0 0 0 0 0,0 0 0 0 0,0 0 1 0 0,0 0-1 0 0,0 0 0 0 0,-1 0 0 0 0,1 0 0 0 0,-1 0 1 0 0,0 0-1 0 0,1 0 0 0 0,-1 0 0 0 0,0 3 1 0 0,-1-1 15 0 0,0 0 0 0 0,0 0 1 0 0,0 0-1 0 0,0 0 1 0 0,-1-1-1 0 0,1 1 0 0 0,-3 4 1 0 0,0-2 3 0 0,-9 18 49 0 0,-2-1-1 0 0,0-1 0 0 0,-2 0 1 0 0,-25 25-1 0 0,35-39-78 0 0,-24 25-137 0 0,-1-2 0 0 0,-1-1 0 0 0,-1-2 0 0 0,-67 42 0 0 0,100-69 89 0 0,0-1 1 0 0,0 1 0 0 0,0 0-1 0 0,0-1 1 0 0,0 1-1 0 0,0-1 1 0 0,0 0-1 0 0,0 1 1 0 0,0-1 0 0 0,0 0-1 0 0,0 0 1 0 0,0 1-1 0 0,0-1 1 0 0,-1 0 0 0 0,-1 0-1 0 0,2-1-212 0 0,0 0-35 0 0,-2-6-148 0 0,0 0-1 0 0,1 0 1 0 0,0 0-1 0 0,0 0 1 0 0,1-1 0 0 0,0 1-1 0 0,-1-12 1 0 0,1 1-971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2:47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1 17047 0 0,'0'0'1776'0'0,"-3"1"-1548"0"0,-18 14 697 0 0,0 0-1 0 0,1 2 1 0 0,-23 24-1 0 0,-50 62-743 0 0,87-96-163 0 0,-24 32-15 0 0,0 1 0 0 0,3 1-1 0 0,2 1 1 0 0,1 1-1 0 0,-18 47 1 0 0,-69 238-880 0 0,106-310 841 0 0,-1 0 0 0 0,0-1 0 0 0,-2 0 0 0 0,0 0 0 0 0,0 0 0 0 0,-2-1 0 0 0,0 0 0 0 0,-1-1 0 0 0,-19 21 0 0 0,-25 23 36 0 0,55-59 0 0 0,0 0 0 0 0,-1 0 0 0 0,1 0 0 0 0,0 0 0 0 0,0 0 0 0 0,0 0 0 0 0,0 0 0 0 0,0 0 0 0 0,0 0 0 0 0,-1 0 0 0 0,1 0 0 0 0,0 0 0 0 0,0 1 0 0 0,0-1 0 0 0,0 0 0 0 0,0 0 0 0 0,0 0 0 0 0,0 0 0 0 0,0 0 0 0 0,-1 0 0 0 0,1 1 0 0 0,0-1 0 0 0,0 0 0 0 0,0 0 0 0 0,0 0 0 0 0,0 0 0 0 0,0 0 0 0 0,0 1 0 0 0,0-1 0 0 0,0 0 0 0 0,0 0 0 0 0,0 0 0 0 0,0 0 0 0 0,0 0 0 0 0,0 1 0 0 0,0-1 0 0 0,0 0 0 0 0,0 0 0 0 0,0 0 0 0 0,0 0 0 0 0,0 0 0 0 0,1 1 0 0 0,-1-1 0 0 0,0 0 0 0 0,0 0 0 0 0,0 0 0 0 0,0 0 0 0 0,0 0 0 0 0,0 0 0 0 0,0 1 0 0 0,0-1 0 0 0,1 0 0 0 0,-1 0 0 0 0,0 0 0 0 0,0 0 0 0 0,0 0 0 0 0,0 0 0 0 0,0 0 0 0 0,0 0 0 0 0,1 0 0 0 0,-1 0 0 0 0,0 0 0 0 0,9-1 0 0 0,-9 1 0 0 0,6-1-1000 0 0,-1 0-1 0 0,1-1 0 0 0,0 0 1 0 0,-1 0-1 0 0,10-5 0 0 0,11-8-5755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2:36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0 6447 0 0,'-2'0'499'0'0,"-31"3"22"0"0,26-2 328 0 0,-1 0 0 0 0,1 1 0 0 0,-1 0 1 0 0,1 0-1 0 0,0 1 0 0 0,0 0 0 0 0,0 0 1 0 0,-11 7-1 0 0,17-9-790 0 0,0 1 0 0 0,0 0 1 0 0,0-1-1 0 0,0 1 0 0 0,1 0 0 0 0,-1-1 1 0 0,0 1-1 0 0,1 0 0 0 0,-1 0 0 0 0,1 0 1 0 0,-1 0-1 0 0,1 0 0 0 0,0-1 0 0 0,0 1 1 0 0,0 0-1 0 0,0 0 0 0 0,0 0 0 0 0,1 2 1 0 0,-1 0 47 0 0,1 23 306 0 0,0-21-339 0 0,-1 1 0 0 0,0-1 0 0 0,0 0-1 0 0,0 1 1 0 0,-2 8 0 0 0,-7 12 91 0 0,0-1 1 0 0,-2-1-1 0 0,0 0 0 0 0,-26 40 0 0 0,17-30-99 0 0,-274 445 310 0 0,253-416-352 0 0,17-23-18 0 0,-27 63 0 0 0,48-95-6 0 0,7-8 0 0 0,5-6 0 0 0,-2-1 0 0 0,0 0 0 0 0,0-1 0 0 0,-1 0 0 0 0,1 0 0 0 0,-1 0 0 0 0,-1-1 0 0 0,9-14 0 0 0,-2-3 0 0 0,14-34 0 0 0,-6 8-158 0 0,46-113-908 0 0,-63 157 1026 0 0,0 1 0 0 0,1-1 0 0 0,0 1 0 0 0,0-1 0 0 0,0 1 0 0 0,1 0 0 0 0,8-8 0 0 0,-11 12 76 0 0,0 0 1 0 0,1 1-1 0 0,-1-1 0 0 0,0 1 0 0 0,1-1 0 0 0,-1 1 1 0 0,0 0-1 0 0,1 0 0 0 0,0 0 0 0 0,-1 0 1 0 0,1 1-1 0 0,0-1 0 0 0,-1 1 0 0 0,1-1 1 0 0,0 1-1 0 0,-1 0 0 0 0,1 0 0 0 0,0 0 0 0 0,0 1 1 0 0,-1-1-1 0 0,1 0 0 0 0,0 1 0 0 0,4 2 1 0 0,1 0 174 0 0,0 1 1 0 0,0 0 0 0 0,0 0-1 0 0,-1 1 1 0 0,14 10 0 0 0,31 34 790 0 0,-28-25-500 0 0,-11-11-173 0 0,0 0 0 0 0,19 28 0 0 0,-28-35-285 0 0,0 0 0 0 0,0 1 0 0 0,0 0 0 0 0,-1 0-1 0 0,0 0 1 0 0,-1 0 0 0 0,0 0 0 0 0,0 0 0 0 0,2 13-1 0 0,-5-9-32 0 0,-1-8-2 0 0,1 1-1 0 0,-1-1 0 0 0,0 1 1 0 0,0-1-1 0 0,0 0 0 0 0,0 0 1 0 0,-1 0-1 0 0,0 0 0 0 0,1 0 1 0 0,-1 0-1 0 0,-6 4 0 0 0,-4 2 13 0 0,-22 12-1 0 0,20-13-36 0 0,6-3 1 0 0,-60 36-116 0 0,-137 59 0 0 0,168-85 15 0 0,20-7 50 0 0,0-1 1 0 0,-1 0-1 0 0,-22 4 1 0 0,40-11 54 0 0,1 0 1 0 0,0 0 0 0 0,0 0 0 0 0,-1 0 0 0 0,1 0 0 0 0,0 0 0 0 0,-1 0 0 0 0,1 0 0 0 0,0 0 0 0 0,-1 0 0 0 0,1 0-1 0 0,0 0 1 0 0,0 0 0 0 0,-1 0 0 0 0,1 0 0 0 0,0 0 0 0 0,-1-1 0 0 0,1 1 0 0 0,0 0 0 0 0,0 0 0 0 0,-1 0 0 0 0,1 0-1 0 0,0-1 1 0 0,0 1 0 0 0,0 0 0 0 0,-1 0 0 0 0,1 0 0 0 0,0-1 0 0 0,0 1 0 0 0,0 0 0 0 0,-1-1 0 0 0,1 1 0 0 0,0 0 0 0 0,0 0-1 0 0,0-1 1 0 0,0 1 0 0 0,0 0 0 0 0,0-1 0 0 0,0 1 0 0 0,0 0 0 0 0,0 0 0 0 0,0-1 0 0 0,0 1 0 0 0,0 0 0 0 0,0-1-1 0 0,0 1 1 0 0,0 0 0 0 0,0-1 0 0 0,4-14-335 0 0,7-3-470 0 0,1 0 1 0 0,1 1-1 0 0,23-25 1 0 0,-33 39 569 0 0,65-72-3202 0 0,-32 35 1687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2:36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1 9215 0 0,'0'0'831'0'0,"-9"2"-670"0"0,7-1 71 0 0,-1 0 0 0 0,1 0-1 0 0,0 1 1 0 0,0-1 0 0 0,-1 1 0 0 0,1 0-1 0 0,0 0 1 0 0,1-1 0 0 0,-1 1-1 0 0,0 0 1 0 0,1 1 0 0 0,-1-1-1 0 0,1 0 1 0 0,-1 0 0 0 0,1 1-1 0 0,0-1 1 0 0,0 1 0 0 0,0-1 0 0 0,0 1-1 0 0,0 3 1 0 0,-1 2 601 0 0,0 0 0 0 0,1 1 1 0 0,0-1-1 0 0,1 1 0 0 0,0 10 1 0 0,0-8-631 0 0,2 6-49 0 0,-1 0 0 0 0,-1 0 0 0 0,-1 0-1 0 0,-1-1 1 0 0,-5 26 0 0 0,-4-3-99 0 0,-3-1 1 0 0,-1 0-1 0 0,-39 68 0 0 0,-77 97 26 0 0,36-71-70 0 0,-16 23-12 0 0,87-120-111 0 0,-111 155-1045 0 0,134-188 12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2:36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13 104 4143 0 0,'-5'9'842'0'0,"4"-7"151"0"0,0 0 0 0 0,0 0 0 0 0,0 0 0 0 0,0 0 0 0 0,1 0 0 0 0,-1 0 0 0 0,1 0 0 0 0,-1 5 3025 0 0,16-1-1301 0 0,0 0-2138 0 0,-2-4-134 0 0,0-1-1 0 0,0 0 1 0 0,0-1 0 0 0,27-3-1 0 0,53-15 846 0 0,-51 9-880 0 0,34-6 121 0 0,316-76-253 0 0,-377 87-1120 0 0,0 0 1 0 0,27-3-1 0 0,-35 7-1063 0 0,1 0 1 0 0,-1 0-1 0 0,0 0 0 0 0,12 3 0 0 0,-6 0-3710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2:37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47 4143 0 0,'0'0'6958'0'0,"2"-1"-6028"0"0,9-6-39 0 0,34-22 628 0 0,-43 28-469 0 0,-3 1-988 0 0,1-1 0 0 0,0 1 0 0 0,0-1 0 0 0,0 1 0 0 0,0-1 0 0 0,0 1 0 0 0,0 0 0 0 0,-1-1 1 0 0,1 1-1 0 0,0 0 0 0 0,0-1 0 0 0,-1 1 0 0 0,1-1 0 0 0,0 1 0 0 0,0 0 0 0 0,-1 0 0 0 0,1-1 0 0 0,-1 1 0 0 0,1 0 0 0 0,0-1 0 0 0,-1 1 0 0 0,1 0 0 0 0,0 0 0 0 0,-1 0 0 0 0,1 0 0 0 0,-1-1 0 0 0,1 1 0 0 0,0 0 0 0 0,-1 0 0 0 0,1 0 0 0 0,-1 0 0 0 0,1 0 0 0 0,-1 0 0 0 0,1 0 0 0 0,-1 0 0 0 0,-18 2 163 0 0,17-2-40 0 0,-13 3 46 0 0,0 0-1 0 0,1 2 1 0 0,0-1-1 0 0,-26 13 1 0 0,-51 34 81 0 0,77-42-216 0 0,-157 113 708 0 0,151-106-672 0 0,18-15-113 0 0,-38 33 304 0 0,38-31-284 0 0,-1-1-1 0 0,1 0 1 0 0,0 1-1 0 0,0 0 1 0 0,0-1-1 0 0,0 1 1 0 0,1 0-1 0 0,-1 0 1 0 0,1 0-1 0 0,-1 0 1 0 0,1 0-1 0 0,0 0 1 0 0,0 4 0 0 0,1-5-21 0 0,0 0 1 0 0,0 0 0 0 0,0 0 0 0 0,0 0 0 0 0,1 0-1 0 0,-1 0 1 0 0,1 0 0 0 0,-1-1 0 0 0,1 1 0 0 0,0 0-1 0 0,0 0 1 0 0,0-1 0 0 0,0 1 0 0 0,0 0 0 0 0,0-1 0 0 0,0 1-1 0 0,1-1 1 0 0,-1 1 0 0 0,0-1 0 0 0,1 0 0 0 0,-1 0-1 0 0,1 1 1 0 0,-1-1 0 0 0,1 0 0 0 0,0 0 0 0 0,0-1 0 0 0,-1 1-1 0 0,1 0 1 0 0,3 0 0 0 0,3 2 5 0 0,0-1 1 0 0,0 0-1 0 0,0-1 0 0 0,1 1 1 0 0,10-1-1 0 0,-2-1-16 0 0,0-1 0 0 0,0 0 0 0 0,0-1-1 0 0,-1-1 1 0 0,1-1 0 0 0,22-8 0 0 0,-17 4-90 0 0,-1-1 1 0 0,0-1 0 0 0,-1 0-1 0 0,23-17 1 0 0,-41 26 146 0 0,-1 0 0 0 0,0 0 0 0 0,1 0-1 0 0,-1 0 1 0 0,0 0 0 0 0,0 0 0 0 0,0-1-1 0 0,0 1 1 0 0,0 0 0 0 0,0-1 0 0 0,0 1 0 0 0,0 0-1 0 0,-1-1 1 0 0,1 1 0 0 0,0-1 0 0 0,0-2-1 0 0,-2 11-53 0 0,0-2-5 0 0,1-1-1 0 0,0 0 1 0 0,0 0-1 0 0,0 0 1 0 0,1 1 0 0 0,-1-1-1 0 0,1 0 1 0 0,0 0-1 0 0,1 4 1 0 0,1 2 2 0 0,2 8-108 0 0,-5-17-29 0 0,0 0-1 0 0,1 0 1 0 0,-1 0 0 0 0,1 0-1 0 0,-1 0 1 0 0,1 0-1 0 0,-1 0 1 0 0,1-1 0 0 0,-1 1-1 0 0,1 0 1 0 0,0 0 0 0 0,-1-1-1 0 0,1 1 1 0 0,0 0-1 0 0,0-1 1 0 0,0 1 0 0 0,-1 0-1 0 0,1-1 1 0 0,0 1-1 0 0,0-1 1 0 0,0 0 0 0 0,0 1-1 0 0,0-1 1 0 0,0 0 0 0 0,0 1-1 0 0,0-1 1 0 0,0 0-1 0 0,0 0 1 0 0,0 0 0 0 0,0 0-1 0 0,2 0 1 0 0,1 0-498 0 0,0-1 1 0 0,0 1-1 0 0,0-1 0 0 0,0 0 1 0 0,7-2-1 0 0,6-4-1197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2:37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121 570 5983 0 0,'0'0'464'0'0,"-2"1"-305"0"0,-5 2 1310 0 0,0 0-1 0 0,1 1 0 0 0,-1 0 1 0 0,1 0-1 0 0,0 1 1 0 0,0-1-1 0 0,0 1 1 0 0,-6 7-1 0 0,2 0-60 0 0,0 1 1 0 0,-16 25-1 0 0,22-32-1045 0 0,4-6-352 0 0,-1 1 1 0 0,1-1-1 0 0,-1 1 0 0 0,1-1 1 0 0,0 1-1 0 0,-1-1 0 0 0,1 1 1 0 0,-1 0-1 0 0,1-1 0 0 0,0 1 1 0 0,0 0-1 0 0,-1-1 0 0 0,1 1 1 0 0,0 0-1 0 0,0-1 0 0 0,0 1 1 0 0,0 0-1 0 0,0-1 0 0 0,0 2 0 0 0,6 26-1457 0 0,-5-27 1314 0 0,-1 0 1 0 0,1 0 0 0 0,-1 1 0 0 0,0-1-1 0 0,1 0 1 0 0,-1 1 0 0 0,0-1-1 0 0,0 0 1 0 0,0 1 0 0 0,0-1-1 0 0,0 0 1 0 0,0 1 0 0 0,-1-1 0 0 0,1 0-1 0 0,0 0 1 0 0,0 1 0 0 0,-1-1-1 0 0,1 0 1 0 0,-1 0 0 0 0,0 2 0 0 0,-4 6-1823 0 0</inkml:trace>
  <inkml:trace contextRef="#ctx0" brushRef="#br0" timeOffset="1">417 1 8607 0 0,'0'0'840'0'0,"-7"11"-744"0"0,0 1-96 0 0,1 3 0 0 0,1 1-2536 0 0,1 2-528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21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125 111 7831 0 0,'0'0'706'0'0,"-2"1"-578"0"0,-7 5 764 0 0,0 0-1 0 0,0 1 1 0 0,0 0 0 0 0,1 0 0 0 0,0 1 0 0 0,1 0 0 0 0,-1 1-1 0 0,2-1 1 0 0,-1 1 0 0 0,1 1 0 0 0,1-1 0 0 0,-1 1 0 0 0,-6 20 0 0 0,9-20-740 0 0,0 0 1 0 0,1-1 0 0 0,0 1 0 0 0,0 0-1 0 0,1 16 1 0 0,1-24-129 0 0,0-1-1 0 0,0 0 1 0 0,0 1-1 0 0,1-1 1 0 0,-1 0 0 0 0,0 1-1 0 0,1-1 1 0 0,-1 0-1 0 0,1 0 1 0 0,0 1 0 0 0,-1-1-1 0 0,1 0 1 0 0,0 0-1 0 0,0 0 1 0 0,-1 0-1 0 0,1 0 1 0 0,0 0 0 0 0,0 0-1 0 0,0 0 1 0 0,0 0-1 0 0,0 0 1 0 0,1-1 0 0 0,-1 1-1 0 0,0 0 1 0 0,0-1-1 0 0,0 1 1 0 0,2 0-1 0 0,1 0 24 0 0,1 0-1 0 0,-1 0 0 0 0,1 0 0 0 0,-1 0 1 0 0,1 0-1 0 0,6-1 0 0 0,-3-1-35 0 0,0 1 0 0 0,1-2 0 0 0,-1 1-1 0 0,0-1 1 0 0,1 0 0 0 0,-1-1 0 0 0,0 0 0 0 0,9-5 0 0 0,59-37-78 0 0,-65 38 45 0 0,3-3-90 0 0,-1 0 0 0 0,0-1 0 0 0,-1-1 0 0 0,0 0-1 0 0,11-14 1 0 0,-22 25-12 0 0,-3 13-556 0 0,-1-1 730 0 0,1 0 0 0 0,0 1 0 0 0,1-1 0 0 0,0 0 0 0 0,1 15-1 0 0,1-22-22 0 0,-1-1 0 0 0,1 1-1 0 0,0-1 1 0 0,0 0-1 0 0,0 1 1 0 0,0-1-1 0 0,1 0 1 0 0,-1 0-1 0 0,1 1 1 0 0,0-1-1 0 0,0 0 1 0 0,0-1-1 0 0,0 1 1 0 0,0 0-1 0 0,1-1 1 0 0,-1 1-1 0 0,1-1 1 0 0,0 0-1 0 0,-1 1 1 0 0,7 2-1 0 0,18 10 411 0 0,0-1 1 0 0,39 14-1 0 0,-64-27-61 0 0,0-1-333 0 0,0-1-1 0 0,0 1 1 0 0,0-1-1 0 0,0 1 1 0 0,0-1-1 0 0,0 0 1 0 0,0 0-1 0 0,0 0 1 0 0,0 0-1 0 0,-1 0 1 0 0,1 0-1 0 0,0-1 1 0 0,-1 1-1 0 0,1 0 1 0 0,-1-1-1 0 0,0 1 1 0 0,3-3 0 0 0,21-34 194 0 0,-19 27-177 0 0,41-63 56 0 0,73-92 1 0 0,-107 152-289 0 0,0 0 0 0 0,29-23 0 0 0,-34 31-46 0 0,1 0-1 0 0,-1 1 1 0 0,1 0-1 0 0,0 0 1 0 0,0 1-1 0 0,0 1 1 0 0,14-5-1 0 0,-6 6-1214 0 0,0 4-3996 0 0,-2 1-1589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2:37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82 264 13903 0 0,'-1'1'638'0'0,"-5"3"-485"0"0,0-1 0 0 0,0 0 0 0 0,0-1 0 0 0,0 1 0 0 0,-12 2 0 0 0,-6-2 2989 0 0,23-4-3067 0 0,1 1 0 0 0,-1 0 0 0 0,1 0 0 0 0,-1 0 0 0 0,1-1 1 0 0,0 1-1 0 0,-1 0 0 0 0,1 0 0 0 0,-1-1 0 0 0,1 1 0 0 0,0-1 1 0 0,-1 1-1 0 0,1 0 0 0 0,0-1 0 0 0,0 1 0 0 0,-1 0 1 0 0,1-1-1 0 0,0 1 0 0 0,0-1 0 0 0,-1 1 0 0 0,1-1 0 0 0,0 1 1 0 0,0-1-1 0 0,0 1 0 0 0,0-1 0 0 0,0 1 0 0 0,0-1 0 0 0,0 1 1 0 0,0-1-1 0 0,0 1 0 0 0,0-2 0 0 0,1-16 749 0 0,2 11-665 0 0,-1 0 0 0 0,2 0-1 0 0,-1 0 1 0 0,1 0 0 0 0,0 0 0 0 0,0 0 0 0 0,1 1 0 0 0,0 0 0 0 0,10-10-1 0 0,2 0-36 0 0,0 1-1 0 0,22-14 0 0 0,-7 9-124 0 0,0 1 0 0 0,2 2-1 0 0,0 2 1 0 0,1 1 0 0 0,57-16 0 0 0,-89 29 3 0 0,0 1 0 0 0,0-1 0 0 0,0 0 0 0 0,0 1 0 0 0,0 0 0 0 0,0 0 0 0 0,0 0 0 0 0,0 0-1 0 0,-1 0 1 0 0,1 0 0 0 0,0 1 0 0 0,0-1 0 0 0,5 3 0 0 0,-6-2 14 0 0,-1-1 0 0 0,1 1 0 0 0,-1 0 0 0 0,0 0 0 0 0,1 0 0 0 0,-1 1-1 0 0,0-1 1 0 0,1 0 0 0 0,-1 0 0 0 0,0 1 0 0 0,0-1 0 0 0,0 1 0 0 0,0-1 0 0 0,0 1 0 0 0,-1-1 0 0 0,1 1 0 0 0,0 0-1 0 0,-1-1 1 0 0,1 1 0 0 0,-1 0 0 0 0,0-1 0 0 0,1 1 0 0 0,-1 0 0 0 0,0 2 0 0 0,0 11 84 0 0,-1 0-1 0 0,-1 0 1 0 0,0 0 0 0 0,-1 0 0 0 0,-1 0 0 0 0,-7 19-1 0 0,4-10 50 0 0,-6 27-1 0 0,12-39-334 0 0,0 0 0 0 0,1 12-1 0 0,0-11 42 0 0,6-6-1654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2:38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84 16207 0 0,'0'0'1470'0'0,"0"2"-1105"0"0,2 1-196 0 0,-1-1 0 0 0,0 1 0 0 0,1-1 0 0 0,-1 1 0 0 0,1-1 0 0 0,0 0 0 0 0,-1 1-1 0 0,1-1 1 0 0,0 0 0 0 0,1 0 0 0 0,-1 0 0 0 0,0-1 0 0 0,0 1 0 0 0,1 0 0 0 0,-1-1 0 0 0,1 0 0 0 0,0 1 0 0 0,-1-1 0 0 0,1 0 0 0 0,0 0 0 0 0,0-1 0 0 0,-1 1 0 0 0,1 0 0 0 0,0-1-1 0 0,0 0 1 0 0,0 0 0 0 0,0 0 0 0 0,0 0 0 0 0,0 0 0 0 0,4-1 0 0 0,5-2-29 0 0,1 0-1 0 0,-1 0 0 0 0,0-1 1 0 0,0-1-1 0 0,-1 0 1 0 0,20-12-1 0 0,-27 14-140 0 0,-1 0 0 0 0,1 0 0 0 0,-1 0 0 0 0,0-1 0 0 0,0 1 0 0 0,-1-1 0 0 0,1 0 0 0 0,-1 0-1 0 0,3-6 1 0 0,-4 9-4 0 0,0-1-1 0 0,-1 0 0 0 0,1 0 0 0 0,0 0 1 0 0,-1 0-1 0 0,0 0 0 0 0,1 0 0 0 0,-1 0 1 0 0,0 0-1 0 0,0-3 0 0 0,-1 4-1 0 0,1 0 0 0 0,0 0-1 0 0,0 0 1 0 0,-1 0 0 0 0,1 0 0 0 0,-1 0 0 0 0,1 0-1 0 0,0 0 1 0 0,-1 0 0 0 0,0 1 0 0 0,1-1-1 0 0,-1 0 1 0 0,0 0 0 0 0,1 1 0 0 0,-1-1 0 0 0,0 0-1 0 0,0 1 1 0 0,1-1 0 0 0,-1 1 0 0 0,0-1 0 0 0,0 1-1 0 0,-1-1 1 0 0,0 0-15 0 0,-1 0 0 0 0,0 1 1 0 0,1-1-1 0 0,-1 1 0 0 0,0 0 0 0 0,1 0 0 0 0,-1 0 0 0 0,0 0 0 0 0,1 0 1 0 0,-1 1-1 0 0,0-1 0 0 0,1 1 0 0 0,-4 1 0 0 0,-33 13-176 0 0,20-5 175 0 0,1 1-1 0 0,0 1 1 0 0,0 0 0 0 0,2 1-1 0 0,-28 27 1 0 0,21-15-5 0 0,0 1 0 0 0,-34 54 0 0 0,51-71 28 0 0,-22 38 0 0 0,26-43 0 0 0,0 0 0 0 0,1 0 0 0 0,-1 1 0 0 0,1-1 0 0 0,0 0 0 0 0,0 1 0 0 0,0-1 0 0 0,0 0 0 0 0,1 8 0 0 0,0-12-65 0 0,0 1 0 0 0,0 0 0 0 0,0-1 0 0 0,0 1 0 0 0,0 0 0 0 0,0-1 0 0 0,1 1 0 0 0,-1 0 0 0 0,0-1 0 0 0,1 1 0 0 0,-1-1 0 0 0,0 1 0 0 0,1 0 0 0 0,-1-1 0 0 0,1 1 0 0 0,13 6-5335 0 0,4-2-1840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2:38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190 408 7831 0 0,'0'0'603'0'0,"-8"9"1538"0"0,-31 17 7521 0 0,36-25-9430 0 0,0 0 1 0 0,0 0 0 0 0,0 0-1 0 0,0-1 1 0 0,0 1 0 0 0,0-1 0 0 0,0 0-1 0 0,0 0 1 0 0,0 0 0 0 0,-4-1-1 0 0,-5 0-158 0 0,-3 0 36 0 0,-1 0 1 0 0,1-2-1 0 0,-20-5 0 0 0,28 4-110 0 0,6 2-1 0 0,0-1 0 0 0,0 1 0 0 0,1 0 1 0 0,-1 0-1 0 0,0 0 0 0 0,1 0 0 0 0,0 0 0 0 0,-1-1 0 0 0,1 1 0 0 0,0 0 0 0 0,0 0 0 0 0,0-1 0 0 0,1 1 1 0 0,-1 0-1 0 0,0 0 0 0 0,1 0 0 0 0,0-1 0 0 0,-1 1 0 0 0,1 0 0 0 0,0 0 0 0 0,2-3 0 0 0,3-7-11 0 0,0 0-1 0 0,11-13 0 0 0,-16 23 11 0 0,25-33-56 0 0,1 2 0 0 0,1 0-1 0 0,2 2 1 0 0,2 1 0 0 0,51-38 0 0 0,-63 55 60 0 0,0 1 0 0 0,0 0 1 0 0,1 2-1 0 0,1 1 0 0 0,0 0 0 0 0,0 2 1 0 0,0 0-1 0 0,1 2 0 0 0,0 0 0 0 0,0 2 1 0 0,0 0-1 0 0,1 2 0 0 0,-1 1 0 0 0,0 0 1 0 0,31 5-1 0 0,-48-4 4 0 0,-1 0 1 0 0,1 1-1 0 0,-1 0 1 0 0,1-1-1 0 0,-1 2 1 0 0,9 3-1 0 0,-13-5-1 0 0,1 0-1 0 0,-1 0 1 0 0,1 0 0 0 0,-1 0-1 0 0,0 0 1 0 0,0 0-1 0 0,0 0 1 0 0,0 1-1 0 0,0-1 1 0 0,0 0-1 0 0,0 1 1 0 0,0-1 0 0 0,0 1-1 0 0,0-1 1 0 0,-1 1-1 0 0,1-1 1 0 0,-1 1-1 0 0,1-1 1 0 0,-1 1 0 0 0,1 0-1 0 0,-1-1 1 0 0,0 1-1 0 0,0-1 1 0 0,0 1-1 0 0,0 0 1 0 0,0-1 0 0 0,-1 3-1 0 0,0 2 28 0 0,-1 0 0 0 0,0 0 1 0 0,0 0-1 0 0,-1-1 0 0 0,0 1 0 0 0,0-1 0 0 0,0 0 1 0 0,0 0-1 0 0,-8 8 0 0 0,-6 5 139 0 0,-20 18 1 0 0,18-20-102 0 0,-15 13 83 0 0,-43 28 0 0 0,10-9-93 0 0,-31 18-48 0 0,22-17-13 0 0,72-46-60 0 0,1 0 0 0 0,-1-1 0 0 0,0 0 0 0 0,-1 0 0 0 0,1 0 0 0 0,0 0 0 0 0,-6 1 0 0 0,8-3-312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12:38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0 11519 0 0,'0'0'4466'0'0,"-1"2"-3436"0"0,-7 13-712 0 0,0 0 0 0 0,-1-1 0 0 0,-1-1-1 0 0,-17 19 1 0 0,-19 28 393 0 0,12 0-110 0 0,2 0-1 0 0,-23 65 0 0 0,-13 29 138 0 0,53-124-669 0 0,-38 69 155 0 0,44-84-286 0 0,0-1 0 0 0,-1-1 0 0 0,-1 0 0 0 0,-20 20-1 0 0,-19 7-1163 0 0,15-16-4185 0 0,7-6-1133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8:39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96 231 455 0 0,'-2'1'3819'0'0,"-3"0"-3217"0"0,-1 1 1 0 0,1 1-1 0 0,0-1 0 0 0,0 1 1 0 0,0-1-1 0 0,0 1 0 0 0,0 1 1 0 0,-4 3-1 0 0,-10 6-119 0 0,-4 3 1324 0 0,21-13 180 0 0,13-8-1144 0 0,-4 0-574 0 0,1 0 0 0 0,-1-1-1 0 0,-1 0 1 0 0,1 0-1 0 0,10-13 1 0 0,10-10 319 0 0,-20 22-395 0 0,0-1 0 0 0,9-14 0 0 0,-10 14-33 0 0,1 0 0 0 0,11-13 0 0 0,5-1 34 0 0,-12 10-127 0 0,1 2 1 0 0,-1-1-1 0 0,16-9 1 0 0,61-39 5 0 0,-86 58 267 0 0,-1 3-222 0 0,1 6-60 0 0,0 0 0 0 0,-1 1 0 0 0,0-1 0 0 0,-1 0 0 0 0,0 0 1 0 0,0 1-1 0 0,0-1 0 0 0,-1 0 0 0 0,-2 9 0 0 0,-2 32 87 0 0,6-46-97 0 0,6 10-3 0 0,-2-11-28 0 0,-3-2-7 0 0,3 2 20 0 0,-1-1 1 0 0,0 1-1 0 0,1-1 0 0 0,-1 0 1 0 0,1-1-1 0 0,-1 1 0 0 0,1-1 0 0 0,8 0 1 0 0,40-7 555 0 0,-17 1-135 0 0,44 3 475 0 0,-15 2-603 0 0,-48 3-281 0 0,-12-1-25 0 0,1 0 0 0 0,-1-1 1 0 0,0 1-1 0 0,8-1 0 0 0,3-1 8 0 0,-11-1-3 0 0,-3 0-16 0 0,5-3-110 0 0,0 1-1 0 0,0-1 1 0 0,0 0-1 0 0,0-1 1 0 0,9-11-1 0 0,-12 14 35 0 0,-3 1-463 0 0,4-5-770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8:40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33 232 3223 0 0,'0'0'7179'0'0,"-1"1"-6607"0"0,-30 15 3509 0 0,35-29-3797 0 0,1 1 0 0 0,0 0 1 0 0,1 0-1 0 0,0 0 0 0 0,16-21 0 0 0,47-50 695 0 0,-46 57-995 0 0,-1 4 212 0 0,-20 21-100 0 0,3-2 577 0 0,-3 2-577 0 0,-1 0 1 0 0,0 1 0 0 0,1-1 0 0 0,-1 0 0 0 0,1 1-1 0 0,-1-1 1 0 0,0 1 0 0 0,1-1 0 0 0,-1 1 0 0 0,3-1 0 0 0,1 4-30 0 0,-3-3-33 0 0,0 1 0 0 0,0-1 1 0 0,-1 1-1 0 0,1 0 0 0 0,-1-1 1 0 0,1 1-1 0 0,0 0 0 0 0,-1 0 1 0 0,0 0-1 0 0,1 1 0 0 0,-1-1 1 0 0,0 0-1 0 0,1 0 0 0 0,-1 1 0 0 0,0-1 1 0 0,0 1-1 0 0,0-1 0 0 0,0 1 1 0 0,0-1-1 0 0,-1 1 0 0 0,1 0 1 0 0,0-1-1 0 0,-1 1 0 0 0,1 0 1 0 0,-1 0-1 0 0,0-1 0 0 0,1 4 1 0 0,-1-4 50 0 0,0 2-26 0 0,0 0-52 0 0,2 17-4 0 0,0-9 8 0 0,1-3 48 0 0,-2-6-45 0 0,0-1 0 0 0,1 1 0 0 0,-1-1 0 0 0,0 0 1 0 0,1 0-1 0 0,-1 0 0 0 0,0 0 0 0 0,1 0 1 0 0,-1 0-1 0 0,1 0 0 0 0,3 1 0 0 0,-1 0 2 0 0,25 11 82 0 0,-26-13-79 0 0,0 1 1 0 0,0 0-1 0 0,0 1 1 0 0,0-1-1 0 0,0 0 1 0 0,0 1-1 0 0,0 0 1 0 0,0 0-1 0 0,0 0 1 0 0,-1 0-1 0 0,1 0 0 0 0,-1 0 1 0 0,0 1-1 0 0,1-1 1 0 0,-1 1-1 0 0,0-1 1 0 0,3 6-1 0 0,-4-4 2 0 0,2 2 2 0 0,0 0-1 0 0,0 0 0 0 0,-1 1 1 0 0,0-1-1 0 0,-1 1 0 0 0,1-1 1 0 0,-1 1-1 0 0,0-1 0 0 0,-1 1 1 0 0,0 10-1 0 0,0-15 36 0 0,2-2-37 0 0,0-1-1 0 0,0 0 1 0 0,0 0-1 0 0,0 1 0 0 0,0-1 1 0 0,-1 0-1 0 0,1-1 0 0 0,0 1 1 0 0,0 0-1 0 0,-1 0 0 0 0,1-1 1 0 0,2-2-1 0 0,0 0 24 0 0,28-25 164 0 0,77-64 350 0 0,58-20-382 0 0,-167 114-185 0 0,0-1 0 0 0,1 0 0 0 0,-1 1 1 0 0,0-1-1 0 0,0 1 0 0 0,1-1 0 0 0,-1 1 0 0 0,0-1 0 0 0,0 1 0 0 0,0-1 0 0 0,1 1 0 0 0,-1-1 1 0 0,0 1-1 0 0,0-1 0 0 0,0 1 0 0 0,0-1 0 0 0,0 2 0 0 0,0 1-33 0 0,0 1 1 0 0,0 0-1 0 0,-1 0 0 0 0,1-1 1 0 0,-1 1-1 0 0,0 0 0 0 0,0-1 1 0 0,0 1-1 0 0,-1-1 0 0 0,-2 7 1 0 0,-3 3-275 0 0,-14 17 1 0 0,1-1-428 0 0,19-28 339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8:42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322 135 4143 0 0,'1'-1'319'0'0,"21"-11"-218"0"0,-18 10 212 0 0,0-1-1 0 0,0 1 1 0 0,1 0-1 0 0,7-3 1 0 0,5 1 2156 0 0,-8 2-489 0 0,1-1 0 0 0,-1 0 0 0 0,12-5 0 0 0,-22 20-1568 0 0,0-10-368 0 0,0 1-1 0 0,0 0 0 0 0,0-1 0 0 0,0 1 1 0 0,0 0-1 0 0,-1-1 0 0 0,0 0 0 0 0,1 1 1 0 0,-4 2-1 0 0,-21 22 204 0 0,17-19-164 0 0,-16 15 283 0 0,-47 33 0 0 0,45-38-242 0 0,2 2 0 0 0,-26 25 0 0 0,14-7-78 0 0,2 2-1 0 0,-53 79 1 0 0,84-113-5 0 0,0 1 0 0 0,0 0-1 0 0,1 1 1 0 0,0-1 0 0 0,1 1-1 0 0,0-1 1 0 0,0 1 0 0 0,0 0-1 0 0,1 0 1 0 0,1-1 0 0 0,-1 9-1 0 0,1-12-16 0 0,0-1 0 0 0,1 1 0 0 0,-1-1 0 0 0,1 1 0 0 0,-1-1 0 0 0,1 1 0 0 0,0-1 0 0 0,1 0 0 0 0,-1 1 0 0 0,0-1 0 0 0,1 0 0 0 0,0 0 0 0 0,0 0 0 0 0,0 0 0 0 0,0 0-1 0 0,0-1 1 0 0,1 1 0 0 0,-1-1 0 0 0,1 1 0 0 0,-1-1 0 0 0,1 0 0 0 0,0 0 0 0 0,0 0 0 0 0,0 0 0 0 0,0-1 0 0 0,4 2 0 0 0,2 0 57 0 0,0 0 0 0 0,0-1 1 0 0,0 0-1 0 0,0-1 0 0 0,0 0 0 0 0,0 0 0 0 0,0-1 1 0 0,14-1-1 0 0,7-3 331 0 0,35-10 1 0 0,-49 11-265 0 0,161-51 1090 0 0,-5-15-476 0 0,-103 41-541 0 0,-40 16-112 0 0,0-2-1 0 0,-1 0 0 0 0,33-24 1 0 0,-51 31-77 0 0,0 0-1 0 0,0-1 1 0 0,-1-1 0 0 0,0 0 0 0 0,-1 0 0 0 0,0 0 0 0 0,0-1 0 0 0,-1 0-1 0 0,0-1 1 0 0,-1 0 0 0 0,7-15 0 0 0,-12 24-25 0 0,0-1 0 0 0,0 0-1 0 0,0 0 1 0 0,0 0 0 0 0,-1 0 0 0 0,0 0-1 0 0,1 1 1 0 0,-1-1 0 0 0,0 0-1 0 0,0 0 1 0 0,0 0 0 0 0,-1 0 0 0 0,1 0-1 0 0,-1 0 1 0 0,0 0 0 0 0,0 0 0 0 0,0 0-1 0 0,-2-4 1 0 0,1 4 0 0 0,0 0-1 0 0,-1 0 0 0 0,1 0 1 0 0,-1 0-1 0 0,1 1 1 0 0,-1-1-1 0 0,0 1 0 0 0,0 0 1 0 0,0-1-1 0 0,0 2 1 0 0,0-1-1 0 0,0 0 0 0 0,-1 1 1 0 0,-6-3-1 0 0,-10-2-43 0 0,-1 1-1 0 0,0 1 1 0 0,0 1 0 0 0,-40-1-1 0 0,-88 10-269 0 0,95-2 238 0 0,30-2-37 0 0,-26 1-99 0 0,46-3 146 0 0,0-1 0 0 0,1 1 1 0 0,-1-1-1 0 0,0 1 0 0 0,0-1 1 0 0,1 0-1 0 0,-1 0 0 0 0,0-1 1 0 0,1 1-1 0 0,-5-3 0 0 0,7 3 17 0 0,-1 0 0 0 0,1-1 0 0 0,0 1-1 0 0,-1 0 1 0 0,1-1 0 0 0,0 1 0 0 0,0-1 0 0 0,0 1-1 0 0,0-1 1 0 0,0 0 0 0 0,0 1 0 0 0,0-1-1 0 0,0 0 1 0 0,1 0 0 0 0,-1 0 0 0 0,1 0 0 0 0,-1 1-1 0 0,1-1 1 0 0,0 0 0 0 0,0 0 0 0 0,0 0 0 0 0,0 0-1 0 0,0 0 1 0 0,0 0 0 0 0,0 0 0 0 0,1 0 0 0 0,-1 1-1 0 0,1-1 1 0 0,-1 0 0 0 0,2-2 0 0 0,1-5-115 0 0,1 1 0 0 0,0 1 0 0 0,0-1 0 0 0,1 0 0 0 0,7-8 0 0 0,-1 1-316 0 0,1 1 0 0 0,1 1 0 0 0,15-13 0 0 0,4 3-4697 0 0,-7 9-950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22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24 5063 0 0,'0'0'232'0'0,"6"-5"32"0"0,22-14 10246 0 0,-19 32-7205 0 0,-9-9-3057 0 0,1 1 0 0 0,-1-1 1 0 0,0 0-1 0 0,0 1 0 0 0,0-1 0 0 0,0 1 1 0 0,-1-1-1 0 0,1 1 0 0 0,-1-1 0 0 0,-1 0 0 0 0,1 0 1 0 0,-3 6-1 0 0,-4 8 244 0 0,-15 25 1 0 0,13-26-240 0 0,-128 233-317 0 0,119-209-953 0 0,18-40 642 0 0,7-7-3167 0 0,2-3 1820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22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61 268 8751 0 0,'0'0'399'0'0,"-1"0"-4"0"0,-2-4 652 0 0,0 0 0 0 0,0 1 0 0 0,-1-1 0 0 0,1 1 0 0 0,-1 0 0 0 0,-7-5 1 0 0,8 6-926 0 0,0 0 0 0 0,0 0 1 0 0,0 0-1 0 0,0-1 1 0 0,1 1-1 0 0,-4-5 0 0 0,5 5-52 0 0,0 1 0 0 0,0-1-1 0 0,1 1 1 0 0,-1-1 0 0 0,1 1-1 0 0,-1-1 1 0 0,1 1 0 0 0,0-1-1 0 0,0 0 1 0 0,-1 1 0 0 0,1-1-1 0 0,0 1 1 0 0,0-1 0 0 0,1 0 0 0 0,-1 1-1 0 0,0-1 1 0 0,0 1 0 0 0,2-4-1 0 0,0-1 49 0 0,1-1 0 0 0,0 1 0 0 0,0 0 0 0 0,1 0 0 0 0,-1 1-1 0 0,1-1 1 0 0,0 1 0 0 0,1-1 0 0 0,6-5 0 0 0,0 1-9 0 0,1 0 1 0 0,0 1-1 0 0,16-11 0 0 0,-16 14 32 0 0,1 0 0 0 0,-1 0-1 0 0,1 2 1 0 0,19-6 0 0 0,55-8 658 0 0,-64 14-557 0 0,-11 2-119 0 0,91-13 968 0 0,-90 14-902 0 0,0 0-1 0 0,0 1 1 0 0,0 1-1 0 0,1 0 1 0 0,21 5 0 0 0,-32-5-176 0 0,1 0 0 0 0,-1 0 1 0 0,0 0-1 0 0,1 1 0 0 0,-1-1 0 0 0,0 1 1 0 0,0-1-1 0 0,0 1 0 0 0,0 0 0 0 0,-1 0 1 0 0,1 0-1 0 0,0 1 0 0 0,-1-1 0 0 0,0 1 1 0 0,1-1-1 0 0,-1 1 0 0 0,0 0 0 0 0,0 0 1 0 0,-1 0-1 0 0,1 0 0 0 0,-1 0 0 0 0,1 0 1 0 0,-1 1-1 0 0,0-1 0 0 0,0 0 1 0 0,0 1-1 0 0,-1-1 0 0 0,1 1 0 0 0,-1-1 1 0 0,0 0-1 0 0,0 1 0 0 0,0-1 0 0 0,0 1 1 0 0,-1-1-1 0 0,-1 7 0 0 0,-1 1-21 0 0,0 0-1 0 0,-1-1 1 0 0,-1 1 0 0 0,1-1-1 0 0,-2 0 1 0 0,0 0-1 0 0,0-1 1 0 0,0 1 0 0 0,-1-1-1 0 0,-1-1 1 0 0,1 1 0 0 0,-1-2-1 0 0,-12 10 1 0 0,-5 2-32 0 0,0 0 1 0 0,-2-2 0 0 0,-42 21-1 0 0,-92 26-177 0 0,82-35 4 0 0,74-27-176 0 0,-19 6 790 0 0,9-5-4969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22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40 7367 0 0,'-24'1'-76'0'0,"0"0"15604"0"0,35-12-13789 0 0,-5 7-1584 0 0,0 1 0 0 0,1 0 0 0 0,-1 1 0 0 0,0 0 0 0 0,1 0 0 0 0,12-3 0 0 0,-5 3-182 0 0,-1 1-1 0 0,22 0 0 0 0,-1 2-22 0 0,57 1 201 0 0,-74-3-2766 0 0,25-4-1 0 0,-28 2-4959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21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22 220 12439 0 0,'0'0'1126'0'0,"-1"1"-929"0"0,-2 3-13 0 0,1-2 33 0 0,0 0 0 0 0,0 1 0 0 0,1-1 0 0 0,-1 0 0 0 0,1 1 0 0 0,-1-1 0 0 0,1 1 0 0 0,0-1 0 0 0,0 1 0 0 0,-1 5 5202 0 0,3-7-4726 0 0,2 0-609 0 0,-1 0 0 0 0,0 0 0 0 0,1 0-1 0 0,-1-1 1 0 0,0 1 0 0 0,1-1 0 0 0,-1 1-1 0 0,1-1 1 0 0,-1 0 0 0 0,1 0-1 0 0,-1 0 1 0 0,1-1 0 0 0,-1 1 0 0 0,1 0-1 0 0,-1-1 1 0 0,0 0 0 0 0,1 1-1 0 0,-1-1 1 0 0,0 0 0 0 0,3-2 0 0 0,7-3 42 0 0,0-1 0 0 0,16-12 0 0 0,-19 13-84 0 0,254-186 51 0 0,-225 166-157 0 0,-36 38 11 0 0,-4 5 63 0 0,-1 0 0 0 0,-7 22 0 0 0,5-19 75 0 0,-3 25 0 0 0,5-16 192 0 0,2 0 0 0 0,6 56 0 0 0,-5-27 50 0 0,0-42-536 0 0,2 29 0 0 0,-2-43-342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23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66 16495 0 0,'0'0'1658'0'0,"0"9"-1500"0"0,-6 110 2802 0 0,-7 68-1013 0 0,11-163-1899 0 0,1-13-21 0 0,0 0 1 0 0,-1 0-1 0 0,-2 11 0 0 0,0-9 303 0 0,3-16 294 0 0,2-12-98 0 0,3 2-367 0 0,0 0 0 0 0,1 0 0 0 0,0 0 0 0 0,1 0-1 0 0,10-13 1 0 0,41-57 288 0 0,-34 54-320 0 0,1 2 0 0 0,53-47 1 0 0,67-33 58 0 0,-142 106-188 0 0,11-8-9 0 0,-1 1 0 0 0,1 1 0 0 0,25-11-1 0 0,-36 18-92 0 0,-1 0 0 0 0,0 0 0 0 0,0 0 0 0 0,0 0 0 0 0,0 0 0 0 0,1 0-1 0 0,-1 0 1 0 0,0 0 0 0 0,0 0 0 0 0,0 1 0 0 0,0-1 0 0 0,3 1 0 0 0,6 5-4174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23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212 141 7831 0 0,'45'-44'1924'0'0,"-4"-2"4151"0"0,-35 38-5033 0 0,0 1-1 0 0,-1-2 1 0 0,7-13 1024 0 0,-26 17-1064 0 0,9 6-965 0 0,0-1-1 0 0,-1 1 1 0 0,1 1 0 0 0,0-1-1 0 0,0 1 1 0 0,0-1 0 0 0,0 2-1 0 0,0-1 1 0 0,1 0 0 0 0,-9 6-1 0 0,-5 5-69 0 0,-18 17-1 0 0,36-30 34 0 0,-42 38 0 0 0,3 2 0 0 0,-53 68 0 0 0,89-105 15 0 0,0 1 0 0 0,1 0 0 0 0,-1 0-1 0 0,1 0 1 0 0,0 0 0 0 0,0 0 0 0 0,0 1 0 0 0,-1 4-1 0 0,2-7 301 0 0,6-2-186 0 0,0 0 1 0 0,-1 0-1 0 0,1 0 0 0 0,-1-1 1 0 0,1 0-1 0 0,-1 0 0 0 0,1 0 1 0 0,-1 0-1 0 0,8-4 0 0 0,1-2 71 0 0,-1-1-1 0 0,0 0 0 0 0,21-18 0 0 0,-22 17-184 0 0,0 0 0 0 0,1 0 0 0 0,0 1 0 0 0,0 0 0 0 0,22-9 0 0 0,-32 17-76 0 0,-2 10 23 0 0,-1 0 0 0 0,0 0 1 0 0,0 0-1 0 0,-1 0 0 0 0,0 0 1 0 0,-1 0-1 0 0,-6 15 0 0 0,5-14 29 0 0,3-6-10 0 0,-1-2-56 0 0,1 0-1 0 0,0 1 0 0 0,0-1 1 0 0,0 1-1 0 0,1-1 0 0 0,-1 1 0 0 0,1-1 1 0 0,0 1-1 0 0,0 3 0 0 0,0-6 43 0 0,0-1-1 0 0,0 0 0 0 0,1 0 1 0 0,-1 0-1 0 0,0 1 0 0 0,0-1 1 0 0,1 0-1 0 0,-1 0 0 0 0,0 0 1 0 0,0 1-1 0 0,1-1 0 0 0,-1 0 1 0 0,0 0-1 0 0,0 0 1 0 0,1 0-1 0 0,-1 0 0 0 0,0 0 1 0 0,1 0-1 0 0,-1 0 0 0 0,0 0 1 0 0,1 0-1 0 0,-1 0 0 0 0,0 0 1 0 0,0 0-1 0 0,1 0 0 0 0,-1 0 1 0 0,0 0-1 0 0,1 0 1 0 0,-1 0-1 0 0,0 0 0 0 0,1 0 1 0 0,-1 0-1 0 0,0-1 0 0 0,11-3-666 0 0,4-5-160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24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0 14279 0 0,'0'2'3531'0'0,"-1"1"-2766"0"0,1-1-1 0 0,-1 1 1 0 0,0 0 0 0 0,0 0-1 0 0,-1-1 1 0 0,-1 4 0 0 0,-13 19 1289 0 0,3-7-1964 0 0,-66 120-48 0 0,-99 237 0 0 0,175-366-142 0 0,0-1 0 0 0,0 0 1 0 0,0 1-1 0 0,1-1 0 0 0,0 1 0 0 0,0 10 0 0 0,2-17-164 0 0,17 3-830 0 0,-7-7-215 0 0,0-1-349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24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9 15487 0 0,'0'0'1408'0'0,"1"0"-1162"0"0,15-4 208 0 0,14 0 2317 0 0,-29 4-2714 0 0,-1 0 1 0 0,1 0 0 0 0,-1 0-1 0 0,1 0 1 0 0,-1 0 0 0 0,1 1-1 0 0,0-1 1 0 0,-1 0 0 0 0,1 0-1 0 0,-1 1 1 0 0,1-1-1 0 0,-1 0 1 0 0,1 1 0 0 0,-1-1-1 0 0,1 0 1 0 0,-1 1 0 0 0,0-1-1 0 0,1 1 1 0 0,-1-1-1 0 0,0 1 1 0 0,1-1 0 0 0,-1 1-1 0 0,0-1 1 0 0,1 1 0 0 0,-1-1-1 0 0,0 1 1 0 0,0 0 0 0 0,0-1-1 0 0,0 1 1 0 0,1 0-1 0 0,-1 1-7 0 0,0 0 0 0 0,0-1 0 0 0,1 1 0 0 0,-1-1 0 0 0,0 1-1 0 0,-1 0 1 0 0,1-1 0 0 0,0 1 0 0 0,0 0 0 0 0,-1 1-1 0 0,-35 68 545 0 0,28-56-416 0 0,0-1-1 0 0,1 1 1 0 0,0 0-1 0 0,1 1 1 0 0,-7 29-1 0 0,13-44-148 0 0,0-1 0 0 0,0 0 0 0 0,0 1 0 0 0,0-1-1 0 0,0 0 1 0 0,0 1 0 0 0,0-1 0 0 0,0 0 0 0 0,0 1 0 0 0,0-1-1 0 0,0 0 1 0 0,0 1 0 0 0,0-1 0 0 0,0 0 0 0 0,0 1 0 0 0,1-1-1 0 0,-1 0 1 0 0,0 1 0 0 0,0-1 0 0 0,0 0 0 0 0,1 0 0 0 0,-1 1 0 0 0,0-1-1 0 0,0 0 1 0 0,1 0 0 0 0,-1 1 0 0 0,0-1 0 0 0,0 0 0 0 0,1 0-1 0 0,-1 0 1 0 0,1 1 0 0 0,13 0 429 0 0,14-7 129 0 0,12-10-255 0 0,-1-2-1 0 0,64-39 1 0 0,-10 1-2279 0 0,-58 40-6231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24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48 12671 0 0,'0'0'1143'0'0,"7"17"-46"0"0,0 6 1871 0 0,-7-22-2152 0 0,13 8 1382 0 0,-11-9-2018 0 0,0 0 1 0 0,1 1 0 0 0,-1-1 0 0 0,1 0 0 0 0,0 0 0 0 0,-1 0 0 0 0,1-1 0 0 0,-1 1 0 0 0,0-1 0 0 0,1 1 0 0 0,-1-1 0 0 0,1 0 0 0 0,2-1 0 0 0,32-18 791 0 0,-26 13-683 0 0,10-4 52 0 0,-16 9-333 0 0,0 0 1 0 0,0 0-1 0 0,0-1 1 0 0,0 0-1 0 0,-1 0 0 0 0,1-1 1 0 0,-1 1-1 0 0,0-1 1 0 0,0 0-1 0 0,0 0 1 0 0,0 0-1 0 0,-1 0 0 0 0,5-7 1 0 0,-8 10-260 0 0,-1 0-37 0 0,-5 1 204 0 0,1 1 0 0 0,0-1 0 0 0,0 1 0 0 0,0 0 0 0 0,0 0-1 0 0,1 0 1 0 0,-1 1 0 0 0,0-1 0 0 0,0 1 0 0 0,1 0 0 0 0,-1 1 0 0 0,1-1 0 0 0,-1 1 0 0 0,-4 4 0 0 0,-7 6 7 0 0,0 0 1 0 0,-16 18-1 0 0,13-12 100 0 0,2 2-1 0 0,0-1 0 0 0,2 2 0 0 0,0 0 0 0 0,1 1 0 0 0,-18 42 0 0 0,31-63-7 0 0,0 0 0 0 0,0 1 0 0 0,1-1-1 0 0,-1 0 1 0 0,1 0 0 0 0,-1 1 0 0 0,1-1 0 0 0,0 0 0 0 0,0 1-1 0 0,0-1 1 0 0,0 1 0 0 0,0-1 0 0 0,0 0 0 0 0,1 1 0 0 0,-1-1-1 0 0,2 4 1 0 0,-1-4-6 0 0,0-1 0 0 0,0 1 1 0 0,0-1-1 0 0,1 0 0 0 0,-1 0 0 0 0,0 0 0 0 0,0 0 0 0 0,1 0 0 0 0,-1 0 0 0 0,1 0 0 0 0,-1 0 1 0 0,1 0-1 0 0,-1 0 0 0 0,1-1 0 0 0,-1 1 0 0 0,1-1 0 0 0,0 1 0 0 0,-1-1 0 0 0,1 0 1 0 0,0 0-1 0 0,0 0 0 0 0,-1 0 0 0 0,1 0 0 0 0,1 0 0 0 0,13-1-254 0 0,0-2 0 0 0,0 1 0 0 0,0-2 0 0 0,0 0 0 0 0,16-8 0 0 0,-18 8 12 0 0,18-7-728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26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1375 0 0,'-24'8'24418'0'0,"24"-6"-22959"0"0,1 1-3296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09:29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8751 0 0,'0'0'674'0'0,"16"-6"5503"0"0,-15 6-6209 0 0,15-2 6032 0 0,-2 3-9375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8:57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234 233 3223 0 0,'0'0'11671'0'0,"1"2"-11415"0"0,-1 0-205 0 0,1 0-1 0 0,-1 1 1 0 0,0-1-1 0 0,1 1 1 0 0,-1-1-1 0 0,0 0 1 0 0,-1 1-1 0 0,1-1 1 0 0,0 1 0 0 0,-1-1-1 0 0,1 0 1 0 0,-1 1-1 0 0,0-1 1 0 0,-1 3-1 0 0,-18 36 178 0 0,12-25-151 0 0,-12 26 64 0 0,-24 44 323 0 0,10-29 189 0 0,32-54-615 0 0,0-1 0 0 0,0 1 1 0 0,0 0-1 0 0,0-1 0 0 0,0 1 0 0 0,0-1 0 0 0,-1 0 0 0 0,1 0 0 0 0,-1 0 0 0 0,-5 4 1 0 0,-31 11 122 0 0,35-15-147 0 0,-15 2 39 0 0,10-3-39 0 0,5-6 55 0 0,4 4-65 0 0,0 1 1 0 0,0-1 0 0 0,0 0-1 0 0,0 1 1 0 0,0-1-1 0 0,0 0 1 0 0,1 1-1 0 0,-1-1 1 0 0,0 1 0 0 0,0-1-1 0 0,1 0 1 0 0,-1 1-1 0 0,0-1 1 0 0,1 1-1 0 0,-1-1 1 0 0,0 1-1 0 0,1-1 1 0 0,0 0 0 0 0,0 0 1 0 0,9-13-6 0 0,0 0 0 0 0,21-20 0 0 0,4-5 0 0 0,260-297-488 0 0,-274 315 488 0 0,31-22-1 0 0,-41 35 3 0 0,0 0 0 0 0,1 1 0 0 0,0 1 0 0 0,0 0 0 0 0,14-5 0 0 0,-24 10 1 0 0,-1 0-1 0 0,1 1 1 0 0,-1 0-1 0 0,1-1 1 0 0,-1 1 0 0 0,1 0-1 0 0,-1 0 1 0 0,1-1 0 0 0,-1 1-1 0 0,1 0 1 0 0,0 1 0 0 0,-1-1-1 0 0,1 0 1 0 0,-1 0 0 0 0,1 1-1 0 0,-1-1 1 0 0,1 1 0 0 0,-1-1-1 0 0,1 1 1 0 0,1 1 0 0 0,-1-1 1 0 0,-1 0 0 0 0,0 1 0 0 0,1-1 0 0 0,-1 1 0 0 0,0-1 0 0 0,0 1 0 0 0,0 0 0 0 0,0-1 0 0 0,0 1 0 0 0,-1 0 0 0 0,1 0 0 0 0,0-1 0 0 0,-1 1 0 0 0,1 3 0 0 0,0 3 12 0 0,0 0 1 0 0,-1-1-1 0 0,0 1 1 0 0,0 0-1 0 0,-1 0 1 0 0,0 0-1 0 0,-2 8 1 0 0,-5 10 53 0 0,-1 0 1 0 0,-1-1 0 0 0,-2 0-1 0 0,0-1 1 0 0,-18 26-1 0 0,-5 9 312 0 0,22-32-352 0 0,-18 45 0 0 0,28-63-52 0 0,2-8-534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8:58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105 211 5063 0 0,'0'0'390'0'0,"0"2"-252"0"0,0 0 382 0 0,0 0 0 0 0,0 1 0 0 0,0-1 0 0 0,1 0-1 0 0,-1 1 1 0 0,1-1 0 0 0,-1 0 0 0 0,1 1 0 0 0,0-1-1 0 0,0 0 1 0 0,2 3 0 0 0,-2-3-269 0 0,0 0 0 0 0,1-1 0 0 0,-1 1 0 0 0,1-1 0 0 0,-1 1 0 0 0,1-1 1 0 0,0 0-1 0 0,-1 1 0 0 0,1-1 0 0 0,3 1 0 0 0,1 1-6 0 0,1-1 0 0 0,-1 0 0 0 0,1-1 0 0 0,-1 0 0 0 0,1 0 0 0 0,7 0 0 0 0,-4 0 440 0 0,5 0-143 0 0,1-2 0 0 0,0 0-1 0 0,-1-1 1 0 0,1-1 0 0 0,-1 0-1 0 0,26-9 1 0 0,-24 7-282 0 0,-11 3-166 0 0,0 1 0 0 0,-1-1-1 0 0,1-1 1 0 0,-1 1 0 0 0,7-4-1 0 0,30-29 216 0 0,-38 32-316 0 0,-1-1-69 0 0,1 0 0 0 0,-1 0 0 0 0,0 0 0 0 0,0 0 0 0 0,-1 0 0 0 0,1-1 0 0 0,-1 1 0 0 0,0-1 1 0 0,0 0-1 0 0,2-7 0 0 0,-1-1-253 0 0,0 0 1 0 0,2-24 0 0 0,-5 32 282 0 0,0 0 0 0 0,0 1 0 0 0,0-1 0 0 0,0 0 0 0 0,-1 0 0 0 0,1 1 0 0 0,-1-1 0 0 0,-1 0 0 0 0,1 1 0 0 0,-1-1 0 0 0,-3-6 0 0 0,-1 4 46 0 0,-2 4 0 0 0,1 4 0 0 0,1 0 0 0 0,-1 0 0 0 0,1 1 0 0 0,-1 0 0 0 0,1 0 0 0 0,0 1 0 0 0,0 0 0 0 0,-8 5 0 0 0,-10 7 0 0 0,1 1 0 0 0,1 2 0 0 0,-22 20 0 0 0,6-4 0 0 0,-3 2 126 0 0,2 1-1 0 0,-67 82 0 0 0,100-111-68 0 0,0 0-1 0 0,1 0 1 0 0,0 1-1 0 0,0 0 1 0 0,1 0-1 0 0,0 0 1 0 0,-3 14-1 0 0,6-18 24 0 0,0 0-1 0 0,0 0 1 0 0,0 0 0 0 0,1 0-1 0 0,0 0 1 0 0,0 0-1 0 0,0 0 1 0 0,1 0 0 0 0,0 0-1 0 0,0 0 1 0 0,0-1-1 0 0,0 1 1 0 0,1 0 0 0 0,0 0-1 0 0,0-1 1 0 0,4 7-1 0 0,5 9 267 0 0,-4-7-149 0 0,1-1 0 0 0,0 0 0 0 0,1 0 0 0 0,17 18 0 0 0,-24-28-185 0 0,-1 0 0 0 0,1-1 0 0 0,0 1 0 0 0,-1-1-1 0 0,1 1 1 0 0,0-1 0 0 0,0 0 0 0 0,0 0 0 0 0,0 0 0 0 0,0 0 0 0 0,4 2 0 0 0,-1-2 2 0 0,-4 0-9 0 0,0-1 0 0 0,0 1-1 0 0,1-1 1 0 0,-1 1-1 0 0,0-1 1 0 0,0 1-1 0 0,0-1 1 0 0,1 0 0 0 0,-1 0-1 0 0,0 0 1 0 0,1 0-1 0 0,-1 0 1 0 0,0 0-1 0 0,0 0 1 0 0,1 0 0 0 0,-1 0-1 0 0,0 0 1 0 0,0-1-1 0 0,1 1 1 0 0,-1-1-1 0 0,2 0 1 0 0,2-1 21 0 0,14-5-167 0 0,0-1 1 0 0,17-10-1 0 0,8-3-3769 0 0,-29 15-3098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8:59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418 187 3223 0 0,'-1'-1'5080'0'0,"-8"-4"1916"0"0,9 0-6831 0 0,1 1 0 0 0,-1 0-1 0 0,1-1 1 0 0,0 1 0 0 0,0 0 0 0 0,0 0-1 0 0,0 0 1 0 0,1 0 0 0 0,2-6-1 0 0,2 0 1 0 0,1 0-1 0 0,8-10 1 0 0,-7 11-96 0 0,-1-1-1 0 0,0 0 1 0 0,0 0 0 0 0,9-23-1 0 0,-15 30-1 0 0,-1 3-65 0 0,0-1 0 0 0,0 0 0 0 0,0 1 0 0 0,0-1 0 0 0,0 1 1 0 0,0-1-1 0 0,0 0 0 0 0,0 1 0 0 0,0-1 0 0 0,-1 0 0 0 0,1 1 0 0 0,0-1 0 0 0,0 1 1 0 0,0-1-1 0 0,-1 1 0 0 0,1-1 0 0 0,0 1 0 0 0,-1-1 0 0 0,1 1 0 0 0,-1-1 0 0 0,1 1 1 0 0,0-1-1 0 0,-1 1 0 0 0,1-1 0 0 0,-1 1 0 0 0,1 0 0 0 0,-1-1 0 0 0,1 1 0 0 0,-1 0 0 0 0,1-1 1 0 0,-1 1-1 0 0,0 0 0 0 0,1 0 0 0 0,-1 0 0 0 0,1-1 0 0 0,-1 1 0 0 0,0 0 0 0 0,1 0 1 0 0,-2 0-1 0 0,0 0-2 0 0,-3 0-16 0 0,0-1-1 0 0,-1 1 1 0 0,1 1-1 0 0,-1-1 1 0 0,1 1-1 0 0,0 0 0 0 0,-1 0 1 0 0,-5 2-1 0 0,-42 18-295 0 0,43-17 221 0 0,-22 10-75 0 0,1 2 0 0 0,1 2 0 0 0,-49 36 0 0 0,49-32 183 0 0,6-5 63 0 0,1 2 0 0 0,-29 28 0 0 0,46-41-55 0 0,0 1 1 0 0,0 1-1 0 0,1-1 1 0 0,0 1 0 0 0,0 0-1 0 0,1 0 1 0 0,0 0 0 0 0,0 1-1 0 0,1 0 1 0 0,0-1 0 0 0,-3 18-1 0 0,5-22 106 0 0,1 1 0 0 0,-1-1 0 0 0,1 1-1 0 0,0-1 1 0 0,1 0 0 0 0,-1 1 0 0 0,1-1 0 0 0,0 0-1 0 0,0 1 1 0 0,0-1 0 0 0,1 0 0 0 0,-1 0 0 0 0,1 0-1 0 0,3 6 1 0 0,-3-7-53 0 0,0-1 0 0 0,-1 0-1 0 0,1 0 1 0 0,0 0 0 0 0,0 0-1 0 0,1 0 1 0 0,-1 0 0 0 0,0 0-1 0 0,0 0 1 0 0,1-1 0 0 0,-1 0 0 0 0,1 1-1 0 0,0-1 1 0 0,-1 0 0 0 0,1 0-1 0 0,0 0 1 0 0,0-1 0 0 0,-1 1-1 0 0,1-1 1 0 0,0 1 0 0 0,0-1-1 0 0,0 0 1 0 0,3 0 0 0 0,2-1 37 0 0,1-1 0 0 0,-1 1 1 0 0,0-2-1 0 0,0 1 0 0 0,0-1 0 0 0,0 0 1 0 0,0-1-1 0 0,-1 1 0 0 0,8-6 1 0 0,10-8 148 0 0,27-23 1 0 0,-44 33-217 0 0,4-3-136 0 0,-2-1 0 0 0,1 0 0 0 0,-1-1 0 0 0,-1 0 0 0 0,0 0-1 0 0,-1-1 1 0 0,12-25 0 0 0,-19 37-40 0 0,-3 2-206 0 0,0 0 328 0 0,1 0-1 0 0,0 1 1 0 0,-1-1 0 0 0,1 1-1 0 0,0-1 1 0 0,0 1 0 0 0,0-1 0 0 0,-1 3-1 0 0,0-2-4 0 0,-4 6 14 0 0,1 1 0 0 0,0 0 0 0 0,0 0 0 0 0,-5 16 1 0 0,8-19 12 0 0,0 0 0 0 0,0 0 0 0 0,1 1 1 0 0,0-1-1 0 0,0 0 0 0 0,0 1 1 0 0,1-1-1 0 0,1 11 0 0 0,-1-15-24 0 0,1 0 0 0 0,-1 0 0 0 0,1-1 0 0 0,0 1 0 0 0,0 0 0 0 0,-1-1 0 0 0,1 1-1 0 0,0 0 1 0 0,0-1 0 0 0,1 1 0 0 0,-1-1 0 0 0,0 0 0 0 0,0 1 0 0 0,1-1 0 0 0,-1 0 0 0 0,1 0 0 0 0,-1 0-1 0 0,1 0 1 0 0,-1 0 0 0 0,1 0 0 0 0,0 0 0 0 0,-1 0 0 0 0,1-1 0 0 0,0 1 0 0 0,0-1 0 0 0,-1 1 0 0 0,1-1-1 0 0,0 0 1 0 0,3 0 0 0 0,5 1-223 0 0,-1-1-1 0 0,0 0 1 0 0,0 0 0 0 0,16-4-1 0 0,0-2-1632 0 0,0-1 0 0 0,38-18 1 0 0,-33 13-1995 0 0,-4 2-885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21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13823 0 0,'0'0'12040'0'0,"-4"10"-15784"0"0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8:59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27 444 7367 0 0,'0'19'661'0'0,"-1"0"0"0"0,-6 30 0 0 0,5-39 666 0 0,-1 0 1 0 0,0-1 0 0 0,-8 17 2301 0 0,15-20 949 0 0,6-16-3055 0 0,-8 6-1396 0 0,0 0-1 0 0,-1-1 1 0 0,1 1 0 0 0,-1 0-1 0 0,1-1 1 0 0,-1 1 0 0 0,-1 0-1 0 0,1-1 1 0 0,0-8-1 0 0,1-9 272 0 0,2 1 5 0 0,1 1-1 0 0,1 0 1 0 0,12-30 0 0 0,-13 40-350 0 0,1 0-1 0 0,-1 0 1 0 0,1 0 0 0 0,1 1-1 0 0,0 0 1 0 0,0 0 0 0 0,1 1 0 0 0,10-9-1 0 0,1 2-21 0 0,0 1-1 0 0,1 1 0 0 0,1 1 0 0 0,24-11 0 0 0,93-32 119 0 0,-75 32-126 0 0,10-5-35 0 0,142-62-77 0 0,-162 58-562 0 0,-69 33-973 0 0,-6 3 25 0 0,-6 1-66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9:00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 9007 0 0,'0'0'1982'0'0,"2"1"-854"0"0,24 16 3689 0 0,-25-16-4056 0 0,-1-1-685 0 0,1 0 0 0 0,-1 0 0 0 0,0 0 0 0 0,0 0 0 0 0,0 0 0 0 0,0 0 0 0 0,1 0 0 0 0,-1 0 0 0 0,0 0 0 0 0,0 0 0 0 0,0 0 0 0 0,0 0 0 0 0,1 0 0 0 0,-1 0 0 0 0,0 0 0 0 0,0 0 0 0 0,0 0 0 0 0,0 0 0 0 0,1 0 0 0 0,-1 0 0 0 0,0 0 0 0 0,0 0 0 0 0,0 0 0 0 0,0 1 0 0 0,0-1 0 0 0,1 0 0 0 0,-1 0 0 0 0,0 0 0 0 0,0 0 0 0 0,0 0 0 0 0,0 0 0 0 0,0 1 0 0 0,0-1 0 0 0,0 0 0 0 0,1 0 0 0 0,-1 0 0 0 0,0 0 0 0 0,0 1 0 0 0,0-1 0 0 0,0 0 0 0 0,0 0 0 0 0,0 0 0 0 0,0 0 0 0 0,0 1 0 0 0,0-1 0 0 0,0 0 0 0 0,0 0 0 0 0,0 0 0 0 0,0 0 0 0 0,0 1 0 0 0,0-1 0 0 0,0 0 0 0 0,0 0 0 0 0,0 0 0 0 0,0 0 0 0 0,0 1 0 0 0,-1-1 0 0 0,1 0 0 0 0,0 0 0 0 0,0 0 0 0 0,0 0 0 0 0,0 0 0 0 0,0 1 0 0 0,0-1 0 0 0,-1 0 0 0 0,-7 8 1271 0 0,-51 32-1347 0 0,-46 33-274 0 0,104-72 274 0 0,-124 101-340 0 0,107-86 281 0 0,1 2 1 0 0,1 0-1 0 0,0 1 1 0 0,-20 32-1 0 0,34-48 66 0 0,0 1 0 0 0,0 0 0 0 0,1-1 0 0 0,-1 1 0 0 0,1 0 0 0 0,0 0 0 0 0,0 0 0 0 0,0 0 0 0 0,0 1 0 0 0,1-1 0 0 0,0 0 0 0 0,-1 0-1 0 0,2 0 1 0 0,-1 0 0 0 0,0 1 0 0 0,1-1 0 0 0,0 0 0 0 0,0 0 0 0 0,1 4 0 0 0,0-5 2 0 0,-1 0 0 0 0,1 1-1 0 0,0-1 1 0 0,0 0 0 0 0,0 0 0 0 0,0 0 0 0 0,1-1-1 0 0,-1 1 1 0 0,1 0 0 0 0,-1-1 0 0 0,1 0-1 0 0,0 1 1 0 0,0-1 0 0 0,0 0 0 0 0,0-1 0 0 0,1 1-1 0 0,-1 0 1 0 0,0-1 0 0 0,1 0 0 0 0,-1 0-1 0 0,7 1 1 0 0,2 0 39 0 0,0-1 1 0 0,0 0-1 0 0,0-1 0 0 0,0 0 0 0 0,0-1 0 0 0,0 0 0 0 0,0-1 1 0 0,16-5-1 0 0,8-4 111 0 0,45-22 0 0 0,-62 25-83 0 0,126-51 319 0 0,-116 50-325 0 0,33-15 105 0 0,-50 18-153 0 0,0-2 0 0 0,-1 1 0 0 0,1-2-1 0 0,-2 1 1 0 0,1-2 0 0 0,-1 1 0 0 0,-1-1 0 0 0,0-1-1 0 0,0 1 1 0 0,-1-2 0 0 0,0 1 0 0 0,-1-1 0 0 0,10-23-1 0 0,-14 28 0 0 0,-1 1 0 0 0,-1-1 0 0 0,1 0-1 0 0,-1 0 1 0 0,0 1 0 0 0,-1-1 0 0 0,1 0-1 0 0,-1 0 1 0 0,-1 0 0 0 0,1 0 0 0 0,-1 0-1 0 0,-1 0 1 0 0,1 1 0 0 0,-1-1-1 0 0,0 0 1 0 0,-1 1 0 0 0,1 0 0 0 0,-1-1-1 0 0,-4-5 1 0 0,5 10-28 0 0,1-1-1 0 0,-1 1 0 0 0,1 0 1 0 0,-1-1-1 0 0,0 1 1 0 0,0 0-1 0 0,0 0 1 0 0,-1 0-1 0 0,1 0 1 0 0,0 1-1 0 0,-1-1 1 0 0,1 0-1 0 0,-1 1 1 0 0,1 0-1 0 0,-1 0 1 0 0,0 0-1 0 0,1 0 0 0 0,-1 0 1 0 0,0 0-1 0 0,0 1 1 0 0,0-1-1 0 0,-5 1 1 0 0,-4 0-56 0 0,-1 1 0 0 0,1 0 0 0 0,-1 1 0 0 0,-13 3 0 0 0,14-2 15 0 0,0-1-1 0 0,-17 2 1 0 0,27-4-24 0 0,-1-3 0 0 0,2 1 73 0 0,-9-6-77 0 0,9 8 70 0 0,0-1 0 0 0,0 1 0 0 0,0 0 0 0 0,0-1 0 0 0,-1 1-1 0 0,1 0 1 0 0,0 0 0 0 0,0 0 0 0 0,0 0 0 0 0,0 0 0 0 0,0 0 0 0 0,-1 0 0 0 0,1 0 0 0 0,0 1-1 0 0,0-1 1 0 0,0 0 0 0 0,-2 1 0 0 0,-21 11-207 0 0,14-7 21 0 0,-43 23-2162 0 0,-65 47-1 0 0,102-64 1186 0 0,2-2-1082 0 0,4-1-3781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9:21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349 316 1839 0 0,'0'0'83'0'0,"2"-1"-6"0"0,17-15-61 0 0,12-6 9278 0 0,-30 22-9178 0 0,0 0 0 0 0,0 0 0 0 0,0 0 0 0 0,-1-1 0 0 0,1 1 0 0 0,0 0 0 0 0,-1-1 0 0 0,1 1 0 0 0,0-1 1 0 0,-1 1-1 0 0,1-1 0 0 0,1 0 0 0 0,-1 0 79 0 0,1 0 1750 0 0,12 5-1456 0 0,-12-4-469 0 0,1 0-1 0 0,-1 0 0 0 0,1-1 0 0 0,-1 1 1 0 0,1 0-1 0 0,-1-1 0 0 0,1 0 1 0 0,-1 1-1 0 0,0-1 0 0 0,1 0 1 0 0,-1 0-1 0 0,0-1 0 0 0,0 1 1 0 0,1 0-1 0 0,2-4 0 0 0,-2 3 14 0 0,-1 1-5 0 0,0-1 1 0 0,0 0 0 0 0,-1 0 0 0 0,1 0-1 0 0,0 0 1 0 0,-1 0 0 0 0,0 0 0 0 0,1-1 0 0 0,-1 1-1 0 0,1-3 1 0 0,1-2 41 0 0,3-5 53 0 0,0 1-1 0 0,-1-1 0 0 0,-1 0 1 0 0,0 0-1 0 0,-1 0 1 0 0,0 0-1 0 0,0-1 0 0 0,-2 1 1 0 0,1-16-1 0 0,-1 7-18 0 0,0 15-80 0 0,-1-1 0 0 0,0 1 0 0 0,0-1 0 0 0,-1 1 0 0 0,-1-8 0 0 0,0 10 40 0 0,-9-10-46 0 0,5 13-21 0 0,3 1 4 0 0,-11-3-1 0 0,-1 4 0 0 0,8 2-11 0 0,1 0 0 0 0,0 0 0 0 0,0 1 0 0 0,0 0 0 0 0,0 0 0 0 0,0 0 0 0 0,-9 11 0 0 0,3-5 19 0 0,-56 57-70 0 0,14-12 60 0 0,-110 104 2 0 0,147-144 17 0 0,2 1 0 0 0,0 1-1 0 0,1 0 1 0 0,-14 24 0 0 0,23-33 30 0 0,0 0 0 0 0,1 1 0 0 0,0-1 0 0 0,1 1 0 0 0,0 0 0 0 0,0 0 1 0 0,1 0-1 0 0,0 0 0 0 0,1 0 0 0 0,0 0 0 0 0,0 1 0 0 0,2 15 0 0 0,-1-22-23 0 0,0 0-1 0 0,1 0 1 0 0,0 0-1 0 0,-1 0 1 0 0,1 0 0 0 0,0 0-1 0 0,0 0 1 0 0,1 0-1 0 0,-1-1 1 0 0,0 1-1 0 0,1 0 1 0 0,0-1 0 0 0,0 1-1 0 0,0-1 1 0 0,0 0-1 0 0,0 0 1 0 0,0 0-1 0 0,0 0 1 0 0,1 0 0 0 0,-1 0-1 0 0,1 0 1 0 0,-1-1-1 0 0,1 1 1 0 0,0-1-1 0 0,-1 0 1 0 0,1 0-1 0 0,0 0 1 0 0,0 0 0 0 0,5 1-1 0 0,0-1 63 0 0,-1-1 0 0 0,1 1 0 0 0,-1-1 0 0 0,0-1 0 0 0,1 1 0 0 0,-1-1 0 0 0,1-1 0 0 0,-1 1 0 0 0,0-1 0 0 0,0 0 0 0 0,9-4 0 0 0,24-15 269 0 0,-1-1 0 0 0,46-33 1 0 0,-72 45-345 0 0,19-10 5 0 0,-20 12-16 0 0,-12 8 0 0 0,1-1 0 0 0,-1 0 0 0 0,1 1 0 0 0,-1-1 0 0 0,1 0 0 0 0,-1 1 0 0 0,1-1 0 0 0,-1 0 0 0 0,0 1 0 0 0,0-1 0 0 0,1 0 0 0 0,-1 0 0 0 0,0 1 0 0 0,0-3 0 0 0,1 0 0 0 0,-1-2 0 0 0,-9-16 0 0 0,3 10 0 0 0,-3 2 0 0 0,2 4-13 0 0,7 5 12 0 0,0 0 0 0 0,0 0 0 0 0,0 0 0 0 0,0 0 1 0 0,0 0-1 0 0,0 0 0 0 0,0-1 0 0 0,0 1 0 0 0,0 0 0 0 0,0 0 1 0 0,0 0-1 0 0,0 0 0 0 0,-1 0 0 0 0,1 0 0 0 0,0 0 0 0 0,0 0 0 0 0,0 0 1 0 0,0 0-1 0 0,0 0 0 0 0,0 0 0 0 0,0 0 0 0 0,0 0 0 0 0,0 0 1 0 0,0 0-1 0 0,0 0 0 0 0,0 0 0 0 0,0 0 0 0 0,-1 0 0 0 0,1 0 0 0 0,0 0 1 0 0,0 1-1 0 0,0-1 0 0 0,0 0 0 0 0,0 0 0 0 0,0 0 0 0 0,0 0 1 0 0,0 0-1 0 0,0 0 0 0 0,0 0 0 0 0,0 0 0 0 0,0 0 0 0 0,0 0 0 0 0,0 0 1 0 0,0 0-1 0 0,0 0 0 0 0,0 0 0 0 0,0 0 0 0 0,0 0 0 0 0,0 0 1 0 0,0 1-1 0 0,0-1 0 0 0,0 0 0 0 0,0 0 0 0 0,0 0 0 0 0,0 0 0 0 0,0 0 1 0 0,0 0-1 0 0,0 0 0 0 0,0 0 0 0 0,0 0 0 0 0,0 0 0 0 0,0 0 1 0 0,-6 13 4 0 0,1 0 1 0 0,1 0-1 0 0,0 0 1 0 0,1 1-1 0 0,0-1 1 0 0,-1 19-1 0 0,2 3 84 0 0,3 49-1 0 0,1-67-75 0 0,-2-16-19 0 0,0-1 1 0 0,0 1-1 0 0,1-1 0 0 0,-1 1 0 0 0,0 0 0 0 0,0-1 1 0 0,0 1-1 0 0,1-1 0 0 0,-1 1 0 0 0,0-1 0 0 0,0 1 1 0 0,1-1-1 0 0,-1 1 0 0 0,1-1 0 0 0,-1 1 0 0 0,0-1 0 0 0,1 1 1 0 0,0 0-1 0 0,1-1-65 0 0,-1 0 1 0 0,1 0 0 0 0,-1 1-1 0 0,1-1 1 0 0,0 0-1 0 0,-1 0 1 0 0,1-1 0 0 0,0 1-1 0 0,-1 0 1 0 0,1-1 0 0 0,-1 1-1 0 0,1 0 1 0 0,-1-1-1 0 0,1 0 1 0 0,-1 1 0 0 0,1-1-1 0 0,-1 0 1 0 0,0 0-1 0 0,1 0 1 0 0,-1 0 0 0 0,2-1-1 0 0,16-17-868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9:22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 15575 0 0,'0'0'1751'0'0,"-2"10"-6"0"0,3 1-1009 0 0,0 1 1 0 0,5 20-1 0 0,-4-24-682 0 0,0 0 1 0 0,-1 0 0 0 0,0 1-1 0 0,0-1 1 0 0,-1 1-1 0 0,0-1 1 0 0,-2 13 0 0 0,-5 10-27 0 0,-1 0 0 0 0,-22 52 0 0 0,-36 56 73 0 0,31-67-36 0 0,-76 142 225 0 0,13-25-111 0 0,83-158-165 0 0,1 0 0 0 0,-17 58 0 0 0,31-89-27 0 0,-1 0 1 0 0,1 1-1 0 0,0-1 0 0 0,0 1 1 0 0,0-1-1 0 0,0 1 0 0 0,-1 0 1 0 0,1-1-1 0 0,0 1 0 0 0,0-1 1 0 0,0 1-1 0 0,0-1 0 0 0,0 1 1 0 0,0-1-1 0 0,1 1 0 0 0,-1-1 1 0 0,0 1-1 0 0,0-1 0 0 0,0 1 1 0 0,0-1-1 0 0,1 1 0 0 0,-1-1 1 0 0,0 1-1 0 0,0-1 1 0 0,1 1-1 0 0,-1-1 0 0 0,0 0 1 0 0,1 1-1 0 0,0 0-9 0 0,0-1 0 0 0,0 0-1 0 0,0 0 1 0 0,0 0 0 0 0,0 0 0 0 0,-1 0 0 0 0,1 0 0 0 0,0 0-1 0 0,0 0 1 0 0,0 0 0 0 0,0 0 0 0 0,-1-1 0 0 0,1 1 0 0 0,0 0-1 0 0,1-1 1 0 0,5-2-454 0 0,0-1 0 0 0,12-8-1 0 0,10-9-1107 0 0,4-4-72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9:22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88 164 8287 0 0,'0'2'639'0'0,"-4"23"1433"0"0,-2-1 0 0 0,-11 32 0 0 0,13-43-1059 0 0,-2 0-1 0 0,0-1 0 0 0,0 0 0 0 0,-1 0 0 0 0,-16 20 0 0 0,21-30-854 0 0,1-1-73 0 0,-4 3-10 0 0,15-20-4 0 0,-2 0-76 0 0,27-32 4 0 0,-16 21-30 0 0,25-28-1 0 0,-24 31 35 0 0,-10 12-25 0 0,1 0-1 0 0,20-18 1 0 0,-18 22 45 0 0,-12 8-9 0 0,0-1 1 0 0,0 1 0 0 0,0 0-1 0 0,0 0 1 0 0,1 0-1 0 0,-1 0 1 0 0,0 0 0 0 0,0 0-1 0 0,0 0 1 0 0,0 1-1 0 0,0-1 1 0 0,0 0-1 0 0,-1 1 1 0 0,1-1 0 0 0,0 0-1 0 0,0 1 1 0 0,0-1-1 0 0,0 1 1 0 0,0-1 0 0 0,0 1-1 0 0,-1 0 1 0 0,1-1-1 0 0,0 1 1 0 0,0 0 0 0 0,-1-1-1 0 0,1 1 1 0 0,0 0-1 0 0,-1 0 1 0 0,1 0-1 0 0,-1 0 1 0 0,1 0 0 0 0,-1 0-1 0 0,0-1 1 0 0,1 3-1 0 0,1 1 12 0 0,0 1-1 0 0,-1-1 0 0 0,1 1 0 0 0,-1 0 0 0 0,0 0 0 0 0,0 5 0 0 0,-1 4 30 0 0,0 1 0 0 0,-1-1-1 0 0,-1-1 1 0 0,0 1 0 0 0,-1 0-1 0 0,-1 0 1 0 0,-8 22 0 0 0,4-11-42 0 0,35-86-382 0 0,-22 50 250 0 0,2-1 0 0 0,-1 1 0 0 0,12-15 0 0 0,1-2-58 0 0,-2 3 50 0 0,0 1 0 0 0,2 0 0 0 0,0 2 0 0 0,2 0 0 0 0,40-33 0 0 0,-59 53 135 0 0,1 0 1 0 0,-1 1-1 0 0,1-1 0 0 0,0 0 0 0 0,-1 1 1 0 0,1 0-1 0 0,0 0 0 0 0,0 0 0 0 0,0 0 1 0 0,0 0-1 0 0,0 0 0 0 0,0 1 0 0 0,0 0 1 0 0,0-1-1 0 0,6 1 0 0 0,-8 1 140 0 0,2 2 4 0 0,1 3-46 0 0,0 1 0 0 0,0-1-1 0 0,-1 1 1 0 0,1 0 0 0 0,-2 1-1 0 0,1-1 1 0 0,-1 0 0 0 0,0 1 0 0 0,0-1-1 0 0,-1 1 1 0 0,0 0 0 0 0,-1-1-1 0 0,0 13 1 0 0,1-1 127 0 0,0-4-33 0 0,-3 23-1 0 0,1-29-199 0 0,0 0 0 0 0,0 0 0 0 0,-1 0 0 0 0,0 0 0 0 0,0-1 0 0 0,-1 1 0 0 0,0-1 0 0 0,-1 0 0 0 0,-6 11 0 0 0,5-11 1 0 0,3-6-5 0 0,0 1 1 0 0,0 0-1 0 0,0 0 1 0 0,0-1-1 0 0,1 2 1 0 0,-2 3-1 0 0,3-7-65 0 0,-1 0 0 0 0,1 1 0 0 0,0-1-1 0 0,0 0 1 0 0,-1 1 0 0 0,1-1 0 0 0,0 1 0 0 0,0-1-1 0 0,0 0 1 0 0,0 1 0 0 0,0-1 0 0 0,-1 1 0 0 0,1-1 0 0 0,0 0-1 0 0,0 1 1 0 0,0-1 0 0 0,0 1 0 0 0,0-1 0 0 0,0 0-1 0 0,0 1 1 0 0,0-1 0 0 0,1 1 0 0 0,-1-1 0 0 0,0 0 0 0 0,0 1-1 0 0,0-1 1 0 0,0 1 0 0 0,0-1 0 0 0,1 1 0 0 0,0-1 6 0 0,-1 0 1 0 0,1 0-1 0 0,0 0 1 0 0,-1 0-1 0 0,1 0 1 0 0,0 0-1 0 0,-1 0 1 0 0,1 0 0 0 0,0 0-1 0 0,-1 0 1 0 0,1 0-1 0 0,0 0 1 0 0,-1 0-1 0 0,1-1 1 0 0,0 1-1 0 0,0-1 1 0 0,31-17-3497 0 0,-17 7 1407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9:23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74 10623 0 0,'0'-2'488'0'0,"27"-39"2850"0"0,-26 34 1336 0 0,-5 14-3367 0 0,-7 13-866 0 0,-15 37 0 0 0,-3 5-402 0 0,23-52 4 0 0,2 0 0 0 0,-1 0-1 0 0,2 1 1 0 0,-1-1 0 0 0,1 1-1 0 0,1 0 1 0 0,0 0 0 0 0,0 0-1 0 0,1 19 1 0 0,1-28-12 0 0,0 0 0 0 0,0 0 0 0 0,1 0 0 0 0,-1-1 0 0 0,1 1 0 0 0,-1 0 0 0 0,1 0 0 0 0,0-1 0 0 0,0 1 0 0 0,0 0 0 0 0,0-1 1 0 0,0 1-1 0 0,0-1 0 0 0,2 3 0 0 0,19 14 275 0 0,-19-16-270 0 0,-1 0 1 0 0,1 0-1 0 0,0-1 1 0 0,0 1 0 0 0,0-1-1 0 0,1 0 1 0 0,-1 0-1 0 0,0 0 1 0 0,0 0-1 0 0,1-1 1 0 0,-1 1-1 0 0,0-1 1 0 0,1 0-1 0 0,-1 0 1 0 0,0 0-1 0 0,1 0 1 0 0,-1-1 0 0 0,0 1-1 0 0,1-1 1 0 0,-1 0-1 0 0,0 0 1 0 0,0 0-1 0 0,0-1 1 0 0,0 1-1 0 0,0-1 1 0 0,0 1-1 0 0,0-1 1 0 0,0 0 0 0 0,-1 0-1 0 0,1 0 1 0 0,3-4-1 0 0,-2 1-27 0 0,1 1 0 0 0,-1-1 0 0 0,0 0 1 0 0,0 0-1 0 0,-1-1 0 0 0,0 1 0 0 0,4-9 0 0 0,1-4 38 0 0,4-22 1 0 0,-7 24-29 0 0,0 0-1 0 0,8-16 1 0 0,-11 29-44 0 0,-1 1 0 0 0,0-1 1 0 0,0 1-1 0 0,0-1 0 0 0,-1 1 0 0 0,1-1 0 0 0,0 1 1 0 0,-1-1-1 0 0,0 0 0 0 0,0 1 0 0 0,0-1 0 0 0,0 0 0 0 0,0 1 1 0 0,-1-4-1 0 0,1 5 7 0 0,-1-1 0 0 0,1 1 0 0 0,-1-1 0 0 0,0 1 0 0 0,1 0 0 0 0,-1-1 0 0 0,0 1 0 0 0,0 0 0 0 0,0 0 0 0 0,0 0 1 0 0,0 0-1 0 0,0 0 0 0 0,0 0 0 0 0,-1 0 0 0 0,1 0 0 0 0,0 0 0 0 0,0 0 0 0 0,-1 1 0 0 0,1-1 0 0 0,-1 0 0 0 0,1 1 0 0 0,0-1 0 0 0,-1 1 0 0 0,1 0 0 0 0,-4-1 0 0 0,-25-3-556 0 0,24 4 469 0 0,1 0 0 0 0,-1 0 0 0 0,0-1 0 0 0,1 0 0 0 0,-1-1 0 0 0,1 1 0 0 0,-1-1 0 0 0,1 0 0 0 0,0 0 0 0 0,-9-5 0 0 0,13 6-43 0 0,4-13-594 0 0,-3 11 538 0 0,1 0 0 0 0,0 0 0 0 0,0 1 0 0 0,0-1 1 0 0,1 0-1 0 0,-1 1 0 0 0,0-1 0 0 0,1 1 0 0 0,0-1 1 0 0,0 1-1 0 0,0 0 0 0 0,0 0 0 0 0,0-1 1 0 0,0 1-1 0 0,0 1 0 0 0,1-1 0 0 0,-1 0 0 0 0,1 1 1 0 0,-1-1-1 0 0,1 1 0 0 0,-1 0 0 0 0,1 0 1 0 0,0 0-1 0 0,3-1 0 0 0,10-2-5523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9:23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 14423 0 0,'0'0'5631'0'0,"-2"1"-5118"0"0,-6 2-58 0 0,6-2-242 0 0,-10 3 50 0 0,3 3-250 0 0,0 3-13 0 0,-3-1 0 0 0,0-2 0 0 0,1-1 0 0 0,-11 12 0 0 0,16-12 0 0 0,-3 4 12 0 0,1 5 50 0 0,3 1 14 0 0,4-2-20 0 0,6 1-34 0 0,-4-12-15 0 0,1 0 0 0 0,-1 0-1 0 0,1-1 1 0 0,0 1 0 0 0,0 0-1 0 0,1-1 1 0 0,-1 0-1 0 0,3 3 1 0 0,10 5-7 0 0,1-3 9 0 0,0-1 0 0 0,0-1-1 0 0,0 0 1 0 0,1-1 0 0 0,20 3 0 0 0,15 3 37 0 0,-46-8 57 0 0,0 0-1 0 0,-1 0 1 0 0,1 1 0 0 0,8 5 0 0 0,-8-5-17 0 0,-3-1 120 0 0,-3-1-173 0 0,0 0 0 0 0,0 0-1 0 0,0 0 1 0 0,1-1 0 0 0,-1 1-1 0 0,0 0 1 0 0,1 0-1 0 0,-1 0 1 0 0,0 0 0 0 0,1 0-1 0 0,-1-1 1 0 0,2 2 0 0 0,-1-1-14 0 0,-1 0 0 0 0,1 0 1 0 0,0 0-1 0 0,-1 0 1 0 0,1 0-1 0 0,-1 0 0 0 0,0 0 1 0 0,1 0-1 0 0,-1 0 1 0 0,0 0-1 0 0,1 0 0 0 0,-1 0 1 0 0,0 0-1 0 0,0 0 1 0 0,0 0-1 0 0,0 0 0 0 0,0 1 1 0 0,0-1-1 0 0,0 1 0 0 0,-1 4 9 0 0,0-1-1 0 0,-1 0 0 0 0,1 1 1 0 0,-1-1-1 0 0,0 0 0 0 0,-1 0 1 0 0,1 0-1 0 0,-1 0 0 0 0,0-1 1 0 0,0 1-1 0 0,0-1 0 0 0,-1 0 1 0 0,0 1-1 0 0,0-2 0 0 0,0 1 1 0 0,0 0-1 0 0,0-1 0 0 0,-1 0 1 0 0,-4 3-1 0 0,-67 32 153 0 0,-19 7-61 0 0,77-37-119 0 0,0-1-1 0 0,-1-2 0 0 0,-26 6 0 0 0,42-10-2 0 0,1-1 1 0 0,-1 0-1 0 0,0 1 0 0 0,1-1 0 0 0,-1 0 0 0 0,1 0 1 0 0,-1-1-1 0 0,0 1 0 0 0,1 0 0 0 0,-1-1 0 0 0,0 0 1 0 0,1 1-1 0 0,-1-1 0 0 0,-3-2 0 0 0,5 2-33 0 0,0 0 1 0 0,0 0-1 0 0,0 0 0 0 0,0 0 0 0 0,0 0 0 0 0,0-1 1 0 0,0 1-1 0 0,0 0 0 0 0,0-1 0 0 0,1 1 0 0 0,-1 0 0 0 0,1-1 1 0 0,-1 1-1 0 0,1-1 0 0 0,-1 1 0 0 0,1-1 0 0 0,0 1 0 0 0,-1-1 1 0 0,1 1-1 0 0,0-1 0 0 0,0 0 0 0 0,0 1 0 0 0,0-1 0 0 0,1 1 1 0 0,-1-2-1 0 0,1-4-398 0 0,1 1 0 0 0,-1 0 0 0 0,1 0 1 0 0,0 0-1 0 0,0 0 0 0 0,1 0 0 0 0,0 0 0 0 0,0 1 1 0 0,0-1-1 0 0,4-4 0 0 0,-5 8-717 0 0,6-12-3345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9:24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0 11519 0 0,'0'0'8050'0'0,"0"2"-7530"0"0,1 4-346 0 0,-1 0 0 0 0,0-1 0 0 0,0 1 0 0 0,-1-1 0 0 0,0 1 1 0 0,0 0-1 0 0,-3 9 0 0 0,-16 42 484 0 0,11-34-384 0 0,-123 348 1039 0 0,20-82-1247 0 0,52-139-52 0 0,35-87-14 0 0,-34 61 0 0 0,39-92-151 0 0,-41 49 0 0 0,56-75 133 0 0,4-4-142 0 0,4-26-5549 0 0,4-1 3954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9:24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1 322 10135 0 0,'0'0'778'0'0,"1"-1"-288"0"0,11-7 662 0 0,1 1-1 0 0,0 0 0 0 0,0 1 0 0 0,20-7 0 0 0,-4 1-140 0 0,286-97 4823 0 0,-165 62-4168 0 0,-39 11-653 0 0,80-28 88 0 0,-167 54-1727 0 0,-22 9-898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9:25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80 229 9671 0 0,'0'0'6202'0'0,"0"2"-5460"0"0,-2 7-464 0 0,0-1 0 0 0,-1 1 0 0 0,0-1 0 0 0,0 1-1 0 0,-1-1 1 0 0,0 0 0 0 0,0 0 0 0 0,-1-1 0 0 0,0 1-1 0 0,-8 9 1 0 0,5-6-141 0 0,5-6-71 0 0,-1 0 1 0 0,0 0-1 0 0,-7 6 1 0 0,9-9 250 0 0,11-12-117 0 0,204-209 144 0 0,-175 180-344 0 0,-26 26 0 0 0,1 1 0 0 0,0 0 0 0 0,19-13 0 0 0,-23 19 6 0 0,-3 1 15 0 0,0 1 0 0 0,1 0 1 0 0,-1 0-1 0 0,1 1 0 0 0,0 0 1 0 0,0 0-1 0 0,12-3 0 0 0,-17 5 61 0 0,5 14 92 0 0,-5-7-129 0 0,1 0 0 0 0,-1 0-1 0 0,-1 0 1 0 0,1 1 0 0 0,-1-1 0 0 0,-1 0 0 0 0,1 1-1 0 0,-1-1 1 0 0,-1 14 0 0 0,-2 4 202 0 0,-7 30-1 0 0,4-26-71 0 0,-14 40 0 0 0,15-55-138 0 0,-1-1 1 0 0,0 1 0 0 0,-1-1 0 0 0,0-1 0 0 0,-11 15-1 0 0,-54 70 102 0 0,61-79-199 0 0,11-14-150 0 0,-3 0-249 0 0,5-2 243 0 0,-1-1 0 0 0,0 0 0 0 0,0 0 0 0 0,0 0 1 0 0,1 0-1 0 0,-1 0 0 0 0,0 0 0 0 0,0 0 0 0 0,0 0 0 0 0,1-1 1 0 0,-1 1-1 0 0,1-1 0 0 0,0 1-123 0 0,21-10-1539 0 0,5-8-10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04:20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201 181 1839 0 0,'0'0'3680'0'0,"6"-8"-832"0"0,1-7 832 0 0,-5 4-2720 0 0,0 6-701 0 0,1-1 0 0 0,0 0 0 0 0,0 1 1 0 0,0 0-1 0 0,0-1 0 0 0,1 1 0 0 0,0 0 0 0 0,0 1 0 0 0,7-7 0 0 0,-10 10-138 0 0,-1 1-113 0 0,3-1 103 0 0,9-8 69 0 0,-11 8 529 0 0,6-7 51 0 0,9-13-472 0 0,-15 20-86 0 0,7-17 1827 0 0,-7 15-1990 0 0,1 1-12 0 0,-1 0 1 0 0,0 0 0 0 0,0 0 0 0 0,-1 0 0 0 0,1 0 0 0 0,0 0 0 0 0,-1 0-1 0 0,1-5 1 0 0,-1 5 32 0 0,-3 36-101 0 0,1 21-5 0 0,-2 0-1 0 0,-20 93 1 0 0,-41 104-131 0 0,57-222 152 0 0,-70 224-63 0 0,-28 105 2 0 0,97-310 477 0 0,3 1 0 0 0,1 0-1 0 0,3 1 1 0 0,2-1 0 0 0,11 88-1 0 0,-10-129-185 0 0,-1 1 1 0 0,1-1-1 0 0,-2 1 0 0 0,1-1 1 0 0,-1 1-1 0 0,0-1 0 0 0,-1 1 1 0 0,-5 15-1 0 0,5-22-1 0 0,1 2 950 0 0,11-17-861 0 0,-9 11-912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9:25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83 13935 0 0,'0'0'638'0'0,"-2"1"-14"0"0,-8 8-408 0 0,-1 0 216 0 0,0 0-1 0 0,-12 13 0 0 0,23-20-291 0 0,-1-1 0 0 0,0 1 0 0 0,0-1 0 0 0,1 0 0 0 0,-1 1 0 0 0,0 0 0 0 0,1-1 0 0 0,-1 1 0 0 0,1-1 0 0 0,0 1 0 0 0,0-1 0 0 0,0 1 0 0 0,-1 0 0 0 0,2-1 0 0 0,-1 1-1 0 0,0 0 1 0 0,0-1 0 0 0,0 1 0 0 0,1-1 0 0 0,-1 1 0 0 0,1-1 0 0 0,-1 1 0 0 0,1 0 0 0 0,0-1 0 0 0,-1 0 0 0 0,1 1 0 0 0,0-1 0 0 0,1 2 0 0 0,1 1 10 0 0,0 0 0 0 0,0 0 0 0 0,1 0 0 0 0,-1-1 1 0 0,1 1-1 0 0,0-1 0 0 0,6 5 0 0 0,-4-5-22 0 0,-1-1 0 0 0,1 1 0 0 0,-1-1 0 0 0,1 0 0 0 0,0 0 0 0 0,0 0 0 0 0,-1-1-1 0 0,1 0 1 0 0,11 0 0 0 0,-7-1 30 0 0,1 0-1 0 0,-1-1 1 0 0,0 0-1 0 0,1-1 1 0 0,10-3-1 0 0,2-2 26 0 0,-1-2-1 0 0,0 0 0 0 0,-1-1 1 0 0,25-16-1 0 0,-40 22-162 0 0,1 0-1 0 0,-1-1 1 0 0,0 0 0 0 0,0 0-1 0 0,-1 0 1 0 0,1-1 0 0 0,4-6-1 0 0,-9 10-27 0 0,1 0-1 0 0,-1 0 0 0 0,0 0 1 0 0,0 0-1 0 0,0 0 0 0 0,0 0 0 0 0,0 0 1 0 0,0 0-1 0 0,-1-1 0 0 0,1 1 1 0 0,-1 0-1 0 0,1 0 0 0 0,-1-1 0 0 0,0 1 1 0 0,0 0-1 0 0,0-1 0 0 0,0 1 1 0 0,0 0-1 0 0,-1-1 0 0 0,1 1 0 0 0,-1 0 1 0 0,0 0-1 0 0,1-1 0 0 0,-1 1 1 0 0,0 0-1 0 0,0 0 0 0 0,-2-3 0 0 0,0 1-60 0 0,0-1-1 0 0,-1 1 0 0 0,1 0 0 0 0,-1 0 0 0 0,0 1 1 0 0,0-1-1 0 0,0 1 0 0 0,0 0 0 0 0,0 0 0 0 0,-7-4 1 0 0,8 6 27 0 0,-1 0 0 0 0,1-1 0 0 0,0 1 0 0 0,-1 1 0 0 0,1-1 0 0 0,-1 0 0 0 0,1 1 0 0 0,-1 0 0 0 0,0-1 0 0 0,1 1 0 0 0,-1 1 0 0 0,1-1 0 0 0,-1 1 0 0 0,1-1 0 0 0,-1 1 0 0 0,-3 1 0 0 0,-7 4-15 0 0,0 0 0 0 0,1 0 1 0 0,-1 1-1 0 0,1 1 0 0 0,1 0 0 0 0,0 1 0 0 0,0 1 0 0 0,0-1 0 0 0,-15 19 0 0 0,-4 9 55 0 0,-43 65 0 0 0,72-99-1 0 0,-13 21 35 0 0,-23 45 0 0 0,32-54-19 0 0,0 0 0 0 0,0 0 0 0 0,2 0-1 0 0,-5 25 1 0 0,8-36-7 0 0,1-1 1 0 0,0 0-1 0 0,0 0 0 0 0,0 1 0 0 0,1-1 0 0 0,-1 0 1 0 0,1 0-1 0 0,-1 0 0 0 0,1 1 0 0 0,0-1 1 0 0,3 5-1 0 0,-3-6 1 0 0,0-1 1 0 0,0 0 0 0 0,1 0-1 0 0,-1 0 1 0 0,0 0 0 0 0,1 0-1 0 0,-1 0 1 0 0,0 0 0 0 0,1-1-1 0 0,-1 1 1 0 0,1 0 0 0 0,-1-1-1 0 0,1 1 1 0 0,0-1 0 0 0,-1 0-1 0 0,1 1 1 0 0,-1-1-1 0 0,4 0 1 0 0,4 0 20 0 0,1 1-1 0 0,-1-2 0 0 0,0 1 1 0 0,0-1-1 0 0,16-4 1 0 0,46-17 110 0 0,8-2-4431 0 0,-59 20-2825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9:25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0 310 12151 0 0,'1'-1'555'0'0,"21"-47"362"0"0,-22 47-90 0 0,1-1 272 0 0,10-14 4109 0 0,-9 17-4760 0 0,0-1-380 0 0,-1 1 0 0 0,1-1 0 0 0,0 1 0 0 0,-1-1 0 0 0,1 1 0 0 0,-1 0 1 0 0,1 0-1 0 0,-1 0 0 0 0,1 0 0 0 0,-1 0 0 0 0,0 0 0 0 0,1 0 1 0 0,-1 1-1 0 0,0-1 0 0 0,0 0 0 0 0,0 1 0 0 0,0-1 0 0 0,0 1 1 0 0,0-1-1 0 0,1 4 0 0 0,1 3 113 0 0,0 1-1 0 0,0-1 1 0 0,1 10 0 0 0,0 1 122 0 0,0-2-68 0 0,-1 0-1 0 0,-1 0 1 0 0,0 22 0 0 0,2 15 232 0 0,-3-49-420 0 0,-1 1-1 0 0,0-1 0 0 0,-1 1 0 0 0,-1 8 0 0 0,-1 13 246 0 0,3-26-238 0 0,0 0 1 0 0,0 0-1 0 0,0 0 1 0 0,0 0-1 0 0,0 0 0 0 0,0 0 1 0 0,0 0-1 0 0,1 0 0 0 0,-1 0 1 0 0,0 0-1 0 0,1 0 1 0 0,-1 0-1 0 0,0 0 0 0 0,1-1 1 0 0,0 2-1 0 0,0-1-40 0 0,-1-1 0 0 0,1 0-1 0 0,0 1 1 0 0,-1-1 0 0 0,1 0-1 0 0,0 0 1 0 0,-1 0 0 0 0,1 1 0 0 0,0-1-1 0 0,0 0 1 0 0,-1 0 0 0 0,1 0 0 0 0,0 0-1 0 0,0 0 1 0 0,-1 0 0 0 0,1-1-1 0 0,0 1 1 0 0,-1 0 0 0 0,1 0 0 0 0,0 0-1 0 0,0-1 1 0 0,6-1-5 0 0,-1-1 0 0 0,0 0-1 0 0,0 0 1 0 0,0 0 0 0 0,0-1-1 0 0,0 0 1 0 0,-1 0 0 0 0,6-5 0 0 0,39-44 50 0 0,-31 33-20 0 0,155-203 281 0 0,-27 31-266 0 0,-119 162-409 0 0,-27 29 114 0 0,7 13-6816 0 0,-2-1 5347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9:26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119 119 8751 0 0,'0'0'674'0'0,"1"2"-438"0"0,2 1 437 0 0,0 0 1 0 0,1 0 0 0 0,-1-1 0 0 0,1 1 0 0 0,-1-1-1 0 0,1 1 1 0 0,0-1 0 0 0,0 0 0 0 0,0-1-1 0 0,0 1 1 0 0,0-1 0 0 0,1 0 0 0 0,-1 0-1 0 0,8 1 1 0 0,37-5 2016 0 0,-33 1-1619 0 0,31 1-1 0 0,-28 2-857 0 0,1-1 0 0 0,-1-1 0 0 0,38-6 0 0 0,-55 6-207 0 0,0 1 0 0 0,0-1 1 0 0,0 0-1 0 0,-1 0 0 0 0,1 0 1 0 0,0 0-1 0 0,3-2 0 0 0,-1 0-3 0 0,-2 2-3 0 0,1-1-1 0 0,-1 1 1 0 0,0-1 0 0 0,0 1-1 0 0,0-1 1 0 0,0 0-1 0 0,0 0 1 0 0,0 0 0 0 0,0 0-1 0 0,-1 0 1 0 0,1-1-1 0 0,-1 1 1 0 0,0 0 0 0 0,0-1-1 0 0,1 1 1 0 0,-1-1 0 0 0,-1 1-1 0 0,1-1 1 0 0,0 1-1 0 0,0-5 1 0 0,-1 4-5 0 0,1 0-28 0 0,-1 0-1 0 0,-1 0 1 0 0,1 0 0 0 0,0 0 0 0 0,-1-1 0 0 0,0 1 0 0 0,1 0 0 0 0,-1 0-1 0 0,0 0 1 0 0,-1 0 0 0 0,1 1 0 0 0,0-1 0 0 0,-1 0 0 0 0,0 0-1 0 0,0 1 1 0 0,1-1 0 0 0,-1 1 0 0 0,-1 0 0 0 0,1-1 0 0 0,0 1-1 0 0,-1 0 1 0 0,-2-2 0 0 0,2 3 4 0 0,1-1 0 0 0,0 1 0 0 0,-1 0 0 0 0,0 0 0 0 0,1 0 0 0 0,-1 0 0 0 0,0 0 0 0 0,1 0 0 0 0,-1 1 0 0 0,0 0 0 0 0,0-1 0 0 0,1 1 0 0 0,-1 0 0 0 0,0 0 0 0 0,0 1 1 0 0,1-1-1 0 0,-1 0 0 0 0,0 1 0 0 0,0 0 0 0 0,1 0 0 0 0,-1 0 0 0 0,1 0 0 0 0,-1 0 0 0 0,1 0 0 0 0,-1 0 0 0 0,-2 3 0 0 0,-7 4 4 0 0,1 1 1 0 0,0 0-1 0 0,-19 20 0 0 0,14-12-19 0 0,-29 28 53 0 0,-65 83 0 0 0,86-95 0 0 0,1 2 0 0 0,1 0-1 0 0,-26 62 1 0 0,42-82 2 0 0,4-3 43 0 0,2-11-49 0 0,0 0 0 0 0,1 0 0 0 0,-1 0-1 0 0,1 0 1 0 0,0 0 0 0 0,-1-1 0 0 0,1 1-1 0 0,0 0 1 0 0,0 0 0 0 0,-1 0 0 0 0,1-1-1 0 0,0 1 1 0 0,0-1 0 0 0,0 1 0 0 0,0 0-1 0 0,0-1 1 0 0,0 0 0 0 0,0 1 0 0 0,0-1 0 0 0,0 1-1 0 0,0-1 1 0 0,2 0 0 0 0,27 5 60 0 0,-28-5-61 0 0,10 1 12 0 0,0-1-1 0 0,-1-1 0 0 0,1 0 1 0 0,-1 0-1 0 0,1-1 1 0 0,13-4-1 0 0,67-27-167 0 0,-49 16-199 0 0,31-14-5152 0 0,-52 23-1331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9:26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0 580 5063 0 0,'2'1'11612'0'0,"8"6"-7707"0"0,-9-7-3817 0 0,-1 0 0 0 0,0 0 0 0 0,1 0 0 0 0,-1 0 0 0 0,0 0 0 0 0,1 0 0 0 0,-1 0 0 0 0,0 0 1 0 0,0 0-1 0 0,1 0 0 0 0,-1 0 0 0 0,0 0 0 0 0,1 0 0 0 0,-1 0 0 0 0,0 0 0 0 0,0 0 0 0 0,1 0 0 0 0,-1-1 1 0 0,0 1-1 0 0,0 0 0 0 0,1 0 0 0 0,-1 0 0 0 0,0-1 0 0 0,1 1 0 0 0,0-2 49 0 0,0-1 0 0 0,1 1 0 0 0,-1-1 1 0 0,0 0-1 0 0,0 1 0 0 0,-1-1 0 0 0,2-2 0 0 0,-2 3-153 0 0,7-26 664 0 0,22-64 940 0 0,-25 80-1484 0 0,2 0-1 0 0,0 1 0 0 0,0-1 0 0 0,1 2 1 0 0,13-18-1 0 0,7-4-83 0 0,3 1 0 0 0,0 2 0 0 0,2 1 0 0 0,1 1 0 0 0,1 1 0 0 0,1 2 0 0 0,72-36 0 0 0,114-32-388 0 0,-201 86 719 0 0,-8 6-1901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9:58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40 6911 0 0,'0'0'528'0'0,"-1"-2"-341"0"0,-18-17 3716 0 0,19 18-3733 0 0,-1 1 0 0 0,0 0 0 0 0,0-1 0 0 0,1 1 0 0 0,-1-1 0 0 0,0 1 1 0 0,1-1-1 0 0,-1 0 0 0 0,1 1 0 0 0,-1-1 0 0 0,1 0 0 0 0,-1 1 0 0 0,1-1 0 0 0,-1 0 1 0 0,1 1-1 0 0,0-1 0 0 0,-1 0 0 0 0,1 0 0 0 0,0 0 0 0 0,-1-1 0 0 0,2-2 1510 0 0,7 14-1194 0 0,-6-6-461 0 0,-1 0 0 0 0,1 0 1 0 0,-1 0-1 0 0,0 0 0 0 0,0 0 0 0 0,0 0 0 0 0,0 1 0 0 0,-1-1 0 0 0,0 0 0 0 0,0 0 0 0 0,-1 9 0 0 0,-1 7 44 0 0,-6 23-1 0 0,5-28-47 0 0,-40 150 109 0 0,19-79-84 0 0,-159 613 179 0 0,143-569-209 0 0,30-106-1 0 0,0 0 0 0 0,-2-1-1 0 0,-15 25 1 0 0,25-46 9 0 0,0 0 1 0 0,0 0-1 0 0,0 0 1 0 0,0 0 0 0 0,0-1-1 0 0,0 1 1 0 0,-1 0-1 0 0,-3 1 1 0 0,3-1-1 0 0,1-1 672 0 0,0-3-458 0 0,0-1-172 0 0,0 0 0 0 0,0-1 0 0 0,0 1 0 0 0,0-1 0 0 0,1 1 0 0 0,-1-1 0 0 0,1 0 0 0 0,0 0 1 0 0,0 1-1 0 0,1-1 0 0 0,-1 0 0 0 0,1 0 0 0 0,0 0 0 0 0,0 0 0 0 0,0 0 0 0 0,0 0 0 0 0,1 0 1 0 0,-1 1-1 0 0,1-1 0 0 0,1-4 0 0 0,4-10 69 0 0,0 0 0 0 0,18-33 0 0 0,-14 30-91 0 0,28-53-17 0 0,86-128-1 0 0,-119 195-46 0 0,0 0 0 0 0,1 0-1 0 0,0 0 1 0 0,0 1 0 0 0,1 0-1 0 0,-1 1 1 0 0,1-1 0 0 0,9-4 0 0 0,-12 8 6 0 0,1-1 1 0 0,0 1 0 0 0,0 0 0 0 0,0 0-1 0 0,0 0 1 0 0,1 1 0 0 0,-1 0 0 0 0,0 0-1 0 0,1 0 1 0 0,-1 1 0 0 0,0 0 0 0 0,1 0-1 0 0,-1 0 1 0 0,7 2 0 0 0,5 2-3 0 0,0 1 0 0 0,0 1 1 0 0,0 0-1 0 0,23 14 0 0 0,8 2 20 0 0,-13-5 43 0 0,13 6 233 0 0,-45-22-253 0 0,0-1-4 0 0,0 1 0 0 0,0-1-1 0 0,0 1 1 0 0,0 0 0 0 0,0 0 0 0 0,-1 0-1 0 0,6 3 1 0 0,2 5 31 0 0,-9-6-51 0 0,0-1 1 0 0,1 1 0 0 0,-1-1 0 0 0,0 1 0 0 0,0-1 0 0 0,-1 1 0 0 0,1-1 0 0 0,0 1 0 0 0,-1 0 0 0 0,0 0 0 0 0,1-1 0 0 0,-1 1 0 0 0,0 0 0 0 0,0 0 0 0 0,-1-1 0 0 0,1 1 0 0 0,-1 0 0 0 0,1-1 0 0 0,-1 1 0 0 0,-1 3 0 0 0,-3 6-5 0 0,0 0 1 0 0,-12 21 0 0 0,16-33 0 0 0,-10 21 3 0 0,-2-2 0 0 0,0 1-1 0 0,-25 26 1 0 0,-74 62 109 0 0,92-92-98 0 0,0-1 0 0 0,-1 0-1 0 0,-1-2 1 0 0,-25 12 0 0 0,35-20 6 0 0,-1 1 1 0 0,0-2-1 0 0,0 1 0 0 0,-19 2 1 0 0,24-6-4 0 0,0 0-1 0 0,1-1 1 0 0,-1 0 0 0 0,0 0 0 0 0,0-1-1 0 0,1 0 1 0 0,-1 0 0 0 0,0-1 0 0 0,-8-2-1 0 0,9 1-8 0 0,1 1-1 0 0,-1-1 1 0 0,1 0-1 0 0,0 0 1 0 0,-1-1-1 0 0,2 0 1 0 0,-1 0-1 0 0,0 0 1 0 0,-7-9-1 0 0,5 2-18 0 0,8 10 0 0 0,0-1-1 0 0,-1 0 1 0 0,1 0-1 0 0,0 0 1 0 0,0 0-1 0 0,0 1 1 0 0,0-1-1 0 0,1 0 1 0 0,-1 0-1 0 0,0 0 1 0 0,1 1-1 0 0,-1-1 0 0 0,1 0 1 0 0,0 1-1 0 0,-1-1 1 0 0,1 0-1 0 0,0 1 1 0 0,0-1-1 0 0,0 1 1 0 0,0-1-1 0 0,0 1 1 0 0,3-3-1 0 0,3-4-369 0 0,1 1 0 0 0,13-11 0 0 0,-16 14-16 0 0,20-14-1123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9:58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11951 0 0,'-8'2'138'0'0,"1"0"0"0"0,-1 0-1 0 0,1 0 1 0 0,0 1-1 0 0,0 0 1 0 0,0 1-1 0 0,0-1 1 0 0,-7 6 0 0 0,-4 4 545 0 0,-23 24 0 0 0,40-37-677 0 0,-2 3 154 0 0,1 0 1 0 0,-1 0-1 0 0,0 0 1 0 0,1 1-1 0 0,-1-1 0 0 0,1 1 1 0 0,0-1-1 0 0,0 1 1 0 0,1 0-1 0 0,-1 0 0 0 0,1 0 1 0 0,0 0-1 0 0,0 0 1 0 0,0 0-1 0 0,0 0 0 0 0,1 0 1 0 0,-1 1-1 0 0,1-1 1 0 0,0 0-1 0 0,1 0 0 0 0,-1 0 1 0 0,1 1-1 0 0,0-1 1 0 0,2 6-1 0 0,-1-1-17 0 0,2-1 1 0 0,0 1-1 0 0,0-1 1 0 0,0 1-1 0 0,1-1 0 0 0,0 0 1 0 0,1-1-1 0 0,-1 0 0 0 0,14 14 1 0 0,26 17 4 0 0,-26-23-10 0 0,19 19-1 0 0,-32-27-118 0 0,-1-1-1 0 0,0 1 0 0 0,0-1 0 0 0,0 2 1 0 0,-1-1-1 0 0,0 0 0 0 0,3 9 0 0 0,-3-7-92 0 0,-1 1-1 0 0,4 19 0 0 0,-7-27-58 0 0,-1 1-123 0 0,-9 44-1483 0 0,9-44 1331 0 0,12-16-3161 0 0,0-2 2210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9:58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505 117 10191 0 0,'4'-14'520'0'0,"12"-24"-1"0"0,-2 3-322 0 0,-13 32 439 0 0,-1 0-1 0 0,1 0 0 0 0,-1 0 0 0 0,1 0 1 0 0,-1-6-1 0 0,0 4 1940 0 0,-2 7-2174 0 0,-9 8-246 0 0,2 1 1 0 0,-1 1-1 0 0,2 0 0 0 0,-1 0 0 0 0,-11 25 0 0 0,7-13-48 0 0,-13 20-14 0 0,-110 198 496 0 0,16 9-125 0 0,-32 164-336 0 0,148-401-92 0 0,-1-2 86 0 0,1 0 0 0 0,0 0 0 0 0,2 0 0 0 0,-1 1 0 0 0,0 15 0 0 0,4-25-35 0 0,1 0-1 0 0,0 0 1 0 0,0 1-1 0 0,0-1 0 0 0,0 0 1 0 0,0-1-1 0 0,1 1 1 0 0,-1 0-1 0 0,4 2 1 0 0,-5-4-103 0 0,1 1-815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9:59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7 5983 0 0,'33'-4'623'0'0,"-16"2"11521"0"0,-19 2-11976 0 0,-5-1-157 0 0,0 1 0 0 0,0 0 0 0 0,0 1 0 0 0,1 0 0 0 0,-1 0 0 0 0,0 0 0 0 0,1 1 0 0 0,-1 0 0 0 0,1 0 0 0 0,-1 1 0 0 0,1 0 0 0 0,0 0 0 0 0,0 0 0 0 0,-6 5 0 0 0,-12 8 42 0 0,2 2-1 0 0,-21 20 0 0 0,40-36-38 0 0,-54 53 59 0 0,-89 108-1 0 0,126-138-72 0 0,-50 70 0 0 0,61-81 0 0 0,1 0 0 0 0,0 1 0 0 0,1 0 0 0 0,-10 32 0 0 0,15-31 0 0 0,2-14 7 0 0,1 0 0 0 0,0-1 0 0 0,0 1 0 0 0,0 0-1 0 0,0 0 1 0 0,0-1 0 0 0,0 1 0 0 0,0-1 0 0 0,1 1-1 0 0,-1-1 1 0 0,0 1 0 0 0,1-1 0 0 0,0 0 0 0 0,-1 0 0 0 0,1 0-1 0 0,0 0 1 0 0,-1 0 0 0 0,1 0 0 0 0,0 0 0 0 0,0 0 0 0 0,2 0-1 0 0,3 1 38 0 0,0 0 0 0 0,0-1 0 0 0,0 1 0 0 0,13 0 0 0 0,23-2 236 0 0,0-2 1 0 0,1-2 0 0 0,-1-1-1 0 0,-1-3 1 0 0,71-21 0 0 0,7-12 117 0 0,-89 28-432 0 0,-28 12-105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0:00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37 11687 0 0,'11'-9'285'0'0,"-7"6"-112"0"0,0 0 1 0 0,-1 0-1 0 0,1-1 0 0 0,-1 1 0 0 0,5-7 0 0 0,-6 8 1233 0 0,-3 6-937 0 0,-118 319 800 0 0,-17 46-489 0 0,98-277-577 0 0,-4 0 0 0 0,-4-3-1 0 0,-109 155 1 0 0,32-60 813 0 0,109-160-923 0 0,13-22 83 0 0,4-5-76 0 0,116-119 272 0 0,4-3-308 0 0,-55 63-64 0 0,58-51 0 0 0,-100 92 0 0 0,1 2 0 0 0,59-33 0 0 0,-85 51 0 0 0,0 1 0 0 0,-1 0 0 0 0,1-1 0 0 0,0 1 0 0 0,0 0 0 0 0,-1 0 0 0 0,1-1 0 0 0,0 1 0 0 0,0 0 0 0 0,0 0 0 0 0,-1 0 0 0 0,1 0 0 0 0,0 0 0 0 0,0 0 0 0 0,0 0 0 0 0,-1 0 0 0 0,2 0 0 0 0,0 2 0 0 0,0-1 0 0 0,0 1 0 0 0,0-1 0 0 0,0 1 0 0 0,0 0 0 0 0,0 0 0 0 0,-1 0 0 0 0,1 0 0 0 0,-1 0 0 0 0,0 0 0 0 0,1 0 0 0 0,-1 0 0 0 0,0 1 0 0 0,1 2 0 0 0,1 3-13 0 0,-1 0-1 0 0,1 0 1 0 0,1 11 0 0 0,-1 5 102 0 0,-1 0 1 0 0,-2 0-1 0 0,0 0 1 0 0,-1 1-1 0 0,-1-1 1 0 0,-2 0-1 0 0,0-1 0 0 0,-2 1 1 0 0,0-1-1 0 0,-16 37 1 0 0,16-48-9 0 0,3-6-1 0 0,1-1 0 0 0,0 0 0 0 0,0 1 0 0 0,0-1 0 0 0,-1 8 0 0 0,2 0-10 0 0,4 1-109 0 0,-3-11-232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0:00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39 6911 0 0,'0'0'623'0'0,"2"3"-514"0"0,6 8 7862 0 0,-5-12-7436 0 0,0 0-361 0 0,0-1 0 0 0,0 1 1 0 0,0-1-1 0 0,0 0 1 0 0,0 0-1 0 0,0 0 1 0 0,0 0-1 0 0,0 0 0 0 0,-1-1 1 0 0,4-4-1 0 0,7-16 1138 0 0,-12 21-677 0 0,-4 1-546 0 0,-4 1-87 0 0,0 0-1 0 0,0 1 1 0 0,0 0-1 0 0,0 0 1 0 0,0 0-1 0 0,0 1 1 0 0,0 0-1 0 0,0 0 1 0 0,0 1-1 0 0,1 0 0 0 0,-1 0 1 0 0,-5 4-1 0 0,-9 6-34 0 0,1 1 0 0 0,-25 22 0 0 0,24-17 137 0 0,1 1 0 0 0,1 1 0 0 0,0 1 0 0 0,2 1 0 0 0,1 0 0 0 0,1 1 0 0 0,0 1 0 0 0,2 0 0 0 0,1 1 0 0 0,1 1 0 0 0,-14 52 0 0 0,25-77 42 0 0,0 1-76 0 0,-1 1-45 0 0,3 20 165 0 0,-2-24-189 0 0,0 0 1 0 0,0 0-1 0 0,0 0 1 0 0,0 0-1 0 0,0 0 0 0 0,0 0 1 0 0,0 1-1 0 0,0-1 1 0 0,0 0-1 0 0,0 0 1 0 0,0 0-1 0 0,0 0 1 0 0,1 0-1 0 0,-1 0 0 0 0,0 1 1 0 0,0-1-1 0 0,0 0 1 0 0,0 0-1 0 0,0 0 1 0 0,0 0-1 0 0,0 0 0 0 0,0 0 1 0 0,0 0-1 0 0,0 0 1 0 0,1 1-1 0 0,-1-1 1 0 0,0 0-1 0 0,0 0 1 0 0,0 0-1 0 0,0 0 0 0 0,0 0 1 0 0,0 0-1 0 0,1 0 1 0 0,-1 0-1 0 0,0 0 1 0 0,0 0-1 0 0,0 0 1 0 0,14 3 8 0 0,-9-3-59 0 0,1 0 1 0 0,0-1-1 0 0,-1 1 0 0 0,1-1 1 0 0,-1-1-1 0 0,1 1 0 0 0,6-4 1 0 0,3-1-1478 0 0,19-11 1 0 0,-11 3-5187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7:07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180 283 5639 0 0,'0'0'4019'0'0,"0"-2"-3894"0"0,2-7-29 0 0,-2 7 1616 0 0,-2 1-1609 0 0,0 0 0 0 0,1 0 0 0 0,-1 1-1 0 0,0-1 1 0 0,0 0 0 0 0,0 1 0 0 0,0-1 0 0 0,0 1-1 0 0,0 0 1 0 0,-2-1 0 0 0,1 1-162 0 0,0 0 0 0 0,0 0 0 0 0,0 0 0 0 0,0 1 0 0 0,0-1 0 0 0,0 1 0 0 0,0-1 0 0 0,0 1 0 0 0,1 0 0 0 0,-1 0 1 0 0,0 0-1 0 0,-2 2 0 0 0,-5 1-882 0 0,8-3 13 0 0,34-19 1106 0 0,-30 17 1014 0 0,-2 0-1061 0 0,0 1 1 0 0,1-1 0 0 0,-1 1 0 0 0,1-1 0 0 0,-1 1 0 0 0,1-1-1 0 0,-1 1 1 0 0,1-1 0 0 0,-1 1 0 0 0,7-3 5360 0 0,-28 44-5264 0 0,10-18 188 0 0,5-13-267 0 0,0 0 0 0 0,0-1 0 0 0,-1 0-1 0 0,-10 12 1 0 0,9-13-91 0 0,1 0 1 0 0,0 1-1 0 0,-10 16 0 0 0,9-13-35 0 0,-8 13 41 0 0,9-11-64 0 0,0 1 0 0 0,7-15 0 0 0,0 0 0 0 0,0 0 0 0 0,0 0 0 0 0,0 0 0 0 0,0 0 0 0 0,0 0 0 0 0,0 0 0 0 0,0 0 0 0 0,5-8 0 0 0,13-20 0 0 0,-13 22 0 0 0,-4 3 0 0 0,18-32 0 0 0,-8 11 0 0 0,-5 12 8 0 0,0-2 38 0 0,0 1 0 0 0,2-1 0 0 0,16-23 0 0 0,2 5-46 0 0,45-43 0 0 0,-55 60-3 0 0,1 2 1 0 0,0 0-1 0 0,28-16 0 0 0,-37 25 14 0 0,-1 0-1 0 0,0 1 1 0 0,1 0 0 0 0,0 0 0 0 0,-1 0-1 0 0,1 1 1 0 0,0 1 0 0 0,0-1-1 0 0,0 1 1 0 0,1 1 0 0 0,-1 0-1 0 0,9 0 1 0 0,-16 0 1 0 0,0 1 1 0 0,0-1-1 0 0,0 0 0 0 0,0 1 1 0 0,0-1-1 0 0,0 1 0 0 0,0 0 0 0 0,0-1 1 0 0,0 1-1 0 0,0 0 0 0 0,0-1 1 0 0,0 1-1 0 0,-1 0 0 0 0,1 0 0 0 0,0 0 1 0 0,-1-1-1 0 0,1 1 0 0 0,0 0 1 0 0,-1 0-1 0 0,1 0 0 0 0,0 2 0 0 0,5 21 174 0 0,-5-16-73 0 0,0-1-1 0 0,-1 0 1 0 0,0 0-1 0 0,0 0 1 0 0,-1 0-1 0 0,0 0 1 0 0,0 0-1 0 0,-1 0 1 0 0,0 0-1 0 0,-3 9 1 0 0,-2 5 337 0 0,7-19-322 0 0,-1 0-75 0 0,-3 8-50 0 0,-1 0-1 0 0,0-1 0 0 0,0 1 1 0 0,-8 9-1 0 0,4-7-3 0 0,-41 49 1 0 0,25-32 0 0 0,21-26 0 0 0,-11 16 0 0 0,7-7 0 0 0,2-5-13 0 0,22-26-188 0 0,7-7 156 0 0,-7 10 10 0 0,-2 2 8 0 0,0 0-1 0 0,15-21 1 0 0,5-15 28 0 0,45-59-209 0 0,-64 93 167 0 0,1 1 0 0 0,0 1-1 0 0,0 0 1 0 0,2 2-1 0 0,0 0 1 0 0,0 0-1 0 0,1 2 1 0 0,0 0-1 0 0,1 1 1 0 0,0 2 0 0 0,33-10-1 0 0,-50 16 79 0 0,9-2 151 0 0,1 0 0 0 0,0 0 0 0 0,0 1 0 0 0,19 0 0 0 0,-32 5-21 0 0,0 1-93 0 0,0 0 1 0 0,0 0-1 0 0,0 0 0 0 0,-1 0 0 0 0,0 0 1 0 0,0-1-1 0 0,0 1 0 0 0,-1 0 1 0 0,1 0-1 0 0,-1 0 0 0 0,-2 4 0 0 0,-29 43 593 0 0,18-30-633 0 0,-70 127 32 0 0,73-124-60 0 0,-8 12-6 0 0,-2 0 0 0 0,-1-2 0 0 0,-52 59 0 0 0,66-84-36 0 0,7-7-145 0 0,-4 4-147 0 0,18-19-3703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0:00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16 424 8751 0 0,'0'0'794'0'0,"-1"2"-652"0"0,-14 23 6182 0 0,16-24-6237 0 0,-1 0 0 0 0,1 0 0 0 0,-1 1-1 0 0,0-1 1 0 0,0 0 0 0 0,0 0 0 0 0,1 0-1 0 0,-1 0 1 0 0,0 0 0 0 0,0 0 0 0 0,0 0-1 0 0,-1 2 1 0 0,4-2 135 0 0,-1-1-181 0 0,0 1 0 0 0,-1-1 1 0 0,1 1-1 0 0,0-1 1 0 0,0 0-1 0 0,0 0 1 0 0,0 0-1 0 0,0 0 1 0 0,0 0-1 0 0,0 0 1 0 0,0 0-1 0 0,0-1 1 0 0,0 1-1 0 0,0-1 0 0 0,-1 0 1 0 0,1 1-1 0 0,0-1 1 0 0,0 0-1 0 0,-1 0 1 0 0,4-2-1 0 0,3-4-4 0 0,1 0-1 0 0,-1 0 0 0 0,0-1 1 0 0,-1 0-1 0 0,7-10 0 0 0,29-48 15 0 0,-22 32-36 0 0,25-37 111 0 0,94-109 0 0 0,-136 174-95 0 0,2 0 1 0 0,-1 0-1 0 0,1 1 0 0 0,0 0 0 0 0,0 1 0 0 0,0-1 1 0 0,0 1-1 0 0,1 0 0 0 0,8-3 0 0 0,-14 6-20 0 0,0 1 1 0 0,-1 0-1 0 0,1-1 0 0 0,0 1 0 0 0,0 0 0 0 0,0 0 0 0 0,-1 0 1 0 0,1 0-1 0 0,0 0 0 0 0,0 0 0 0 0,0 0 0 0 0,0 0 0 0 0,-1 0 0 0 0,2 0 1 0 0,1 1 28 0 0,-2-1-25 0 0,-1 0 0 0 0,1 0 1 0 0,0 0-1 0 0,-1 1 0 0 0,1-1 0 0 0,0 0 0 0 0,-1 1 0 0 0,1-1 0 0 0,-1 0 0 0 0,1 1 1 0 0,0-1-1 0 0,-1 1 0 0 0,1-1 0 0 0,-1 1 0 0 0,1-1 0 0 0,-1 1 0 0 0,1 0 0 0 0,-1-1 1 0 0,0 1-1 0 0,1-1 0 0 0,-1 1 0 0 0,1 1 0 0 0,-1-1 37 0 0,3 5 17 0 0,0-1 0 0 0,0 1-1 0 0,-1-1 1 0 0,0 1 0 0 0,0 0-1 0 0,-1 0 1 0 0,1 0 0 0 0,-1 0-1 0 0,-1 0 1 0 0,1 7 0 0 0,-1 9 224 0 0,-4 31 0 0 0,-23 100 732 0 0,10-61-747 0 0,12-73-274 0 0,-7 41-677 0 0,12-58 160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0:01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7 7367 0 0,'0'0'9776'0'0,"0"-2"-9056"0"0,1 2-709 0 0,-1 0 1 0 0,0 0-1 0 0,0 0 0 0 0,0-1 0 0 0,0 1 1 0 0,0 0-1 0 0,0 0 0 0 0,0 0 0 0 0,0 0 0 0 0,0 0 1 0 0,0 0-1 0 0,0 0 0 0 0,0-1 0 0 0,0 1 1 0 0,0 0-1 0 0,0 0 0 0 0,0 0 0 0 0,0 0 0 0 0,0 0 1 0 0,0 0-1 0 0,0-1 0 0 0,0 1 0 0 0,0 0 1 0 0,0 0-1 0 0,0 0 0 0 0,0 0 0 0 0,0 0 0 0 0,0 0 1 0 0,0 0-1 0 0,-1-1 0 0 0,1 1 0 0 0,0 0 1 0 0,0 0-1 0 0,0 0 0 0 0,0 0 0 0 0,0 0 0 0 0,0 0 1 0 0,0 0-1 0 0,0 0 0 0 0,0 0 0 0 0,-1 0 0 0 0,1 0 1 0 0,0 0-1 0 0,0 0 0 0 0,0-1 0 0 0,0 1 1 0 0,0 0-1 0 0,0 0 0 0 0,-1 0 0 0 0,1 0 0 0 0,0 0 1 0 0,0 0-1 0 0,0 0 0 0 0,0 0 0 0 0,0 0 1 0 0,0 0-1 0 0,-1 1 0 0 0,1-1 0 0 0,0 0 0 0 0,0 0 1 0 0,0 0-1 0 0,0 0 0 0 0,0 0 0 0 0,0 0 1 0 0,-1 0-1 0 0,-11 9 1186 0 0,-15 20 409 0 0,-8 16-1606 0 0,-52 91 0 0 0,47-70 0 0 0,28-48 8 0 0,-2 4 47 0 0,-15 30-1 0 0,27-46-43 0 0,-1 0-1 0 0,1 0 0 0 0,0 0 1 0 0,0 0-1 0 0,0 0 0 0 0,1 1 1 0 0,0-1-1 0 0,1 0 0 0 0,-1 1 1 0 0,2 9-1 0 0,0-11 55 0 0,6 8 2 0 0,3 0 10 0 0,1-4 3 0 0,-11-9-74 0 0,1 1 1 0 0,0 0-1 0 0,0-1 0 0 0,0 1 1 0 0,0-1-1 0 0,0 1 0 0 0,0-1 0 0 0,0 1 1 0 0,0-1-1 0 0,0 0 0 0 0,1 1 1 0 0,1-1-1 0 0,1 1 5 0 0,12 1 43 0 0,0-1-56 0 0,-11-2-129 0 0,1-1-1 0 0,-1 1 0 0 0,0-1 0 0 0,0 0 0 0 0,0-1 0 0 0,0 1 0 0 0,0-1 1 0 0,5-4-1 0 0,3-2-3231 0 0,20-19 1 0 0,-9 4-2752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0:01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142 152 6911 0 0,'-3'2'528'0'0,"-34"29"-21"0"0,14-9 3358 0 0,15-12-59 0 0,5-5 246 0 0,5-3-3446 0 0,3 0-435 0 0,0 1 0 0 0,0-1 0 0 0,0-1 0 0 0,0 1 0 0 0,0-1 1 0 0,0 1-1 0 0,0-1 0 0 0,1-1 0 0 0,-1 1 0 0 0,8-1 0 0 0,9-1 270 0 0,26-4 1 0 0,-39 4-354 0 0,53-13 141 0 0,-9 2-143 0 0,-41 9-75 0 0,1-1-1 0 0,-1 0 1 0 0,1-1-1 0 0,-1 0 1 0 0,0-1-1 0 0,-1 0 1 0 0,14-10-1 0 0,-19 11-51 0 0,0 0-1 0 0,0-1 0 0 0,-1 1 1 0 0,1-1-1 0 0,-1-1 1 0 0,0 1-1 0 0,-1 0 0 0 0,0-1 1 0 0,0 0-1 0 0,0 0 1 0 0,-1-1-1 0 0,0 1 0 0 0,0 0 1 0 0,3-15-1 0 0,-6 19-32 0 0,0 1 1 0 0,0 0-1 0 0,0-1 0 0 0,0 1 1 0 0,-1-1-1 0 0,1 1 0 0 0,0-1 0 0 0,-1 1 1 0 0,0 0-1 0 0,0-1 0 0 0,1 1 1 0 0,-2 0-1 0 0,-1-4 0 0 0,3 5 46 0 0,-1 0-1 0 0,1 1 1 0 0,-1-1 0 0 0,1 1-1 0 0,-1-1 1 0 0,0 1 0 0 0,1-1-1 0 0,-1 1 1 0 0,0-1-1 0 0,1 1 1 0 0,-1 0 0 0 0,0-1-1 0 0,0 1 1 0 0,1 0 0 0 0,-1 0-1 0 0,0-1 1 0 0,0 1 0 0 0,1 0-1 0 0,-1 0 1 0 0,0 0-1 0 0,0 0 1 0 0,-1 0 0 0 0,-17 3-161 0 0,15-2 110 0 0,-9 2 2 0 0,0 1 0 0 0,0 1 0 0 0,0 0-1 0 0,0 1 1 0 0,-19 11 0 0 0,-56 46 66 0 0,21-15 5 0 0,40-30 4 0 0,1 1-1 0 0,0 1 1 0 0,-30 32-1 0 0,47-42 7 0 0,0 0-1 0 0,1 0 0 0 0,0 1 1 0 0,-9 19-1 0 0,13-23 9 0 0,1 1-1 0 0,0-1 1 0 0,1 1 0 0 0,0 0-1 0 0,0-1 1 0 0,0 1 0 0 0,1 0-1 0 0,0 13 1 0 0,1-10 115 0 0,1-1-1 0 0,1 1 0 0 0,-1-1 1 0 0,2 0-1 0 0,5 18 0 0 0,25 47 779 0 0,-30-69-833 0 0,0 0 0 0 0,0 0 1 0 0,1-1-1 0 0,0 1 0 0 0,0-1 1 0 0,0 0-1 0 0,1 0 0 0 0,-1 0 1 0 0,1-1-1 0 0,1 1 0 0 0,-1-1 1 0 0,1 0-1 0 0,-1-1 0 0 0,1 1 0 0 0,0-1 1 0 0,0-1-1 0 0,0 1 0 0 0,1-1 1 0 0,-1 0-1 0 0,1 0 0 0 0,-1-1 1 0 0,1 1-1 0 0,-1-2 0 0 0,1 1 1 0 0,0-1-1 0 0,0 0 0 0 0,-1 0 1 0 0,1-1-1 0 0,11-2 0 0 0,2-4-13 0 0,0-1-1 0 0,0 0 0 0 0,-1-2 1 0 0,21-13-1 0 0,27-13 42 0 0,-53 29-100 0 0,-1 0 0 0 0,-2 2-25 0 0,-8 4-105 0 0,-1 1-770 0 0,1-1 671 0 0,1 0 397 0 0,15 9-3169 0 0,-16-6 3848 0 0,-3-1-867 0 0,0 0 0 0 0,1 0 0 0 0,-1 0 0 0 0,1 0 0 0 0,0 0 0 0 0,-1 0 0 0 0,1 0 0 0 0,0 0 0 0 0,-1 0 0 0 0,1-1 0 0 0,2 3 0 0 0,-3-3-443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0:31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51 5983 0 0,'0'0'464'0'0,"3"-2"-305"0"0,16-17 463 0 0,-16 15 990 0 0,0 0 0 0 0,0-1 0 0 0,5-11 3771 0 0,-9 19-5344 0 0,1 0 0 0 0,-1 0-1 0 0,0 0 1 0 0,0 0 0 0 0,-1 0 0 0 0,1 0-1 0 0,-1-1 1 0 0,-1 4 0 0 0,-4 6 76 0 0,-2 10 260 0 0,1 0-1 0 0,-6 29 0 0 0,-5 18 551 0 0,9-42-451 0 0,5-9-347 0 0,-2 1 1 0 0,0-2 0 0 0,-1 1-1 0 0,-12 17 1 0 0,15-27-95 0 0,0 0-1 0 0,-6 14 1 0 0,-23 43-3 0 0,33-63-106 0 0,3-4 0 0 0,28-27-1414 0 0,-8 6-100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0:31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14855 0 0,'0'0'1456'0'0,"2"-14"-840"0"0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0:32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566 849 8287 0 0,'0'0'2016'0'0,"1"-1"-753"0"0,56-85 3525 0 0,139-198-7 0 0,-153 207-4050 0 0,36-93 1 0 0,-70 149-720 0 0,-1 1 1 0 0,10-43-1 0 0,-17 57-71 0 0,0 0 0 0 0,0 0 1 0 0,0 0-1 0 0,-1 0 0 0 0,0 0 0 0 0,0 0 0 0 0,0 0 0 0 0,-1 0 1 0 0,0 0-1 0 0,0 0 0 0 0,0 0 0 0 0,-1 0 0 0 0,0 1 0 0 0,0-1 1 0 0,-6-9-1 0 0,7 13-20 0 0,-1 0-1 0 0,1 0 1 0 0,-1 1 0 0 0,1-1 0 0 0,-1 1 0 0 0,0-1-1 0 0,0 1 1 0 0,0 0 0 0 0,0-1 0 0 0,0 1 0 0 0,0 0-1 0 0,0 0 1 0 0,0 1 0 0 0,-1-1 0 0 0,1 0 0 0 0,0 1-1 0 0,0-1 1 0 0,-1 1 0 0 0,1 0 0 0 0,0 0 0 0 0,-1 0-1 0 0,1 0 1 0 0,0 0 0 0 0,-1 0 0 0 0,1 0-1 0 0,-3 2 1 0 0,-4 0-118 0 0,1 0 0 0 0,-1 1 1 0 0,1 0-1 0 0,-1 1 0 0 0,-8 5 0 0 0,-1 2-6 0 0,0 1-1 0 0,1 0 1 0 0,0 2 0 0 0,1 0 0 0 0,1 1 0 0 0,0 0 0 0 0,-24 33-1 0 0,17-16 90 0 0,1 1 0 0 0,2 1 1 0 0,-20 49-1 0 0,25-48 107 0 0,1 1 1 0 0,3 0 0 0 0,0 1 0 0 0,3 0 0 0 0,1 1 0 0 0,-2 52 0 0 0,-14 159 543 0 0,15-204-442 0 0,-3 1-1 0 0,-1-1 1 0 0,-24 59 0 0 0,-28 38 21 0 0,46-110-84 0 0,-1-1-1 0 0,-29 38 1 0 0,32-50-9 0 0,-7 11 96 0 0,-40 39 0 0 0,26-30 169 0 0,-59 81-1 0 0,77-95-263 0 0,11-15-18 0 0,1-2-7 0 0,0 0 0 0 0,1 0 0 0 0,0 1 0 0 0,0 0 0 0 0,-3 11 0 0 0,23-27-110 0 0,-2-2-151 0 0,-1-1 1 0 0,-1 0-1 0 0,19-20 0 0 0,6-8-122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0:32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16671 0 0,'0'0'1512'0'0,"2"1"-1245"0"0,17 3 418 0 0,-1-1-1 0 0,1 0 1 0 0,0-2 0 0 0,35 0 0 0 0,-47-1-465 0 0,8-1 195 0 0,-1 0 0 0 0,0-1 0 0 0,0 0 0 0 0,25-8 0 0 0,53-25 302 0 0,-55 20-469 0 0,10-5-75 0 0,54-18 187 0 0,-90 34-476 0 0,0 2 1 0 0,0-1-1 0 0,0 2 1 0 0,0-1-1 0 0,0 2 1 0 0,0-1 0 0 0,15 2-1 0 0,-4 0-3005 0 0,-4-1 1274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0:32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86 12407 0 0,'10'-38'1323'0'0,"-8"24"-1195"0"0,-2 11 32 0 0,-1 0 0 0 0,0 1 0 0 0,0-1 1 0 0,0 0-1 0 0,0 1 0 0 0,0-1 0 0 0,-2-2 0 0 0,2 4 604 0 0,-4-3 260 0 0,5 4-1003 0 0,0-1 0 0 0,0 1 0 0 0,-1 0 0 0 0,1 0 0 0 0,0 0 0 0 0,0-1 0 0 0,0 1 0 0 0,0 0-1 0 0,-1 0 1 0 0,1-1 0 0 0,0 1 0 0 0,0 0 0 0 0,-1 0 0 0 0,1 0 0 0 0,0 0 0 0 0,0 0 0 0 0,-1-1 0 0 0,1 1-1 0 0,0 0 1 0 0,0 0 0 0 0,-1 0 0 0 0,1 0 0 0 0,0 0 0 0 0,-1 0 0 0 0,1 0 0 0 0,0 0 0 0 0,0 0 0 0 0,-1 0-1 0 0,1 0 1 0 0,0 0 0 0 0,-1 0 0 0 0,1 0 0 0 0,-1 1 0 0 0,-2 0 74 0 0,-1 1 1 0 0,0 0 0 0 0,1 0-1 0 0,-1 0 1 0 0,1 0-1 0 0,0 1 1 0 0,0-1-1 0 0,0 1 1 0 0,0 0-1 0 0,0 0 1 0 0,0 0 0 0 0,1 0-1 0 0,-1 1 1 0 0,1-1-1 0 0,-3 7 1 0 0,-4 8 162 0 0,-12 37 1 0 0,15-39-180 0 0,-63 230 355 0 0,-7 19-344 0 0,45-184-62 0 0,-4-2 0 0 0,-3-2-1 0 0,-4-1 1 0 0,-77 107 0 0 0,66-115 24 0 0,-51 72 13 0 0,94-125-65 0 0,4-1-20 0 0,5-14-20 0 0,1 1 0 0 0,0-1 0 0 0,0 1 0 0 0,0-1 0 0 0,0 0 0 0 0,0 1 0 0 0,0-1 0 0 0,0 1 0 0 0,0-1 0 0 0,0 1 0 0 0,0-1 0 0 0,0 0 0 0 0,0 1 0 0 0,0-1 0 0 0,0 1 0 0 0,0-1 0 0 0,0 0 0 0 0,1 1 0 0 0,-1-1 0 0 0,0 0 0 0 0,0 1 0 0 0,0-1 0 0 0,1 1 0 0 0,-1-1 0 0 0,0 0 0 0 0,1 1 0 0 0,-1-1 0 0 0,0 0 0 0 0,0 0 0 0 0,1 1 0 0 0,-1-1 0 0 0,0 0 0 0 0,1 0 0 0 0,-1 0 0 0 0,1 1 0 0 0,-1-1 0 0 0,0 0 0 0 0,1 0 0 0 0,-1 0 0 0 0,1 0 0 0 0,18 0-4754 0 0,-15-1 3368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0:33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10 244 5983 0 0,'-10'-4'10695'0'0,"13"5"-10211"0"0,7-1-193 0 0,1 1 1 0 0,0-2-1 0 0,0 1 0 0 0,-1-1 0 0 0,13-3 1 0 0,58-17 1071 0 0,-38 9-790 0 0,48-10 263 0 0,-5 1-99 0 0,110-40 0 0 0,-36 2-377 0 0,-123 47-800 0 0,0 3 0 0 0,50-8 0 0 0,-84 17-451 0 0,5-1-550 0 0,-4 1-183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0:33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1 5983 0 0,'0'0'464'0'0,"-1"3"-305"0"0,-9 33 3814 0 0,-31 70 1 0 0,11-30-2017 0 0,-67 170 611 0 0,73-182-2416 0 0,-3-1 0 0 0,-2-1 1 0 0,-3-2-1 0 0,-3-1 0 0 0,-53 69 0 0 0,61-94-150 0 0,-93 113 33 0 0,93-118-26 0 0,-2 0 0 0 0,-54 41 0 0 0,72-62 2 0 0,13-25 109 0 0,3 8-108 0 0,-1 1-1 0 0,1 0 1 0 0,1-1 0 0 0,0 2-1 0 0,0-1 1 0 0,14-13 0 0 0,-3 2-17 0 0,11-11-51 0 0,1 1 0 0 0,45-35 0 0 0,-53 48 23 0 0,0 2-1 0 0,1 0 0 0 0,1 2 1 0 0,45-19-1 0 0,-61 29 50 0 0,-1 0 0 0 0,1 0 0 0 0,-1 1 0 0 0,1 0 0 0 0,11 0 0 0 0,-14 4 71 0 0,-1 1-53 0 0,0 0 1 0 0,-1 0-1 0 0,0 1 1 0 0,0-1-1 0 0,0 1 1 0 0,0 0-1 0 0,-1-1 1 0 0,0 1-1 0 0,0 0 1 0 0,0 0-1 0 0,0 0 1 0 0,-1 0-1 0 0,0 0 1 0 0,0 0-1 0 0,0 0 1 0 0,-1 0-1 0 0,-1 6 1 0 0,-2 10 50 0 0,-1 1 1 0 0,-12 33-1 0 0,11-41-71 0 0,-1 0-1 0 0,0 1 1 0 0,0-2-1 0 0,-15 20 1 0 0,-44 47 51 0 0,3-3-1031 0 0,61-75 119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7:08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77 11055 0 0,'-2'1'852'0'0,"-1"-1"-698"0"0,-17 12 208 0 0,0 6 7606 0 0,22-16-7504 0 0,0 1-380 0 0,0 1 0 0 0,0-1 0 0 0,0 0 0 0 0,0 0 0 0 0,1 0 0 0 0,0-1 0 0 0,-1 1 0 0 0,1-1 0 0 0,0 1 0 0 0,0-1 0 0 0,1 0 0 0 0,-1 0 0 0 0,0-1 0 0 0,1 1 0 0 0,-1 0 0 0 0,1-1 0 0 0,-1 0 0 0 0,7 1 0 0 0,-2 0-34 0 0,0-1 1 0 0,-1-1-1 0 0,1 1 0 0 0,0-1 0 0 0,0 0 0 0 0,0-1 1 0 0,0 0-1 0 0,0-1 0 0 0,0 1 0 0 0,0-1 1 0 0,0-1-1 0 0,-1 1 0 0 0,0-1 0 0 0,9-5 0 0 0,4-4 9 0 0,52-34 32 0 0,-69 44-85 0 0,-1 0-7 0 0,0 0 0 0 0,1 0-1 0 0,-1 0 1 0 0,0 0 0 0 0,0-1-1 0 0,0 1 1 0 0,-1-1 0 0 0,1 1-1 0 0,0-1 1 0 0,-1 1 0 0 0,0-1-1 0 0,0 0 1 0 0,2-4 0 0 0,0-1-71 0 0,-3 7 53 0 0,0 0 0 0 0,1 1 1 0 0,-1-1-1 0 0,0 0 0 0 0,0 1 1 0 0,0-1-1 0 0,0 0 0 0 0,0 1 1 0 0,0-1-1 0 0,0 0 0 0 0,0 1 1 0 0,0-1-1 0 0,0 0 0 0 0,0 1 1 0 0,0-1-1 0 0,-1 1 0 0 0,1-1 0 0 0,0 0 1 0 0,0 1-1 0 0,-1-1 0 0 0,1 1 1 0 0,0-1-1 0 0,-1 0 0 0 0,1 1 1 0 0,-1-1-1 0 0,-1 0-14 0 0,1 0 0 0 0,0 0 0 0 0,-1 0-1 0 0,1 0 1 0 0,0 0 0 0 0,-1 1 0 0 0,1-1 0 0 0,-1 1 0 0 0,1-1 0 0 0,-3 0-1 0 0,-1 0-102 0 0,0 1-1 0 0,-1-1 1 0 0,1 1-1 0 0,-9 0 1 0 0,-5 3-86 0 0,-31 10 0 0 0,34-8 168 0 0,-14 5-13 0 0,0 1-1 0 0,-45 26 0 0 0,62-30 50 0 0,-34 19-7 0 0,0 3 0 0 0,-75 60 0 0 0,100-71 70 0 0,2 1 0 0 0,0 0 0 0 0,1 2-1 0 0,-31 42 1 0 0,47-58-6 0 0,0 0-1 0 0,1 0 1 0 0,0 0-1 0 0,-1 0 1 0 0,2 0 0 0 0,-1 0-1 0 0,0 0 1 0 0,1 1-1 0 0,0-1 1 0 0,1 1-1 0 0,-1-1 1 0 0,1 0 0 0 0,0 7-1 0 0,1-10 8 0 0,-1 0 0 0 0,1 1-1 0 0,0-1 1 0 0,0 0 0 0 0,0 0 0 0 0,0 0 0 0 0,0 0-1 0 0,0 0 1 0 0,1 0 0 0 0,-1 0 0 0 0,1 0-1 0 0,-1-1 1 0 0,1 1 0 0 0,0 0 0 0 0,2 1 0 0 0,30 19 331 0 0,-29-19-315 0 0,5 1 13 0 0,0 1-1 0 0,0-2 0 0 0,1 1 1 0 0,-1-1-1 0 0,1-1 1 0 0,0 0-1 0 0,-1 0 1 0 0,1-1-1 0 0,11 0 0 0 0,3-2 82 0 0,-1 0-1 0 0,46-10 1 0 0,-52 7-288 0 0,-1 0 1 0 0,22-10-1 0 0,-16 3-2327 0 0,-1-1-3420 0 0,-11 5-751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0:3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39 8287 0 0,'1'3'639'0'0,"0"2"-564"0"0,0 1 1 0 0,-1 0-1 0 0,1 0 0 0 0,-1 7 1 0 0,2 24 3751 0 0,8-9-872 0 0,-9-25-2266 0 0,0-2-581 0 0,0 0 1 0 0,0 0 0 0 0,0 0-1 0 0,0 0 1 0 0,0 0-1 0 0,0-1 1 0 0,0 1 0 0 0,0 0-1 0 0,0 0 1 0 0,2 0-1 0 0,-3-1 19 0 0,3 2-3 0 0,-1-1 0 0 0,1 0 0 0 0,-1 0 0 0 0,1 0 0 0 0,-1 0 0 0 0,1-1-1 0 0,0 1 1 0 0,-1-1 0 0 0,1 1 0 0 0,0-1 0 0 0,-1 0 0 0 0,1 0 0 0 0,0 0 0 0 0,0-1 0 0 0,-1 1-1 0 0,1 0 1 0 0,4-2 0 0 0,4-2 249 0 0,0 0-1 0 0,19-10 0 0 0,-14 6-96 0 0,76-37 533 0 0,-77 36-710 0 0,-1 0 0 0 0,0-1 1 0 0,0 0-1 0 0,12-13 0 0 0,-25 22-94 0 0,-1 1 0 0 0,1-1 0 0 0,0 0 1 0 0,0 0-1 0 0,0 0 0 0 0,-1 0 0 0 0,1 0 0 0 0,-1 0 0 0 0,1 0 0 0 0,-1 0 0 0 0,2-2 0 0 0,-2 2-8 0 0,0 1 0 0 0,-1-1 0 0 0,1 1 0 0 0,0-1 0 0 0,0 1 0 0 0,0-1-1 0 0,0 1 1 0 0,-1-1 0 0 0,1 1 0 0 0,0-1 0 0 0,0 1 0 0 0,-1-1 0 0 0,1 1-1 0 0,0 0 1 0 0,-1-1 0 0 0,1 1 0 0 0,-1-1 0 0 0,1 1 0 0 0,0 0-1 0 0,-1 0 1 0 0,1-1 0 0 0,-1 1 0 0 0,1 0 0 0 0,-1 0 0 0 0,1-1 0 0 0,-1 1-1 0 0,1 0 1 0 0,-1 0 0 0 0,1 0 0 0 0,-1 0 0 0 0,1 0 0 0 0,-1 0-1 0 0,1 0 1 0 0,-2 0 0 0 0,-1-1-22 0 0,0 1 0 0 0,0 0 0 0 0,-1 0-1 0 0,1 0 1 0 0,-5 1 0 0 0,-13 4-201 0 0,1 1-1 0 0,-37 17 1 0 0,-36 23-476 0 0,59-26 516 0 0,2 1 0 0 0,0 1 0 0 0,-51 48 1 0 0,45-33 109 0 0,2 2 0 0 0,-39 54 0 0 0,62-75 74 0 0,1 0-1 0 0,0 1 0 0 0,-9 22 1 0 0,18-36 11 0 0,1 0 1 0 0,0 0-1 0 0,0 1 0 0 0,1-1 1 0 0,-1 1-1 0 0,1-1 1 0 0,0 1-1 0 0,1-1 0 0 0,-1 1 1 0 0,1 0-1 0 0,0-1 1 0 0,1 1-1 0 0,-1 0 0 0 0,1-1 1 0 0,0 1-1 0 0,1 0 0 0 0,2 8 1 0 0,-2-11 24 0 0,0 0 0 0 0,1 0 0 0 0,-1 0 0 0 0,0 0 0 0 0,1-1 0 0 0,0 1 0 0 0,-1-1 0 0 0,1 1 0 0 0,0-1 0 0 0,0 0 0 0 0,1 0 0 0 0,-1 0 0 0 0,0-1 0 0 0,1 1 0 0 0,-1-1 0 0 0,1 0 0 0 0,-1 0 0 0 0,1 0 0 0 0,-1 0 0 0 0,1 0 0 0 0,5-1 0 0 0,6 1 117 0 0,0 0 0 0 0,0-1 1 0 0,29-4-1 0 0,-28 1-97 0 0,-1-1 0 0 0,1 0-1 0 0,-1-1 1 0 0,20-9 0 0 0,56-33-1672 0 0,-66 32 687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0:34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329 454 9991 0 0,'0'0'904'0'0,"0"2"-745"0"0,1 0-98 0 0,-1 0 0 0 0,0-1 0 0 0,0 1 0 0 0,0 0 0 0 0,0 0 0 0 0,0 0 0 0 0,-1 0 0 0 0,1-1 0 0 0,0 1 0 0 0,-1 0 0 0 0,1 0 0 0 0,-1-1 0 0 0,0 1 0 0 0,1 0 0 0 0,-1-1 0 0 0,0 1 0 0 0,0-1 0 0 0,0 1 0 0 0,0-1 0 0 0,-1 1 0 0 0,1-1 0 0 0,0 0 0 0 0,0 0 0 0 0,-1 1 0 0 0,1-1 0 0 0,-1 0 0 0 0,-1 1 0 0 0,1-1 27 0 0,0-1-1 0 0,0 1 1 0 0,0 0 0 0 0,0-1-1 0 0,0 1 1 0 0,0-1-1 0 0,0 0 1 0 0,0 0 0 0 0,0 0-1 0 0,0 0 1 0 0,0 0 0 0 0,-4-1-1 0 0,0 1 130 0 0,-7-2 120 0 0,0-1 0 0 0,0 0 1 0 0,0-1-1 0 0,0-1 0 0 0,0 0 0 0 0,1-1 1 0 0,-18-10-1 0 0,-6-2-155 0 0,31 16-176 0 0,-9-5 20 0 0,1 1 1 0 0,0-2-1 0 0,0 0 1 0 0,-12-10-1 0 0,22 16-22 0 0,0 0 0 0 0,1 0-1 0 0,-1 0 1 0 0,1-1-1 0 0,0 1 1 0 0,0-1 0 0 0,0 0-1 0 0,0 0 1 0 0,0 0 0 0 0,1 0-1 0 0,-1 0 1 0 0,1 0-1 0 0,0 0 1 0 0,0 0 0 0 0,0-1-1 0 0,0 1 1 0 0,0 0 0 0 0,1-1-1 0 0,0 1 1 0 0,0 0-1 0 0,0-1 1 0 0,0 1 0 0 0,1-7-1 0 0,1 1-3 0 0,1 1 0 0 0,0 0 0 0 0,0 0 0 0 0,1 0 0 0 0,-1 1 0 0 0,2-1 0 0 0,-1 1 0 0 0,1 0 0 0 0,6-7 0 0 0,10-8 0 0 0,28-26 0 0 0,-21 22 0 0 0,-11 10 98 0 0,0 1-1 0 0,1 1 1 0 0,0 1-1 0 0,1 1 1 0 0,0 0-1 0 0,1 1 1 0 0,36-13-1 0 0,-45 20-42 0 0,-1 0-1 0 0,1 1 1 0 0,0 1-1 0 0,0 0 0 0 0,0 0 1 0 0,0 1-1 0 0,0 1 1 0 0,1 0-1 0 0,-1 0 1 0 0,0 1-1 0 0,0 1 1 0 0,0 0-1 0 0,0 0 0 0 0,0 1 1 0 0,-1 0-1 0 0,1 1 1 0 0,14 7-1 0 0,-18-7 80 0 0,0-1-1 0 0,-1 1 0 0 0,1 1 1 0 0,-1-1-1 0 0,0 1 0 0 0,-1 0 1 0 0,1 0-1 0 0,9 12 0 0 0,-14-15-108 0 0,0 0-1 0 0,-1 0 0 0 0,1 0 0 0 0,0 0 1 0 0,0 0-1 0 0,-1 0 0 0 0,1 0 1 0 0,-1 0-1 0 0,0 0 0 0 0,0 1 1 0 0,0-1-1 0 0,0 0 0 0 0,0 0 1 0 0,0 0-1 0 0,-1 4 0 0 0,-1 1-18 0 0,0-1 0 0 0,0 0 0 0 0,-4 9-1 0 0,4-12 18 0 0,-9 22 12 0 0,-2-1 1 0 0,-21 31 0 0 0,24-40-15 0 0,-12 23 0 0 0,19-32-14 0 0,-1 1-1 0 0,0-1 0 0 0,0 0 1 0 0,-9 10-1 0 0,-7 3-6 0 0,-1-1 0 0 0,0-1 0 0 0,-1-1 0 0 0,-28 15 0 0 0,18-11 0 0 0,-34 27 0 0 0,-24 32-296 0 0,88-78 72 0 0,-9 1-250 0 0,10-2 369 0 0,0 0 0 0 0,-1 0 0 0 0,1 0 1 0 0,0 0-1 0 0,0 0 0 0 0,-1-1 1 0 0,1 1-1 0 0,0 0 0 0 0,0-1 0 0 0,0 1 1 0 0,0-1-1 0 0,-1 1 0 0 0,1-1 1 0 0,0 1-1 0 0,0-1 0 0 0,0 0 1 0 0,0 1-1 0 0,0-1 0 0 0,0 0 0 0 0,0 0 1 0 0,1 0-1 0 0,-1 0 0 0 0,0 0 1 0 0,0 0-1 0 0,1 0 0 0 0,-1 0 1 0 0,0 0-1 0 0,1 0 0 0 0,-1 0 0 0 0,0-2 1 0 0,0-2-912 0 0,-1-1 0 0 0,1 1 1 0 0,0 0-1 0 0,0-1 0 0 0,-1-7 1 0 0,2-5-3523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0:35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902 1 10735 0 0,'0'0'979'0'0,"-1"1"-808"0"0,-6 16 362 0 0,-1-1 1 0 0,-1-1-1 0 0,0 1 1 0 0,-18 21 0 0 0,12-17-242 0 0,-88 144 1472 0 0,2 12-947 0 0,42-74-597 0 0,-67 100 95 0 0,65-116-257 0 0,-92 125 183 0 0,110-158-157 0 0,-88 84 1 0 0,84-93-89 0 0,45-43-196 0 0,6-2-547 0 0,12-6-233 0 0,5-4-47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0:35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0 14279 0 0,'0'0'1664'0'0,"0"3"-700"0"0,-26 81 3198 0 0,-60 110-2312 0 0,82-187-1879 0 0,1-1 0 0 0,-1 0 0 0 0,0 0 0 0 0,-1-1-1 0 0,0 1 1 0 0,1-1 0 0 0,-11 8 0 0 0,10-9-741 0 0,0 0 1 0 0,-1 0-1 0 0,0-1 1 0 0,-11 5-1 0 0,5-3-6181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0:35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515 879 9671 0 0,'0'0'3656'0'0,"2"0"-2206"0"0,4-1-1016 0 0,0 0 1 0 0,0-1 0 0 0,0 0 0 0 0,-1 0-1 0 0,1-1 1 0 0,-1 1 0 0 0,1-1 0 0 0,-1 0 0 0 0,0-1-1 0 0,9-6 1 0 0,6-8 618 0 0,21-24 0 0 0,-15 15-320 0 0,17-20-445 0 0,-2-2 0 0 0,-2-2 1 0 0,-3-1-1 0 0,39-73 0 0 0,-53 84-411 0 0,-2-1 1 0 0,16-47-1 0 0,-27 62 22 0 0,-2-1 1 0 0,0 1-1 0 0,-2-1 1 0 0,3-47-1 0 0,-8 69-20 0 0,0 0 0 0 0,0 0-1 0 0,-1 0 1 0 0,1 0 0 0 0,-2 1-1 0 0,1-1 1 0 0,-4-9-1 0 0,5 14 102 0 0,0-1 0 0 0,-1 1 0 0 0,0 0-1 0 0,1 0 1 0 0,-1 0 0 0 0,0 0 0 0 0,1-1-1 0 0,-1 1 1 0 0,0 0 0 0 0,0 0-1 0 0,0 1 1 0 0,0-1 0 0 0,0 0 0 0 0,0 0-1 0 0,0 0 1 0 0,0 1 0 0 0,0-1 0 0 0,-1 0-1 0 0,1 1 1 0 0,0-1 0 0 0,0 1 0 0 0,-1-1-1 0 0,1 1 1 0 0,0 0 0 0 0,-1 0 0 0 0,1-1-1 0 0,0 1 1 0 0,-1 0 0 0 0,1 0 0 0 0,0 0-1 0 0,-1 0 1 0 0,1 1 0 0 0,0-1-1 0 0,0 0 1 0 0,-1 1 0 0 0,1-1 0 0 0,0 0-1 0 0,-2 2 1 0 0,-5 1-11 0 0,1 1 0 0 0,0 1 0 0 0,0-1 0 0 0,0 1 0 0 0,1 0-1 0 0,-1 0 1 0 0,1 1 0 0 0,1 0 0 0 0,-10 12 0 0 0,1 2 15 0 0,0 0-1 0 0,-11 24 1 0 0,-12 32-16 0 0,-28 82 0 0 0,-16 84 29 0 0,-46 118 6 0 0,-24-49 77 0 0,124-257-36 0 0,-136 213 251 0 0,145-241-162 0 0,-30 33-1 0 0,40-50-413 0 0,0 0 0 0 0,-1-1-1 0 0,-1 0 1 0 0,1-1 0 0 0,-1 0-1 0 0,-19 10 1 0 0,25-15-957 0 0,0-1 1 0 0,0 1-1 0 0,0-1 1 0 0,-8 2-1 0 0,-1-2-4513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0:36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1 235 13823 0 0,'0'0'5322'0'0,"3"0"-4097"0"0,28-5-643 0 0,-1-1 1 0 0,37-12-1 0 0,60-26 74 0 0,-71 24-327 0 0,88-39 66 0 0,-121 47-1441 0 0,0 0 0 0 0,-2-1 1 0 0,41-32-1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0:36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622 804 14655 0 0,'0'0'2159'0'0,"3"-2"-1532"0"0,23-27 456 0 0,-1 0 1 0 0,24-38 0 0 0,39-72-270 0 0,-65 102-673 0 0,179-362 285 0 0,-186 363-504 0 0,-13 31 16 0 0,-1-1-1 0 0,0 0 1 0 0,0 1-1 0 0,0-1 1 0 0,0-6-1 0 0,-2 11 40 0 0,1 1 0 0 0,-1-1 0 0 0,0 0 0 0 0,0 0-1 0 0,0 0 1 0 0,0 0 0 0 0,0 0 0 0 0,0 0 0 0 0,0 1-1 0 0,-1-1 1 0 0,1 0 0 0 0,0 0 0 0 0,0 0 0 0 0,-1 0 0 0 0,1 0-1 0 0,0 1 1 0 0,-1-1 0 0 0,1 0 0 0 0,-1 0 0 0 0,1 1 0 0 0,-1-1-1 0 0,1 0 1 0 0,-1 1 0 0 0,1-1 0 0 0,-1 0 0 0 0,0 1-1 0 0,1-1 1 0 0,-1 1 0 0 0,0-1 0 0 0,0 1 0 0 0,0-1 0 0 0,1 1-1 0 0,-1 0 1 0 0,0-1 0 0 0,0 1 0 0 0,0 0 0 0 0,0 0 0 0 0,1 0-1 0 0,-1 0 1 0 0,0-1 0 0 0,0 1 0 0 0,0 0 0 0 0,-1 1 0 0 0,-4-1-39 0 0,0 1 0 0 0,1 1 0 0 0,-1-1 0 0 0,1 1 0 0 0,-1 0 0 0 0,1 0 0 0 0,0 1 1 0 0,-8 4-1 0 0,-4 2-55 0 0,-16 8 64 0 0,1 2 0 0 0,0 1-1 0 0,-47 39 1 0 0,69-49 50 0 0,0-1 1 0 0,0 2-1 0 0,1 0 1 0 0,1 0-1 0 0,-10 15 1 0 0,-30 64 45 0 0,37-68-8 0 0,-21 50 38 0 0,-40 138 0 0 0,52-143-61 0 0,-48 198 110 0 0,31-110-54 0 0,28-120-52 0 0,-2-1 0 0 0,-1 0 0 0 0,-1-1 1 0 0,-2 0-1 0 0,-2-1 0 0 0,-1-1 1 0 0,-1 0-1 0 0,-30 35 0 0 0,-179 194 738 0 0,204-228-409 0 0,18-24-115 0 0,0 1 0 0 0,-9 8 1 0 0,34-29-63 0 0,-3 2-259 0 0,-1-2-509 0 0,-1-2-1 0 0,16-18 1 0 0,3-12-5192 0 0,-13 9-482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0:37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82 183 13823 0 0,'0'0'1062'0'0,"-1"-2"-693"0"0,-4-4-212 0 0,3 4 438 0 0,-7 1 1124 0 0,8 1-1637 0 0,0 0 1 0 0,0 0-1 0 0,0 0 0 0 0,0 0 0 0 0,0 0 1 0 0,0 0-1 0 0,0 0 0 0 0,0 0 0 0 0,0 0 1 0 0,0 0-1 0 0,0 0 0 0 0,0 1 0 0 0,-1 0 1 0 0,-5 2 191 0 0,1 1 0 0 0,0 0 1 0 0,0 1-1 0 0,0-1 1 0 0,-7 8-1 0 0,12-10 386 0 0,0-2-600 0 0,1 1 1 0 0,-1-1-1 0 0,1 1 0 0 0,0-1 0 0 0,-1 1 0 0 0,1-1 0 0 0,0 1 1 0 0,0 0-1 0 0,-1-1 0 0 0,1 1 0 0 0,0-1 0 0 0,0 1 1 0 0,0 0-1 0 0,0-1 0 0 0,0 1 0 0 0,0-1 0 0 0,0 1 0 0 0,0 0 1 0 0,0-1-1 0 0,0 1 0 0 0,0 0 0 0 0,4 1-36 0 0,-1 0 0 0 0,1 0 0 0 0,-1-1 0 0 0,1 1 0 0 0,0-1 0 0 0,0 0 0 0 0,-1 0 1 0 0,1 0-1 0 0,0-1 0 0 0,0 1 0 0 0,0-1 0 0 0,0 0 0 0 0,0 0 0 0 0,0 0 0 0 0,0-1 0 0 0,5-1 0 0 0,8-1 32 0 0,0-2 0 0 0,23-9 0 0 0,-29 9-29 0 0,294-101 121 0 0,-114 40-737 0 0,-117 42-1727 0 0,-37 16 945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0:37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95 13247 0 0,'0'0'1195'0'0,"-1"2"-982"0"0,-4 6 2557 0 0,5-8-2729 0 0,1 0 0 0 0,-1 0 0 0 0,0 0 1 0 0,0 0-1 0 0,0 0 0 0 0,0 0 0 0 0,1 0 0 0 0,-1 0 1 0 0,0 1-1 0 0,0-1 0 0 0,0 0 0 0 0,0 0 1 0 0,0 0-1 0 0,0 0 0 0 0,1 0 0 0 0,-1 0 1 0 0,0 0-1 0 0,0 1 0 0 0,0-1 0 0 0,0 0 1 0 0,0 0-1 0 0,0 0 0 0 0,0 0 0 0 0,0 0 1 0 0,0 1-1 0 0,1-1 0 0 0,-1 0 0 0 0,0 0 0 0 0,0 0 1 0 0,0 0-1 0 0,0 1 0 0 0,0-1 0 0 0,0 0-8 0 0,0 0-1 0 0,0 1 0 0 0,0-1 0 0 0,0 0 0 0 0,0 1 0 0 0,0-1 0 0 0,0 0 0 0 0,0 0 0 0 0,0 0 0 0 0,1 1 0 0 0,-1-1 0 0 0,0 0 1 0 0,0 0-1 0 0,0 1 0 0 0,0-1 0 0 0,0 0 0 0 0,1 0 0 0 0,-1 0 0 0 0,0 1 0 0 0,0-1 0 0 0,1 0 0 0 0,-1 0 0 0 0,0 0 1 0 0,0 0-1 0 0,0 0 0 0 0,1 0 0 0 0,-1 0 0 0 0,0 1 0 0 0,0-1 0 0 0,1 0 0 0 0,-1 0 0 0 0,0 0 0 0 0,1 0 0 0 0,-1 0 1 0 0,20-1 667 0 0,0-1 1 0 0,-1-1 0 0 0,1 0 0 0 0,22-7 0 0 0,76-30-124 0 0,-111 37-552 0 0,3 0-26 0 0,-6 1 0 0 0,1 0-1 0 0,-1 0 1 0 0,1 0 0 0 0,-1 0-1 0 0,0-1 1 0 0,0 1 0 0 0,0-1-1 0 0,4-4 1 0 0,-1 1-69 0 0,-7 6 64 0 0,0 0-1 0 0,0-1 1 0 0,0 1-1 0 0,0 0 1 0 0,0 0-1 0 0,0-1 1 0 0,0 1-1 0 0,0 0 1 0 0,0-1-1 0 0,0 1 1 0 0,0 0-1 0 0,0 0 1 0 0,0-1-1 0 0,0 1 1 0 0,0 0-1 0 0,0 0 1 0 0,0-1-1 0 0,-1 1 1 0 0,1 0-1 0 0,0 0 1 0 0,0 0-1 0 0,0-1 1 0 0,0 1-1 0 0,0 0 1 0 0,-1 0-1 0 0,1 0 1 0 0,0-1-1 0 0,0 1 1 0 0,-1 0-1 0 0,1 0 1 0 0,0 0-1 0 0,0 0 1 0 0,0 0-1 0 0,-1-1 1 0 0,1 1-1 0 0,0 0 1 0 0,0 0-1 0 0,-1 0 1 0 0,-9-5-113 0 0,2 4 41 0 0,-1-1 0 0 0,0 1-1 0 0,0 0 1 0 0,0 1-1 0 0,1 0 1 0 0,-13 1-1 0 0,-54 12-176 0 0,44-6 194 0 0,15-4 47 0 0,0 1 0 0 0,1 1 0 0 0,-1 0 0 0 0,1 1 0 0 0,0 1-1 0 0,1 0 1 0 0,0 1 0 0 0,0 1 0 0 0,1 0 0 0 0,0 0 0 0 0,-20 20 0 0 0,19-14 21 0 0,1 0 0 0 0,1 0 0 0 0,0 1 0 0 0,1 1 0 0 0,1 0 0 0 0,1 1 0 0 0,0 0 0 0 0,1 0 0 0 0,-6 22 0 0 0,8-21 9 0 0,1-1-1 0 0,-4 29 0 0 0,8-41-13 0 0,1-1 0 0 0,-1 1 0 0 0,1 0 0 0 0,0-1 0 0 0,1 1 0 0 0,-1-1 0 0 0,1 1 1 0 0,0-1-1 0 0,1 1 0 0 0,-1-1 0 0 0,1 0 0 0 0,0 0 0 0 0,4 7 0 0 0,-5-10-20 0 0,0 0 0 0 0,1-1-1 0 0,-1 1 1 0 0,1 0 0 0 0,-1-1 0 0 0,1 1-1 0 0,0-1 1 0 0,-1 1 0 0 0,1-1 0 0 0,0 0-1 0 0,0 0 1 0 0,0 0 0 0 0,0 0 0 0 0,0 0 0 0 0,0 0-1 0 0,1-1 1 0 0,1 1 0 0 0,2 0-149 0 0,-1 0 1 0 0,0-1 0 0 0,1 0-1 0 0,-1 0 1 0 0,11-2 0 0 0,5-1-1252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0:3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1 618 17567 0 0,'1'-1'803'0'0,"2"-5"-614"0"0,0 1 1 0 0,0 0-1 0 0,0 0 0 0 0,-1-1 1 0 0,4-11-1 0 0,6-33 398 0 0,-5 19 166 0 0,2 0 1 0 0,1 0 0 0 0,1 1 0 0 0,1 0-1 0 0,20-32 1 0 0,-16 33-672 0 0,40-68 342 0 0,-45 82-373 0 0,0 0 0 0 0,0 1-1 0 0,2 0 1 0 0,15-14 0 0 0,-12 14-355 0 0,1 1 1 0 0,0 0-1 0 0,35-18 0 0 0,-45 27 23 0 0,1 0 0 0 0,0 1 0 0 0,1 0 0 0 0,-1 0 0 0 0,0 1 0 0 0,1 0 0 0 0,-1 1 0 0 0,1 0 0 0 0,0 0 0 0 0,-1 1 0 0 0,1 0 0 0 0,11 1 0 0 0,-2 3-7227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7:08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509 100 9215 0 0,'2'-1'707'0'0,"1"0"-585"0"0,-2 1-101 0 0,0 0 0 0 0,-1-1 1 0 0,1 1-1 0 0,11-13 10951 0 0,-19 1-10775 0 0,-23-35-197 0 0,29 45-10 0 0,0 1 1 0 0,-1 0 0 0 0,0 0-1 0 0,1 0 1 0 0,-1 0-1 0 0,0 0 1 0 0,1 0-1 0 0,-1 0 1 0 0,0 0 0 0 0,0 1-1 0 0,-3-1 1 0 0,-1-2-46 0 0,-3 1 1 0 0,1 0 0 0 0,-1 0 0 0 0,1 1 0 0 0,-1 0 0 0 0,0 0 0 0 0,0 1 0 0 0,1 0 0 0 0,-1 0 0 0 0,0 1 0 0 0,1 0 0 0 0,-1 1 0 0 0,0 0 0 0 0,-13 5 0 0 0,-3 3 13 0 0,0 1 0 0 0,1 1 0 0 0,-26 17 0 0 0,29-16 29 0 0,1 1 0 0 0,0 1 0 0 0,1 1 0 0 0,-25 26 1 0 0,35-32 59 0 0,0 1 0 0 0,1 0 1 0 0,0 0-1 0 0,0 1 1 0 0,2 0-1 0 0,-1 0 1 0 0,1 1-1 0 0,1-1 1 0 0,-5 21-1 0 0,9-30-25 0 0,0 0 0 0 0,0 0 1 0 0,1 1-1 0 0,0-1 0 0 0,0 0 0 0 0,-1 0 0 0 0,2 1 0 0 0,-1-1 0 0 0,0 0 0 0 0,1 0 1 0 0,0 0-1 0 0,-1 1 0 0 0,1-1 0 0 0,2 4 0 0 0,-1-5-1 0 0,-1 0-1 0 0,1 1 1 0 0,-1-2 0 0 0,1 1-1 0 0,-1 0 1 0 0,1 0 0 0 0,0 0-1 0 0,0-1 1 0 0,0 1 0 0 0,0-1-1 0 0,0 1 1 0 0,1-1 0 0 0,-1 0-1 0 0,0 0 1 0 0,1 0 0 0 0,-1 0-1 0 0,0-1 1 0 0,1 1 0 0 0,2 0-1 0 0,3 0 41 0 0,-1 0 0 0 0,0-1 0 0 0,1 0 0 0 0,-1-1 0 0 0,1 1-1 0 0,-1-1 1 0 0,10-3 0 0 0,52-18 388 0 0,-52 16-374 0 0,-7 3-103 0 0,0 0-1 0 0,-1-1 0 0 0,0 0 0 0 0,0 0 1 0 0,0-1-1 0 0,0-1 0 0 0,-1 1 0 0 0,0-1 1 0 0,0-1-1 0 0,10-10 0 0 0,-16 15-184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0:38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160 172 4607 0 0,'1'3'354'0'0,"-1"-1"-447"0"0,2 4 419 0 0,-1-1 1 0 0,1 1-1 0 0,0-1 0 0 0,0 0 1 0 0,3 7-1 0 0,-3-10-82 0 0,-1 0-1 0 0,0-1 1 0 0,1 1-1 0 0,-1 0 1 0 0,1-1 0 0 0,0 1-1 0 0,0-1 1 0 0,-1 1 0 0 0,1-1-1 0 0,0 0 1 0 0,0 0 0 0 0,0 0-1 0 0,0 0 1 0 0,1 0-1 0 0,-1 0 1 0 0,0-1 0 0 0,3 2-1 0 0,3-1 341 0 0,-1-1 0 0 0,1 1 0 0 0,-1-1-1 0 0,1-1 1 0 0,-1 1 0 0 0,1-1 0 0 0,-1-1 0 0 0,1 1-1 0 0,10-5 1 0 0,8-3 1306 0 0,30-16 0 0 0,-54 24-1839 0 0,28-12 667 0 0,-1-2 1 0 0,-1-1-1 0 0,34-26 1 0 0,-30 18-637 0 0,-13 11-62 0 0,-1-2-1 0 0,18-19 1 0 0,-35 34-28 0 0,-1 0 0 0 0,0-1 0 0 0,1 1 0 0 0,-1 0 0 0 0,0-1 1 0 0,0 1-1 0 0,0 0 0 0 0,1-1 0 0 0,-1 1 0 0 0,0-1 0 0 0,0 1 0 0 0,0 0 0 0 0,0-1 0 0 0,0 1 0 0 0,0-1 0 0 0,0 1 0 0 0,1-1 0 0 0,-1 1 0 0 0,0 0 0 0 0,-1-1 0 0 0,1 1 1 0 0,0-1-1 0 0,0 1 0 0 0,0-1 0 0 0,0 1 0 0 0,0 0 0 0 0,0-1 0 0 0,0 1 0 0 0,-1-1 0 0 0,1 1 0 0 0,0 0 0 0 0,0-1 0 0 0,-1 1 0 0 0,1 0 0 0 0,0-1 0 0 0,0 1 1 0 0,-1 0-1 0 0,1-1 0 0 0,0 1 0 0 0,-1 0 0 0 0,1 0 0 0 0,0-1 0 0 0,-2 1 0 0 0,1-1-10 0 0,-1 0-1 0 0,1 0 1 0 0,-1 0-1 0 0,1 0 1 0 0,-1 1 0 0 0,0-1-1 0 0,1 1 1 0 0,-4-2-1 0 0,-8 3-65 0 0,0 0-1 0 0,1 1 1 0 0,-1 0-1 0 0,1 0 1 0 0,-1 2-1 0 0,-19 7 0 0 0,8-3-24 0 0,-14 4-26 0 0,1 2-1 0 0,0 1 0 0 0,-40 24 1 0 0,59-28 139 0 0,0 1 1 0 0,1 0 0 0 0,0 1 0 0 0,1 1 0 0 0,0 0 0 0 0,1 2-1 0 0,-21 27 1 0 0,-48 87 223 0 0,74-111-194 0 0,0 0 0 0 0,1 1 0 0 0,2 0 0 0 0,0 1 0 0 0,-5 22 0 0 0,11-40-33 0 0,1 0-1 0 0,0 0 0 0 0,-1 0 1 0 0,1 0-1 0 0,0 0 1 0 0,0 0-1 0 0,1 0 0 0 0,-1 0 1 0 0,1 0-1 0 0,-1 0 1 0 0,2 3-1 0 0,-1-4-1 0 0,-1-1 0 0 0,1 0 0 0 0,0 0 0 0 0,-1 0 1 0 0,1 0-1 0 0,0 0 0 0 0,0 0 0 0 0,0 0 0 0 0,0 0 0 0 0,0 0 0 0 0,0 0 0 0 0,0 0 0 0 0,0-1 0 0 0,0 1 0 0 0,1 0 0 0 0,-1-1 0 0 0,0 1 0 0 0,0-1 1 0 0,1 1-1 0 0,-1-1 0 0 0,0 0 0 0 0,1 1 0 0 0,-1-1 0 0 0,0 0 0 0 0,1 0 0 0 0,1 0 0 0 0,8-1-492 0 0,-1 0 0 0 0,0-1 0 0 0,0-1-1 0 0,0 1 1 0 0,-1-1 0 0 0,19-9 0 0 0,-6 3-2424 0 0,34-13-4054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0:38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120 259 2303 0 0,'-15'11'309'0'0,"0"0"-1"0"0,0 1 1 0 0,-16 18-1 0 0,8-5 4266 0 0,2 0 7402 0 0,23-26-11813 0 0,29-28 236 0 0,49-59 0 0 0,-55 58-117 0 0,2 1 1 0 0,51-43-1 0 0,-52 51-274 0 0,-3 2 21 0 0,1 1 0 0 0,1 1 0 0 0,41-21 0 0 0,-62 36 3 0 0,0 1 1 0 0,0-1-1 0 0,0 1 0 0 0,0 0 0 0 0,1 0 0 0 0,-1 0 0 0 0,0 1 1 0 0,0-1-1 0 0,1 1 0 0 0,-1 0 0 0 0,0 0 0 0 0,1 1 1 0 0,-1-1-1 0 0,6 2 0 0 0,-7-1-16 0 0,0 0-1 0 0,-1 0 1 0 0,1 1 0 0 0,-1-1-1 0 0,1 1 1 0 0,-1-1 0 0 0,1 1-1 0 0,-1 0 1 0 0,0 0 0 0 0,0 0 0 0 0,1 0-1 0 0,-2 0 1 0 0,1 1 0 0 0,0-1-1 0 0,0 0 1 0 0,-1 1 0 0 0,1 0-1 0 0,-1-1 1 0 0,0 1 0 0 0,0 0-1 0 0,1 4 1 0 0,0-1-16 0 0,-1 0 0 0 0,0 0 0 0 0,-1 0 0 0 0,1-1 0 0 0,-1 1 0 0 0,0 0 0 0 0,-1 0 0 0 0,0 0 0 0 0,0 0 0 0 0,0-1 0 0 0,0 1 0 0 0,-1 0 0 0 0,-3 8 0 0 0,-5 5 55 0 0,0 0-1 0 0,-18 26 0 0 0,0 0 180 0 0,1 6 18 0 0,3 2 0 0 0,-27 82-1 0 0,48-128-267 0 0,1 0-1 0 0,0 1 1 0 0,1-1-1 0 0,-1 13 0 0 0,2-20-33 0 0,1 1-1 0 0,-1-1 0 0 0,0 0 0 0 0,1 0 0 0 0,-1 1 0 0 0,1-1 0 0 0,-1 0 0 0 0,1 0 0 0 0,-1 0 0 0 0,1 0 0 0 0,-1 0 0 0 0,1 0 0 0 0,0 0 0 0 0,-1 0 0 0 0,1 0 0 0 0,-1 0 0 0 0,1 0 0 0 0,-1 0 0 0 0,1 0 0 0 0,-1 0 0 0 0,1 0 1 0 0,-1 0-1 0 0,1-1 0 0 0,0 1 0 0 0,-1 0 18 0 0,21-10-5471 0 0,9-6-1851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0:38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 10135 0 0,'0'0'778'0'0,"-11"2"6680"0"0,-13 16-3347 0 0,23-17-3874 0 0,-6 12 343 0 0,-16 70 2 0 0,14-46-181 0 0,-21 51 0 0 0,-1-22-178 0 0,16-37-150 0 0,-14 40 0 0 0,25-51-58 0 0,4-16-8 0 0,1-1-5 0 0,-1-1 1 0 0,0 1-1 0 0,1-1 0 0 0,-1 0 1 0 0,0 1-1 0 0,1-1 0 0 0,-1 1 1 0 0,1-1-1 0 0,-1 0 1 0 0,1 1-1 0 0,-1-1 0 0 0,1 0 1 0 0,-1 1-1 0 0,1-1 1 0 0,-1 0-1 0 0,1 0 0 0 0,-1 0 1 0 0,1 1-1 0 0,-1-1 0 0 0,1 0 1 0 0,0 0-1 0 0,0 0-1 0 0,6 2-61 0 0,1 0-1 0 0,-1-1 0 0 0,1 0 1 0 0,-1 0-1 0 0,1-1 1 0 0,9-1-1 0 0,43-6-499 0 0,-58 7 291 0 0,0-1-774 0 0,4 0 352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0:39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88 105 3679 0 0,'0'0'12744'0'0,"-2"2"-12126"0"0,1 0-180 0 0,-1 0 0 0 0,0 0 0 0 0,1 1 1 0 0,0-1-1 0 0,-1 0 0 0 0,1 1 0 0 0,0-1 1 0 0,0 1-1 0 0,-1 4 0 0 0,2-6-8 0 0,12 7 564 0 0,-5-6-815 0 0,0 0 0 0 0,0-1 0 0 0,0 0 0 0 0,1 0 0 0 0,-1 0 0 0 0,0-1 0 0 0,0 0 0 0 0,1 0-1 0 0,8-2 1 0 0,15 0 168 0 0,138-11-118 0 0,-132 9-218 0 0,-27 2-11 0 0,0 1 0 0 0,0-1 0 0 0,-1-1 0 0 0,1 0 0 0 0,-1 0 0 0 0,10-5 0 0 0,-9 3 0 0 0,-3-2 0 0 0,-1-1 0 0 0,-5 6-23 0 0,-1 0 0 0 0,1-1 0 0 0,0 1 0 0 0,-1 0 0 0 0,0-1 0 0 0,0 1 0 0 0,1-1 0 0 0,-2 1 0 0 0,1 0 0 0 0,0-1 0 0 0,0 1 0 0 0,-1 0 0 0 0,1-1 0 0 0,-1 1 0 0 0,0 0 0 0 0,1-1-1 0 0,-1 1 1 0 0,0 0 0 0 0,0 0 0 0 0,-1 0 0 0 0,1 0 0 0 0,0 0 0 0 0,-1 0 0 0 0,1 0 0 0 0,-1 0 0 0 0,-3-2 0 0 0,2 1-23 0 0,0 0 0 0 0,0 1 0 0 0,-1 0 0 0 0,1-1 0 0 0,-1 1 0 0 0,0 0 0 0 0,0 1 0 0 0,1-1 0 0 0,-1 1 0 0 0,0-1 0 0 0,0 1 0 0 0,-1 0 0 0 0,1 1 0 0 0,-6-1 0 0 0,-7 2-157 0 0,-1 0 0 0 0,-21 6 0 0 0,-21 2-276 0 0,52-8 462 0 0,0 0 1 0 0,0 1-1 0 0,0 0 0 0 0,0 0 0 0 0,0 1 1 0 0,0 0-1 0 0,-9 5 0 0 0,5-1 1 0 0,1 0-1 0 0,0 0 1 0 0,-19 17-1 0 0,21-15 76 0 0,0 1 0 0 0,1 0 0 0 0,0 0 0 0 0,1 0 0 0 0,-12 23-1 0 0,-21 62 423 0 0,33-80-450 0 0,-27 86 175 0 0,31-90-199 0 0,1 0 1 0 0,0 0-1 0 0,0 0 1 0 0,1 1-1 0 0,1-1 1 0 0,0 0-1 0 0,2 15 1 0 0,-2-23-1 0 0,0-1 0 0 0,1 1 0 0 0,0 0 0 0 0,0-1 0 0 0,-1 1 0 0 0,1-1 0 0 0,1 1 0 0 0,-1-1 1 0 0,0 1-1 0 0,1-1 0 0 0,-1 0 0 0 0,1 1 0 0 0,-1-1 0 0 0,1 0 0 0 0,0 0 0 0 0,3 2 0 0 0,-2-2 11 0 0,0-1 0 0 0,-1 1 0 0 0,1-1 0 0 0,0 0 0 0 0,0 0 0 0 0,0 0 0 0 0,0-1 0 0 0,-1 1 0 0 0,1-1-1 0 0,0 1 1 0 0,0-1 0 0 0,0 0 0 0 0,0 0 0 0 0,5-1 0 0 0,132-22 1464 0 0,-53 7-752 0 0,-43 7-462 0 0,-28 4-601 0 0,0 2 0 0 0,0 0 0 0 0,1 2 0 0 0,19-1 0 0 0,-48 18-1431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0:46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0 6911 0 0,'0'0'12596'0'0,"-8"18"-10862"0"0,3 6-1579 0 0,0-1 0 0 0,-1 0 0 0 0,-2 0 0 0 0,0-1 0 0 0,-21 39 0 0 0,-70 100 736 0 0,85-140-874 0 0,5-8-34 0 0,8-10-69 0 0,10-19-4387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0:46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12439 0 0,'0'0'3384'0'0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0:47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56 425 10135 0 0,'0'2'464'0'0,"-1"8"-342"0"0,0 0 0 0 0,-1 0 0 0 0,0 0 0 0 0,-5 14-1 0 0,-3 12 709 0 0,4-6 791 0 0,-6 24 3870 0 0,11-56-5394 0 0,0 0 1 0 0,0 1-1 0 0,0-1 0 0 0,0 0 1 0 0,0 0-1 0 0,0 0 1 0 0,0 0-1 0 0,0-3 0 0 0,1 3-4 0 0,-2-5 5 0 0,1 0-1 0 0,0 0 1 0 0,0 0-1 0 0,0 0 1 0 0,1-1-1 0 0,0 1 1 0 0,1 0-1 0 0,0 0 1 0 0,0 0-1 0 0,0 0 1 0 0,1 0 0 0 0,0 0-1 0 0,1 0 1 0 0,-1 0-1 0 0,5-8 1 0 0,7-10 51 0 0,0 0 0 0 0,26-33 0 0 0,-14 25-178 0 0,2 0-1 0 0,50-45 1 0 0,73-48-235 0 0,-143 120 260 0 0,55-41-138 0 0,-54 41 167 0 0,1 0-1 0 0,-1 1 1 0 0,1 0-1 0 0,0 1 1 0 0,11-4 0 0 0,-20 8-15 0 0,1-1 0 0 0,-1 1 0 0 0,1-1 0 0 0,-1 1 0 0 0,1 0 0 0 0,-1 0 1 0 0,1 0-1 0 0,-1 0 0 0 0,1 0 0 0 0,-1 0 0 0 0,1 0 0 0 0,-1 0 1 0 0,1 0-1 0 0,-1 1 0 0 0,1-1 0 0 0,-1 1 0 0 0,1-1 0 0 0,-1 1 1 0 0,1 0-1 0 0,-1-1 0 0 0,0 1 0 0 0,2 2 0 0 0,-1-2-1 0 0,-1 1-1 0 0,1 0 1 0 0,-1 0 0 0 0,0 0-1 0 0,1 0 1 0 0,-1 1-1 0 0,0-1 1 0 0,-1 0 0 0 0,1 0-1 0 0,0 1 1 0 0,-1-1-1 0 0,1 5 1 0 0,0 5 14 0 0,0 1 0 0 0,-1 0 0 0 0,-1-1 0 0 0,-3 15 0 0 0,2-11 2 0 0,-2-1 0 0 0,0 0 1 0 0,-11 25-1 0 0,-24 43 69 0 0,9-23-76 0 0,22-42 18 0 0,1-5-35 0 0,1 0 0 0 0,1 0 0 0 0,0 1 0 0 0,-5 24 0 0 0,10-32-20 0 0,-1 1-1 0 0,1 0 0 0 0,0 0 1 0 0,0-1-1 0 0,1 1 1 0 0,2 11-1 0 0,-2-10 17 0 0,-1-2 3 0 0,0 1 0 0 0,0 0 0 0 0,-1-1 0 0 0,1 1 0 0 0,-2 0 0 0 0,-1 7 0 0 0,-6 30 0 0 0,7-32 0 0 0,5-1 15 0 0,-2-9 0 0 0,1-1 1 0 0,-1 1 0 0 0,1-1-1 0 0,-1 1 1 0 0,1-1-1 0 0,0 1 1 0 0,0-1-1 0 0,-1 0 1 0 0,1 0 0 0 0,0 0-1 0 0,0 0 1 0 0,0 0-1 0 0,0-1 1 0 0,0 1 0 0 0,0-1-1 0 0,4 1 1 0 0,2 0 149 0 0,-1 0-1 0 0,1 0 1 0 0,9-1 0 0 0,30-5 783 0 0,88-20 1 0 0,-44 7-780 0 0,-89 17-289 0 0,84-17 917 0 0,-45 4-2405 0 0,-32 10-1198 0 0,0 0 1 0 0,11-8 0 0 0,-12 6-4109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9:54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47 2303 0 0,'0'0'1848'0'0,"2"-2"0"0"0,0-3 673 0 0,1-1 0 0 0,-1 1-1 0 0,3-12 1869 0 0,-6 19-4261 0 0,-13 21-121 0 0,-1-1 0 0 0,-1-1 1 0 0,-1 0-1 0 0,-21 20 0 0 0,-85 68 124 0 0,-21 22-81 0 0,123-109-2 0 0,-32 38-144 0 0,48-55 170 0 0,1 1 0 0 0,1 0-1 0 0,-1 0 1 0 0,1 0 0 0 0,0 1 0 0 0,0-1 0 0 0,1 1-1 0 0,-4 12 1 0 0,8-14 128 0 0,1-1-155 0 0,1 0 0 0 0,-1 0 0 0 0,1 0 1 0 0,0 0-1 0 0,0-1 0 0 0,0 0 1 0 0,0 1-1 0 0,1-1 0 0 0,-1-1 1 0 0,1 1-1 0 0,0-1 0 0 0,-1 0 1 0 0,1 0-1 0 0,0 0 0 0 0,1-1 0 0 0,-1 1 1 0 0,0-1-1 0 0,6 0 0 0 0,14 2 131 0 0,0-2-1 0 0,39-2 1 0 0,-58 1-155 0 0,28-2 64 0 0,1-2-1 0 0,-1-1 1 0 0,0-2-1 0 0,0-1 1 0 0,-1-1 0 0 0,61-27-1 0 0,-65 22-54 0 0,-1-1 1 0 0,-1-1-1 0 0,0-1 0 0 0,-2-1 0 0 0,0-2 1 0 0,0 0-1 0 0,36-42 0 0 0,-49 47-3 0 0,0 0 0 0 0,-1 0 0 0 0,0-1 0 0 0,12-28 0 0 0,-20 38-20 0 0,0 0 0 0 0,-1 0 0 0 0,1 0-1 0 0,-2-1 1 0 0,1 1 0 0 0,-1-1-1 0 0,0 1 1 0 0,0-1 0 0 0,0 0 0 0 0,-1 1-1 0 0,0-1 1 0 0,-1 0 0 0 0,1 0-1 0 0,-1 1 1 0 0,-1-1 0 0 0,-2-8 0 0 0,2 10-24 0 0,0 0 0 0 0,-1 1 0 0 0,0 0 1 0 0,0-1-1 0 0,0 1 0 0 0,-1 0 1 0 0,1 0-1 0 0,-1 1 0 0 0,0-1 1 0 0,0 1-1 0 0,0-1 0 0 0,-1 1 1 0 0,1 1-1 0 0,-1-1 0 0 0,1 1 1 0 0,-1-1-1 0 0,0 1 0 0 0,0 1 1 0 0,0-1-1 0 0,-10-1 0 0 0,1 1-91 0 0,0 0 0 0 0,0 0-1 0 0,-1 2 1 0 0,1 0-1 0 0,-1 0 1 0 0,-18 4-1 0 0,-4 4-107 0 0,1 2-1 0 0,0 1 0 0 0,-53 25 1 0 0,-25 8-61 0 0,42-23-349 0 0,70-20 197 0 0,2-3 308 0 0,0-1-1 0 0,0 1 0 0 0,1 0 0 0 0,-1-1 1 0 0,1 1-1 0 0,0 0 0 0 0,0 0 1 0 0,0-1-1 0 0,0 1 0 0 0,0 0 1 0 0,0 0-1 0 0,2-2 0 0 0,20-21-468 0 0,-21 23 495 0 0,20-18-1217 0 0,32-23-1 0 0,-25 22-1645 0 0,8-9-1654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9:55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47 4143 0 0,'11'-4'555'0'0,"0"-1"0"0"0,0 0-1 0 0,13-8 1 0 0,10-5 4406 0 0,-32 17-3123 0 0,0 1-1113 0 0,0 0-572 0 0,-1 1 0 0 0,1-1 1 0 0,-1 0-1 0 0,0 1 0 0 0,1-1 0 0 0,-1 1 1 0 0,1 0-1 0 0,-1-1 0 0 0,0 1 0 0 0,0 0 1 0 0,0 0-1 0 0,1 0 0 0 0,-1 0 0 0 0,1 1 1 0 0,0 0 516 0 0,-3 1-336 0 0,-1 3-162 0 0,-1-1 0 0 0,0 1 0 0 0,0-1 1 0 0,-1 0-1 0 0,1 0 0 0 0,-1 0 0 0 0,0 0 1 0 0,-7 5-1 0 0,-6 5 90 0 0,-20 13 1 0 0,-3 3-170 0 0,-35 37-28 0 0,-84 99 0 0 0,135-141-65 0 0,15-18 0 0 0,1 1 0 0 0,0 0 0 0 0,0 0 0 0 0,-9 16 0 0 0,9-9 0 0 0,-12 31 0 0 0,19-46 0 0 0,1 0 0 0 0,-1 0 0 0 0,1 0 0 0 0,0 0 0 0 0,0 0 0 0 0,0 0 0 0 0,-1 0 0 0 0,1 0 0 0 0,0 0 0 0 0,0 0 0 0 0,0 0 0 0 0,1 0 0 0 0,-1 0 0 0 0,0 1 0 0 0,1 0 0 0 0,0-1 0 0 0,0 1 0 0 0,0-1 0 0 0,0 0 0 0 0,1 0 0 0 0,-1 1 0 0 0,0-1 0 0 0,1 0 0 0 0,-1 0 0 0 0,0 0 0 0 0,1 0 0 0 0,-1-1 0 0 0,1 1 0 0 0,0 0 0 0 0,-1 0 0 0 0,1-1 0 0 0,0 1 0 0 0,-1-1 0 0 0,1 0 0 0 0,0 1 0 0 0,-1-1 0 0 0,1 0 0 0 0,2 0 0 0 0,7 0 37 0 0,-1 0-1 0 0,17-3 1 0 0,0-2 149 0 0,0-2 1 0 0,-1 0 0 0 0,42-19 0 0 0,-33 12-36 0 0,6-2 45 0 0,-6 2-123 0 0,0 1 1 0 0,1 2 0 0 0,44-8 0 0 0,-56 16-23 0 0,-20 3-63 0 0,-1 2-11 0 0,-1-2-176 0 0,6 16-5581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9:55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343 148 6447 0 0,'28'-23'449'0'0,"-7"7"1285"0"0,-1 0 0 0 0,35-39 0 0 0,-20 18 4974 0 0,-37 37-6669 0 0,1 0 0 0 0,0 0 0 0 0,-1 0 1 0 0,1 0-1 0 0,0 0 0 0 0,-1 0 0 0 0,1 1 0 0 0,0-1 0 0 0,0 0 1 0 0,-3 2-1 0 0,3-2 5 0 0,-14 7 0 0 0,0-1 0 0 0,1 2 0 0 0,0 0 0 0 0,1 1 1 0 0,0 0-1 0 0,-15 14 0 0 0,2-3-51 0 0,-4 4 7 0 0,-52 55 0 0 0,-19 37 0 0 0,78-88 0 0 0,-3 5 0 0 0,1 1 0 0 0,-22 43 0 0 0,39-62 0 0 0,5 2 0 0 0,3-15 0 0 0,0 0 1 0 0,0 0-1 0 0,0 1 0 0 0,1-1 1 0 0,-1 0-1 0 0,1 0 0 0 0,-1 0 0 0 0,1 0 1 0 0,0 0-1 0 0,-1 0 0 0 0,1 0 1 0 0,1 0-1 0 0,-1 0 0 0 0,0 0 0 0 0,0 0 1 0 0,0-1-1 0 0,1 1 0 0 0,-1 0 1 0 0,1-1-1 0 0,0 0 0 0 0,-1 1 0 0 0,1-1 1 0 0,0 0-1 0 0,0 1 0 0 0,0-1 0 0 0,0 0 1 0 0,0-1-1 0 0,0 1 0 0 0,0 0 1 0 0,0 0-1 0 0,0-1 0 0 0,0 1 0 0 0,4-1 1 0 0,4 1 26 0 0,1 0 1 0 0,0-1 0 0 0,0 0 0 0 0,0-1-1 0 0,16-2 1 0 0,120-31 303 0 0,-31 6-142 0 0,-53 13-187 0 0,-61 15-141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7:08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37 481 6447 0 0,'-1'-1'5292'0'0,"-3"-3"-4507"0"0,1 0 0 0 0,-1 0 0 0 0,1 0 0 0 0,0 0 0 0 0,0-1 0 0 0,1 1 0 0 0,0-1 0 0 0,-1 0 0 0 0,-1-8 0 0 0,3 8-629 0 0,-1 0 0 0 0,2-1 0 0 0,-1 1 0 0 0,1 0 0 0 0,-1-1 1 0 0,2 1-1 0 0,-1-1 0 0 0,0 1 0 0 0,1 0 0 0 0,0-1 0 0 0,1 1 1 0 0,-1 0-1 0 0,1 0 0 0 0,0 0 0 0 0,3-6 0 0 0,4-5 0 0 0,0 1 0 0 0,1 0 0 0 0,1 0 0 0 0,1 1 0 0 0,13-13 0 0 0,71-58 556 0 0,-71 66-778 0 0,2 0 1 0 0,0 2-1 0 0,1 1 0 0 0,0 1 0 0 0,1 2 0 0 0,1 0 1 0 0,0 2-1 0 0,61-13 0 0 0,-85 23 49 0 0,1 0-1 0 0,-1 0 0 0 0,1 1 1 0 0,11 0-1 0 0,-17 0 18 0 0,1 0 0 0 0,-1 0 0 0 0,0 0 0 0 0,0 1 0 0 0,0-1 0 0 0,0 0 0 0 0,0 1 0 0 0,1-1 0 0 0,-1 1 0 0 0,1 1 0 0 0,0-2 2 0 0,-1 1 1 0 0,0 1-1 0 0,0-1 0 0 0,0 0 0 0 0,0 0 1 0 0,-1 0-1 0 0,1 0 0 0 0,0 1 1 0 0,0-1-1 0 0,-1 0 0 0 0,1 1 0 0 0,-1-1 1 0 0,1 1-1 0 0,-1-1 0 0 0,0 0 0 0 0,1 3 1 0 0,-1 0 9 0 0,0 0 1 0 0,0 0 0 0 0,0 0 0 0 0,0 0 0 0 0,-1 0-1 0 0,-1 4 1 0 0,-1 4 46 0 0,-1 0-1 0 0,-10 21 1 0 0,-12 20 105 0 0,-34 104 0 0 0,53-135-164 0 0,-9 43 0 0 0,14-50 0 0 0,1 9 0 0 0,3-19 0 0 0,1-1 0 0 0,4 8-37 0 0,-5-10-1 0 0,0-1 0 0 0,0 1 1 0 0,0-1-1 0 0,0 0 0 0 0,0 0 0 0 0,0 0 1 0 0,0 0-1 0 0,0 0 0 0 0,0 0 1 0 0,0 0-1 0 0,1-1 0 0 0,-1 1 0 0 0,0-1 1 0 0,4 1-1 0 0,-1-1-1268 0 0,1 0 0 0 0,0-1 1 0 0,0 1-1 0 0,9-3 0 0 0,10-4-5818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9:5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78 3223 0 0,'0'0'143'0'0,"2"-2"-3"0"0,0-1-120 0 0,11-17-11 0 0,3-21 10509 0 0,-15 39-9757 0 0,1-3 1395 0 0,-6 15-1357 0 0,-16 34-545 0 0,-30 86 62 0 0,38-98-264 0 0,3-8-31 0 0,2 0-1 0 0,0 1 1 0 0,1 0-1 0 0,2 0 0 0 0,-3 45 1 0 0,7-67-13 0 0,0-1 1 0 0,0 0 0 0 0,0 0-1 0 0,0 1 1 0 0,0-1-1 0 0,1 0 1 0 0,-1 0-1 0 0,1 0 1 0 0,0 0 0 0 0,-1 0-1 0 0,1 1 1 0 0,0-1-1 0 0,0-1 1 0 0,0 1-1 0 0,1 0 1 0 0,-1 0 0 0 0,0 0-1 0 0,1-1 1 0 0,-1 1-1 0 0,1 0 1 0 0,0-1-1 0 0,-1 1 1 0 0,1-1 0 0 0,0 0-1 0 0,0 0 1 0 0,0 0-1 0 0,0 0 1 0 0,4 2-1 0 0,-2-2 50 0 0,0 0 0 0 0,1-1 0 0 0,-1 1 0 0 0,1-1 0 0 0,-1 0 0 0 0,1 0 0 0 0,-1 0 0 0 0,1 0 0 0 0,-1-1 0 0 0,1 0 0 0 0,-1 0 0 0 0,1 0 0 0 0,4-2 0 0 0,31-14 930 0 0,54-31 0 0 0,-74 35-856 0 0,0-2 0 0 0,-1 1 1 0 0,18-19-1 0 0,-20 15-7 0 0,-1 0 0 0 0,23-33 0 0 0,-24 30-23 0 0,-8 12-67 0 0,-1 0-1 0 0,1-1 1 0 0,-2 1-1 0 0,0-1 0 0 0,0 0 1 0 0,0-1-1 0 0,-2 1 0 0 0,5-15 1 0 0,-9 21 7 0 0,0 1-67 0 0,1 1-1 0 0,-1 0 0 0 0,0 0 0 0 0,0 0 0 0 0,-1 0 1 0 0,1 0-1 0 0,0 0 0 0 0,-1 1 0 0 0,1-1 0 0 0,-1 0 0 0 0,1 1 1 0 0,-1-1-1 0 0,0 1 0 0 0,0 0 0 0 0,1-1 0 0 0,-1 1 0 0 0,0 0 1 0 0,0 0-1 0 0,0 0 0 0 0,-1 0 0 0 0,1 0 0 0 0,0 1 0 0 0,0-1 1 0 0,0 1-1 0 0,-1-1 0 0 0,1 1 0 0 0,0 0 0 0 0,0 0 0 0 0,-1 0 1 0 0,-2 1-1 0 0,-4-2-187 0 0,-22 3-475 0 0,3 0-3376 0 0,28-5 3359 0 0,0-1 421 0 0,1 0 1 0 0,-1 0-1 0 0,1 0 1 0 0,0 0-1 0 0,0-1 1 0 0,2-5-1 0 0,10-13-4087 0 0,0 8 8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9:57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33 421 6911 0 0,'0'0'623'0'0,"-1"2"-214"0"0,1-1-181 0 0,-23 36 8540 0 0,22-33-8571 0 0,-1-1 0 0 0,1 1 0 0 0,0 0 0 0 0,0 0 0 0 0,0-1 1 0 0,0 1-1 0 0,1 0 0 0 0,0 0 0 0 0,0 5 0 0 0,0-2-39 0 0,1 0 1 0 0,1-1-1 0 0,-1 1 1 0 0,1-1 0 0 0,1 1-1 0 0,-1-1 1 0 0,1 0-1 0 0,0 0 1 0 0,5 8-1 0 0,-7-12 424 0 0,11 8 900 0 0,-3-23-1130 0 0,-9 12-304 0 0,2-3 49 0 0,1-1-1 0 0,-2 0 1 0 0,1 0-1 0 0,0 1 0 0 0,-1-1 1 0 0,0 0-1 0 0,1-9 1 0 0,-2-39 408 0 0,0 6-246 0 0,2 32-238 0 0,0 1 0 0 0,1-1 0 0 0,1 0 0 0 0,0 1 0 0 0,1 0 0 0 0,1 0 0 0 0,0 0 0 0 0,1 1-1 0 0,0 0 1 0 0,1 0 0 0 0,0 1 0 0 0,20-22 0 0 0,-26 31-21 0 0,59-62-30 0 0,-51 56 21 0 0,1 0 0 0 0,0 0 0 0 0,1 1 0 0 0,17-9 0 0 0,-20 12 1 0 0,131-61-51 0 0,-120 59 48 0 0,1 0 0 0 0,-1 1 0 0 0,1 1 0 0 0,0 1 0 0 0,26-2 0 0 0,-25 5-103 0 0,-18 3 114 0 0,6 1-383 0 0,32 4-3445 0 0,-40-7 2377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1:06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43 2759 0 0,'0'0'126'0'0,"2"-1"-5"0"0,11-11 785 0 0,-11 8-252 0 0,0-2 4871 0 0,1-6-882 0 0,-4 10-3772 0 0,1 1-91 0 0,0-4 672 0 0,2 18-690 0 0,3 19-762 0 0,-5-22 58 0 0,1-1 1 0 0,-1 1-1 0 0,-1-1 0 0 0,0 1 0 0 0,0-1 0 0 0,-1 0 0 0 0,0 1 1 0 0,-6 15-1 0 0,-4 5 357 0 0,-21 35 0 0 0,8-16-229 0 0,-40 105-35 0 0,18-41-60 0 0,-34 64 0 0 0,52-122-67 0 0,-40 58-1 0 0,-6-8-23 0 0,-27 40 0 0 0,98-140 0 0 0,-7 20-10 0 0,11-25 9 0 0,0 0 0 0 0,0 0 0 0 0,0 0 0 0 0,0 0 0 0 0,0 0 0 0 0,0 0 0 0 0,0 0 0 0 0,0 0 1 0 0,0 0-1 0 0,0 0 0 0 0,0 0 0 0 0,0 0 0 0 0,0 0 0 0 0,1 0 0 0 0,-1 0 0 0 0,0 0 0 0 0,0 0 1 0 0,0 0-1 0 0,0 0 0 0 0,0 0 0 0 0,0 0 0 0 0,0 0 0 0 0,0 0 0 0 0,0 0 0 0 0,0 1 0 0 0,0-1 1 0 0,0 0-1 0 0,0 0 0 0 0,0 0 0 0 0,0 0 0 0 0,0 0 0 0 0,1 0 0 0 0,-1 0 0 0 0,0 0 0 0 0,0 0 1 0 0,0 0-1 0 0,0 0 0 0 0,0 0 0 0 0,0 0 0 0 0,0 0 0 0 0,0 0 0 0 0,0 0 0 0 0,0 0 0 0 0,0 1 1 0 0,0-1-1 0 0,0 0 0 0 0,0 0 0 0 0,4-1-4 0 0,19-11 63 0 0,-20 11 257 0 0,-5 7-198 0 0,-10 17-15 0 0,8-17-92 0 0,4-11-9 0 0,3-11 9 0 0,8-10 35 0 0,1 1 1 0 0,26-42-1 0 0,-18 35-10 0 0,128-197 46 0 0,-103 169-85 0 0,85-89 1 0 0,-115 134 6 0 0,1 0-1 0 0,0 1 0 0 0,1 1 1 0 0,0 1-1 0 0,1 0 0 0 0,1 1 1 0 0,20-9-1 0 0,-34 19 82 0 0,1-1 0 0 0,-1 1 0 0 0,1 0 1 0 0,0 0-1 0 0,-1 0 0 0 0,8 1 0 0 0,-10 1 220 0 0,-1 0-144 0 0,0 2-131 0 0,1-1 0 0 0,-1 1 1 0 0,0 0-1 0 0,0-1 0 0 0,0 1 0 0 0,-1 0 0 0 0,1 0 0 0 0,-1 0 0 0 0,1 1 0 0 0,-1-1 0 0 0,0 0 1 0 0,0 0-1 0 0,-1 1 0 0 0,1-1 0 0 0,-1 0 0 0 0,1 1 0 0 0,-1-1 0 0 0,0 1 0 0 0,0-1 1 0 0,-1 0-1 0 0,1 1 0 0 0,-2 3 0 0 0,-2 11 71 0 0,0 0 0 0 0,-2-1 1 0 0,-8 19-1 0 0,1-2 45 0 0,-31 114-89 0 0,23-74-56 0 0,-34 81 0 0 0,30-101 0 0 0,-47 72 0 0 0,56-101 2 0 0,-13 22-15 0 0,26-43-29 0 0,-3 4 7 0 0,4-6-82 0 0,5-4-1159 0 0,4-1 471 0 0,0 0 1 0 0,0 0-1 0 0,10-9 0 0 0,4-6-6175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1:07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242 187 9671 0 0,'-2'0'748'0'0,"-1"1"-576"0"0,-17 0 1546 0 0,19-1-1507 0 0,1 0 1 0 0,0 0-1 0 0,-1 0 0 0 0,1 1 1 0 0,-1-1-1 0 0,1 0 1 0 0,-1 0-1 0 0,1 1 1 0 0,0-1-1 0 0,-1 0 1 0 0,1 0-1 0 0,0 1 0 0 0,-1-1 1 0 0,1 0-1 0 0,0 1 1 0 0,-1-1-1 0 0,1 1 1 0 0,0-1-1 0 0,0 0 1 0 0,-1 1-1 0 0,1-1 0 0 0,0 1 1 0 0,0-1-1 0 0,0 1 1 0 0,0-1-1 0 0,-1 0 1 0 0,1 1-1 0 0,0-1 1 0 0,0 2-1 0 0,0-1-119 0 0,0-1-1 0 0,0 1 1 0 0,0 0-1 0 0,0 0 1 0 0,0 0-1 0 0,0 0 1 0 0,0 0-1 0 0,0 0 1 0 0,0 0 0 0 0,0 0-1 0 0,1 0 1 0 0,-1 0-1 0 0,0 0 1 0 0,0-1-1 0 0,1 1 1 0 0,0 1 0 0 0,3 3-29 0 0,1-1 1 0 0,-1 0 0 0 0,1 0 0 0 0,0 0 0 0 0,0 0 0 0 0,0-1 0 0 0,1 0 0 0 0,-1 0 0 0 0,1 0 0 0 0,0-1 0 0 0,-1 0 0 0 0,1 0 0 0 0,0-1 0 0 0,0 1-1 0 0,0-1 1 0 0,1 0 0 0 0,-1-1 0 0 0,8 0 0 0 0,1 0 24 0 0,-1-1 0 0 0,1 0 0 0 0,-1-1 0 0 0,0-1 0 0 0,0 0 0 0 0,0-1 0 0 0,0-1 0 0 0,-1 0 0 0 0,1 0 0 0 0,-1-2 0 0 0,-1 1 0 0 0,1-2 0 0 0,-1 0 0 0 0,0 0 0 0 0,-1-1 0 0 0,0 0 0 0 0,0-1 0 0 0,-1-1 0 0 0,-1 1 0 0 0,13-19 0 0 0,-14 18-42 0 0,-1 1-22 0 0,1-1 0 0 0,10-24-1 0 0,-15 23-12 0 0,-6 0-32 0 0,2 10-4 0 0,-1 0 1 0 0,1 0 0 0 0,0 0-1 0 0,-1 0 1 0 0,1 0-1 0 0,-1 1 1 0 0,0-1 0 0 0,1 1-1 0 0,-1-1 1 0 0,0 1-1 0 0,0-1 1 0 0,0 1 0 0 0,0 0-1 0 0,0 0 1 0 0,0 0-1 0 0,0 0 1 0 0,-1 1 0 0 0,1-1-1 0 0,0 1 1 0 0,0-1-1 0 0,-1 1 1 0 0,1 0 0 0 0,0-1-1 0 0,-1 1 1 0 0,1 0 0 0 0,0 1-1 0 0,-1-1 1 0 0,-2 1-1 0 0,-8 1-160 0 0,1 2 0 0 0,0-1 0 0 0,-24 11 0 0 0,24-9 21 0 0,-17 8-15 0 0,1 0 0 0 0,0 3 0 0 0,1 0 1 0 0,1 1-1 0 0,0 2 0 0 0,1 1 0 0 0,-22 23 0 0 0,1 1 126 0 0,-67 67 31 0 0,97-93 23 0 0,1 0-1 0 0,1 1 1 0 0,0 1 0 0 0,-16 33-1 0 0,28-49 26 0 0,1-1 0 0 0,-1 1 0 0 0,1 1 0 0 0,-1-1 1 0 0,1 0-1 0 0,0 0 0 0 0,1 0 0 0 0,-1 1 0 0 0,1-1 0 0 0,0 0 0 0 0,0 1 0 0 0,0-1 0 0 0,1 0 0 0 0,-1 1 0 0 0,1-1 0 0 0,1 5 0 0 0,0-5 36 0 0,0 0 0 0 0,0 1-1 0 0,1-1 1 0 0,-1 0 0 0 0,1-1-1 0 0,0 1 1 0 0,0 0 0 0 0,0-1-1 0 0,0 1 1 0 0,0-1 0 0 0,1 0-1 0 0,0 0 1 0 0,-1-1 0 0 0,9 5-1 0 0,-1-1 61 0 0,1-1 0 0 0,0-1 0 0 0,0 0 0 0 0,0 0 0 0 0,0-1 0 0 0,0-1 0 0 0,1 0 0 0 0,-1-1 0 0 0,15 0 1 0 0,1-1 66 0 0,-1-2 1 0 0,1-1-1 0 0,28-6 1 0 0,-33 3-163 0 0,-1 0 1 0 0,1-1 0 0 0,-1-2-1 0 0,-1 0 1 0 0,1-1 0 0 0,32-22 0 0 0,17-21-3217 0 0,-53 38 1533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1:07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436 270 15951 0 0,'0'0'1823'0'0,"2"-1"-1162"0"0,4-1 210 0 0,-1-1 1 0 0,0 0-1 0 0,1 0 0 0 0,8-8 0 0 0,-6 3-855 0 0,0-4-16 0 0,-7 9-7 0 0,0 0-1 0 0,0 1 1 0 0,0-1 0 0 0,0 0-1 0 0,0 0 1 0 0,-1 0-1 0 0,1 0 1 0 0,-1-4 0 0 0,-5-31-81 0 0,3 25 82 0 0,-4-15 6 0 0,-11-32 0 0 0,6 23 0 0 0,10 35 0 0 0,1 1 0 0 0,0 0 0 0 0,-1 0 0 0 0,1 0 0 0 0,0 0 0 0 0,-1 0 0 0 0,1 1 0 0 0,-1-1 0 0 0,1 0 0 0 0,-1 0 0 0 0,0 0 0 0 0,1 0 0 0 0,-1 1 0 0 0,0-1 0 0 0,0 0 0 0 0,0 0 0 0 0,1 1 0 0 0,-1-1 0 0 0,0 1 0 0 0,0-1 0 0 0,0 1 0 0 0,0-1 0 0 0,0 1 0 0 0,0-1 0 0 0,0 1 0 0 0,0 0 0 0 0,0 0 0 0 0,0 0 0 0 0,-1-1 0 0 0,-1 1 0 0 0,0 1 0 0 0,0-1 0 0 0,0 1 0 0 0,0-1 0 0 0,1 1 0 0 0,-1 0 0 0 0,-3 1 0 0 0,4-1 0 0 0,-18 8-74 0 0,1 1 0 0 0,0 1 0 0 0,0 0 0 0 0,-18 16 0 0 0,-16 9-92 0 0,29-20 118 0 0,1 1 0 0 0,0 1-1 0 0,1 1 1 0 0,-30 33 0 0 0,40-39 55 0 0,2 1 1 0 0,0 0-1 0 0,0 0 1 0 0,1 1 0 0 0,1 0-1 0 0,0 0 1 0 0,1 1 0 0 0,1 0-1 0 0,-4 17 1 0 0,9-30 0 0 0,0 0 0 0 0,1 0 0 0 0,-1 0 0 0 0,1 0 0 0 0,0 0 0 0 0,0 1 0 0 0,0-1 0 0 0,0 0 0 0 0,0 0 0 0 0,1 0 0 0 0,-1 1 0 0 0,1-1 0 0 0,0 0 0 0 0,0 0 0 0 0,2 3 0 0 0,8 8 45 0 0,-7-11-18 0 0,0-1 0 0 0,1 1 0 0 0,0-1 0 0 0,-1 0 0 0 0,1 0 1 0 0,0 0-1 0 0,0-1 0 0 0,0 0 0 0 0,0 0 0 0 0,0 0 0 0 0,0-1 0 0 0,0 1 0 0 0,0-1 0 0 0,0 0 0 0 0,0-1 0 0 0,0 1 0 0 0,0-1 0 0 0,0 0 0 0 0,5-2 0 0 0,7-2 139 0 0,0 0-1 0 0,0-2 0 0 0,-1 0 1 0 0,18-11-1 0 0,65-45 367 0 0,-89 56-481 0 0,-8 6-27 0 0,-3 4-10 0 0,-3 13-19 0 0,0-1-1 0 0,-2 0 0 0 0,1-1 0 0 0,-11 19 0 0 0,-11 26-2 0 0,23-43 0 0 0,5-2-13 0 0,2-10-41 0 0,0-2 34 0 0,1 0 0 0 0,-1-1 0 0 0,1 1-1 0 0,-1-1 1 0 0,1 0 0 0 0,0 0-1 0 0,-1 0 1 0 0,1-1 0 0 0,0 1 0 0 0,0-1-1 0 0,-1 0 1 0 0,1 0 0 0 0,0 0-1 0 0,0-1 1 0 0,6-1 0 0 0,4-1-755 0 0,0-2 1 0 0,-1 0-1 0 0,14-6 1 0 0,0-2-6817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1:07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74 12895 0 0,'34'-52'1316'0'0,"-17"30"6680"0"0,-25 40-7514 0 0,-7 25 0 0 0,5-14-309 0 0,-86 302 0 0 0,43-130-182 0 0,-15-5 12 0 0,-3-41-3 0 0,-34 89 0 0 0,100-227-15 0 0,4-14-61 0 0,15-1-119 0 0,-12-2 177 0 0,-1 0-1 0 0,1 1 1 0 0,-1-1-1 0 0,1 0 0 0 0,0 0 1 0 0,-1 0-1 0 0,1 0 0 0 0,0 0 1 0 0,-1 0-1 0 0,1-1 0 0 0,0 1 1 0 0,-1 0-1 0 0,3-2 0 0 0,7-3-659 0 0,0-1 0 0 0,-1-1 0 0 0,1 1 0 0 0,-1-2-1 0 0,13-11 1 0 0,-3 0-6282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1:08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49 8287 0 0,'-2'-1'639'0'0,"-19"-8"10170"0"0,22 12-10033 0 0,1 3-553 0 0,0 1-1 0 0,0-1 1 0 0,1 0 0 0 0,0 0-1 0 0,0-1 1 0 0,1 1 0 0 0,0 0-1 0 0,0-1 1 0 0,0 0 0 0 0,0 0-1 0 0,1 0 1 0 0,0-1 0 0 0,0 1-1 0 0,0-1 1 0 0,0 0 0 0 0,1-1-1 0 0,0 1 1 0 0,-1-1 0 0 0,10 3-1 0 0,-3-1-90 0 0,0-1 1 0 0,0-1-1 0 0,0 0 0 0 0,0 0 1 0 0,0-1-1 0 0,1-1 0 0 0,-1 0 1 0 0,1-1-1 0 0,21-2 0 0 0,-3-2 83 0 0,-1-1 0 0 0,-1-2 1 0 0,1 0-1 0 0,35-16 0 0 0,20-11 235 0 0,125-33 0 0 0,-196 63-446 0 0,-9 2-8 0 0,1 0 0 0 0,0 0-1 0 0,1 1 1 0 0,-1 0 0 0 0,7 0 0 0 0,2-1-1516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1:09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1 5527 0 0,'0'0'8136'0'0,"-3"1"-7437"0"0,-6 2-380 0 0,-1 0 0 0 0,1 1-1 0 0,-1 0 1 0 0,1 1 0 0 0,1 0 0 0 0,-1 1 0 0 0,-11 9-1 0 0,-55 53 405 0 0,58-51-657 0 0,-14 12-45 0 0,-199 210 120 0 0,126-95-141 0 0,100-139 0 0 0,-3 6 16 0 0,0-1-1 0 0,1 1 1 0 0,-8 21-1 0 0,12-28-8 0 0,1 0 0 0 0,0 1 0 0 0,0-1 0 0 0,0 0 1 0 0,0 0-1 0 0,1 0 0 0 0,0 1 0 0 0,0-1 0 0 0,0 0 0 0 0,0 0 0 0 0,0 1 0 0 0,1-1 0 0 0,0 0 0 0 0,1 5 0 0 0,3-5 115 0 0,3-1-11 0 0,0 0 0 0 0,0-1 0 0 0,0 0 0 0 0,1 0 0 0 0,-1-1 1 0 0,1 0-1 0 0,0 0 0 0 0,-1-1 0 0 0,1 0 0 0 0,-1-1 0 0 0,1 0 1 0 0,12-2-1 0 0,15-6 304 0 0,55-19 1 0 0,-80 24-352 0 0,0 0-20 0 0,135-51 553 0 0,-122 44-519 0 0,0-1 0 0 0,-1-1 1 0 0,41-31-1 0 0,-50 33-61 0 0,-7 6-10 0 0,0 0 0 0 0,0-1 0 0 0,0 0 0 0 0,-1 0 0 0 0,0-1 0 0 0,0 0 0 0 0,-1 0 0 0 0,6-9 0 0 0,-6 2-7 0 0,-4 9 5 0 0,-1 0 0 0 0,0 0 0 0 0,0 0 0 0 0,0 0 0 0 0,0 0 0 0 0,-1 1 0 0 0,0-1 0 0 0,0 0 0 0 0,0 0 0 0 0,0 1 0 0 0,-1-1 0 0 0,-4-8 0 0 0,-2-2-8 0 0,-2-1 1 0 0,-13-16-1 0 0,-4-8-86 0 0,16 22-66 0 0,1 0 0 0 0,0-1 0 0 0,2 0-1 0 0,-11-36 1 0 0,17 41-206 0 0,2 12 137 0 0,-1 4-504 0 0,-2 6 426 0 0,1 1 0 0 0,0-1-1 0 0,0 1 1 0 0,1-1 0 0 0,0 1 0 0 0,1 0 0 0 0,0-1-1 0 0,0 1 1 0 0,1 0 0 0 0,2 12 0 0 0,1 9-1069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1:1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177 169 11519 0 0,'0'0'2812'0'0,"0"3"-1950"0"0,0 6-614 0 0,-1 0-1 0 0,-1 1 1 0 0,0-1 0 0 0,0 0 0 0 0,0-1 0 0 0,-7 15 0 0 0,-28 53 138 0 0,26-55-237 0 0,-9 18 17 0 0,-39 80 25 0 0,53-103-160 0 0,0 0 1 0 0,1 0-1 0 0,1 0 1 0 0,0 1-1 0 0,-2 28 1 0 0,6-39 42 0 0,0 0 0 0 0,0-1 0 0 0,1 1 0 0 0,0 0 0 0 0,0 0 0 0 0,0-1 0 0 0,1 1 1 0 0,0-1-1 0 0,4 10 0 0 0,-4-13-2 0 0,0 1 0 0 0,0-1 0 0 0,0 0 0 0 0,1 0 0 0 0,-1 0 0 0 0,0 0 0 0 0,1 0 0 0 0,0-1 0 0 0,-1 1 0 0 0,1-1 0 0 0,0 1 0 0 0,0-1 0 0 0,0 0 0 0 0,-1 0 0 0 0,5 0 0 0 0,-3 0-32 0 0,0 0 0 0 0,0-1 0 0 0,0 1 0 0 0,0-1 0 0 0,0 0 0 0 0,-1 0 0 0 0,1-1-1 0 0,0 1 1 0 0,0-1 0 0 0,0 0 0 0 0,0 0 0 0 0,-1 0 0 0 0,1 0 0 0 0,0-1 0 0 0,-1 1 0 0 0,1-1 0 0 0,3-2 0 0 0,7-6 79 0 0,-1 1 0 0 0,22-22-1 0 0,-17 15-24 0 0,135-122 532 0 0,-108 93-319 0 0,49-63 0 0 0,-69 74-187 0 0,-1-1 0 0 0,-2-1 0 0 0,35-76 0 0 0,-54 103-122 0 0,1 0 14 0 0,0-1 1 0 0,0 1 0 0 0,2-13-1 0 0,-6 21-62 0 0,-1-1 1 0 0,1 1-1 0 0,0-1 0 0 0,-1 1 0 0 0,1-1 1 0 0,-1 1-1 0 0,1-1 0 0 0,-1 1 0 0 0,0 0 1 0 0,1 0-1 0 0,-1-1 0 0 0,0 1 0 0 0,0 0 1 0 0,-2-2-1 0 0,2 1-20 0 0,0 1-199 0 0,-1 0 0 0 0,1 0 1 0 0,0 0-1 0 0,0 0 0 0 0,-1 0 0 0 0,1 1 0 0 0,-1-1 0 0 0,1 0 0 0 0,-1 1 0 0 0,1-1 0 0 0,-1 1 1 0 0,1-1-1 0 0,-1 1 0 0 0,-3-1 0 0 0,10-12-919 0 0,-5 10 987 0 0,2 1 1 0 0,-1 0-1 0 0,0-1 0 0 0,0 1 1 0 0,1 0-1 0 0,-1 0 0 0 0,4-3 1 0 0,4-3-654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1:10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78 16039 0 0,'8'-19'402'0'0,"16"-38"998"0"0,-23 55 204 0 0,0 6-1455 0 0,1 13-127 0 0,-1 0 0 0 0,-1 23 0 0 0,-2 10 65 0 0,1-8 52 0 0,-3 1 0 0 0,-2-1 0 0 0,-1 0 0 0 0,-2-1 0 0 0,-20 55 0 0 0,-89 192 487 0 0,-96 116-410 0 0,198-376-219 0 0,1 0 0 0 0,1 1-1 0 0,-17 57 1 0 0,30-84-72 0 0,1 1-1435 0 0,1 0 1010 0 0,-1 2 23 0 0,14-7-7113 0 0,-2-7 4733 0 0,-2-4-777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49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83 8287 0 0,'0'0'756'0'0,"0"2"-622"0"0,-1-1 261 0 0,0 1 0 0 0,1-1 0 0 0,-1 0 0 0 0,1 0 0 0 0,-1 1-1 0 0,1-1 1 0 0,0 1 0 0 0,0-1 0 0 0,-1 0 0 0 0,1 1 0 0 0,0-1 0 0 0,0 1 0 0 0,0-1 0 0 0,1 1 0 0 0,-1-1 0 0 0,0 0 0 0 0,1 3 0 0 0,0-2-128 0 0,0 0 1 0 0,0-1-1 0 0,0 1 0 0 0,0-1 1 0 0,0 1-1 0 0,0-1 0 0 0,1 1 0 0 0,-1-1 1 0 0,0 1-1 0 0,1-1 0 0 0,3 2 1 0 0,-2-1-110 0 0,1 0 1 0 0,0 0-1 0 0,0 0 1 0 0,0 0 0 0 0,0-1-1 0 0,0 0 1 0 0,0 0-1 0 0,1 0 1 0 0,-1 0-1 0 0,0-1 1 0 0,8 1 0 0 0,10-4 15 0 0,1 0 1 0 0,-1-1-1 0 0,0-1 1 0 0,0-2 0 0 0,0 0-1 0 0,-1-1 1 0 0,0-1 0 0 0,0-1-1 0 0,37-24 1 0 0,-50 28-235 0 0,0 0 0 0 0,12-14 0 0 0,-14 14-72 0 0,-5 5-41 0 0,-16-11-846 0 0,11 10 927 0 0,1 1 1 0 0,-1 0-1 0 0,0 0 0 0 0,0 1 0 0 0,0-1 0 0 0,0 1 1 0 0,0 0-1 0 0,0 0 0 0 0,0 0 0 0 0,0 1 0 0 0,-7 1 1 0 0,-6 2-257 0 0,-21 8 1 0 0,26-8 195 0 0,-43 18-333 0 0,2 2-1 0 0,-76 46 0 0 0,102-55 497 0 0,-13 9 179 0 0,-37 28 0 0 0,62-41-30 0 0,0 1 0 0 0,1 1-1 0 0,1 0 1 0 0,0 1 0 0 0,-14 21-1 0 0,24-31-113 0 0,0-1 0 0 0,1 1 0 0 0,0 0 0 0 0,0 0 0 0 0,0 0 0 0 0,1 1 0 0 0,-1-1 0 0 0,1 0 0 0 0,0 1 0 0 0,0-1 0 0 0,0 7 0 0 0,1-9-35 0 0,1 0 0 0 0,-1 0 0 0 0,0 1 0 0 0,1-1 0 0 0,-1 0 0 0 0,1 0 0 0 0,-1 0 0 0 0,1 0 0 0 0,0 0 0 0 0,0 0 0 0 0,0 0 0 0 0,0 0 0 0 0,0 0 0 0 0,1 0 0 0 0,-1-1 0 0 0,1 1 0 0 0,-1-1 0 0 0,1 1 0 0 0,-1-1 0 0 0,1 1 0 0 0,0-1 0 0 0,0 0 0 0 0,0 1 0 0 0,0-1 0 0 0,2 0 0 0 0,3 2 9 0 0,0 0 1 0 0,0-1 0 0 0,0 0 0 0 0,1 0 0 0 0,-1-1 0 0 0,1 0-1 0 0,-1 0 1 0 0,10 0 0 0 0,62-7-57 0 0,-69 5-9 0 0,78-10-1647 0 0,-44 4-5080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7:09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1266 35 7367 0 0,'5'-2'450'0'0,"38"-19"-65"0"0,-23 13 12164 0 0,-23 8-11979 0 0,-8-2-478 0 0,0 1 1 0 0,-1 0-1 0 0,1 1 1 0 0,-1 0-1 0 0,1 1 1 0 0,0 0 0 0 0,-15 4-1 0 0,-81 27 815 0 0,40-11-668 0 0,-30 8-243 0 0,-116 29-32 0 0,175-50 21 0 0,0-2 1 0 0,-1-2 0 0 0,-65 0 0 0 0,66-7-168 0 0,-67-12 1 0 0,-34-19-72 0 0,-6-1 142 0 0,140 33 111 0 0,4 2 0 0 0,-1-1 0 0 0,0 1 0 0 0,1-1 0 0 0,-1 1 0 0 0,0 0 0 0 0,1 0 0 0 0,-1 0 0 0 0,0 0 0 0 0,1 0 0 0 0,-1 0 0 0 0,1 0 0 0 0,-1 0 0 0 0,-1 1 0 0 0,-27 7-247 0 0,21-5 86 0 0,7-2-23 0 0,-10 3-290 0 0,0-2-229 0 0,11-2 690 0 0,1 0 0 0 0,0 0 0 0 0,0 0-1 0 0,0-1 1 0 0,0 1 0 0 0,0 0 0 0 0,0 0 0 0 0,0 0-1 0 0,0 0 1 0 0,0 0 0 0 0,0-1 0 0 0,0 1-1 0 0,-1 0 1 0 0,1 0 0 0 0,0 0 0 0 0,0 0 0 0 0,0-1-1 0 0,0 1 1 0 0,0 0 0 0 0,0 0 0 0 0,0 0 0 0 0,1-1-1 0 0,-1 1 1 0 0,0 0 0 0 0,0 0 0 0 0,0 0-1 0 0,0 0 1 0 0,0 0 0 0 0,0-1 0 0 0,0 1 0 0 0,0 0-1 0 0,0 0 1 0 0,0 0 0 0 0,1-1 0 0 0,12-15 105 0 0,-13 16-90 0 0,0-1 32 0 0,1 0 1 0 0,0 1-1 0 0,-1-1 1 0 0,1 0 0 0 0,0 0-1 0 0,0 1 1 0 0,0-1-1 0 0,0 1 1 0 0,0-1-1 0 0,0 1 1 0 0,0-1-1 0 0,0 1 1 0 0,0-1-1 0 0,0 1 1 0 0,0 0 0 0 0,0 0-1 0 0,0 0 1 0 0,0-1-1 0 0,0 1 1 0 0,0 0-1 0 0,0 0 1 0 0,0 0-1 0 0,0 0 1 0 0,2 1-1 0 0,-1 0-8 0 0,0 0 0 0 0,0-1 0 0 0,0 1 0 0 0,0 1 0 0 0,0-1 0 0 0,0 0 0 0 0,0 0 0 0 0,0 1 0 0 0,-1-1 0 0 0,4 4 0 0 0,1 3-5 0 0,0 0 0 0 0,-1 0 0 0 0,0 0 0 0 0,6 12 0 0 0,6 21 89 0 0,18 68 0 0 0,-22-63-35 0 0,20 45 1 0 0,-14-48 25 0 0,30 48 0 0 0,-37-72-42 0 0,0-1 0 0 0,1 0 0 0 0,1-1-1 0 0,30 28 1 0 0,-32-35 218 0 0,1 0 1 0 0,15 8-1 0 0,-26-16 483 0 0,-16-1-616 0 0,11-1-133 0 0,-2 1 5 0 0,1-1 0 0 0,-1 0 0 0 0,0 0 0 0 0,1-1 0 0 0,-1 1 0 0 0,0-1 0 0 0,1 0 0 0 0,-1 0 0 0 0,1-1 0 0 0,-1 1 0 0 0,-5-4 0 0 0,8 4 38 0 0,1-1 16 0 0,0 1-65 0 0,0 0-1 0 0,1 0 1 0 0,-1 0 0 0 0,1 0 0 0 0,-1 0-1 0 0,1 0 1 0 0,0-1 0 0 0,-1 1-1 0 0,1 0 1 0 0,0 0 0 0 0,0 0 0 0 0,0 0-1 0 0,0-1 1 0 0,0 1 0 0 0,0 0 0 0 0,0 0-1 0 0,0 0 1 0 0,0 0 0 0 0,1 0 0 0 0,-1-1-1 0 0,0 1 1 0 0,1 0 0 0 0,-1 0 0 0 0,1 0-1 0 0,-1 0 1 0 0,1 0 0 0 0,1-1 0 0 0,0-2 15 0 0,4-4 55 0 0,0 0-1 0 0,1 1 1 0 0,0-1-1 0 0,0 2 1 0 0,1-1-1 0 0,10-7 1 0 0,5-5 108 0 0,1-1-54 0 0,-2-2 0 0 0,-1 0-1 0 0,0-2 1 0 0,-2 0 0 0 0,30-49-1 0 0,-45 67-132 0 0,13-23 43 0 0,21-51 0 0 0,-35 71-52 0 0,0 1 1 0 0,0-1 0 0 0,-1 0-1 0 0,0 0 1 0 0,-1-1 0 0 0,0 1-1 0 0,0 0 1 0 0,-1 0-1 0 0,0-1 1 0 0,-3-16 0 0 0,1 18-3946 0 0,6 18-1836 0 0,7 1-1213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1:10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27 162 16007 0 0,'0'0'731'0'0,"-2"0"-10"0"0,-9 2-465 0 0,-3 1 2275 0 0,17-1-2040 0 0,2 1-350 0 0,1 0 1 0 0,0-1 0 0 0,0 0 0 0 0,0 0 0 0 0,0 0-1 0 0,0-1 1 0 0,1 0 0 0 0,-1 0 0 0 0,0-1 0 0 0,1 1-1 0 0,8-2 1 0 0,13-1 286 0 0,36-8 0 0 0,-38 5-230 0 0,337-79 821 0 0,-325 74-948 0 0,34-10 162 0 0,85-33-1 0 0,-154 52-479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1:11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 12495 0 0,'0'0'1134'0'0,"2"2"-937"0"0,0 1-90 0 0,0 0-1 0 0,0 0 1 0 0,0 0 0 0 0,0 0 0 0 0,0 1-1 0 0,-1-1 1 0 0,1 1 0 0 0,-1-1-1 0 0,0 1 1 0 0,1 6 0 0 0,-1-3 263 0 0,0-1-1 0 0,-1 0 1 0 0,-1 1-1 0 0,1-1 1 0 0,-1 0 0 0 0,-1 9-1 0 0,-5 12 197 0 0,-1 0 0 0 0,-1 0-1 0 0,-17 32 1 0 0,-45 74 111 0 0,-151 217-37 0 0,168-269-604 0 0,-48 98 0 0 0,96-166-49 0 0,5-11-56 0 0,3-4-26 0 0,138-192-3377 0 0,-96 133 2297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1:11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261 422 5527 0 0,'-21'19'204'0'0,"0"1"-1"0"0,-32 42 0 0 0,18-20 1209 0 0,25-30-542 0 0,-11 12 1796 0 0,-37 34 0 0 0,48-49-893 0 0,16-19-1523 0 0,33-54 174 0 0,2 1 1 0 0,65-75-1 0 0,-61 85 29 0 0,3 2-1 0 0,1 2 0 0 0,62-46 1 0 0,-79 70-148 0 0,0 0 263 0 0,51-31 0 0 0,-73 50-445 0 0,0 1 0 0 0,0 0 0 0 0,1 1 0 0 0,-1 0 0 0 0,1 0 0 0 0,0 1 0 0 0,1 0-1 0 0,-1 1 1 0 0,22-1 0 0 0,-29 3-92 0 0,1 0 0 0 0,-1 1 1 0 0,0-1-1 0 0,1 1 0 0 0,-1 0 0 0 0,0 0 0 0 0,1 0 0 0 0,-1 1 0 0 0,0-1 1 0 0,0 1-1 0 0,0 0 0 0 0,0 0 0 0 0,-1 1 0 0 0,1-1 0 0 0,0 1 0 0 0,-1-1 1 0 0,0 1-1 0 0,0 1 0 0 0,0-1 0 0 0,0 0 0 0 0,0 1 0 0 0,0-1 0 0 0,-1 1 1 0 0,0 0-1 0 0,0 0 0 0 0,0 0 0 0 0,2 6 0 0 0,-1-1-10 0 0,0 1-1 0 0,-1-1 1 0 0,0 0-1 0 0,-1 1 0 0 0,0-1 1 0 0,0 1-1 0 0,-1 0 1 0 0,-1-1-1 0 0,0 1 1 0 0,0-1-1 0 0,-4 16 1 0 0,-1-5 8 0 0,-1-1 1 0 0,-1 0-1 0 0,0 0 1 0 0,-2-1-1 0 0,0 0 1 0 0,-1-1-1 0 0,-1 0 1 0 0,-14 16-1 0 0,-19 16 60 0 0,-57 49 0 0 0,43-43-37 0 0,40-38-50 0 0,-1-1 0 0 0,0 0-1 0 0,-1-1 1 0 0,-1-2-1 0 0,-1 0 1 0 0,-42 17-1 0 0,-6-2-72 0 0,-2-3 0 0 0,-85 17 0 0 0,145-38 35 0 0,9-2-65 0 0,-1-1 1 0 0,0 0 0 0 0,0 0-1 0 0,0 0 1 0 0,1-1 0 0 0,-1 0-1 0 0,-9 0 1 0 0,19-15-1768 0 0,6-3 908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1:12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227 211 4143 0 0,'0'0'12755'0'0,"-1"2"-12156"0"0,-19 30-232 0 0,-2-2 1 0 0,-26 28 0 0 0,2-2-273 0 0,32-38-74 0 0,1 0 0 0 0,1 1 0 0 0,-17 36 0 0 0,25-46-16 0 0,1 0 0 0 0,-1 0 0 0 0,2 1 0 0 0,-1-1 0 0 0,1 1 0 0 0,1-1 0 0 0,0 1 0 0 0,0 0 0 0 0,1 0 0 0 0,0 0 0 0 0,2 10 0 0 0,-1-15 55 0 0,0 0-1 0 0,0-1 1 0 0,1 1-1 0 0,0 0 1 0 0,0 0 0 0 0,0-1-1 0 0,0 0 1 0 0,1 1-1 0 0,0-1 1 0 0,0 0-1 0 0,0 0 1 0 0,7 6 0 0 0,-4-4 56 0 0,0-1 0 0 0,0 0 0 0 0,1-1 0 0 0,-1 0 0 0 0,1 0 0 0 0,0 0 0 0 0,12 4 0 0 0,-15-7-47 0 0,0 0 0 0 0,1 0 0 0 0,-1 0 0 0 0,0-1 0 0 0,1 1 0 0 0,-1-1 0 0 0,1 0-1 0 0,-1-1 1 0 0,1 1 0 0 0,-1-1 0 0 0,1 1 0 0 0,-1-1 0 0 0,0-1 0 0 0,0 1 0 0 0,1-1 0 0 0,5-2 0 0 0,6-5 258 0 0,-1 0-1 0 0,27-21 1 0 0,-23 16-79 0 0,-3 1-119 0 0,0-1 0 0 0,-1 0-1 0 0,0 0 1 0 0,-1-2 0 0 0,-1 0 0 0 0,-1 0 0 0 0,0-1 0 0 0,-1-1-1 0 0,15-32 1 0 0,-9 10-109 0 0,-2 0 1 0 0,-2-1-1 0 0,13-70 0 0 0,-15 47-72 0 0,22-90-1736 0 0,-33 152 1252 0 0,1 1-279 0 0,1-7 710 0 0,1 4-2956 0 0,-1 2 2455 0 0,2-2-116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1:1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35 9415 0 0,'29'-35'8730'0'0,"-30"38"-8369"0"0,-13 23-52 0 0,2 1 0 0 0,-13 43 1 0 0,-11 63-53 0 0,8-27-111 0 0,-126 316-88 0 0,64-193-42 0 0,80-200-17 0 0,0 0 5 0 0,-2 0 0 0 0,-21 39 0 0 0,16-43-77 0 0,15-23-81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1:13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127 166 6447 0 0,'-25'12'843'0'0,"-1"2"0"0"0,-45 34-1 0 0,71-48-725 0 0,0 0 0 0 0,0 0 0 0 0,-1 0-1 0 0,1 0 1 0 0,0 0 0 0 0,0 0 0 0 0,-1 0-1 0 0,1 1 1 0 0,0-1 0 0 0,0 0 0 0 0,-1 0 0 0 0,1 0-1 0 0,0 0 1 0 0,0 1 0 0 0,0-1 0 0 0,0 0-1 0 0,-1 0 1 0 0,1 1 0 0 0,0-1 0 0 0,0 0-1 0 0,0 0 1 0 0,0 1 0 0 0,0-1 0 0 0,0 0-1 0 0,0 0 1 0 0,-1 1 0 0 0,1-1 0 0 0,0 0-1 0 0,0 1 1 0 0,0-1 0 0 0,0 0 0 0 0,0 0 0 0 0,0 1-1 0 0,0-1 1 0 0,1 0 0 0 0,-1 0 0 0 0,0 1-1 0 0,0-1 1 0 0,0 0 0 0 0,0 0 0 0 0,0 1-1 0 0,0-1 1 0 0,0 0 0 0 0,1 0 0 0 0,-1 1-1 0 0,0-1 1 0 0,0 0 0 0 0,0 0 0 0 0,0 1 0 0 0,1-1-1 0 0,-1 0 1 0 0,0 0 0 0 0,0 0 0 0 0,1 0-1 0 0,-1 0 1 0 0,0 1 0 0 0,0-1 0 0 0,1 0-1 0 0,16 4 1345 0 0,-17-4-1556 0 0,16 0 513 0 0,1 0 0 0 0,-1-2 1 0 0,0 1-1 0 0,0-2 0 0 0,30-8 1 0 0,-6 2 234 0 0,109-21 1285 0 0,131-30 499 0 0,-250 52-2342 0 0,405-122 1426 0 0,-433 129-2279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1:16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50 7367 0 0,'3'-10'476'0'0,"-2"6"-323"0"0,0 0-1 0 0,1 1 1 0 0,-1-1-1 0 0,1 0 1 0 0,0 1-1 0 0,0 0 1 0 0,0-1 0 0 0,0 1-1 0 0,5-5 4754 0 0,-7 11-4498 0 0,-5 22-97 0 0,0 0 1 0 0,-1 0-1 0 0,-2-1 1 0 0,0 0-1 0 0,-2-1 0 0 0,-16 30 1 0 0,3-1-33 0 0,3 2 0 0 0,-20 81 0 0 0,-17 44 189 0 0,37-129-468 0 0,-29 75 0 0 0,-70 126 0 0 0,64-137 0 0 0,30-60 0 0 0,19-43 0 0 0,3-5 0 0 0,1 0 0 0 0,-1 1 0 0 0,1 0 0 0 0,1-1 0 0 0,-2 10 0 0 0,-1 0 0 0 0,2-5-13 0 0,2-8-58 0 0,-8 10-173 0 0,-1-4 211 0 0,-1 0 0 0 0,-1-1-1 0 0,0 0 1 0 0,0-1 0 0 0,-15 8 0 0 0,11-6 11 0 0,14-20 318 0 0,2 6-207 0 0,0-1 1 0 0,1 1-1 0 0,-1 0 0 0 0,1 0 1 0 0,0 0-1 0 0,6-8 0 0 0,21-29 277 0 0,-14 22-209 0 0,30-38 184 0 0,78-80-1 0 0,-111 126-369 0 0,192-185-162 0 0,-188 184 189 0 0,1 1-1 0 0,0 1 0 0 0,0 0 1 0 0,29-12-1 0 0,-33 17 3 0 0,1 1 0 0 0,-1 1 1 0 0,1 0-1 0 0,0 1 0 0 0,0 0 0 0 0,0 1 0 0 0,19 0 0 0 0,-29 2 0 0 0,-1 0 1 0 0,1 0-1 0 0,0 1 0 0 0,-1-1 0 0 0,1 1 1 0 0,-1 0-1 0 0,1 0 0 0 0,-1 0 0 0 0,1 1 0 0 0,-1-1 1 0 0,0 1-1 0 0,0 0 0 0 0,1 0 0 0 0,4 4 1 0 0,-5-3 3 0 0,0 0 1 0 0,1 1 0 0 0,-1 0 0 0 0,0 0-1 0 0,-1 0 1 0 0,1 0 0 0 0,-1 0 0 0 0,0 1-1 0 0,0-1 1 0 0,2 5 0 0 0,-1 2 4 0 0,-1 0 1 0 0,0 0-1 0 0,0 0 0 0 0,-1 0 1 0 0,0 0-1 0 0,-1 1 0 0 0,0-1 1 0 0,-4 22-1 0 0,-2-10 68 0 0,-1 1-1 0 0,-1-1 0 0 0,-1 0 1 0 0,-1-1-1 0 0,-1 0 0 0 0,0-1 1 0 0,-26 34-1 0 0,5-14 202 0 0,-67 64-1 0 0,94-100-275 0 0,-14 13 5 0 0,-1 0 0 0 0,-1-2 0 0 0,0 0 0 0 0,-1-2 0 0 0,-1 0 0 0 0,0-1 0 0 0,-1-2-1 0 0,0 0 1 0 0,-1-1 0 0 0,-35 8 0 0 0,46-15-1 0 0,1-1 1 0 0,-18 2-1 0 0,26-4-2 0 0,-1 0 0 0 0,0 0-1 0 0,1 0 1 0 0,-1-1 0 0 0,0 0 0 0 0,1 0 0 0 0,-1 0 0 0 0,-5-3 0 0 0,9 4-4 0 0,0-1 1 0 0,1 0-1 0 0,-1 0 1 0 0,0 0 0 0 0,1 0-1 0 0,-1 0 1 0 0,1 0 0 0 0,-1 0-1 0 0,1-1 1 0 0,0 1 0 0 0,0 0-1 0 0,-1-1 1 0 0,1 1 0 0 0,0-1-1 0 0,0 1 1 0 0,0-1-1 0 0,0 0 1 0 0,1 1 0 0 0,-2-4-1 0 0,2 2 6 0 0,-1 0 0 0 0,1 0 0 0 0,0 0 0 0 0,0 0 0 0 0,0 0 0 0 0,0 0 0 0 0,0 0 0 0 0,1 0 0 0 0,-1 0 0 0 0,1 0 0 0 0,1-3 0 0 0,1-2-41 0 0,0 0 0 0 0,1 1-1 0 0,0-1 1 0 0,0 1 0 0 0,1 0 0 0 0,0 0-1 0 0,10-10 1 0 0,9-5-1241 0 0,35-25-1 0 0,-32 26-498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1:16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87 3223 0 0,'-8'8'110'0'0,"-65"78"960"0"0,60-69 2241 0 0,-15 27 0 0 0,26-40-2825 0 0,0 1 0 0 0,1-1 0 0 0,-1 1 0 0 0,1-1 1 0 0,-1 1-1 0 0,1 0 0 0 0,1 0 0 0 0,-1-1 0 0 0,1 1 0 0 0,0 5 1 0 0,0-9-410 0 0,0 0 1 0 0,1 0 0 0 0,-1 0 0 0 0,0 0 0 0 0,1-1 0 0 0,-1 1 0 0 0,1 0 0 0 0,-1 0 0 0 0,1 0 0 0 0,-1-1 0 0 0,1 1-1 0 0,1 1 1 0 0,-1-1 55 0 0,4 2 250 0 0,2-2-265 0 0,1-1 0 0 0,-1 0 0 0 0,1 0 0 0 0,0 0 0 0 0,-1-1 1 0 0,1-1-1 0 0,-1 1 0 0 0,0-1 0 0 0,1 0 0 0 0,11-6 0 0 0,5-3 156 0 0,43-26-1 0 0,-36 15-194 0 0,44-39 0 0 0,2-2-9 0 0,-66 55-82 0 0,-1 1 1 0 0,-1-1-1 0 0,1-1 0 0 0,-1 0 0 0 0,-1 0 0 0 0,0-1 0 0 0,10-14 1 0 0,-17 22-113 0 0,-7-7-162 0 0,4 8 262 0 0,0 0 0 0 0,1 0 0 0 0,-1 0 0 0 0,0 0 0 0 0,0 0 0 0 0,0 0 0 0 0,0 1 0 0 0,1-1 0 0 0,-1 0 0 0 0,0 1 0 0 0,0 0 1 0 0,0 0-1 0 0,0-1 0 0 0,0 1 0 0 0,-3 1 0 0 0,-30 2-217 0 0,11 4 116 0 0,0 0 0 0 0,0 1-1 0 0,-26 13 1 0 0,-3 2-46 0 0,8-6 31 0 0,-197 82-296 0 0,226-92 436 0 0,1 0 0 0 0,-1 2 0 0 0,2 0 0 0 0,-16 12 0 0 0,25-18 0 0 0,1 1 0 0 0,0 0 0 0 0,0 0 0 0 0,1 0 0 0 0,-1 0 0 0 0,1 1 0 0 0,0-1 0 0 0,0 1 0 0 0,1 0 0 0 0,-1 0 0 0 0,1 0 0 0 0,0 0 0 0 0,0 0 0 0 0,1 1 0 0 0,0-1 0 0 0,-2 11 0 0 0,3-4 60 0 0,0 1 0 0 0,1-1 0 0 0,0 1 0 0 0,1-1 0 0 0,1 1 0 0 0,0-1 0 0 0,1 0-1 0 0,0 0 1 0 0,0-1 0 0 0,1 1 0 0 0,13 20 0 0 0,-10-19-6 0 0,1 0-1 0 0,0-1 1 0 0,1 0 0 0 0,0 0 0 0 0,1-1-1 0 0,0 0 1 0 0,1-1 0 0 0,0 0 0 0 0,17 9-1 0 0,-21-14-21 0 0,0-1-1 0 0,0-1 1 0 0,1 1 0 0 0,-1-1-1 0 0,1-1 1 0 0,-1 1 0 0 0,1-2-1 0 0,0 1 1 0 0,0-1-1 0 0,0 0 1 0 0,0-1 0 0 0,0 0-1 0 0,0-1 1 0 0,18-3-1 0 0,-7-1-1 0 0,1-1 0 0 0,-1-1-1 0 0,0-1 1 0 0,0-1 0 0 0,20-12-1 0 0,92-57-1791 0 0,-97 55 720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1:1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528 100 4607 0 0,'15'-19'568'0'0,"26"-31"-574"0"0,-10 20 11082 0 0,-32 38-10869 0 0,0 0 1 0 0,-1 0-1 0 0,0 0 1 0 0,0-1-1 0 0,-1 1 1 0 0,0-1-1 0 0,0 1 1 0 0,-6 8-1 0 0,2-2 72 0 0,-163 384 2070 0 0,102-231-2156 0 0,0 11-121 0 0,-5 10-14 0 0,31-79-126 0 0,-24 51-96 0 0,11-58-718 0 0,54-100 885 0 0,-9 18-1271 0 0,-3-3-3299 0 0,-2-4-1511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1:17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11519 0 0,'0'0'887'0'0,"0"3"-396"0"0,1 1-179 0 0,0 0 0 0 0,0 0 0 0 0,0-1 0 0 0,0 1 0 0 0,1 0 0 0 0,0 0 0 0 0,-1-1 0 0 0,2 1 0 0 0,-1-1 0 0 0,0 0 0 0 0,1 0 0 0 0,-1 1 1 0 0,1-1-1 0 0,0-1 0 0 0,0 1 0 0 0,0 0 0 0 0,4 2 0 0 0,0 0-114 0 0,1 0 1 0 0,0 0-1 0 0,0-1 1 0 0,0 0-1 0 0,1 0 0 0 0,0-1 1 0 0,-1 0-1 0 0,13 2 1 0 0,-6-2 83 0 0,0-1-1 0 0,0 0 1 0 0,0-2 0 0 0,22-1 0 0 0,5-4 319 0 0,-1-2-1 0 0,66-19 1 0 0,-92 22-529 0 0,13-3-98 0 0,1-2 1 0 0,-1 0-1 0 0,-1-2 0 0 0,38-21 0 0 0,-26 11-2982 0 0,-20 11-4471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7:10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12 7599 0 0,'0'0'690'0'0,"-1"-1"-569"0"0,-1 1-108 0 0,-11-9 118 0 0,12 8 546 0 0,-2 1 231 0 0,-18 1 2312 0 0,19 0-2501 0 0,0 0-399 0 0,-4 2-72 0 0,-1 0-1 0 0,1 1 1 0 0,0 0-1 0 0,0 0 1 0 0,0 1-1 0 0,1 0 1 0 0,-7 6-1 0 0,-32 43 865 0 0,13-15-787 0 0,4-9 71 0 0,2 1 0 0 0,1 1 0 0 0,-36 65 0 0 0,57-90-270 0 0,0 0 0 0 0,0 0 0 0 0,1 1 0 0 0,0-1-1 0 0,0 1 1 0 0,1 0 0 0 0,-1 11 0 0 0,2-18-105 0 0,0-1 0 0 0,0 1 1 0 0,0 0-1 0 0,0 0 0 0 0,0 0 0 0 0,0 0 1 0 0,0-1-1 0 0,1 1 0 0 0,-1 0 0 0 0,0 0 1 0 0,1-1-1 0 0,-1 1 0 0 0,0 0 0 0 0,1 0 0 0 0,-1-1 1 0 0,2 2-1 0 0,-1 0 38 0 0,-1-1-47 0 0,1 0 0 0 0,-1-1 0 0 0,1 1 0 0 0,-1 0-1 0 0,1 0 1 0 0,-1-1 0 0 0,1 1 0 0 0,0 0 0 0 0,-1-1 0 0 0,1 1 0 0 0,0-1 0 0 0,0 1 0 0 0,-1-1 0 0 0,1 1 0 0 0,0-1 0 0 0,0 0 0 0 0,0 1 0 0 0,0-1-1 0 0,1 0 1 0 0,1 2 26 0 0,0-1-11 0 0,1 0 1 0 0,-1 0-1 0 0,1 0 1 0 0,0-1-1 0 0,0 1 0 0 0,-1-1 1 0 0,1 0-1 0 0,0 0 1 0 0,0 0-1 0 0,0 0 1 0 0,-1-1-1 0 0,1 1 0 0 0,6-3 1 0 0,6-1 167 0 0,26-14 0 0 0,-36 16-152 0 0,54-28-39 0 0,-2-2 0 0 0,0-2 0 0 0,93-76 0 0 0,-134 97-14 0 0,46-34-52 0 0,-56 42 62 0 0,-15 10 0 0 0,0 5 0 0 0,5-2 52 0 0,1 0 0 0 0,-1 0 0 0 0,1 0 0 0 0,1 1 0 0 0,-1 15 0 0 0,-3 13 133 0 0,-2-8 12 0 0,-2-1 0 0 0,-13 33-1 0 0,-12 32 61 0 0,30-80-269 0 0,3-11-161 0 0,5-3-1314 0 0,0 1 656 0 0,0-1-1 0 0,1 0 0 0 0,-1 0 1 0 0,0-1-1 0 0,0 1 0 0 0,0-1 1 0 0,4-2-1 0 0,14-8-5587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1:18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125 121 13503 0 0,'0'0'1712'0'0,"-1"3"-1592"0"0,-37 163 1164 0 0,0-19-153 0 0,-7 39-538 0 0,43-173-582 0 0,2-11 69 0 0,3-3 119 0 0,4-1-123 0 0,0-1 1 0 0,0 0-1 0 0,-1-1 1 0 0,1 0-1 0 0,-1 0 1 0 0,0 0 0 0 0,0-1-1 0 0,0 1 1 0 0,-1-1-1 0 0,1-1 1 0 0,6-9 0 0 0,6-9 63 0 0,25-45 1 0 0,-8 11-135 0 0,36-48-6 0 0,-69 101 0 0 0,0 1 0 0 0,12-9 0 0 0,2 3-2 0 0,-12 9 7 0 0,1-1-80 0 0,-2 6 65 0 0,0 0-1 0 0,-1 0 1 0 0,0 0-1 0 0,0 1 1 0 0,0-1 0 0 0,0 1-1 0 0,-1 0 1 0 0,0 0-1 0 0,0-1 1 0 0,0 1-1 0 0,0 6 1 0 0,-2 17 6 0 0,0 1 1 0 0,-9 43-1 0 0,-1 10 4 0 0,10-60 30 0 0,0 1 0 0 0,1 0 0 0 0,2 0-1 0 0,0-1 1 0 0,7 31 0 0 0,-8-52-11 0 0,-1-1 0 0 0,0 1 0 0 0,1 0 0 0 0,-1-1 0 0 0,0 1 0 0 0,1 0 0 0 0,-1-1 0 0 0,1 1 0 0 0,-1-1 0 0 0,1 1 0 0 0,-1-1 0 0 0,1 1 0 0 0,-1-1 0 0 0,1 1 0 0 0,-1-1 0 0 0,1 0 0 0 0,0 1 0 0 0,-1-1 0 0 0,1 0 0 0 0,0 1 0 0 0,-1-1 0 0 0,1 0 0 0 0,0 0 0 0 0,-1 0 0 0 0,1 0 0 0 0,0 1 0 0 0,0-1 0 0 0,-1 0 0 0 0,1 0 0 0 0,0 0 0 0 0,0-1 0 0 0,-1 1 0 0 0,1 0 0 0 0,0 0 0 0 0,-1 0 0 0 0,1 0 0 0 0,0-1 1 0 0,-1 1-1 0 0,1 0 0 0 0,0-1 0 0 0,-1 1 0 0 0,2-1 0 0 0,-1 0-32 0 0,8-2 125 0 0,0-1-1 0 0,0-1 1 0 0,-1 0 0 0 0,0 0-1 0 0,0 0 1 0 0,0-1 0 0 0,-1 0-1 0 0,0-1 1 0 0,11-12 0 0 0,3-7 363 0 0,26-42 0 0 0,-21 30-222 0 0,177-275 1387 0 0,-144 219-1460 0 0,10-16-968 0 0,-62 97-205 0 0,-6 11 134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1:18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232 133 7831 0 0,'0'0'706'0'0,"0"3"-360"0"0,0 11 5402 0 0,3-12-4797 0 0,2 1-693 0 0,0 0-1 0 0,0 0 1 0 0,1-1 0 0 0,-1 0-1 0 0,1 0 1 0 0,-1 0-1 0 0,1 0 1 0 0,0-1 0 0 0,0 0-1 0 0,0 0 1 0 0,0-1 0 0 0,0 0-1 0 0,0 0 1 0 0,0 0 0 0 0,11-3-1 0 0,-4 1-64 0 0,0-1-1 0 0,-1-1 1 0 0,0 0-1 0 0,0-1 0 0 0,0 0 1 0 0,17-10-1 0 0,16-8 136 0 0,-32 17-278 0 0,0 0 0 0 0,0-1 0 0 0,-1-1 0 0 0,12-9 0 0 0,-13 6-40 0 0,-4-1-20 0 0,-4 1-46 0 0,-3 10 48 0 0,0 0 1 0 0,0 1 0 0 0,0-1-1 0 0,0 0 1 0 0,-1 0 0 0 0,1 0-1 0 0,0 1 1 0 0,0-1 0 0 0,-1 0-1 0 0,1 0 1 0 0,0 1 0 0 0,-1-1-1 0 0,1 0 1 0 0,-1 1 0 0 0,1-1-1 0 0,-1 0 1 0 0,1 1 0 0 0,-1-1 0 0 0,0 1-1 0 0,0-2 1 0 0,-13-6-281 0 0,10 6 192 0 0,0 1 0 0 0,-1 0 0 0 0,1 0 0 0 0,-1 0 1 0 0,1 0-1 0 0,-1 1 0 0 0,0 0 0 0 0,1 0 0 0 0,-1 0 0 0 0,1 0 0 0 0,-1 1 0 0 0,-7 2 0 0 0,-6 2-389 0 0,-31 14 0 0 0,26-10 138 0 0,0 1 212 0 0,0 1-1 0 0,0 0 1 0 0,1 2 0 0 0,1 1-1 0 0,0 0 1 0 0,-27 25-1 0 0,25-17 173 0 0,-87 82 227 0 0,98-91-178 0 0,1 1-1 0 0,0 0 1 0 0,1 1-1 0 0,1 0 1 0 0,0 0 0 0 0,-9 23-1 0 0,16-33-58 0 0,0-1-1 0 0,1 1 1 0 0,0 0 0 0 0,0 0-1 0 0,0 0 1 0 0,1 0-1 0 0,-1 0 1 0 0,1 1 0 0 0,1-1-1 0 0,-1 0 1 0 0,2 6-1 0 0,-2-8-14 0 0,1 0 0 0 0,0-1 0 0 0,0 1 0 0 0,0-1 0 0 0,0 1 0 0 0,0-1-1 0 0,1 1 1 0 0,-1-1 0 0 0,1 0 0 0 0,-1 1 0 0 0,1-1 0 0 0,0 0 0 0 0,0 0-1 0 0,0-1 1 0 0,0 1 0 0 0,0 0 0 0 0,0-1 0 0 0,1 1 0 0 0,-1-1 0 0 0,0 1-1 0 0,1-1 1 0 0,3 1 0 0 0,4 1 22 0 0,-1-1 0 0 0,1 0 0 0 0,0-1 0 0 0,0 0-1 0 0,0-1 1 0 0,0 0 0 0 0,0 0 0 0 0,0-1 0 0 0,17-3 0 0 0,8-5-229 0 0,45-17 1 0 0,-47 15-362 0 0,29-14-2480 0 0,-36 15-2706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1:18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27 3223 0 0,'2'-1'240'0'0,"15"-6"-229"0"0,-12 5 856 0 0,-2 2 1631 0 0,-1 1-2144 0 0,0-1-1 0 0,0 1 1 0 0,-1 0-1 0 0,1 0 1 0 0,0-1-1 0 0,-1 1 1 0 0,1 0-1 0 0,0 0 1 0 0,-1 1-1 0 0,1-1 0 0 0,-1 0 1 0 0,1 0-1 0 0,-1 1 1 0 0,0-1-1 0 0,2 3 1 0 0,1 1 296 0 0,0 0 0 0 0,-1 0 0 0 0,1 1 0 0 0,2 6 0 0 0,-4-8-456 0 0,0-1 1 0 0,0 1-1 0 0,0-1 1 0 0,0 0-1 0 0,1 1 1 0 0,-1-1 0 0 0,1 0-1 0 0,0 0 1 0 0,0 0-1 0 0,0-1 1 0 0,0 1-1 0 0,1-1 1 0 0,-1 0 0 0 0,1 0-1 0 0,-1 0 1 0 0,1 0-1 0 0,0-1 1 0 0,0 1-1 0 0,0-1 1 0 0,0 0 0 0 0,0 0-1 0 0,0 0 1 0 0,0-1-1 0 0,0 0 1 0 0,0 1-1 0 0,0-1 1 0 0,0-1 0 0 0,4 0-1 0 0,3 0 32 0 0,128-29 1678 0 0,-123 25-1799 0 0,0 0 0 0 0,0-1 0 0 0,-1-1-1 0 0,1 0 1 0 0,-2-1 0 0 0,21-15 0 0 0,-25 15-109 0 0,-9 8-24 0 0,-1 0-1 0 0,0 0 1 0 0,0-1-1 0 0,1 1 0 0 0,-1 0 1 0 0,0 0-1 0 0,0 0 1 0 0,1 0-1 0 0,-1-1 1 0 0,0 1-1 0 0,0 0 1 0 0,0 0-1 0 0,1-1 1 0 0,-1 1-1 0 0,0 0 1 0 0,0 0-1 0 0,0-1 1 0 0,0 1-1 0 0,0 0 1 0 0,0-1-1 0 0,1 1 1 0 0,-1 0-1 0 0,0 0 0 0 0,0-1 1 0 0,0 1-1 0 0,0 0 1 0 0,0-1-1 0 0,0 1 1 0 0,0 0-1 0 0,0-1 1 0 0,0 1-1 0 0,0 0 1 0 0,-1 0-1 0 0,1-1 1 0 0,0 1-1 0 0,0 0 1 0 0,0-1-1 0 0,0 1 1 0 0,-1-1-21 0 0,0 0 1 0 0,0 1 0 0 0,0-1 0 0 0,0 1 0 0 0,0-1-1 0 0,0 1 1 0 0,0-1 0 0 0,0 1 0 0 0,0-1-1 0 0,-3 1 1 0 0,-34-5-508 0 0,34 5 403 0 0,-158-2-1296 0 0,156 3 1442 0 0,1 0 0 0 0,0 0 1 0 0,-1 0-1 0 0,1 1 0 0 0,0 0 1 0 0,0 0-1 0 0,0 0 0 0 0,0 0 1 0 0,1 1-1 0 0,-1 0 0 0 0,1 0 0 0 0,-1 0 1 0 0,1 1-1 0 0,0-1 0 0 0,0 1 1 0 0,0 0-1 0 0,1 0 0 0 0,0 1 0 0 0,-6 7 1 0 0,-2 7 100 0 0,1 1 0 0 0,1-1 1 0 0,-10 34-1 0 0,17-49-72 0 0,-25 67 270 0 0,11-29-46 0 0,-18 67 0 0 0,24-71-247 0 0,6-26-4 0 0,0 1 0 0 0,1 0 0 0 0,1 0 0 0 0,0 1 0 0 0,0 19 0 0 0,2-32-13 0 0,0-1 0 0 0,1 1 0 0 0,-1 0 0 0 0,0 0-1 0 0,1-1 1 0 0,-1 1 0 0 0,0 0 0 0 0,1-1-1 0 0,-1 1 1 0 0,1-1 0 0 0,-1 1 0 0 0,1-1-1 0 0,-1 1 1 0 0,1-1 0 0 0,0 1 0 0 0,-1-1-1 0 0,1 1 1 0 0,1 0 0 0 0,4 1-1082 0 0,14 1-3787 0 0,8-3-1621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1:19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33 413 11055 0 0,'0'0'852'0'0,"-2"0"-560"0"0,-7 0-52 0 0,6 0 836 0 0,3 0-913 0 0,-1 0 0 0 0,0 0 0 0 0,0 0 0 0 0,1 0 0 0 0,-1 0 0 0 0,0 0 0 0 0,0 0 0 0 0,1 0 0 0 0,-1 0 0 0 0,0 0 0 0 0,1-1 0 0 0,-1 1 0 0 0,0 0 0 0 0,1-1 0 0 0,-1 1 0 0 0,0 0 0 0 0,1-1 0 0 0,-1 1 0 0 0,1-1 0 0 0,-1 1 0 0 0,1-1 0 0 0,-1 1 0 0 0,1-1 0 0 0,-1 1 0 0 0,1-1 0 0 0,-1 1 0 0 0,1-1 0 0 0,-1-1 0 0 0,1 1-57 0 0,-1-1-1 0 0,1 0 0 0 0,0 1 0 0 0,0-1 0 0 0,0 1 1 0 0,0-1-1 0 0,0 0 0 0 0,1 1 0 0 0,-1-1 0 0 0,0 1 1 0 0,1-1-1 0 0,0-2 0 0 0,2-3 30 0 0,1-1 0 0 0,0 0 0 0 0,0 1 0 0 0,6-8 0 0 0,25-31 325 0 0,1 0 1 0 0,60-55-1 0 0,-77 84-459 0 0,1 0 0 0 0,1 1-1 0 0,1 1 1 0 0,0 1-1 0 0,0 1 1 0 0,2 1 0 0 0,41-16-1 0 0,-49 22 0 0 0,-3 3 14 0 0,-13 3-14 0 0,0 0 1 0 0,1 0 0 0 0,-1 0 0 0 0,0 0 0 0 0,0 0 0 0 0,0 0-1 0 0,0 0 1 0 0,0 0 0 0 0,0-1 0 0 0,0 1 0 0 0,0 0 0 0 0,0 0-1 0 0,0 0 1 0 0,0 0 0 0 0,0 0 0 0 0,0 0 0 0 0,1 0 0 0 0,-1 0 0 0 0,0 0-1 0 0,0 0 1 0 0,0 0 0 0 0,0 0 0 0 0,0 0 0 0 0,0 0 0 0 0,0 0-1 0 0,0 0 1 0 0,0 0 0 0 0,0 1 0 0 0,0-1 0 0 0,1 0 0 0 0,-1 0 0 0 0,0 0-1 0 0,0 0 1 0 0,0 0 0 0 0,0 0 0 0 0,0 0 0 0 0,0 0 0 0 0,0 0-1 0 0,0 0 1 0 0,0 0 0 0 0,0 0 0 0 0,0 0 0 0 0,0 0 0 0 0,0 0 0 0 0,0 0-1 0 0,0 1 1 0 0,0-1 0 0 0,0 0 0 0 0,0 0 0 0 0,0 0 0 0 0,0 0-1 0 0,0 0 1 0 0,0 0 0 0 0,0 0 0 0 0,0 0 0 0 0,0 0 0 0 0,0 0 0 0 0,0 0-1 0 0,0 1 1 0 0,0-1 0 0 0,0 0 0 0 0,0 0 0 0 0,1 7 28 0 0,-1 1 1 0 0,0 0 0 0 0,-1-1-1 0 0,1 1 1 0 0,-2 0 0 0 0,-2 9-1 0 0,-17 50 110 0 0,0-2-96 0 0,-13 84-43 0 0,31-134 163 0 0,-12 27-1 0 0,2-2 210 0 0,11-32-316 0 0,0-1 18 0 0,-1 1-1 0 0,0-1 0 0 0,0 0 0 0 0,-6 11 0 0 0,-2 5 19 0 0,9-19-50 0 0,2 6-31 0 0,8-2-24 0 0,-6-7-54 0 0,1-1-13 0 0,25-8-3712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1:21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837 34 11887 0 0,'72'-33'4800'0'0,"-86"40"-4149"0"0,-23 10 325 0 0,-52 15 1 0 0,51-20-551 0 0,-60 28 0 0 0,45-11-356 0 0,0 1 0 0 0,2 3 0 0 0,-84 71 0 0 0,127-97-70 0 0,-44 36 0 0 0,40-35 0 0 0,25-14-66 0 0,1 1 0 0 0,0 1 0 0 0,0 0 0 0 0,1 0 0 0 0,-1 2 0 0 0,23-2-1 0 0,-5 2 19 0 0,-1 1 0 0 0,49 6-1 0 0,5 6 756 0 0,106 26 0 0 0,-158-26-281 0 0,-30-10-226 0 0,-1 1-23 0 0,6 6-90 0 0,-6-4-34 0 0,-2-1-46 0 0,0 0 0 0 0,0-1-1 0 0,-1 1 1 0 0,1 0-1 0 0,0-1 1 0 0,-1 1-1 0 0,0-1 1 0 0,-1 4 0 0 0,-7 4 8 0 0,5-7-15 0 0,-8 5 14 0 0,0 0-1 0 0,0-1 0 0 0,-1 0 1 0 0,-19 7-1 0 0,12-6-3 0 0,-142 70 77 0 0,71-33-115 0 0,47-25 28 0 0,-59 21 0 0 0,87-36 0 0 0,0-1 0 0 0,0 0 0 0 0,-1-2 0 0 0,1 1 0 0 0,-1-2 0 0 0,0 0 0 0 0,-24-3 0 0 0,26 1 15 0 0,0-1-1 0 0,1 0 1 0 0,-1-1 0 0 0,1-1-1 0 0,0 0 1 0 0,-1-1 0 0 0,-18-10-1 0 0,7 1-3 0 0,17 6-11 0 0,1-2 0 0 0,5-1 0 0 0,3 3-15 0 0,1 6-61 0 0,0 2 54 0 0,1-1 0 0 0,0 1 0 0 0,0-1 0 0 0,-1 1 0 0 0,1-1 0 0 0,0 0 0 0 0,-1 0 0 0 0,2-1 0 0 0,10-4-73 0 0,-2 4-5 0 0,0 0 0 0 0,0 1-1 0 0,0 0 1 0 0,14 1 0 0 0,9 0-785 0 0,3-3-214 0 0,1-2-48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1:21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0 192 3679 0 0,'3'-2'167'0'0,"12"-14"15"0"0,-1 1-23 0 0,20-16-1 0 0,-16 18 1970 0 0,3-2 1519 0 0,-9 5 2847 0 0,-11 12-6197 0 0,1 0-195 0 0,-1 1-1 0 0,0-1 0 0 0,0 1 0 0 0,0-1 1 0 0,0 1-1 0 0,0 0 0 0 0,-1-1 1 0 0,1 1-1 0 0,-1 0 0 0 0,0 0 0 0 0,0-1 1 0 0,0 1-1 0 0,0 0 0 0 0,0 0 1 0 0,0-1-1 0 0,-1 1 0 0 0,0 3 1 0 0,-3 9-52 0 0,-1-1 0 0 0,-7 16 1 0 0,-1 0-595 0 0,7-11 359 0 0,-28 89 311 0 0,31-95-22 0 0,1 0 0 0 0,0 0 0 0 0,0 0 1 0 0,2 0-1 0 0,-1 1 0 0 0,3 17 1 0 0,-1-25-1 0 0,0-1 1 0 0,0 0 0 0 0,0 1 0 0 0,1-1-1 0 0,-1 0 1 0 0,1 0 0 0 0,1 0 0 0 0,-1 0-1 0 0,1-1 1 0 0,-1 1 0 0 0,1-1 0 0 0,1 1-1 0 0,-1-1 1 0 0,1 0 0 0 0,6 6 0 0 0,-9-9-38 0 0,1-1 0 0 0,0 1 0 0 0,-1 0 0 0 0,1-1 0 0 0,0 1 0 0 0,-1-1 0 0 0,1 1 0 0 0,0-1 0 0 0,0 0 0 0 0,-1 0 0 0 0,1 0 0 0 0,0 0 0 0 0,3 0 0 0 0,21-6 340 0 0,-22 5-322 0 0,4-2 31 0 0,0 0 1 0 0,1-1-1 0 0,-1 0 0 0 0,0 0 0 0 0,-1-1 0 0 0,1 0 1 0 0,-1 0-1 0 0,7-8 0 0 0,52-54 583 0 0,-61 62-647 0 0,11-14-4 0 0,-1 0 0 0 0,23-41-1 0 0,17-46 24 0 0,-32 58-5 0 0,20-26-53 0 0,-6 12-478 0 0,-15 21-632 0 0,-21 39-129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1:22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404 507 3679 0 0,'0'3'284'0'0,"-5"75"1947"0"0,0 8 5173 0 0,19-82-5961 0 0,-9-4-1284 0 0,-1 1 0 0 0,0-1 1 0 0,1-1-1 0 0,-1 1 1 0 0,0-1-1 0 0,0 0 1 0 0,1 0-1 0 0,-1 0 0 0 0,0 0 1 0 0,0-1-1 0 0,0 1 1 0 0,0-1-1 0 0,3-3 0 0 0,7-4 213 0 0,0 0-1 0 0,13-13 0 0 0,-13 10-70 0 0,33-26 254 0 0,-3-2 0 0 0,77-87-1 0 0,-83 80-366 0 0,-2-2 0 0 0,-3-1 0 0 0,32-61 0 0 0,-60 100-172 0 0,0-1-1 0 0,-1 1 1 0 0,0-1 0 0 0,2-15-1 0 0,-5 20-50 0 0,0 1-1 0 0,0-1 0 0 0,-1 1 1 0 0,0-1-1 0 0,0 1 0 0 0,-1-1 1 0 0,0 1-1 0 0,0 0 0 0 0,-2-9 1 0 0,2 13-79 0 0,-2 2-2 0 0,-1 0 78 0 0,0 1 0 0 0,0-1 0 0 0,0 1 0 0 0,0 0 0 0 0,0 0 0 0 0,0 1 0 0 0,0-1 0 0 0,0 1 0 0 0,1 0 0 0 0,-1 0 0 0 0,0 0 0 0 0,1 0 0 0 0,-5 5 0 0 0,-6 4-99 0 0,-22 28 0 0 0,3-5 3 0 0,7-9 116 0 0,2 1 0 0 0,0 2 0 0 0,2 0-1 0 0,-33 55 1 0 0,24-28 117 0 0,-43 110 0 0 0,-24 50 21 0 0,-16-7-128 0 0,59-108 13 0 0,-52 79 122 0 0,-20 37 410 0 0,121-204-501 0 0,-3 5-13 0 0,-16 22 1 0 0,24-37 29 0 0,2-12-108 0 0,0 1 0 0 0,1-1-1 0 0,1 1 1 0 0,-1-1 0 0 0,1 1 0 0 0,1 0 0 0 0,0 0-1 0 0,8-14 1 0 0,-3 4-469 0 0,14-27-717 0 0,4-2-65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1:22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60 104 11055 0 0,'-2'1'506'0'0,"-12"11"54"0"0,7-7-489 0 0,0 1 0 0 0,1-1 0 0 0,0 1 0 0 0,-12 15 5763 0 0,20-19-5075 0 0,-1-1-704 0 0,1 1 0 0 0,-1-1 1 0 0,1 0-1 0 0,0 0 0 0 0,-1 1 0 0 0,1-1 1 0 0,0 0-1 0 0,0 0 0 0 0,0-1 0 0 0,0 1 0 0 0,0 0 1 0 0,0-1-1 0 0,0 1 0 0 0,0-1 0 0 0,0 1 1 0 0,0-1-1 0 0,0 0 0 0 0,0 0 0 0 0,0 0 1 0 0,0 0-1 0 0,0 0 0 0 0,0-1 0 0 0,3 0 1 0 0,6-2 136 0 0,0 0 1 0 0,0-1 0 0 0,13-6-1 0 0,-6 2 65 0 0,302-116 1087 0 0,-307 119-1344 0 0,0 1 0 0 0,0 0 0 0 0,0 1 0 0 0,0 0 0 0 0,18 0 0 0 0,-29 3-239 0 0,8 11-3154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1:23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506 629 11975 0 0,'0'0'2208'0'0,"2"0"-1180"0"0,4 3-283 0 0,-1 0 0 0 0,0 0-1 0 0,-1 0 1 0 0,1 0 0 0 0,6 7-1 0 0,-9-9-674 0 0,1 1-1 0 0,-1-1 1 0 0,0 1 0 0 0,1-1-1 0 0,-1 0 1 0 0,1 0 0 0 0,-1 0-1 0 0,1 0 1 0 0,0-1 0 0 0,-1 1-1 0 0,1-1 1 0 0,0 1-1 0 0,-1-1 1 0 0,1 0 0 0 0,0 0-1 0 0,-1 0 1 0 0,1 0 0 0 0,0-1-1 0 0,0 1 1 0 0,-1-1 0 0 0,1 1-1 0 0,-1-1 1 0 0,1 0-1 0 0,0 0 1 0 0,3-2 0 0 0,5-4 9 0 0,1 1 1 0 0,-1-2-1 0 0,20-16 1 0 0,-25 19-33 0 0,12-11-2 0 0,-2 0 0 0 0,0 0 0 0 0,0-2 0 0 0,17-27 0 0 0,45-83 44 0 0,-40 63-79 0 0,4-4 56 0 0,65-148 0 0 0,-102 202-79 0 0,-4 12-59 0 0,-2 4-31 0 0,-11 10 39 0 0,0 1 1 0 0,1 1-1 0 0,1 0 0 0 0,-11 16 0 0 0,-4 5 3 0 0,-243 297-131 0 0,219-269 145 0 0,-74 99 20 0 0,97-123 28 0 0,1 2-1 0 0,-25 54 1 0 0,30-42 95 0 0,2 0-1 0 0,-12 55 1 0 0,-5 19 33 0 0,16-60-129 0 0,11-35 0 0 0,-2-1 0 0 0,-19 45 0 0 0,20-60 23 0 0,0-1-1 0 0,0 0 1 0 0,-1 0 0 0 0,-1-1-1 0 0,-13 12 1 0 0,-98 112 49 0 0,76-74-72 0 0,35-48 0 0 0,11-15 0 0 0,0 1-1 0 0,-1-1 1 0 0,1 0-1 0 0,0 1 1 0 0,0-1-1 0 0,-1 0 1 0 0,1 1 0 0 0,0-1-1 0 0,0 0 1 0 0,0 1-1 0 0,0-1 1 0 0,0 1-1 0 0,0-1 1 0 0,0 0-1 0 0,-1 1 1 0 0,1-1 0 0 0,0 1-1 0 0,0-1 1 0 0,1 0-1 0 0,-1 1 1 0 0,0-1-1 0 0,0 1 1 0 0,0-1-1 0 0,0 0 1 0 0,0 1 0 0 0,0 0-1 0 0,2-1-4 0 0,-1 0 0 0 0,0 0 0 0 0,0 0 0 0 0,0 0 0 0 0,0 0 0 0 0,0 0-1 0 0,0 0 1 0 0,0 0 0 0 0,0 0 0 0 0,1 0 0 0 0,-1-1 0 0 0,0 1 0 0 0,0 0 0 0 0,2-2 0 0 0,19-7-75 0 0,8-7-16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1:23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1 317 10591 0 0,'0'0'2924'0'0,"4"1"-917"0"0,6 0-1442 0 0,0-1-1 0 0,0 0 1 0 0,0 0 0 0 0,0-1-1 0 0,0-1 1 0 0,0 0 0 0 0,0 0 0 0 0,13-5-1 0 0,81-37-32 0 0,-57 22 11 0 0,26-10 203 0 0,161-65 1759 0 0,-221 93-2415 0 0,185-62 1433 0 0,-46 29-1936 0 0,-137 34-1726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7:11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76 263 6447 0 0,'-2'3'298'0'0,"-48"58"85"0"0,26-33 10248 0 0,25-29-10526 0 0,0 1 0 0 0,0 0 0 0 0,0 0-1 0 0,0-1 1 0 0,0 1 0 0 0,0-1 0 0 0,0 1 0 0 0,0-1-1 0 0,0 1 1 0 0,-1-1 0 0 0,3-1 0 0 0,1-1 72 0 0,13-7 171 0 0,-1-2 1 0 0,0 0-1 0 0,-1 0 0 0 0,20-21 1 0 0,48-65-145 0 0,-2 3-193 0 0,-74 88-11 0 0,2-3 0 0 0,0 1 0 0 0,1 0 0 0 0,0 0 0 0 0,17-11 0 0 0,-12 14 32 0 0,-13 5 16 0 0,0 1-1 0 0,0-1 1 0 0,0 1 0 0 0,1 0-1 0 0,-1 0 1 0 0,0 0 0 0 0,0 0-1 0 0,0 0 1 0 0,1 0 0 0 0,-1 1-1 0 0,0-1 1 0 0,0 1 0 0 0,0-1-1 0 0,0 1 1 0 0,0 0 0 0 0,0 0-1 0 0,0 0 1 0 0,0 0 0 0 0,0 0-1 0 0,0 0 1 0 0,0 0 0 0 0,0 1-1 0 0,2 2 1 0 0,3 3 25 0 0,-1 1-1 0 0,1 0 1 0 0,-2 0 0 0 0,6 10-1 0 0,3 3-6 0 0,2 4-55 0 0,-12-21-11 0 0,-1-1-1 0 0,4 16 13 0 0,-6-15-7 0 0,0 0 0 0 0,0 0 0 0 0,-1 1 0 0 0,0-1 0 0 0,1 0 0 0 0,-1 0 0 0 0,-1 0 0 0 0,1 1 0 0 0,-1-1 0 0 0,0 0 0 0 0,0 0 0 0 0,0 0 0 0 0,0 0 0 0 0,-1 0 0 0 0,1 0 0 0 0,-1 0 0 0 0,0-1 0 0 0,-3 5 0 0 0,-5 6 38 0 0,-1 1 1 0 0,-1-2 0 0 0,-13 14 0 0 0,4-6 67 0 0,-49 57 214 0 0,65-69-344 0 0,8-6-11 0 0,5-3-111 0 0,-3-1-200 0 0,-1 0 0 0 0,1-1 0 0 0,0 1 0 0 0,-1-1 1 0 0,1 0-1 0 0,-1 0 0 0 0,0 0 0 0 0,1-1 0 0 0,-1 1 0 0 0,5-5 1 0 0,12-9-6830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1:33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321 310 2759 0 0,'0'0'15648'0'0,"3"2"-15368"0"0,-1 0-180 0 0,0 0 0 0 0,1 0 0 0 0,-1 0 1 0 0,1-1-1 0 0,-1 1 0 0 0,1-1 0 0 0,0 1 0 0 0,-1-1 0 0 0,1 0 0 0 0,0 0 0 0 0,0-1 0 0 0,0 1 0 0 0,0 0 0 0 0,5-1 1 0 0,41-8 636 0 0,64-20 1 0 0,-83 20-693 0 0,-1-1-35 0 0,-24 7-10 0 0,21-2 0 0 0,-25 4 0 0 0,4 0 0 0 0,21-5 64 0 0,-11 0-64 0 0,-10 2 0 0 0,1 0 0 0 0,-1 0 0 0 0,0 0 0 0 0,0-1 0 0 0,-1 1 0 0 0,1-1 0 0 0,-1 0-1 0 0,1-1 1 0 0,-1 1 0 0 0,-1-1 0 0 0,1 1 0 0 0,-1-1 0 0 0,5-9 0 0 0,4-5-9 0 0,-3 6-13 0 0,-1-1 1 0 0,-1 1 0 0 0,-1-1 0 0 0,1 0 0 0 0,-2-1 0 0 0,7-26 0 0 0,-12 40 12 0 0,0-1 1 0 0,1 0 0 0 0,-1 1 0 0 0,0-1-1 0 0,0 0 1 0 0,0 1 0 0 0,0-1 0 0 0,0 0-1 0 0,0 1 1 0 0,0-1 0 0 0,0 0 0 0 0,-1 1-1 0 0,1-1 1 0 0,-1 0 0 0 0,1 1 0 0 0,-1-1-1 0 0,0 1 1 0 0,0-1 0 0 0,1 1 0 0 0,-1 0-1 0 0,0-1 1 0 0,0 1 0 0 0,-1 0 0 0 0,-1-2-1 0 0,1 1-19 0 0,-1 0 1 0 0,0 0-1 0 0,0 1 0 0 0,1 0 0 0 0,-1-1 0 0 0,0 1 0 0 0,0 0 0 0 0,-1 1 0 0 0,1-1 0 0 0,0 0 0 0 0,0 1 0 0 0,-4 0 0 0 0,-1 0-59 0 0,0 0-1 0 0,0 0 1 0 0,0 1-1 0 0,0 1 1 0 0,0 0-1 0 0,1 0 1 0 0,-10 3-1 0 0,3 1-86 0 0,0 0-1 0 0,-24 14 0 0 0,15-4 74 0 0,-21 20 1 0 0,-3 1-107 0 0,-57 33-521 0 0,51-35 380 0 0,45-28 396 0 0,0 0 0 0 0,0 0 0 0 0,1 1 0 0 0,0 0 0 0 0,0 1 0 0 0,-9 15 0 0 0,-1 1 74 0 0,-211 271 368 0 0,203-260-490 0 0,19-23 34 0 0,6-12-16 0 0,1 1 1 0 0,-1-1-1 0 0,0 0 1 0 0,1 0-1 0 0,-1 0 1 0 0,1 1-1 0 0,-1-1 1 0 0,1 0-1 0 0,0 0 1 0 0,-1 0 0 0 0,1 0-1 0 0,0 0 1 0 0,0 0-1 0 0,0 0 1 0 0,0 0-1 0 0,0 0 1 0 0,0-1-1 0 0,0 1 1 0 0,0 0 0 0 0,0 0-1 0 0,0-1 1 0 0,0 1-1 0 0,0-1 1 0 0,1 1-1 0 0,-1-1 1 0 0,0 0-1 0 0,0 1 1 0 0,1-1-1 0 0,-1 0 1 0 0,2 0 0 0 0,6 2 249 0 0,1-1 1 0 0,18 0 0 0 0,-24-1-136 0 0,70-4 1780 0 0,75-12-1 0 0,-59 5-954 0 0,5 0-601 0 0,-90 11-354 0 0,-4 0 0 0 0,0 0 1 0 0,0-1 0 0 0,0 1 0 0 0,0 0-1 0 0,0 0 1 0 0,0-1 0 0 0,0 1-1 0 0,0-1 1 0 0,0 1 0 0 0,0-1-1 0 0,0 1 1 0 0,2-2 0 0 0,19-11 9 0 0,-19 11-18 0 0,6-2 12 0 0,-1-2 1 0 0,0 1 0 0 0,0-1-1 0 0,-1 0 1 0 0,1 0 0 0 0,6-9-1 0 0,-12 13-87 0 0,-10 16-173 0 0,1-4 107 0 0,6-8 9 0 0,0 0-120 0 0,-3 8-511 0 0,3-7-227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1:34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6 417 11487 0 0,'0'0'528'0'0,"-1"2"-16"0"0,0 1-499 0 0,0-1 0 0 0,1 0-1 0 0,-1 0 1 0 0,0 1-1 0 0,1-1 1 0 0,0 0 0 0 0,-1 1-1 0 0,1-1 1 0 0,0 0-1 0 0,0 1 1 0 0,1-1 0 0 0,-1 0-1 0 0,0 1 1 0 0,1-1-1 0 0,-1 0 1 0 0,2 3 0 0 0,0 1 59 0 0,1 0 171 0 0,0 0 0 0 0,0 0 0 0 0,1 0 0 0 0,-1 0 0 0 0,1-1 0 0 0,1 0 0 0 0,-1 0 0 0 0,1 0 0 0 0,0 0 0 0 0,10 7 0 0 0,-9-7 80 0 0,1 1 0 0 0,0 1 0 0 0,-1-1 0 0 0,8 12 0 0 0,-12-15-204 0 0,-1 0 0 0 0,1-1 0 0 0,-1 1 1 0 0,0 0-1 0 0,0 0 0 0 0,0 0 0 0 0,0 0 0 0 0,-1 0 1 0 0,1 1-1 0 0,-1-1 0 0 0,1 0 0 0 0,-1 0 0 0 0,0 0 0 0 0,-1 0 1 0 0,1 0-1 0 0,0 1 0 0 0,-2 2 0 0 0,2-5-46 0 0,-1 0-1 0 0,0 1 1 0 0,0-1-1 0 0,1 0 1 0 0,-1 0 0 0 0,0 0-1 0 0,0 1 1 0 0,0-1-1 0 0,0 0 1 0 0,0 0 0 0 0,0-1-1 0 0,-1 1 1 0 0,1 0-1 0 0,0 0 1 0 0,0 0-1 0 0,-3 0 1 0 0,3 0-19 0 0,-1 0 280 0 0,-6-11 324 0 0,7 9-630 0 0,0 1-1 0 0,0-1 1 0 0,0 0 0 0 0,0 0-1 0 0,0 0 1 0 0,0 0 0 0 0,0 0-1 0 0,1 0 1 0 0,-1 0 0 0 0,-1-2-1 0 0,1-3 87 0 0,-1-1 1 0 0,1 1-1 0 0,0 0 0 0 0,1 0 0 0 0,-1-1 1 0 0,1 1-1 0 0,1 0 0 0 0,-1-1 0 0 0,1 1 0 0 0,0 0 1 0 0,3-12-1 0 0,4-5 312 0 0,16-38 0 0 0,-13 36-306 0 0,1 0 0 0 0,2 1 1 0 0,0 0-1 0 0,24-29 0 0 0,-6 15-93 0 0,1 2-1 0 0,40-33 1 0 0,-13 20 125 0 0,92-54 0 0 0,-134 93-79 0 0,-6 6-47 0 0,-10 3 3 0 0,-3 6-805 0 0,-1-1 288 0 0,1 0 0 0 0,-1 1 0 0 0,0-1 0 0 0,0 0 1 0 0,0 0-1 0 0,0 0 0 0 0,-1 0 0 0 0,1-1 0 0 0,-1 1 0 0 0,-5 4 0 0 0,1 1-3710 0 0,-3 3-2221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1:34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331 131 11255 0 0,'0'0'1023'0'0,"0"3"-842"0"0,0 7 785 0 0,1 0-1 0 0,-1 0 0 0 0,3 13 0 0 0,-2-21-694 0 0,0 0-1 0 0,0 1 1 0 0,0-1 0 0 0,0 0-1 0 0,0 0 1 0 0,0 0-1 0 0,1 1 1 0 0,1 2-1 0 0,-1-3-319 0 0,3 1 576 0 0,6-1-322 0 0,0 0 0 0 0,-1 0 0 0 0,1-1 1 0 0,0-1-1 0 0,0 0 0 0 0,0 0 1 0 0,0-1-1 0 0,0-1 0 0 0,0 0 0 0 0,17-5 1 0 0,13-7 143 0 0,53-24 0 0 0,-93 37-342 0 0,56-28 316 0 0,-53 26-236 0 0,7-9-70 0 0,0-2-17 0 0,-4-1 0 0 0,-6 0 0 0 0,-1 13-23 0 0,-1 0-1 0 0,0 0 1 0 0,0 0 0 0 0,1 0-1 0 0,-1 0 1 0 0,-1 0 0 0 0,1 0-1 0 0,0 0 1 0 0,0 0 0 0 0,-1 1-1 0 0,1-1 1 0 0,-1 0 0 0 0,1 1-1 0 0,-1 0 1 0 0,0-1 0 0 0,0 1-1 0 0,1 0 1 0 0,-1 0 0 0 0,0 0-1 0 0,-4-2 1 0 0,-5-2-179 0 0,0 1 1 0 0,-17-5 0 0 0,8 4 55 0 0,-1 1 1 0 0,1 2 0 0 0,0 0-1 0 0,-1 1 1 0 0,0 0 0 0 0,1 2-1 0 0,-1 1 1 0 0,1 0 0 0 0,-1 2-1 0 0,-34 10 1 0 0,24-3 133 0 0,1 3 0 0 0,0 0 0 0 0,1 2 1 0 0,1 1-1 0 0,0 1 0 0 0,-46 41 0 0 0,61-47 22 0 0,-1 1-1 0 0,2 1 1 0 0,0 0-1 0 0,-14 21 1 0 0,19-24 1 0 0,0 1 1 0 0,1-1 0 0 0,0 1 0 0 0,1 0 0 0 0,0 0 0 0 0,-5 25 0 0 0,9-34 3 0 0,1 1 0 0 0,-1-1 0 0 0,1 0-1 0 0,0 1 1 0 0,0-1 0 0 0,0 0 0 0 0,0 1 0 0 0,0-1 0 0 0,1 0 0 0 0,0 0 0 0 0,0 1-1 0 0,0-1 1 0 0,0 0 0 0 0,0 0 0 0 0,0 0 0 0 0,1 0 0 0 0,0 0 0 0 0,-1 0 0 0 0,1 0-1 0 0,0-1 1 0 0,0 1 0 0 0,1-1 0 0 0,4 5 0 0 0,-1-3 51 0 0,0 0 1 0 0,0 0-1 0 0,1-1 1 0 0,-1 1-1 0 0,1-2 1 0 0,0 1-1 0 0,0-1 0 0 0,0 0 1 0 0,15 2-1 0 0,27 2 318 0 0,1-2 0 0 0,0-3 0 0 0,0-1 0 0 0,96-14 0 0 0,-137 12-468 0 0,-1 0-1 0 0,1-1 1 0 0,-1 0-1 0 0,0 0 1 0 0,0 0 0 0 0,0-1-1 0 0,0 0 1 0 0,8-7-1 0 0,-9 6-1156 0 0,0 0 0 0 0,0-1-1 0 0,-1 0 1 0 0,10-11 0 0 0,-9 8-4793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1:34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34 623 3679 0 0,'1'6'111'0'0,"1"0"-45"0"0,14 13 475 0 0,-13-15 732 0 0,-1 0 0 0 0,1 0 1 0 0,5 13 11051 0 0,-10-16-11588 0 0,-4 6-235 0 0,4-6-101 0 0,-1-1-17 0 0,1 1-334 0 0,0-1 0 0 0,0 0 1 0 0,0-1-1 0 0,-1 1 0 0 0,1 0 1 0 0,0-1-1 0 0,0 1 0 0 0,0-1 0 0 0,0 0 1 0 0,0 1-1 0 0,0-1 0 0 0,0 0 1 0 0,0 0-1 0 0,0 0 0 0 0,0-1 0 0 0,0 1 1 0 0,0 0-1 0 0,1-1 0 0 0,-1 1 1 0 0,1-1-1 0 0,-1 0 0 0 0,1 1 0 0 0,0-1 1 0 0,-1 0-1 0 0,1 0 0 0 0,0 0 1 0 0,0 0-1 0 0,0 0 0 0 0,1 0 0 0 0,-1 0 1 0 0,0 0-1 0 0,1 0 0 0 0,-1 0 1 0 0,1-4-1 0 0,-1-2 32 0 0,1 0 1 0 0,0 0 0 0 0,0 0-1 0 0,1 0 1 0 0,0 0-1 0 0,1 0 1 0 0,3-11-1 0 0,3-4 113 0 0,12-25-1 0 0,1 5-110 0 0,2 2 0 0 0,1 0 0 0 0,3 2 0 0 0,1 0 0 0 0,53-55 0 0 0,-45 55-410 0 0,56-44-1 0 0,-80 72 249 0 0,1 2 0 0 0,1 0 0 0 0,0 0 0 0 0,0 1 0 0 0,0 1-1 0 0,1 0 1 0 0,0 1 0 0 0,27-7 0 0 0,-41 13 69 0 0,0 0-1 0 0,-1 0 1 0 0,1 0 0 0 0,0 0-1 0 0,0 0 1 0 0,0 0-1 0 0,0 0 1 0 0,-1 0 0 0 0,1 0-1 0 0,0 1 1 0 0,0-1-1 0 0,0 0 1 0 0,-1 1 0 0 0,1-1-1 0 0,0 0 1 0 0,-1 1-1 0 0,1-1 1 0 0,0 1 0 0 0,0-1-1 0 0,-1 1 1 0 0,1-1-1 0 0,-1 1 1 0 0,1 0 0 0 0,-1-1-1 0 0,1 1 1 0 0,-1 0-1 0 0,1-1 1 0 0,0 2 0 0 0,0 0-130 0 0,0 0 0 0 0,0 1 0 0 0,0-1 1 0 0,-1 0-1 0 0,1 0 0 0 0,-1 1 0 0 0,1 3 0 0 0,-2 13-1136 0 0,-4 2-63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1:35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678 29 15375 0 0,'0'0'1394'0'0,"-2"-1"-1150"0"0,-35-3 726 0 0,35 3 750 0 0,1-12-1456 0 0,0 10 215 0 0,-2 1-413 0 0,3 2-63 0 0,0-1-1 0 0,0 1 0 0 0,0 0 1 0 0,0 0-1 0 0,0-1 0 0 0,0 1 1 0 0,0 0-1 0 0,0 0 1 0 0,-1 0-1 0 0,1-1 0 0 0,0 1 1 0 0,0 0-1 0 0,0 0 0 0 0,0 0 1 0 0,-1-1-1 0 0,1 1 0 0 0,0 0 1 0 0,0 0-1 0 0,-1 0 0 0 0,1 0 1 0 0,0 0-1 0 0,0 0 1 0 0,-1 0-1 0 0,1-1 0 0 0,0 1 1 0 0,0 0-1 0 0,-1 0 0 0 0,1 0 1 0 0,0 0-1 0 0,0 0 0 0 0,-1 0 1 0 0,1 0-1 0 0,0 0 0 0 0,0 0 1 0 0,-1 0-1 0 0,1 0 1 0 0,0 1-1 0 0,-15 4 49 0 0,0 2 0 0 0,1 0 1 0 0,0 0-1 0 0,1 2 0 0 0,-18 12 0 0 0,-62 59 347 0 0,54-45-348 0 0,-81 66-29 0 0,107-89 22 0 0,4-3-22 0 0,9-9-20 0 0,0 0-1 0 0,0 0 1 0 0,0 0 0 0 0,0 1 0 0 0,0-1-1 0 0,0 0 1 0 0,0 0 0 0 0,0 0 0 0 0,-1 0-1 0 0,1 0 1 0 0,0 0 0 0 0,0 0 0 0 0,0 0 0 0 0,0 0-1 0 0,0 0 1 0 0,0 1 0 0 0,0-1 0 0 0,0 0-1 0 0,0 0 1 0 0,0 0 0 0 0,0 0 0 0 0,0 0-1 0 0,0 0 1 0 0,0 0 0 0 0,0 0 0 0 0,0 1-1 0 0,0-1 1 0 0,0 0 0 0 0,0 0 0 0 0,0 0-1 0 0,0 0 1 0 0,0 0 0 0 0,0 0 0 0 0,0 0-1 0 0,0 0 1 0 0,0 0 0 0 0,1 1 0 0 0,-1-1 0 0 0,0 0-1 0 0,0 0 1 0 0,0 0 0 0 0,0 0 0 0 0,0 0-1 0 0,0 0 1 0 0,0 0 0 0 0,0 0 0 0 0,0 0-1 0 0,0 0 1 0 0,0 0 0 0 0,1 0 0 0 0,-1 0-1 0 0,0 0 1 0 0,0 0 0 0 0,0 0 0 0 0,0 0 0 0 0,5 5 0 0 0,1-2 1 0 0,-1 1 0 0 0,1-1 0 0 0,0 1 0 0 0,-1-1-1 0 0,11 3 1 0 0,42 10-10 0 0,-43-13-6 0 0,1 1 0 0 0,-1 1 0 0 0,0 0 0 0 0,14 8 0 0 0,39 30-52 0 0,-49-30 19 0 0,1 2 125 0 0,33 32 0 0 0,-34-29 277 0 0,23 17 0 0 0,-41-35-290 0 0,0 1 0 0 0,0 0 0 0 0,0 0-1 0 0,0 0 1 0 0,0 0 0 0 0,0 0-1 0 0,-1 0 1 0 0,1 0 0 0 0,0 0-1 0 0,-1 0 1 0 0,1 0 0 0 0,0 0-1 0 0,-1 1 1 0 0,0-1 0 0 0,1 0-1 0 0,-1 0 1 0 0,0 1 0 0 0,1-1-1 0 0,-1 0 1 0 0,0 1 0 0 0,0-1-1 0 0,0 0 1 0 0,0 0 0 0 0,0 1 0 0 0,0-1-1 0 0,-1 0 1 0 0,1 1 0 0 0,0-1-1 0 0,-1 0 1 0 0,1 0 0 0 0,-1 0-1 0 0,1 1 1 0 0,-1-1 0 0 0,1 0-1 0 0,-1 0 1 0 0,0 0 0 0 0,-1 1-1 0 0,-2 4 27 0 0,0 0 0 0 0,-1-1 0 0 0,0 0 0 0 0,0 0-1 0 0,-7 5 1 0 0,-1 0 11 0 0,-2 0 0 0 0,1-1 0 0 0,-1-1 1 0 0,-1-1-1 0 0,0 0 0 0 0,0-1 0 0 0,0 0 0 0 0,-19 3 0 0 0,-22 3 28 0 0,-60 3-1 0 0,99-13-127 0 0,-21 2 25 0 0,1-2-1 0 0,-1-2 0 0 0,0-1 1 0 0,-59-10-1 0 0,67 4-47 0 0,28 6-91 0 0,3 0 94 0 0,0 1 1 0 0,-1-1 0 0 0,1 0-1 0 0,0 0 1 0 0,0 1-1 0 0,-1-1 1 0 0,1 0 0 0 0,0 0-1 0 0,0 1 1 0 0,0-1-1 0 0,0 0 1 0 0,0 0 0 0 0,0 1-1 0 0,0-1 1 0 0,0 0-1 0 0,0 0 1 0 0,1 1 0 0 0,-1-3-1 0 0,6-12-385 0 0,-2 9-420 0 0,0 0-1 0 0,1 0 1 0 0,0 0-1 0 0,11-10 0 0 0,-3 2-321 0 0,7-8-837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1:38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358 210 5063 0 0,'0'0'390'0'0,"-1"2"-78"0"0,0 44 6881 0 0,3-45-6880 0 0,1 0-224 0 0,0-1-1 0 0,0 1 0 0 0,0-1 1 0 0,0 0-1 0 0,0 0 1 0 0,0 0-1 0 0,0 0 0 0 0,0-1 1 0 0,-1 1-1 0 0,1-1 0 0 0,0 1 1 0 0,0-1-1 0 0,0 0 1 0 0,0 0-1 0 0,-1-1 0 0 0,1 1 1 0 0,-1-1-1 0 0,4-1 0 0 0,8-7 480 0 0,26-22 1 0 0,-26 20-246 0 0,38-34 491 0 0,-46 40-750 0 0,0-1 0 0 0,0 1 0 0 0,-1-2-1 0 0,0 1 1 0 0,7-13 0 0 0,3-10 0 0 0,-11 25-64 0 0,-3 3 1 0 0,0 0 1 0 0,0 0-1 0 0,0 0 0 0 0,0 0 0 0 0,0-1 0 0 0,0 1 0 0 0,0 0 0 0 0,-1-1 0 0 0,1-3 0 0 0,0-7 52 0 0,-1 12-50 0 0,0 0-1 0 0,0 0 0 0 0,-1 0 1 0 0,1 0-1 0 0,0 0 1 0 0,-1 1-1 0 0,1-1 0 0 0,0 0 1 0 0,-1 0-1 0 0,1 0 1 0 0,-1 1-1 0 0,0-1 1 0 0,1 0-1 0 0,-1 0 0 0 0,1 1 1 0 0,-1-1-1 0 0,0 0 1 0 0,0 1-1 0 0,1-1 0 0 0,-1 1 1 0 0,0-1-1 0 0,0 1 1 0 0,0 0-1 0 0,-1-1 0 0 0,0 0-1 0 0,0 1 0 0 0,0 0 0 0 0,0 0 0 0 0,0 0-1 0 0,0 0 1 0 0,0 0 0 0 0,0 0 0 0 0,0 1-1 0 0,0-1 1 0 0,0 1 0 0 0,-2 0 0 0 0,-5 3-3 0 0,0 0 1 0 0,0 1 0 0 0,-13 8-1 0 0,-86 66-251 0 0,34-22-326 0 0,25-20 432 0 0,1 3 0 0 0,2 1-1 0 0,-64 76 1 0 0,101-106 177 0 0,0 1 0 0 0,0-1 0 0 0,2 2-1 0 0,-1-1 1 0 0,1 1 0 0 0,1 0 0 0 0,0 1 0 0 0,1-1 0 0 0,-6 28 0 0 0,10-38-29 0 0,0 1 1 0 0,1-1 0 0 0,0 1-1 0 0,0 0 1 0 0,0-1-1 0 0,0 1 1 0 0,1-1 0 0 0,0 1-1 0 0,-1-1 1 0 0,1 0 0 0 0,0 1-1 0 0,2 3 1 0 0,-2-5 1 0 0,0-1-1 0 0,0 1 1 0 0,0-1 0 0 0,1 1 0 0 0,-1-1-1 0 0,0 1 1 0 0,1-1 0 0 0,-1 0-1 0 0,1 0 1 0 0,-1 0 0 0 0,1 0 0 0 0,-1 0-1 0 0,1 0 1 0 0,0 0 0 0 0,0 0-1 0 0,-1-1 1 0 0,1 1 0 0 0,0-1 0 0 0,0 1-1 0 0,0-1 1 0 0,0 0 0 0 0,-1 0-1 0 0,1 0 1 0 0,3 0 0 0 0,3 0 12 0 0,1-1-1 0 0,-1 0 1 0 0,1-1 0 0 0,-1 0 0 0 0,0 0-1 0 0,10-5 1 0 0,49-24 114 0 0,-48 22-70 0 0,44-25 278 0 0,-1-2 0 0 0,-2-3 1 0 0,97-82-1 0 0,-143 108-169 0 0,1-1-1 0 0,-2 0 1 0 0,14-19 0 0 0,-26 31 42 0 0,0 2-139 0 0,-1-1 0 0 0,1 1 0 0 0,-1-1 0 0 0,0 0 1 0 0,1 1-1 0 0,-1-1 0 0 0,0 1 0 0 0,0-1 0 0 0,0 0 0 0 0,1 1 0 0 0,-1-1 0 0 0,0 1 0 0 0,0-1 0 0 0,0 0 0 0 0,0 1 0 0 0,0-2 0 0 0,-3 3-60 0 0,0-1-1 0 0,0 1 1 0 0,0 0-1 0 0,0 1 1 0 0,0-1-1 0 0,0 1 1 0 0,0-1 0 0 0,0 1-1 0 0,-2 2 1 0 0,-26 23 79 0 0,19-15-78 0 0,2-2-12 0 0,3 5 0 0 0,3-7 0 0 0,1 0 0 0 0,1 0 0 0 0,-1 1 0 0 0,1-1 0 0 0,1 0 0 0 0,0 1 0 0 0,0-1 0 0 0,0 1 0 0 0,1-1 0 0 0,1 1 0 0 0,-1 0 0 0 0,2-1 0 0 0,-1 0 0 0 0,1 1 0 0 0,3 10 0 0 0,5 4-203 0 0,-7-13-576 0 0,1 0 0 0 0,1 0-1 0 0,6 11 1 0 0,-3-9-5589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1:39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113 419 9671 0 0,'-1'-1'748'0'0,"-1"-1"-836"0"0,1 0-1 0 0,-1 0 1 0 0,0 0-1 0 0,-1 0 1 0 0,1 0-1 0 0,-3-2 1 0 0,1 2 739 0 0,1 0 0 0 0,-1 1 0 0 0,1-1 0 0 0,-1 1 0 0 0,0-1 1 0 0,1 1-1 0 0,-5 0 0 0 0,1 0 921 0 0,0 0 1 0 0,0 1 0 0 0,-8 0-1 0 0,-8 2-268 0 0,21-2-541 0 0,2 0-748 0 0,0-1 1 0 0,1 0-1 0 0,-1 0 0 0 0,0 1 1 0 0,1-1-1 0 0,-1 0 1 0 0,1 0-1 0 0,-1 1 0 0 0,1-1 1 0 0,0 0-1 0 0,-1 1 1 0 0,2-2-1 0 0,0 0 18 0 0,19-18 73 0 0,1 1 0 0 0,45-30-1 0 0,-19 15-38 0 0,234-164-544 0 0,-268 188 463 0 0,1 1 1 0 0,0 0 0 0 0,0 1-1 0 0,29-11 1 0 0,-26 16 13 0 0,-16 3 2 0 0,0 0-1 0 0,0 1 1 0 0,0-1 0 0 0,0 0-1 0 0,0 1 1 0 0,0 0 0 0 0,0-1-1 0 0,0 1 1 0 0,0 0-1 0 0,0 0 1 0 0,0 0 0 0 0,0 0-1 0 0,-1 0 1 0 0,1 0 0 0 0,0 1-1 0 0,-1-1 1 0 0,1 1-1 0 0,-1-1 1 0 0,0 1 0 0 0,1 0-1 0 0,-1-1 1 0 0,0 1 0 0 0,0 0-1 0 0,0 0 1 0 0,0 0-1 0 0,0-1 1 0 0,0 1 0 0 0,-1 0-1 0 0,1 0 1 0 0,-1 1 0 0 0,1 1-1 0 0,1 9 5 0 0,0 0-1 0 0,-1-1 0 0 0,-1 27 0 0 0,0-24-3 0 0,-2 8 45 0 0,0 0 0 0 0,-2-1 0 0 0,-1 1 0 0 0,-9 27-1 0 0,-5 14 29 0 0,6 3-1219 0 0,8-42-1369 0 0,5-22 1222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1:39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311 429 5295 0 0,'0'0'242'0'0,"1"3"-12"0"0,6 26-182 0 0,-5-21 625 0 0,0 0-1 0 0,-1 0 0 0 0,0 8 1 0 0,-1-14 260 0 0,0 0-70 0 0,-1 1-633 0 0,1 1 1 0 0,-1-1-1 0 0,0 0 0 0 0,0 0 1 0 0,0 0-1 0 0,-1 0 1 0 0,1 0-1 0 0,-1-1 0 0 0,1 1 1 0 0,-1 0-1 0 0,0-1 1 0 0,0 1-1 0 0,0-1 0 0 0,0 0 1 0 0,-1 1-1 0 0,1-1 1 0 0,-1 0-1 0 0,1 0 1 0 0,-1-1-1 0 0,0 1 0 0 0,0-1 1 0 0,1 1-1 0 0,-1-1 1 0 0,0 0-1 0 0,0 0 0 0 0,-5 1 1 0 0,3-1-73 0 0,0 0 0 0 0,0 0 0 0 0,0-1 0 0 0,0 0 0 0 0,-1 0 0 0 0,1 0 0 0 0,0-1 0 0 0,0 1 0 0 0,0-1-1 0 0,1 0 1 0 0,-1-1 0 0 0,0 1 0 0 0,0-1 0 0 0,1 0 0 0 0,-1 0 0 0 0,-6-5 0 0 0,-3-3 338 0 0,1-1 0 0 0,1 0 0 0 0,0-1 0 0 0,-13-16 1 0 0,-36-58 1133 0 0,58 80-1591 0 0,0 0 1 0 0,0-1-1 0 0,-3-9 0 0 0,-5-13 13 0 0,9 26-61 0 0,1 1 0 0 0,-1-1-1 0 0,1 0 1 0 0,0 1 0 0 0,0-1-1 0 0,0 0 1 0 0,0 0 0 0 0,0 0-1 0 0,1 0 1 0 0,-1 0 0 0 0,1 0 0 0 0,0 0-1 0 0,0 0 1 0 0,0 0 0 0 0,0 0-1 0 0,0 0 1 0 0,1 0 0 0 0,-1 0 0 0 0,1 1-1 0 0,0-1 1 0 0,0 0 0 0 0,0 0-1 0 0,0 0 1 0 0,0 1 0 0 0,1-1 0 0 0,0 0-1 0 0,-1 1 1 0 0,1 0 0 0 0,0-1-1 0 0,0 1 1 0 0,0 0 0 0 0,4-3-1 0 0,13-12-368 0 0,2 2-1 0 0,32-19 1 0 0,-9 6 166 0 0,-4 3-22 0 0,68-33 0 0 0,-79 45 180 0 0,0 2 0 0 0,0 1 0 0 0,46-10 0 0 0,-63 18 86 0 0,-1 1 0 0 0,0 0 0 0 0,1 0 0 0 0,-1 1 0 0 0,0 1 1 0 0,20 3-1 0 0,-28-4 13 0 0,1 1 1 0 0,0 0 0 0 0,0 0-1 0 0,-1 0 1 0 0,1 1 0 0 0,0-1-1 0 0,-1 1 1 0 0,1 0-1 0 0,-1 0 1 0 0,0 0 0 0 0,0 0-1 0 0,0 1 1 0 0,0-1 0 0 0,0 1-1 0 0,0 0 1 0 0,-1-1-1 0 0,1 1 1 0 0,-1 1 0 0 0,0-1-1 0 0,0 0 1 0 0,0 1 0 0 0,3 5-1 0 0,-3-1 3 0 0,-1-1 1 0 0,1 0-1 0 0,-1 1 0 0 0,0-1 1 0 0,-1 1-1 0 0,0-1 0 0 0,0 1 0 0 0,-1-1 1 0 0,0 1-1 0 0,0-1 0 0 0,-3 11 1 0 0,-4 7 1 0 0,-1-1 0 0 0,-12 24 0 0 0,3-9 39 0 0,9-19-47 0 0,-16 27 0 0 0,-13 23-9 0 0,30-58-33 0 0,-2-2 0 0 0,-8 2-60 0 0,0-1 0 0 0,-1-1 0 0 0,0-1 0 0 0,-34 11 0 0 0,27-10-54 0 0,-39 20 0 0 0,60-27-309 0 0,-3 0 706 0 0,3-2-3932 0 0,3-15-4914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1:40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70 12551 0 0,'1'-3'572'0'0,"9"-36"315"0"0,-8 35-106 0 0,-1 1-1 0 0,0-1 1 0 0,1 1 0 0 0,0 0 0 0 0,3-5-1 0 0,-5 7-803 0 0,2-1 414 0 0,-2 12-369 0 0,-1 1 0 0 0,0-1-1 0 0,0 0 1 0 0,-1 0 0 0 0,0 0 0 0 0,-1 0 0 0 0,-4 10 0 0 0,-176 377-76 0 0,177-386 54 0 0,-99 166 0 0 0,78-135 0 0 0,-20 30 38 0 0,-103 118-1 0 0,107-146 26 0 0,-27 29 23 0 0,68-71 274 0 0,16 5 59 0 0,-10-6-326 0 0,0 0 0 0 0,0-1 0 0 0,0 1-1 0 0,0-1 1 0 0,0 0 0 0 0,0 0 0 0 0,0 0 0 0 0,7-2 0 0 0,30-10 418 0 0,-22 4-2935 0 0,-16 5 596 0 0,-2 1 148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1:50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148 329 3679 0 0,'2'-2'3786'0'0,"27"-29"8156"0"0,-30 34-11859 0 0,1-1 0 0 0,-1 1 0 0 0,1-1 0 0 0,-1 0 0 0 0,0 1 0 0 0,0-1 0 0 0,0 0 0 0 0,-2 3 0 0 0,3-4-12 0 0,-70 132 543 0 0,47-93-602 0 0,-28 64 0 0 0,45-91-12 0 0,-9 29 0 0 0,11-29-13 0 0,3-11-56 0 0,2-5-331 0 0,0 0 381 0 0,-1-1 0 0 0,1 1 1 0 0,1 0-1 0 0,1-5 1 0 0,3-6-9 0 0,-1-3 13 0 0,1 1 1 0 0,1 1 0 0 0,0-1 0 0 0,1 1 0 0 0,19-27-1 0 0,60-61-58 0 0,-1 1 26 0 0,44-56 46 0 0,-88 111 0 0 0,-27 31 75 0 0,28-26 1 0 0,-34 36 62 0 0,-1-1 0 0 0,1 1 0 0 0,0 1 1 0 0,0 0-1 0 0,14-6 0 0 0,-21 10-84 0 0,0 1 0 0 0,-1 0 0 0 0,1 0 0 0 0,0 0 0 0 0,0 1-1 0 0,-1-1 1 0 0,1 0 0 0 0,0 1 0 0 0,-1-1 0 0 0,1 1 0 0 0,-1-1 0 0 0,1 1 0 0 0,0 0-1 0 0,-1-1 1 0 0,0 1 0 0 0,3 2 0 0 0,-2-2 57 0 0,2 4 150 0 0,-1 3-179 0 0,0-1 0 0 0,0 1-1 0 0,-1 1 1 0 0,0-1 0 0 0,0 0 0 0 0,-1 1 0 0 0,0-1-1 0 0,0 14 1 0 0,-10 65-18 0 0,2-33-52 0 0,5-34-12 0 0,-8 29 0 0 0,8-42 0 0 0,-1-1 0 0 0,0 1 0 0 0,0-1 0 0 0,-9 13 0 0 0,-15 24-24 0 0,2 2 0 0 0,-22 54 0 0 0,45-93 5 0 0,0 0 1 0 0,0 0-1 0 0,0 0 0 0 0,1 1 1 0 0,0-1-1 0 0,0 0 0 0 0,0 13 1 0 0,4-6-105 0 0,-2-11 99 0 0,-1 1-71 0 0,2-1-562 0 0,-1-1-16 0 0,3 5 1451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7:11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0 13823 0 0,'0'0'2480'0'0,"-1"3"-1370"0"0,-16 32 806 0 0,-16 46 0 0 0,11-23-1286 0 0,-60 135 115 0 0,-16-9-142 0 0,14-59-596 0 0,-2 4-43 0 0,84-125 449 0 0,0-1-1169 0 0,0 0 0 0 0,0 0 0 0 0,0 0 0 0 0,0 0 0 0 0,0 0 0 0 0,-1 0 0 0 0,0-1 0 0 0,-2 3 0 0 0,-6 1-5568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1:51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253 123 13559 0 0,'60'-85'1668'0'0,"-37"48"5253"0"0,-25 39-6602 0 0,-122 154 269 0 0,46-59-707 0 0,48-62 39 0 0,-34 49-1 0 0,59-74 71 0 0,-1 1-1 0 0,1-1 1 0 0,1 1 0 0 0,0 0-1 0 0,0 0 1 0 0,1 1 0 0 0,-3 17-1 0 0,6-28 8 0 0,0 0 0 0 0,0 0 0 0 0,0 0 0 0 0,0 0 0 0 0,0 0-1 0 0,0 0 1 0 0,0 0 0 0 0,0 0 0 0 0,0 0 0 0 0,1 0-1 0 0,-1 0 1 0 0,0 0 0 0 0,1 0 0 0 0,0 1 0 0 0,1 2-3 0 0,6 12 6 0 0,-4-12 19 0 0,1 1 0 0 0,-1-2 0 0 0,1 1 0 0 0,-1 0 0 0 0,1-1-1 0 0,0 0 1 0 0,0 0 0 0 0,1 0 0 0 0,-1-1 0 0 0,1 0 0 0 0,-1 0 0 0 0,1 0 0 0 0,0-1 0 0 0,-1 1 0 0 0,1-2-1 0 0,0 1 1 0 0,12 0 0 0 0,-4-2 33 0 0,0 1 0 0 0,0-2 0 0 0,0 0 0 0 0,0 0 0 0 0,-1-2 0 0 0,21-7 0 0 0,-26 9-26 0 0,0-2-1 0 0,-1 1 1 0 0,1-1 0 0 0,-1 0-1 0 0,11-9 1 0 0,-14 10-21 0 0,0-1 0 0 0,-1 1 0 0 0,0-1 0 0 0,0 0 0 0 0,0 0 0 0 0,0 0-1 0 0,0 0 1 0 0,-1 0 0 0 0,1-1 0 0 0,2-7 0 0 0,12-38 111 0 0,-2 0 0 0 0,-3-1 0 0 0,-1-1 0 0 0,5-78 0 0 0,-18 91-104 0 0,-1 17-13 0 0,0 17-8 0 0,0 1-8 0 0,2 3-11 0 0,1 0-1 0 0,-1 0 0 0 0,0 0 0 0 0,1 0 0 0 0,-1-1 0 0 0,0 1 0 0 0,0 0 1 0 0,0 0-1 0 0,1 0 0 0 0,-1 1 0 0 0,0-1 0 0 0,0 0 0 0 0,-1 0 0 0 0,1 0 1 0 0,0 1-1 0 0,0-1 0 0 0,0 1 0 0 0,0-1 0 0 0,-1 1 0 0 0,1-1 0 0 0,0 1 1 0 0,0 0-1 0 0,-1-1 0 0 0,1 1 0 0 0,0 0 0 0 0,-1 0 0 0 0,-1 0 0 0 0,-1 1-60 0 0,0 0 0 0 0,1 0-1 0 0,-1 1 1 0 0,1-1-1 0 0,0 1 1 0 0,-1 0 0 0 0,1 0-1 0 0,0 0 1 0 0,0 0-1 0 0,0 0 1 0 0,0 1-1 0 0,-4 4 1 0 0,-4 6-327 0 0,-14 20 1 0 0,22-29 315 0 0,-5 8-148 0 0,1 1 0 0 0,-7 15-1 0 0,7-13-264 0 0,-13 21-1 0 0,15-28 401 0 0,22-13-12354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1:51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97 375 4607 0 0,'0'0'354'0'0,"-1"3"-233"0"0,-25 73 12055 0 0,21-63-11935 0 0,5-12-194 0 0,-1 0 0 0 0,1 0 0 0 0,0-1 0 0 0,0 1-1 0 0,-1 0 1 0 0,1-1 0 0 0,-1 1 0 0 0,1 0 0 0 0,-1-1-1 0 0,1 1 1 0 0,-1 0 0 0 0,1-1 0 0 0,-1 1 0 0 0,0 0 0 0 0,-1 1 65 0 0,0 0 119 0 0,0-1-67 0 0,-7 4-18 0 0,7-4-4 0 0,0 1-13 0 0,1-2-113 0 0,0 1 1 0 0,1-1-1 0 0,-1 1 0 0 0,0-1 1 0 0,0 0-1 0 0,1 1 0 0 0,-1-1 1 0 0,0 0-1 0 0,0 0 1 0 0,0 1-1 0 0,1-1 0 0 0,-1 0 1 0 0,0 0-1 0 0,0 0 0 0 0,0 0 1 0 0,0 0-1 0 0,0 0 1 0 0,1 0-1 0 0,-1 0 0 0 0,0 0 1 0 0,0-1-1 0 0,0 1 0 0 0,1 0 1 0 0,-1 0-1 0 0,0-1 1 0 0,0 1-1 0 0,0 0 0 0 0,1-1 1 0 0,-1 1-1 0 0,0-1 0 0 0,1 1 1 0 0,-1-1-1 0 0,0 0 1 0 0,1 1-1 0 0,-1-1 0 0 0,1 1 1 0 0,-1-1-1 0 0,1 0 0 0 0,-1 0 1 0 0,1 1-1 0 0,0-1 1 0 0,-1 0-1 0 0,0-1 0 0 0,0-2 8 0 0,0 1 0 0 0,0-1 0 0 0,0 0 0 0 0,0 1-1 0 0,0-1 1 0 0,1 0 0 0 0,-1 1 0 0 0,1-1 0 0 0,1-7 0 0 0,-1 6-12 0 0,2 0 0 0 0,-1 0 1 0 0,1 0-1 0 0,-1 0 1 0 0,1 0-1 0 0,1 0 1 0 0,-1 1-1 0 0,5-7 0 0 0,27-33 46 0 0,-28 37-57 0 0,19-19 37 0 0,55-45 1 0 0,-69 62-40 0 0,208-143 305 0 0,-175 124-84 0 0,-29 18 34 0 0,32-14 0 0 0,-40 21-135 0 0,0 1 0 0 0,0-1 0 0 0,0 1 0 0 0,1 1 0 0 0,-1-1 0 0 0,15 0 0 0 0,-21 2-108 0 0,-1 0 0 0 0,1 0 0 0 0,0 1-1 0 0,-1-1 1 0 0,1 0 0 0 0,-1 1 0 0 0,1-1-1 0 0,0 0 1 0 0,-1 1 0 0 0,1-1 0 0 0,-1 1-1 0 0,1-1 1 0 0,-1 1 0 0 0,1-1 0 0 0,-1 1-1 0 0,0-1 1 0 0,1 1 0 0 0,-1-1-1 0 0,0 1 1 0 0,1-1 0 0 0,-1 1 0 0 0,0 0-1 0 0,1 1 26 0 0,1 1-26 0 0,-1 0 0 0 0,0 0-1 0 0,0 0 1 0 0,0 0 0 0 0,0 0 0 0 0,0 0-1 0 0,-1 0 1 0 0,1 1 0 0 0,-1-1 0 0 0,0 0-1 0 0,0 0 1 0 0,0 0 0 0 0,-1 1-1 0 0,0 4 1 0 0,-2 7-4 0 0,-10 26-1 0 0,9-29 41 0 0,-8 22-3 0 0,-40 150 55 0 0,40-137-45 0 0,7-25-46 0 0,-3 8-5 0 0,1 1-1 0 0,-3 41 0 0 0,10-56-1 0 0,4 1 0 0 0,-4-16-11 0 0,0-1 0 0 0,1 1 0 0 0,-1 0 0 0 0,1 0-1 0 0,-1 0 1 0 0,1 0 0 0 0,-1 0 0 0 0,1 0 0 0 0,0-1 0 0 0,-1 1 0 0 0,1 0-1 0 0,0 0 1 0 0,1 0 0 0 0,-1-1-62 0 0,0 1 0 0 0,0-1 1 0 0,0 1-1 0 0,1-1 0 0 0,-1 0 0 0 0,0 1 0 0 0,1-1 0 0 0,-1 0 1 0 0,0 0-1 0 0,2 0 0 0 0,13-1-970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1:52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12 10247 0 0,'4'-1'466'0'0,"0"-1"-253"0"0,3-1 86 0 0,13-3 4763 0 0,-39 22-2438 0 0,15-14-2380 0 0,0 0 0 0 0,0 0 0 0 0,0-1 0 0 0,0 1 0 0 0,-1-1 0 0 0,1 0 0 0 0,0-1 0 0 0,-1 1 0 0 0,1-1 0 0 0,0 0 0 0 0,-1 0 0 0 0,-5-1 1 0 0,5 1-160 0 0,0 0 0 0 0,1 0 1 0 0,-1 0-1 0 0,0 0 1 0 0,0 1-1 0 0,1 0 1 0 0,-9 2-1 0 0,-15 10-61 0 0,0 2-1 0 0,1 1 0 0 0,-37 28 1 0 0,-68 66-136 0 0,73-58 55 0 0,47-41 31 0 0,1 1-1 0 0,-11 14 1 0 0,12-14-83 0 0,8-10-19 0 0,2 1-110 0 0,0-3 210 0 0,0 1 4 0 0,0 0 0 0 0,0 0 0 0 0,0 0 0 0 0,0 0 1 0 0,0 0-1 0 0,0 0 0 0 0,0 0 0 0 0,-1-1 0 0 0,1 1 0 0 0,0 0 0 0 0,-1 2 0 0 0,4-2-62 0 0,3 3 71 0 0,0-1 0 0 0,1 0 1 0 0,0-1-1 0 0,-1 0 1 0 0,1 0-1 0 0,0 0 1 0 0,0-1-1 0 0,0 0 1 0 0,0 0-1 0 0,10-1 1 0 0,13-1-2 0 0,36-6 0 0 0,-26 3 22 0 0,-1-1 13 0 0,5 1-39 0 0,64 0 1 0 0,-96 4 45 0 0,0 1 0 0 0,1 0 0 0 0,-1 1 0 0 0,0 1 0 0 0,0 0 0 0 0,0 0 0 0 0,-1 2 0 0 0,1-1 0 0 0,20 12 0 0 0,-30-15 15 0 0,0 1 0 0 0,0 0 0 0 0,-1-1 0 0 0,1 1 0 0 0,0 0 0 0 0,0 0 0 0 0,-1 0 0 0 0,0 0 0 0 0,1 0 0 0 0,0 3 0 0 0,-1-3-11 0 0,0-2-19 0 0,-1 1 0 0 0,0 0 0 0 0,1 0 0 0 0,-1-1 0 0 0,0 1 0 0 0,0 0 0 0 0,0 0 0 0 0,0-1 0 0 0,0 1 0 0 0,0 0 0 0 0,0 0 0 0 0,0 0 0 0 0,0-1 0 0 0,0 1 0 0 0,0 0 0 0 0,-1 0 0 0 0,1 0 0 0 0,0-1 0 0 0,-1 2 0 0 0,0 1 24 0 0,-1 2 9 0 0,-1-1 0 0 0,1 1 0 0 0,-1-1-1 0 0,0 1 1 0 0,0-1 0 0 0,-1 0 0 0 0,1 0 0 0 0,-1 0-1 0 0,-6 4 1 0 0,1 2 30 0 0,-80 71 198 0 0,59-55-256 0 0,-1-1 0 0 0,-1-2 0 0 0,-1 0 0 0 0,-54 25 0 0 0,75-41-8 0 0,-1-1 0 0 0,0-1-1 0 0,-1 0 1 0 0,1-1 0 0 0,-1-1 0 0 0,1 0-1 0 0,-1 0 1 0 0,0-1 0 0 0,0-1 0 0 0,-1-1-1 0 0,1 0 1 0 0,0-1 0 0 0,0 0 0 0 0,0-1-1 0 0,-23-6 1 0 0,33 7-6 0 0,1 0-1 0 0,-1-1 1 0 0,1 1-1 0 0,0-1 1 0 0,-1 0 0 0 0,1 0-1 0 0,0 0 1 0 0,0 0-1 0 0,1 0 1 0 0,-1-1-1 0 0,0 1 1 0 0,1-1-1 0 0,-1 0 1 0 0,-2-5 0 0 0,3 6-8 0 0,1-1 0 0 0,0 1 0 0 0,1 0 0 0 0,-1-1 0 0 0,0 1 0 0 0,1-1 0 0 0,-1 0 0 0 0,1 1 0 0 0,0-1 0 0 0,0 1 1 0 0,0-1-1 0 0,0 1 0 0 0,0-1 0 0 0,1 0 0 0 0,-1 1 0 0 0,1-1 0 0 0,-1 1 0 0 0,1-1 0 0 0,0 1 0 0 0,0 0 0 0 0,3-5 0 0 0,1-2-504 0 0,1-1-1 0 0,0 1 1 0 0,11-12-1 0 0,-12 14-1548 0 0,2 1 0 0 0,10-9 0 0 0,6-1-4499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1:53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48 188 9215 0 0,'0'0'707'0'0,"0"-2"-464"0"0,2-34 4450 0 0,-2 36-4628 0 0,0 0 1 0 0,1 0-1 0 0,-1 0 1 0 0,0-1-1 0 0,0 1 1 0 0,0 0-1 0 0,1 0 1 0 0,-1 0-1 0 0,0 0 1 0 0,0 0-1 0 0,0 0 1 0 0,1 0-1 0 0,-1 0 1 0 0,0-1-1 0 0,0 1 1 0 0,0 0-1 0 0,0 0 1 0 0,0 0-1 0 0,0 0 0 0 0,1 0 1 0 0,-1-1-1 0 0,0 1 1 0 0,0 0-1 0 0,0 0 1 0 0,0 0-1 0 0,0-1 1 0 0,0 1-1 0 0,0 0 1 0 0,0-1-1 0 0,0 1 11 0 0,0 0 1 0 0,1 0-1 0 0,-1-1 0 0 0,0 1 0 0 0,0 0 0 0 0,0 0 0 0 0,0-1 1 0 0,0 1-1 0 0,0 0 0 0 0,1 0 0 0 0,-1-1 0 0 0,0 1 0 0 0,0 0 1 0 0,0 0-1 0 0,0 0 0 0 0,1-1 0 0 0,-1 1 0 0 0,0 0 0 0 0,0 0 1 0 0,1 0-1 0 0,-1 0 0 0 0,0 0 0 0 0,0 0 0 0 0,1-1 1 0 0,-1 1-1 0 0,0 0 0 0 0,0 0 0 0 0,1 0 0 0 0,-1 0 0 0 0,0 0 1 0 0,1 0-1 0 0,-1 0 0 0 0,0 0 0 0 0,0 0 0 0 0,1 0 0 0 0,-1 0 1 0 0,11 2 61 0 0,-9-2-30 0 0,-2 0-102 0 0,0 0 0 0 0,0 1-1 0 0,0-1 1 0 0,0 0-1 0 0,0 1 1 0 0,0-1 0 0 0,0 0-1 0 0,0 0 1 0 0,1 1 0 0 0,-1-1-1 0 0,0 0 1 0 0,0 0 0 0 0,0 1-1 0 0,0-1 1 0 0,0 0 0 0 0,0 0-1 0 0,1 0 1 0 0,-1 1 0 0 0,0-1-1 0 0,0 0 1 0 0,0 0 0 0 0,1 0-1 0 0,-1 1 1 0 0,0-1 0 0 0,0 0-1 0 0,1 0 1 0 0,-1 1 5 0 0,1-1 0 0 0,-1 0 0 0 0,1 1 0 0 0,-1-1 0 0 0,1 0 0 0 0,-1 1 0 0 0,1-1 0 0 0,-1 1 0 0 0,0-1 0 0 0,1 1 0 0 0,-1-1 0 0 0,0 1 0 0 0,0-1 0 0 0,1 1 0 0 0,-1-1 0 0 0,0 1 0 0 0,0 0 0 0 0,1 0 0 0 0,0 5 67 0 0,0 0 1 0 0,0 0 0 0 0,-1 1 0 0 0,0-1 0 0 0,0 0 0 0 0,0 0 0 0 0,-1 0 0 0 0,-2 12 0 0 0,-35 91 261 0 0,11-34-221 0 0,22-57-101 0 0,1 0 0 0 0,-3 27 0 0 0,5-29-8 0 0,1 4 33 0 0,1-18-42 0 0,0 0 0 0 0,0-1 1 0 0,0 1-1 0 0,1 0 0 0 0,-1 0 1 0 0,1 0-1 0 0,1 3 0 0 0,0-3 3 0 0,-1 0 0 0 0,1 0 0 0 0,-1 0 0 0 0,1 0 0 0 0,0 0-1 0 0,0-1 1 0 0,0 1 0 0 0,0-1 0 0 0,0 1 0 0 0,0-1 0 0 0,0 0 0 0 0,1 0 0 0 0,-1 0 0 0 0,0 0-1 0 0,1 0 1 0 0,-1 0 0 0 0,0-1 0 0 0,1 1 0 0 0,-1-1 0 0 0,1 1 0 0 0,-1-1 0 0 0,1 0-1 0 0,2-1 1 0 0,5 1 41 0 0,0-1 1 0 0,0 0-1 0 0,0-1 0 0 0,15-4 0 0 0,0-4 232 0 0,-1 0 0 0 0,0-2 0 0 0,0 0 0 0 0,36-28 0 0 0,-35 24-21 0 0,-14 8-168 0 0,0 0-1 0 0,0-1 1 0 0,-1-1 0 0 0,0 1-1 0 0,-1-2 1 0 0,0 1 0 0 0,0-1-1 0 0,-1-1 1 0 0,-1 1 0 0 0,0-1-1 0 0,8-19 1 0 0,-6 9-41 0 0,-1-1 1 0 0,-1 0-1 0 0,-2 0 0 0 0,0-1 1 0 0,3-43-1 0 0,-8 61-64 0 0,13-122-357 0 0,-13 126-148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1:53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415 713 5063 0 0,'-19'6'283'0'0,"0"1"-1"0"0,-22 11 0 0 0,8-1 6233 0 0,36-30-6027 0 0,2-1-586 0 0,1 1 1 0 0,0 0 0 0 0,0 1 0 0 0,12-17 0 0 0,39-44 228 0 0,-13 17 486 0 0,-22 27 64 0 0,35-66-1 0 0,-51 83-553 0 0,0-1-1 0 0,-1 0 0 0 0,-1 0 0 0 0,0 0 1 0 0,-1-1-1 0 0,0 1 0 0 0,-1-1 0 0 0,1-22 1 0 0,-5 4 94 0 0,-1 0 0 0 0,-2 1 0 0 0,-16-58 0 0 0,13 58-216 0 0,7 26 1 0 0,0 0 0 0 0,-1 0 0 0 0,0 0 0 0 0,1 0 0 0 0,-2 0-1 0 0,1 0 1 0 0,-1 0 0 0 0,-3-5 0 0 0,-3 3-6 0 0,9 7-1 0 0,-1 0 0 0 0,0 0 0 0 0,1 0 0 0 0,-1 0 0 0 0,0 0 0 0 0,0 0 0 0 0,1 0 0 0 0,-1 0 0 0 0,0 0 0 0 0,1 0 0 0 0,-1 1 0 0 0,0-1 0 0 0,1 0 0 0 0,-1 0 0 0 0,0 1 0 0 0,-4 2-13 0 0,1 0 0 0 0,0 0 1 0 0,0 0-1 0 0,0 0 0 0 0,0 1 0 0 0,1 0 0 0 0,-1-1 0 0 0,1 1 0 0 0,0 1 0 0 0,-3 4 0 0 0,-5 10-31 0 0,-9 21 0 0 0,12-22 40 0 0,-12 27 5 0 0,-27 90 0 0 0,2 53 0 0 0,18 4-4 0 0,13-70 168 0 0,-15 52 158 0 0,19-130-186 0 0,-29 80 0 0 0,13-61 191 0 0,-4-3 0 0 0,-40 64 0 0 0,30-68-14 0 0,38-54 7 0 0,8-12-3811 0 0,-2 6 1865 0 0,7-13-4225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1:54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1 169 13359 0 0,'0'0'1575'0'0,"3"-1"-552"0"0,36-6 1614 0 0,34-8-1029 0 0,75-24 0 0 0,-77 14-929 0 0,73-23 308 0 0,-43 31-705 0 0,-65 12-2328 0 0,0-1-3616 0 0,-11 0-1253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1:54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330 894 14567 0 0,'0'0'664'0'0,"0"3"-8"0"0,0 5-500 0 0,0 3-106 0 0,0 1 1 0 0,4 20-1 0 0,-4-30 1391 0 0,3-2-1027 0 0,1-1-299 0 0,1 0 1 0 0,-1 0 0 0 0,1-1-1 0 0,-1 0 1 0 0,0 0 0 0 0,0 0-1 0 0,0 0 1 0 0,0 0 0 0 0,0-1 0 0 0,0 0-1 0 0,-1 0 1 0 0,1 0 0 0 0,-1 0-1 0 0,0 0 1 0 0,5-7 0 0 0,5-7 205 0 0,-2 0 0 0 0,12-26 1 0 0,-7 15-165 0 0,194-354 152 0 0,-93 133-222 0 0,-85 178-57 0 0,-27 61-56 0 0,0-1-1 0 0,-1 0 1 0 0,0-1-1 0 0,-1 1 1 0 0,0-1-1 0 0,3-20 1 0 0,-7 31 19 0 0,1 0 1 0 0,0 1-1 0 0,-1-1 0 0 0,1 1 1 0 0,-1-1-1 0 0,1 1 1 0 0,-1-1-1 0 0,1 0 1 0 0,-1 1-1 0 0,1 0 0 0 0,-1-1 1 0 0,0 1-1 0 0,1-1 1 0 0,-1 1-1 0 0,0 0 0 0 0,1-1 1 0 0,-1 1-1 0 0,0 0 1 0 0,1 0-1 0 0,-2-1 0 0 0,1 1-5 0 0,-1 0 2 0 0,-1-1 1 0 0,1 0-1 0 0,-1 1 0 0 0,0 0 1 0 0,1-1-1 0 0,-1 1 0 0 0,1 0 1 0 0,-1 1-1 0 0,0-1 0 0 0,1 0 0 0 0,-1 1 1 0 0,1-1-1 0 0,-1 1 0 0 0,1 0 1 0 0,-4 1-1 0 0,0 1-8 0 0,0 0 0 0 0,0 0 0 0 0,0 0-1 0 0,1 0 1 0 0,-7 5 0 0 0,7-2 16 0 0,-1-1 0 0 0,1 1 0 0 0,0 0-1 0 0,0 1 1 0 0,1-1 0 0 0,0 1 0 0 0,-4 7 0 0 0,-21 53 5 0 0,22-48-5 0 0,-44 128 138 0 0,3-7 24 0 0,47-137-157 0 0,-232 561 270 0 0,191-473-223 0 0,-121 244 24 0 0,107-214-20 0 0,41-77-43 0 0,10-30-11 0 0,1 0 0 0 0,-10 18-1 0 0,-3-3-17 0 0,16-28-23 0 0,0 1 0 0 0,1-1 0 0 0,-1 0 0 0 0,0 0 0 0 0,0 0 0 0 0,0 0 0 0 0,0 0 0 0 0,0 0 0 0 0,0 0 0 0 0,0 0 0 0 0,-1 0 0 0 0,1-1 0 0 0,0 1 0 0 0,-3 0 0 0 0,2 0-368 0 0,1-4-21 0 0,-1-2-48 0 0,1-1-1 0 0,-1 0 0 0 0,-1-9 1 0 0,3-8-1144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1:54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12895 0 0,'0'0'1172'0'0,"1"3"-966"0"0,0-1 26 0 0,0 1 1 0 0,1 0-1 0 0,-1-1 1 0 0,1 1 0 0 0,0-1-1 0 0,0 0 1 0 0,0 0-1 0 0,0 1 1 0 0,0-1 0 0 0,0 0-1 0 0,1-1 1 0 0,-1 1 0 0 0,0 0-1 0 0,1-1 1 0 0,0 1-1 0 0,-1-1 1 0 0,1 0 0 0 0,4 2-1 0 0,6 1 472 0 0,0 0 0 0 0,24 4-1 0 0,-7-4-383 0 0,0-2-1 0 0,0-1 1 0 0,1-1-1 0 0,-1-1 1 0 0,0-2-1 0 0,0-1 0 0 0,32-9 1 0 0,202-71 1174 0 0,-251 80-1447 0 0,-1 0-8 0 0,48-19-82 0 0,103-22-1 0 0,-148 42-1173 0 0,-12 2-403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1:55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238 240 4607 0 0,'0'0'208'0'0,"1"4"-9"0"0,7 17 762 0 0,-4-17-278 0 0,-1-2-78 0 0,1 1-7 0 0,-1 0 0 0 0,1-1 0 0 0,-1 1 0 0 0,1-1 0 0 0,0 0 0 0 0,0 0 0 0 0,0 0 0 0 0,0 0 0 0 0,1-1 0 0 0,-1 0 0 0 0,0 0 0 0 0,7 1 0 0 0,-3-1-161 0 0,-1-1 1 0 0,1 0-1 0 0,-1 0 0 0 0,1-1 1 0 0,-1 0-1 0 0,13-4 0 0 0,4-3 140 0 0,0-1 0 0 0,-1-1-1 0 0,30-17 1 0 0,-48 24-317 0 0,104-67 945 0 0,-87 55-1132 0 0,-12 8-63 0 0,-1 0 0 0 0,0 0-1 0 0,-1-1 1 0 0,1 0 0 0 0,-1 0-1 0 0,12-19 1 0 0,-19 26-19 0 0,-1-1-1 0 0,1 0 1 0 0,-1 0-1 0 0,1 1 1 0 0,-1-1 0 0 0,0 0-1 0 0,0 1 1 0 0,0-1-1 0 0,0 0 1 0 0,0 0 0 0 0,0 1-1 0 0,0-1 1 0 0,-1-3-1 0 0,0 3-29 0 0,0 0 12 0 0,0 0-1 0 0,0 0 1 0 0,0 1-1 0 0,0-1 0 0 0,-1 0 1 0 0,1 0-1 0 0,-1 1 0 0 0,1-1 1 0 0,-1 1-1 0 0,0-1 0 0 0,0 1 1 0 0,0 0-1 0 0,0-1 1 0 0,-3 0-1 0 0,4 1 1 0 0,-7-3-57 0 0,0 1 1 0 0,0 0-1 0 0,0 0 0 0 0,0 1 0 0 0,0 0 1 0 0,0 0-1 0 0,-1 1 0 0 0,1 0 0 0 0,0 0 1 0 0,-13 1-1 0 0,-6 2-249 0 0,1 1 0 0 0,-27 6 0 0 0,-7 4-385 0 0,-66 23-1 0 0,93-24 563 0 0,1 1-1 0 0,0 2 1 0 0,-44 27 0 0 0,67-36 222 0 0,0 0 1 0 0,1 0 0 0 0,0 0-1 0 0,0 1 1 0 0,1 1 0 0 0,0-1 0 0 0,0 1-1 0 0,1 0 1 0 0,0 1 0 0 0,0-1-1 0 0,1 1 1 0 0,0 0 0 0 0,0 1 0 0 0,1-1-1 0 0,1 1 1 0 0,-1 0 0 0 0,2 0-1 0 0,-1 0 1 0 0,1 0 0 0 0,1 0 0 0 0,0 1-1 0 0,0-1 1 0 0,1 0 0 0 0,0 1-1 0 0,1-1 1 0 0,2 11 0 0 0,1-3 176 0 0,0 1-1 0 0,2-1 1 0 0,0 0 0 0 0,0-1 0 0 0,13 24-1 0 0,-13-30-180 0 0,1 0-1 0 0,0 0 1 0 0,1-1-1 0 0,0 0 0 0 0,0 0 1 0 0,1-1-1 0 0,0 0 1 0 0,19 14-1 0 0,-22-20-58 0 0,-1 1-1 0 0,1-1 1 0 0,0-1-1 0 0,0 1 1 0 0,0-1 0 0 0,0 0-1 0 0,0 0 1 0 0,0-1-1 0 0,10 1 1 0 0,-5-1 31 0 0,0-1 0 0 0,-1 0 0 0 0,1-1 0 0 0,-1 0 0 0 0,13-3 0 0 0,7-4-380 0 0,0-2 1 0 0,52-24 0 0 0,-80 33 279 0 0,39-19-4876 0 0,-2-1-1680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1:55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85 545 9671 0 0,'0'0'3999'0'0,"-3"1"-2363"0"0,1-1-1343 0 0,0 0 0 0 0,-1 0 0 0 0,1 1 0 0 0,-1-2 0 0 0,1 1 0 0 0,-1 0 0 0 0,1 0 0 0 0,-1-1 0 0 0,1 1 0 0 0,0-1 0 0 0,-1 0-1 0 0,1 0 1 0 0,0 0 0 0 0,0 0 0 0 0,-1 0 0 0 0,1 0 0 0 0,-2-2 0 0 0,1 0-96 0 0,0 0-1 0 0,1 1 0 0 0,-1-1 1 0 0,1 0-1 0 0,0 0 0 0 0,-1-1 1 0 0,1 1-1 0 0,1 0 0 0 0,-1-1 1 0 0,-1-4-1 0 0,0 0-35 0 0,1-1 0 0 0,0 1 0 0 0,0 0 0 0 0,1-1 0 0 0,0 1 0 0 0,1-1 0 0 0,0 0 0 0 0,0 1 0 0 0,3-14-1 0 0,0 8-92 0 0,1 0 0 0 0,0 0-1 0 0,2 1 1 0 0,-1 0 0 0 0,2 0-1 0 0,-1 0 1 0 0,11-12 0 0 0,-3 4 29 0 0,2 1 0 0 0,1 0 1 0 0,22-19-1 0 0,-4 8-112 0 0,1 2-1 0 0,1 1 1 0 0,2 2-1 0 0,43-22 1 0 0,-46 33-247 0 0,-34 14 196 0 0,-1 1-1 0 0,0 0 0 0 0,0 0 1 0 0,0 0-1 0 0,0 0 1 0 0,0 0-1 0 0,0 0 0 0 0,0 0 1 0 0,0 0-1 0 0,0 1 0 0 0,0-1 1 0 0,1 0-1 0 0,-1 1 0 0 0,0-1 1 0 0,0 1-1 0 0,0-1 0 0 0,-1 1 1 0 0,1-1-1 0 0,0 1 0 0 0,0 0 1 0 0,0-1-1 0 0,0 1 0 0 0,0 0 1 0 0,0 1-1 0 0,6 3-2017 0 0,6 5 365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7:11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0 442 10135 0 0,'47'-41'1307'0'0,"-31"29"173"0"0,1 0 0 0 0,0 1 0 0 0,1 2 0 0 0,1-1 0 0 0,18-5 0 0 0,121-40 1071 0 0,30-12-1169 0 0,-174 61-1512 0 0,-1-1 1 0 0,0 0-1 0 0,0-1 0 0 0,-1 0 0 0 0,0 0 1 0 0,0-2-1 0 0,12-12 0 0 0,-10 8-1144 0 0,-1-1 0 0 0,0-1-1 0 0,-2 0 1 0 0,19-32 0 0 0,-17 23-237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1:55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148 247 11487 0 0,'0'0'528'0'0,"-2"1"-16"0"0,-8 7-325 0 0,7-6-95 0 0,-1 0 1 0 0,1 1-1 0 0,0-1 0 0 0,0 1 1 0 0,-5 6-1 0 0,1 6 535 0 0,6-10-481 0 0,0-3 438 0 0,1 1 89 0 0,0-1-626 0 0,0 0 110 0 0,0 0 0 0 0,0 0 0 0 0,0 0-1 0 0,0 0 1 0 0,0 0 0 0 0,0 0 0 0 0,1 0-1 0 0,-1 0 1 0 0,1 0 0 0 0,-1 0 0 0 0,1-1 0 0 0,0 1-1 0 0,0 0 1 0 0,0 0 0 0 0,0 0 0 0 0,0-1 0 0 0,0 1-1 0 0,0-1 1 0 0,0 1 0 0 0,1-1 0 0 0,-1 1-1 0 0,4 1 1 0 0,1 1 90 0 0,0 0 0 0 0,1-1 0 0 0,-1 0-1 0 0,1 0 1 0 0,0-1 0 0 0,0 0 0 0 0,0 0-1 0 0,0-1 1 0 0,0 1 0 0 0,0-2 0 0 0,12 1 0 0 0,0-2-60 0 0,0-2 1 0 0,0 0 0 0 0,-1-1 0 0 0,0-1 0 0 0,0 0-1 0 0,0-2 1 0 0,-1 0 0 0 0,30-17 0 0 0,-8 1 296 0 0,-2-3 0 0 0,51-43 0 0 0,-82 63-487 0 0,0 1-1 0 0,-1-1 1 0 0,1 0-1 0 0,-1 0 1 0 0,0 0-1 0 0,0-1 1 0 0,5-10-1 0 0,-8 14 2 0 0,-1 0-1 0 0,0 0 1 0 0,0 0 0 0 0,0 0-1 0 0,0 0 1 0 0,-1-1 0 0 0,1 1-1 0 0,-1 0 1 0 0,0 0-1 0 0,0 0 1 0 0,0-1 0 0 0,0 1-1 0 0,0 0 1 0 0,-1 0 0 0 0,1-1-1 0 0,-1 1 1 0 0,0 0 0 0 0,0 0-1 0 0,0 0 1 0 0,-1 0-1 0 0,-1-3 1 0 0,1 2-23 0 0,-1-1 0 0 0,0 1 0 0 0,0 0-1 0 0,-1 0 1 0 0,1 0 0 0 0,-1 0 0 0 0,0 0 0 0 0,0 1 0 0 0,0 0 0 0 0,0 0-1 0 0,0 0 1 0 0,-1 0 0 0 0,0 1 0 0 0,-5-3 0 0 0,3 3-49 0 0,0 0 0 0 0,-1 0 0 0 0,1 0 1 0 0,-1 1-1 0 0,0 0 0 0 0,1 1 0 0 0,-1 0 1 0 0,-14 1-1 0 0,4 2-74 0 0,-1 1 0 0 0,1 1 0 0 0,0 0 0 0 0,0 1 1 0 0,0 1-1 0 0,1 1 0 0 0,-18 11 0 0 0,13-6 116 0 0,0 1 0 0 0,1 1 0 0 0,1 1 0 0 0,1 0 0 0 0,0 2 0 0 0,1 0 0 0 0,1 1 0 0 0,0 1 0 0 0,2 0 0 0 0,-16 28 0 0 0,16-23 32 0 0,1 2 0 0 0,1-1 0 0 0,1 2 0 0 0,2 0 0 0 0,1 0 0 0 0,-7 36 0 0 0,15-55 0 0 0,0 0 0 0 0,1 16 0 0 0,2-7 0 0 0,6-2 0 0 0,-5-13 3 0 0,0 0-1 0 0,1 0 0 0 0,-1 0 1 0 0,0-1-1 0 0,1 1 1 0 0,0-1-1 0 0,-1 0 1 0 0,1 0-1 0 0,0 0 0 0 0,0-1 1 0 0,0 1-1 0 0,0-1 1 0 0,1 0-1 0 0,-1 0 0 0 0,0-1 1 0 0,0 1-1 0 0,1-1 1 0 0,4 0-1 0 0,9-1 27 0 0,0 0-1 0 0,34-7 1 0 0,-52 8-29 0 0,111-25-841 0 0,-38 4-5943 0 0,-40 9 357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1:56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0 582 6911 0 0,'0'0'528'0'0,"1"3"-341"0"0,0-1 89 0 0,0 0 0 0 0,1-1-1 0 0,-1 1 1 0 0,0 0 0 0 0,1 0 0 0 0,-1-1 0 0 0,1 1-1 0 0,-1-1 1 0 0,1 1 0 0 0,0-1 0 0 0,0 1 0 0 0,0-1-1 0 0,-1 0 1 0 0,1 0 0 0 0,0 0 0 0 0,1 0 0 0 0,-1-1-1 0 0,0 1 1 0 0,3 0 0 0 0,-2 0 96 0 0,0-1-1 0 0,0 0 1 0 0,0 0 0 0 0,0 0-1 0 0,0 0 1 0 0,0 0 0 0 0,0-1-1 0 0,0 0 1 0 0,0 1 0 0 0,0-1-1 0 0,0 0 1 0 0,0 0 0 0 0,-1-1-1 0 0,1 1 1 0 0,4-3 0 0 0,-4 2-124 0 0,0 0 1 0 0,0-1-1 0 0,-1 1 1 0 0,1-1-1 0 0,0 0 1 0 0,-1 0-1 0 0,0 0 1 0 0,1 0 0 0 0,-1 0-1 0 0,0-1 1 0 0,-1 1-1 0 0,1 0 1 0 0,-1-1-1 0 0,1 0 1 0 0,-1 1 0 0 0,0-1-1 0 0,0 0 1 0 0,0-4-1 0 0,0-7 224 0 0,0 0 0 0 0,-1-1 1 0 0,-3-19-1 0 0,1-17 331 0 0,4 40-763 0 0,-1 0-1 0 0,2 0 1 0 0,-1 1-1 0 0,2-1 1 0 0,-1 1 0 0 0,2-1-1 0 0,-1 1 1 0 0,1 1-1 0 0,1-1 1 0 0,0 1-1 0 0,1 0 1 0 0,0 0 0 0 0,0 0-1 0 0,1 1 1 0 0,14-13-1 0 0,10-5-392 0 0,1 1-1 0 0,1 2 0 0 0,41-22 1 0 0,-68 41 262 0 0,32-16-730 0 0,0 1 0 0 0,1 2 0 0 0,43-13 0 0 0,-80 30 692 0 0,-3 4-1528 0 0,1-2 1508 0 0,-1 0-1 0 0,0-1 1 0 0,1 1-1 0 0,-1 0 1 0 0,0 0-1 0 0,1 0 1 0 0,-1-1-1 0 0,1 1 0 0 0,0 1 1 0 0,0-1-199 0 0,1 2-835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1:56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44 12895 0 0,'0'0'595'0'0,"1"-2"-18"0"0,4-11-371 0 0,-3-1 5643 0 0,-2 13-5715 0 0,-1 0 1 0 0,1 1-1 0 0,-1-1 0 0 0,1 0 0 0 0,-1 0 1 0 0,0 1-1 0 0,1-1 0 0 0,-1 0 1 0 0,0 1-1 0 0,1-1 0 0 0,-1 1 1 0 0,0-1-1 0 0,0 1 0 0 0,0-1 1 0 0,1 1-1 0 0,-1 0 0 0 0,0-1 1 0 0,0 1-1 0 0,0 0 0 0 0,0-1 1 0 0,-1 1-1 0 0,-20-3-31 0 0,8 4-70 0 0,1 1 0 0 0,0 1 0 0 0,0-1-1 0 0,0 2 1 0 0,1 0 0 0 0,-14 6 0 0 0,-27 8-36 0 0,-21 2 10 0 0,-160 48-267 0 0,228-66 232 0 0,3-1 21 0 0,0-1-1 0 0,-1 2 0 0 0,1-1 1 0 0,0 0-1 0 0,0 0 1 0 0,0 1-1 0 0,0 0 0 0 0,1 0 1 0 0,-1 0-1 0 0,0 0 0 0 0,1 0 1 0 0,-5 5-1 0 0,-2 8-5 0 0,9-11 10 0 0,0-1-5 0 0,-1-1 0 0 0,1 0 0 0 0,0 0 0 0 0,1 0 0 0 0,-1-1-1 0 0,0 1 1 0 0,0 0 0 0 0,1 0 0 0 0,-1 0 0 0 0,1-1 0 0 0,0 1 0 0 0,-1 0-1 0 0,1-1 1 0 0,0 1 0 0 0,0 0 0 0 0,0-1 0 0 0,0 1 0 0 0,2 1 0 0 0,-1 0-25 0 0,1 1-10 0 0,0 0 0 0 0,1 0 0 0 0,0-1 0 0 0,0 1 0 0 0,0-1-1 0 0,0 0 1 0 0,0 0 0 0 0,0 0 0 0 0,1 0 0 0 0,0-1 0 0 0,-1 0-1 0 0,1 0 1 0 0,9 2 0 0 0,5 1-283 0 0,0-1 1 0 0,27 2-1 0 0,-21-4 34 0 0,10 1-466 0 0,65-3-1 0 0,-74-2 408 0 0,0 1 0 0 0,0 2 0 0 0,0 0 0 0 0,-1 2-1 0 0,29 6 1 0 0,-41-5 532 0 0,-1 0 0 0 0,1 0-1 0 0,-1 2 1 0 0,0-1 0 0 0,0 1-1 0 0,0 1 1 0 0,-1 0 0 0 0,12 10-1 0 0,-17-11-51 0 0,0-1-1 0 0,0 2 0 0 0,-1-1 1 0 0,1 1-1 0 0,-1 0 1 0 0,-1 0-1 0 0,1 0 1 0 0,-1 0-1 0 0,0 1 0 0 0,-1 0 1 0 0,0 0-1 0 0,0 0 1 0 0,3 16-1 0 0,-5-20 84 0 0,-1 0-1 0 0,1 0 0 0 0,0 0 1 0 0,-1 1-1 0 0,0-1 1 0 0,0 0-1 0 0,0 0 1 0 0,-1 0-1 0 0,0 1 0 0 0,1-1 1 0 0,-1 0-1 0 0,0 0 1 0 0,-3 5-1 0 0,2-5-166 0 0,0 0 0 0 0,0 0 0 0 0,0 0 1 0 0,-1 0-1 0 0,1-1 0 0 0,-1 1 0 0 0,0-1 0 0 0,0 0 0 0 0,0 0 0 0 0,-1 0 0 0 0,1 0 0 0 0,-1-1 0 0 0,0 1 0 0 0,-7 3 1 0 0,-3 1 147 0 0,0-2 1 0 0,-27 8 0 0 0,36-11-188 0 0,-43 10 54 0 0,-60 8 0 0 0,-52-3 115 0 0,131-14-159 0 0,-2 0 70 0 0,0-1-1 0 0,0-2 1 0 0,-1-2 0 0 0,1 0 0 0 0,-45-10-1 0 0,70 10-66 0 0,0 0 0 0 0,0 0 0 0 0,0 0 0 0 0,1 0 0 0 0,-1-1 0 0 0,1 0 0 0 0,-1 0 0 0 0,1-1 0 0 0,0 1 0 0 0,1-1 0 0 0,-1 0 0 0 0,0-1 0 0 0,1 1 0 0 0,-4-6 0 0 0,5 6-7 0 0,0 0 0 0 0,1-1 0 0 0,0 1 0 0 0,-1-1 0 0 0,2 0 1 0 0,-1 0-1 0 0,0 0 0 0 0,1 0 0 0 0,0 0 0 0 0,0 0 0 0 0,1 0 0 0 0,-1 0 0 0 0,1 0 1 0 0,0 0-1 0 0,1 0 0 0 0,-1 0 0 0 0,2-7 0 0 0,3-5-12 0 0,2 2-13 0 0,-2 10 652 0 0,0 2-2620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2:03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1 627 2303 0 0,'0'0'204'0'0,"0"-2"18"0"0,23-69 472 0 0,41-112-862 0 0,-62 177 403 0 0,0 0-1 0 0,0 0 1 0 0,-1 0-1 0 0,2-11 1 0 0,-3 15 200 0 0,0-1 0 0 0,0 0 0 0 0,0 1 0 0 0,0-1 0 0 0,-1 1 0 0 0,1-1 0 0 0,-1 1 0 0 0,-1-4 0 0 0,2 5 669 0 0,-20-9 2240 0 0,18 10-3130 0 0,2 0-21 0 0,-1 1 0 0 0,0-1 0 0 0,1 1 0 0 0,-1-1 0 0 0,0 0 0 0 0,1 1 0 0 0,-1-1 0 0 0,1 1 0 0 0,-1 0 0 0 0,1-1 0 0 0,-1 1 0 0 0,1-1 0 0 0,-1 1 0 0 0,1 0 0 0 0,0-1 0 0 0,-1 1 0 0 0,1 0 0 0 0,0-1 0 0 0,-1 1 0 0 0,1 0 0 0 0,0 0 0 0 0,0-1 0 0 0,0 1 1 0 0,0 0-1 0 0,0 0 0 0 0,0 0 0 0 0,-4 33-601 0 0,3-19 829 0 0,-7 41-202 0 0,3 0 0 0 0,3 103 0 0 0,5-135-217 0 0,6 26 0 0 0,-6-39 5 0 0,1 7 36 0 0,3 5-32 0 0,-4-19-8 0 0,-1-2 4 0 0,-1 0 118 0 0,2-1-65 0 0,-1-1-50 0 0,0 0 0 0 0,1 0 0 0 0,-1 1 1 0 0,0-2-1 0 0,0 1 0 0 0,0 0 0 0 0,1 0 0 0 0,-1-1 0 0 0,0 1 0 0 0,0-1 0 0 0,0 0 0 0 0,0 0 0 0 0,0 0 0 0 0,0 0 0 0 0,0 0 0 0 0,0 0 0 0 0,2-2 1 0 0,8-5 27 0 0,-1-1 1 0 0,0 0 0 0 0,0-1 0 0 0,-1-1 0 0 0,0 0 0 0 0,13-18 0 0 0,39-78 460 0 0,-61 106-493 0 0,120-232 2394 0 0,-120 231-2075 0 0,-2 4-192 0 0,-5 4-126 0 0,1 1 0 0 0,0-1-1 0 0,1 1 1 0 0,-1 1-1 0 0,2-1 1 0 0,-1 0-1 0 0,1 1 1 0 0,0 0-1 0 0,-3 9 1 0 0,1 4 1 0 0,1 0 1 0 0,-3 32-1 0 0,6-42-14 0 0,1 0-1 0 0,1 0 1 0 0,0 0 0 0 0,0 0-1 0 0,1 0 1 0 0,1 0-1 0 0,0-1 1 0 0,0 1 0 0 0,7 14-1 0 0,-2-10 7 0 0,-4-9-2 0 0,5 5-20 0 0,20 9-7 0 0,-23-17 17 0 0,15 14 13 0 0,-8-5-1 0 0,-4 3 0 0 0,-4 2 0 0 0,-5 0 0 0 0,-3-4 12 0 0,2-13-8 0 0,1 0-1 0 0,-1 0 1 0 0,0-1-1 0 0,1 1 1 0 0,-1 0-1 0 0,1-1 1 0 0,-1 1-1 0 0,1 0 1 0 0,-1-1-1 0 0,1 1 1 0 0,-1-1 0 0 0,1 1-1 0 0,-1-1 1 0 0,1 1-1 0 0,0-1 1 0 0,-1 0-1 0 0,0-1 1 0 0,0 0-1 0 0,0 0 1 0 0,1 0-1 0 0,-1-1 1 0 0,1 1-1 0 0,-1 0 1 0 0,1 0-1 0 0,0 0 1 0 0,0 0 0 0 0,0 0-1 0 0,0 0 1 0 0,1-3-1 0 0,6-28 71 0 0,-5 24-61 0 0,2-5 27 0 0,1 0-1 0 0,0 0 0 0 0,1 0 1 0 0,1 1-1 0 0,0-1 0 0 0,0 2 1 0 0,14-18-1 0 0,73-75 281 0 0,-39 47-224 0 0,65-59 171 0 0,-83 86-137 0 0,-2-2 0 0 0,52-65-1 0 0,-13-3-946 0 0,-57 79-118 0 0,-15 20 434 0 0,0 21-3335 0 0,-1-16 3573 0 0,-1 0 1 0 0,1 1-1 0 0,-1-1 0 0 0,0 0 0 0 0,0 1 0 0 0,-1 3 0 0 0,-4 19-5800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2:03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498 154 8751 0 0,'4'-20'372'0'0,"4"-35"1540"0"0,-7 51-1191 0 0,-1-1 0 0 0,0 0 0 0 0,0 0 0 0 0,-1 0 0 0 0,0 0 0 0 0,1 0 0 0 0,-2 0-1 0 0,-1-6 1 0 0,2 9-627 0 0,0 0 0 0 0,0 0 0 0 0,0 1 0 0 0,0-1 0 0 0,0 0 0 0 0,0 1 0 0 0,-1-1 0 0 0,1 1 0 0 0,-1-1 0 0 0,1 1 0 0 0,-1 0 1 0 0,0-1-1 0 0,1 1 0 0 0,-1 0 0 0 0,0 0 0 0 0,0 0 0 0 0,0 1 0 0 0,1-1 0 0 0,-1 0 0 0 0,0 1 0 0 0,0-1 0 0 0,0 1 0 0 0,0-1 0 0 0,0 1 0 0 0,-1 0 0 0 0,1 0 0 0 0,0 0 0 0 0,0 0 0 0 0,0 0 0 0 0,0 1 0 0 0,-3 0 0 0 0,-7 2-46 0 0,1 0 0 0 0,1 1-1 0 0,-1 0 1 0 0,-13 7 0 0 0,21-10-5 0 0,-19 11-42 0 0,0 1 1 0 0,1 0 0 0 0,1 2-1 0 0,0 0 1 0 0,1 1-1 0 0,1 1 1 0 0,1 1-1 0 0,0 0 1 0 0,1 2 0 0 0,-17 25-1 0 0,6-6-6 0 0,-39 58-30 0 0,54-77 27 0 0,1 1 0 0 0,-17 41 0 0 0,27-58 7 0 0,-1 1 0 0 0,1-1 0 0 0,0 0-1 0 0,1 0 1 0 0,-1 0 0 0 0,1 0 0 0 0,0 1 0 0 0,0 4 0 0 0,5 9-42 0 0,-4-16 42 0 0,1 0 1 0 0,0 0-1 0 0,-1 0 0 0 0,1 0 1 0 0,0 0-1 0 0,0-1 0 0 0,0 1 1 0 0,0-1-1 0 0,1 1 1 0 0,-1-1-1 0 0,0 0 0 0 0,1 1 1 0 0,-1-1-1 0 0,1 0 0 0 0,-1-1 1 0 0,1 1-1 0 0,-1 0 0 0 0,1-1 1 0 0,0 0-1 0 0,4 1 1 0 0,0-1 0 0 0,1 0 0 0 0,-1 0 1 0 0,1-1-1 0 0,-1 0 0 0 0,0 0 1 0 0,11-4-1 0 0,-1-1 8 0 0,0-1 0 0 0,-1-1 1 0 0,1-1-1 0 0,26-18 0 0 0,57-52 60 0 0,-38 28-49 0 0,-55 46-19 0 0,-1 0 0 0 0,0-1 0 0 0,8-9 0 0 0,0-3 1 0 0,-13 14 2 0 0,-1 1 4 0 0,0 2-1 0 0,1 0 1 0 0,-1 1 0 0 0,0-1-1 0 0,0 1 1 0 0,0-1-1 0 0,0 0 1 0 0,0 1 0 0 0,0-1-1 0 0,0 1 1 0 0,-1-1 0 0 0,1 0-1 0 0,0 1 1 0 0,0-1-1 0 0,0 1 1 0 0,-1-1 0 0 0,1 0-1 0 0,0 1 1 0 0,-1-1-1 0 0,1 1 1 0 0,0-1 0 0 0,-2 0-1 0 0,2 1 0 0 0,0-1 0 0 0,-1 1 0 0 0,1-1 0 0 0,0 1 0 0 0,-1-1 0 0 0,1 1 0 0 0,-1-1 0 0 0,1 1 0 0 0,-1 0 0 0 0,1-1 0 0 0,-1 1 0 0 0,1 0-1 0 0,-1-1 1 0 0,1 1 0 0 0,-1 0 0 0 0,1 0 0 0 0,-1 0 0 0 0,0-1 0 0 0,1 1 0 0 0,-1 0 0 0 0,-1 0 0 0 0,2 0 3 0 0,-1 0-2 0 0,1 0-1 0 0,-1-1 1 0 0,0 1-1 0 0,0 0 0 0 0,0 0 1 0 0,1 0-1 0 0,-1 0 1 0 0,0 0-1 0 0,0 0 1 0 0,0 0-1 0 0,1 0 1 0 0,-1 1-1 0 0,0-1 1 0 0,0 0-1 0 0,0 0 1 0 0,1 1-1 0 0,-1-1 1 0 0,0 0-1 0 0,-1 1 0 0 0,0 1 17 0 0,-3 0-4 0 0,-1 0-1 0 0,1 1 1 0 0,0 0 0 0 0,0 1-1 0 0,0-1 1 0 0,1 1-1 0 0,-1-1 1 0 0,1 2-1 0 0,0-1 1 0 0,0 0 0 0 0,0 1-1 0 0,0-1 1 0 0,1 1-1 0 0,-3 6 1 0 0,1-1-21 0 0,0 1 0 0 0,0 0 0 0 0,1 0 0 0 0,1 0-1 0 0,0 0 1 0 0,-2 14 0 0 0,2 0 2 0 0,4-19 0 0 0,1 0 0 0 0,5 25-164 0 0,-2-21-21 0 0,-1-5 45 0 0,-3-3-1015 0 0,15 4-10177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2:04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560 214 1375 0 0,'2'-2'66'0'0,"21"-30"-1246"0"0,-3-7 4322 0 0,16-41 12724 0 0,-34 75-14518 0 0,-2 4-1322 0 0,1-1 239 0 0,0-1 0 0 0,1 1 0 0 0,-1-1 0 0 0,-1 0 0 0 0,1 0 0 0 0,0 1 0 0 0,-1-1 0 0 0,1 0 0 0 0,-1 0 0 0 0,0 0 0 0 0,0 0 0 0 0,0 1 0 0 0,0-1 0 0 0,-1-3 0 0 0,-5-2-149 0 0,4 7-113 0 0,1 1 0 0 0,0 0 0 0 0,-1-1 0 0 0,1 1 0 0 0,-1 0 0 0 0,1-1 0 0 0,0 1 0 0 0,-1 0 1 0 0,1 0-1 0 0,-1 0 0 0 0,1 0 0 0 0,-1 0 0 0 0,1 1 0 0 0,-1-1 0 0 0,1 0 0 0 0,0 1 0 0 0,-1-1 0 0 0,1 1 0 0 0,0-1 0 0 0,-1 1 1 0 0,1 0-1 0 0,0 0 0 0 0,0-1 0 0 0,0 1 0 0 0,-2 1 0 0 0,-4 4-7 0 0,0 0-1 0 0,-11 13 1 0 0,12-13 10 0 0,-88 108-154 0 0,47-56 133 0 0,35-43-15 0 0,1 0 0 0 0,0 1-1 0 0,1 0 1 0 0,0 0-1 0 0,2 1 1 0 0,-11 27-1 0 0,16-27 31 0 0,3-14-4 0 0,1 0-1 0 0,-1 0 0 0 0,1 0 1 0 0,0 0-1 0 0,-1 0 1 0 0,1-1-1 0 0,1 1 0 0 0,-1 0 1 0 0,0-1-1 0 0,1 1 1 0 0,-1 0-1 0 0,1-1 0 0 0,3 4 1 0 0,-1-2-14 0 0,0 0-1 0 0,0 0 1 0 0,0-1 0 0 0,1 0 0 0 0,-1 0 0 0 0,1 0-1 0 0,5 2 1 0 0,7 2-45 0 0,2-1-1 0 0,-1 0 1 0 0,25 4 0 0 0,-35-8 57 0 0,3 0-6 0 0,2 1-19 0 0,0 0-1 0 0,0 0 0 0 0,0 1 0 0 0,19 9 0 0 0,-3 0-40 0 0,-14-4 72 0 0,-5 2 0 0 0,-3 4 0 0 0,-6-10 4 0 0,-1-1-1 0 0,0 1 1 0 0,0 0-1 0 0,0-1 0 0 0,0 1 1 0 0,-1 0-1 0 0,0-1 1 0 0,0 1-1 0 0,0-1 1 0 0,0 1-1 0 0,-1-1 1 0 0,0 0-1 0 0,0 0 1 0 0,0 0-1 0 0,-5 8 0 0 0,-2 1 16 0 0,-1 0 0 0 0,-1 0 0 0 0,-13 12 0 0 0,15-17 24 0 0,-1 0 1 0 0,0 0 0 0 0,-1-1-1 0 0,0 0 1 0 0,0-1 0 0 0,-1 0-1 0 0,1-1 1 0 0,-1 0-1 0 0,0-1 1 0 0,-1-1 0 0 0,1 1-1 0 0,-1-2 1 0 0,-23 2-1 0 0,-12-1 156 0 0,1-3 0 0 0,-66-8 0 0 0,84 6-144 0 0,6 0-26 0 0,0 0 0 0 0,0-2-1 0 0,1 0 1 0 0,-34-11-1 0 0,43 8-28 0 0,12 6-10 0 0,1 1 1 0 0,-1-1-1 0 0,0 0 1 0 0,0 1-1 0 0,1-1 0 0 0,-1 0 1 0 0,1 0-1 0 0,-1 0 0 0 0,1 1 1 0 0,-1-1-1 0 0,1 0 0 0 0,-1 0 1 0 0,1 0-1 0 0,0 0 1 0 0,-1 0-1 0 0,1 0 0 0 0,0 0 1 0 0,0 0-1 0 0,0 0 0 0 0,0 0 1 0 0,0-1-1 0 0,0 0-36 0 0,0 0 0 0 0,1 0-1 0 0,-1 0 1 0 0,1 0 0 0 0,0 0-1 0 0,0 0 1 0 0,0 1 0 0 0,-1-1 0 0 0,2 0-1 0 0,0-1 1 0 0,3-3-183 0 0,0 0-1 0 0,0 1 1 0 0,0 0 0 0 0,11-7-1 0 0,1 0-1508 0 0,1 2-3686 0 0,-3 2-1578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2:05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63 9327 0 0,'0'0'846'0'0,"2"-2"-700"0"0,9-4-130 0 0,6-7 356 0 0,-14 8-98 0 0,-1 0 36 0 0,12-8 1595 0 0,-12 11-1575 0 0,0 1 1 0 0,0-1-1 0 0,0 0 1 0 0,0 0 0 0 0,0 0-1 0 0,3-5 3673 0 0,-4 9-3458 0 0,1 2-464 0 0,0 1 0 0 0,0-1 1 0 0,-1 1-1 0 0,0 0 0 0 0,0-1 0 0 0,0 1 0 0 0,0 0 0 0 0,-1 0 0 0 0,0 0 0 0 0,0-1 0 0 0,0 1 0 0 0,-1 0 1 0 0,1 0-1 0 0,-1-1 0 0 0,0 1 0 0 0,-2 5 0 0 0,-4 11 75 0 0,-2 0-1 0 0,-12 25 1 0 0,11-26-2 0 0,-133 247 79 0 0,125-235-234 0 0,16-30-91 0 0,4-5-1450 0 0,9-10 508 0 0,3-6-42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2:05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73 2303 0 0,'0'0'200'0'0,"-6"-14"-200"0"0,2 2 3088 0 0,14 1 576 0 0,0 1 3920 0 0,5 0-6728 0 0,1 5-592 0 0,-1 1-112 0 0,1 2-24 0 0,1 0-1024 0 0,1 0-208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2:05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148 392 8287 0 0,'-2'2'639'0'0,"-25"17"-818"0"0,-91 61 9537 0 0,120-82-9300 0 0,17-11 245 0 0,0-2-1 0 0,32-33 1 0 0,28-43 622 0 0,-4 6-91 0 0,52-40 266 0 0,-107 107-887 0 0,2 1-1 0 0,0 1 1 0 0,1 1-1 0 0,37-18 0 0 0,-25 19 267 0 0,-33 13-255 0 0,1 20 67 0 0,-3-17-277 0 0,1 1 1 0 0,-1 0 0 0 0,1 0-1 0 0,-1-1 1 0 0,0 1 0 0 0,0 0-1 0 0,0 3 1 0 0,-3 7 11 0 0,0 0 0 0 0,-1 0 0 0 0,0-1-1 0 0,-10 21 1 0 0,-30 47-31 0 0,39-71 16 0 0,-39 60 42 0 0,29-48-30 0 0,1 0 0 0 0,1 1 1 0 0,1 1-1 0 0,-17 46 0 0 0,26-53-23 0 0,5 2 0 0 0,1-13-10 0 0,0 0 0 0 0,1 0 1 0 0,0 0-1 0 0,-1 0 0 0 0,2 0 0 0 0,-1-1 0 0 0,0 1 1 0 0,1-1-1 0 0,0 0 0 0 0,6 3 0 0 0,-8-4-36 0 0,0 1 0 0 0,1 0-1 0 0,-1 0 1 0 0,-1 0 0 0 0,1 0 0 0 0,0 0-1 0 0,-1 0 1 0 0,3 9 0 0 0,-3-10-22 0 0,-1 0-124 0 0,-5 14-79 0 0,1-8-1259 0 0,2-2-2578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2:06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525 739 2759 0 0,'-1'2'207'0'0,"-14"26"-71"0"0,11-22 765 0 0,0 0 0 0 0,1 0 0 0 0,0 0 0 0 0,0 0 1 0 0,0 0-1 0 0,-1 9 0 0 0,3-14-653 0 0,1 2 312 0 0,-1 0 1 0 0,0 0-1 0 0,1 0 0 0 0,0 0 1 0 0,0 0-1 0 0,0 0 0 0 0,0 0 0 0 0,0 4 1 0 0,1-5-416 0 0,0-1 1 0 0,1 1-1 0 0,-1 0 1 0 0,0 0-1 0 0,0 0 1 0 0,1-1 0 0 0,-1 1-1 0 0,1-1 1 0 0,-1 1-1 0 0,1-1 1 0 0,0 0 0 0 0,0 1-1 0 0,-1-1 1 0 0,1 0-1 0 0,0 0 1 0 0,0 0-1 0 0,4 1 1 0 0,-2-1-25 0 0,-1-1 0 0 0,1 1 0 0 0,0-1 0 0 0,-1 0 0 0 0,1 0 0 0 0,0 0 0 0 0,-1-1 0 0 0,1 1 0 0 0,6-2 0 0 0,0-2 80 0 0,1 0 0 0 0,-1 0-1 0 0,0 0 1 0 0,-1-2 0 0 0,1 1 0 0 0,11-9 0 0 0,10-13 430 0 0,0-2 1 0 0,49-59 0 0 0,-44 47-242 0 0,5-7 31 0 0,-2-1 0 0 0,-3-2 0 0 0,-1-1 0 0 0,48-101 0 0 0,-79 144-454 0 0,-1 0-1 0 0,1 0 1 0 0,-1 0 0 0 0,-1-1-1 0 0,0 0 1 0 0,0 1-1 0 0,-1-1 1 0 0,-1 0 0 0 0,0-11-1 0 0,0 15 5 0 0,-1 0 0 0 0,0 0 0 0 0,0 0 0 0 0,0 0 0 0 0,-1 0-1 0 0,0 0 1 0 0,0 1 0 0 0,-1-1 0 0 0,0 1 0 0 0,0-1 0 0 0,0 1 0 0 0,0 0 0 0 0,-1 0-1 0 0,0 0 1 0 0,-7-6 0 0 0,-4-3-330 0 0,0 1-1 0 0,-1 0 1 0 0,0 2-1 0 0,-22-13 1 0 0,32 20 244 0 0,-1 1 0 0 0,1 0 0 0 0,-1 1 0 0 0,0-1-1 0 0,0 1 1 0 0,0 1 0 0 0,0-1 0 0 0,0 1 0 0 0,0 0 0 0 0,-1 1 0 0 0,1 0 0 0 0,0 0 0 0 0,0 0 0 0 0,-1 1 0 0 0,-8 2 0 0 0,13-2 102 0 0,-1 1 1 0 0,0 0 0 0 0,0-1-1 0 0,1 1 1 0 0,-1 1 0 0 0,1-1 0 0 0,0 0-1 0 0,-1 1 1 0 0,1-1 0 0 0,0 1 0 0 0,1 0-1 0 0,-1 0 1 0 0,0 1 0 0 0,1-1-1 0 0,0 0 1 0 0,0 1 0 0 0,-3 4 0 0 0,-1 7 18 0 0,-1 0 0 0 0,-7 31 1 0 0,13-39-15 0 0,-47 226 63 0 0,4-13-38 0 0,-49 54-17 0 0,90-267 0 0 0,-33 92 14 0 0,-17 44 36 0 0,19-61 49 0 0,-4-2 0 0 0,-4-1-1 0 0,-87 124 1 0 0,-52 52-46 0 0,167-235-53 0 0,8-8 25 0 0,6-12-25 0 0,0 1 0 0 0,0-1 1 0 0,0 0-1 0 0,0 0 0 0 0,0 0 1 0 0,0 0-1 0 0,0 0 0 0 0,0 0 1 0 0,0 0-1 0 0,0 0 0 0 0,0 0 0 0 0,0 0 1 0 0,0 0-1 0 0,0 1 0 0 0,0-1 1 0 0,1 0-1 0 0,-1 0 0 0 0,0 0 1 0 0,0 0-1 0 0,0 0 0 0 0,0 0 0 0 0,0 0 1 0 0,0 0-1 0 0,0 0 0 0 0,0 0 1 0 0,0 0-1 0 0,0 0 0 0 0,0 0 1 0 0,0 0-1 0 0,0 0 0 0 0,0 0 0 0 0,0 0 1 0 0,1 0-1 0 0,-1 1 0 0 0,0-1 1 0 0,0 0-1 0 0,0 0 0 0 0,0 0 1 0 0,0 0-1 0 0,0 0 0 0 0,0 0 0 0 0,0 0 1 0 0,0 0-1 0 0,0 0 0 0 0,0 0 1 0 0,1 0-1 0 0,-1-1 0 0 0,0 1 1 0 0,0 0-1 0 0,0 0 0 0 0,0 0 0 0 0,0 0 1 0 0,0 0-1 0 0,0 0 0 0 0,9-5 26 0 0,6-6-190 0 0,0-1-1 0 0,-1-1 1 0 0,0 0 0 0 0,-1-1-1 0 0,13-18 1 0 0,-25 31 154 0 0,28-34-381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7:12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12607 0 0,'1'3'579'0'0,"2"3"-358"0"0,1 1 1 0 0,-1-1-1 0 0,1 0 0 0 0,0 0 1 0 0,0 0-1 0 0,1 0 0 0 0,0-1 1 0 0,0 1-1 0 0,0-1 0 0 0,0-1 1 0 0,1 1-1 0 0,0-1 0 0 0,9 5 1 0 0,-2-1 592 0 0,0-2 0 0 0,1 0 1 0 0,-1-1-1 0 0,1 0 1 0 0,28 5-1 0 0,-31-8-170 0 0,1-1-1 0 0,20 0 1 0 0,-30-1-347 0 0,1-1-179 0 0,0 1 1 0 0,1-1-1 0 0,-1 1 0 0 0,0 0 0 0 0,6 0 1 0 0,-8 0-85 0 0,2 0 215 0 0,-5 1-413 0 0,-32 12-3646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2:06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39 128 7831 0 0,'-4'3'135'0'0,"0"0"33"0"0,-1 1 1 0 0,0-1 0 0 0,-6 8 0 0 0,3 1 221 0 0,8-10-124 0 0,-1 0 0 0 0,1 0 0 0 0,-1 0 0 0 0,1 0 0 0 0,0 0 0 0 0,0 0 0 0 0,0 0 0 0 0,0 0 0 0 0,1 0 0 0 0,-1 0 0 0 0,1 0 0 0 0,-1 0 0 0 0,1 0 0 0 0,-1 0 0 0 0,1 0 0 0 0,0 0 0 0 0,0 0 0 0 0,0-1 0 0 0,0 1 0 0 0,0 0 0 0 0,1-1 0 0 0,-1 1 0 0 0,0 0 0 0 0,1-1 0 0 0,-1 0 0 0 0,1 1 0 0 0,-1-1 0 0 0,1 0 0 0 0,0 0 0 0 0,3 2 0 0 0,1 0 49 0 0,0 1-1 0 0,1-1 1 0 0,0-1-1 0 0,-1 1 1 0 0,1-1 0 0 0,0 0-1 0 0,11 1 1 0 0,7-1-170 0 0,1-1 1 0 0,-1-2-1 0 0,30-3 1 0 0,76-18 560 0 0,-125 21-675 0 0,195-51 1106 0 0,-5-16 111 0 0,-56 18-564 0 0,23 4-363 0 0,-160 45-550 0 0,-18 19-8683 0 0,-1-1 2277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2:07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434 169 5527 0 0,'0'0'498'0'0,"2"-2"-406"0"0,3-2 410 0 0,1-1 1 0 0,0 1-1 0 0,11-6 1 0 0,-9 6 1117 0 0,-1-1 0 0 0,12-8 0 0 0,-2-4 765 0 0,-13 13-2025 0 0,1-1 0 0 0,-1 1 0 0 0,1 0 0 0 0,0 0 0 0 0,0 1 0 0 0,8-5 1 0 0,-12 7-262 0 0,1 0 0 0 0,-1-1 0 0 0,1 1 0 0 0,-1 0 0 0 0,0-1 0 0 0,1 1 0 0 0,-1-1 1 0 0,0 1-1 0 0,0-1 0 0 0,0 0 0 0 0,0 0 0 0 0,0 1 0 0 0,-1-1 0 0 0,1 0 1 0 0,0 0-1 0 0,-1 0 0 0 0,1 0 0 0 0,-1 0 0 0 0,0-3 0 0 0,-1 3-83 0 0,0 0-1 0 0,0 1 1 0 0,0-1 0 0 0,0 0-1 0 0,-1 1 1 0 0,1-1 0 0 0,-1 1-1 0 0,1-1 1 0 0,-1 1-1 0 0,0 0 1 0 0,1-1 0 0 0,-1 1-1 0 0,-3-1 1 0 0,-1-1-8 0 0,0 1 0 0 0,0-1 0 0 0,-1 2 0 0 0,1-1 0 0 0,0 1 0 0 0,-1 0 0 0 0,1 0 0 0 0,-1 1 0 0 0,-11 0 0 0 0,-4 1-12 0 0,-32 8 1 0 0,31-4 3 0 0,0 1 0 0 0,0 1 0 0 0,1 2-1 0 0,0 0 1 0 0,-26 16 0 0 0,16-7 4 0 0,1 2 1 0 0,-47 41-1 0 0,67-51 37 0 0,0 1-1 0 0,0 0 1 0 0,1 0-1 0 0,0 1 0 0 0,1 1 1 0 0,1-1-1 0 0,0 1 1 0 0,-12 27-1 0 0,19-35-17 0 0,-1 0 0 0 0,1 0 0 0 0,0 0 0 0 0,0 0-1 0 0,1 0 1 0 0,0 6 0 0 0,2 7 47 0 0,-2-16-60 0 0,1 1 0 0 0,0-1 0 0 0,0 1 1 0 0,0-1-1 0 0,0 1 0 0 0,1-1 0 0 0,-1 0 1 0 0,1 0-1 0 0,-1 0 0 0 0,1 0 0 0 0,0 0 1 0 0,0 0-1 0 0,0 0 0 0 0,0 0 0 0 0,0-1 1 0 0,3 3-1 0 0,-1-2 12 0 0,-1-1-1 0 0,1 1 1 0 0,0-1 0 0 0,0 0-1 0 0,0 0 1 0 0,0 0 0 0 0,-1 0 0 0 0,1-1-1 0 0,8 0 1 0 0,1 0 59 0 0,-1-2 0 0 0,0 0 0 0 0,0 0 0 0 0,0-1 0 0 0,0-1 0 0 0,12-5 0 0 0,-1-1-10 0 0,-2 0-1 0 0,1-2 0 0 0,-1-1 1 0 0,21-17-1 0 0,73-68 48 0 0,-76 63-104 0 0,-13 11-25 0 0,-25 22-46 0 0,-3 5-80 0 0,-15 12 124 0 0,1 1 0 0 0,1 1-1 0 0,1 1 1 0 0,1 0 0 0 0,0 0 0 0 0,1 1 0 0 0,1 1 0 0 0,1 0 0 0 0,1 0 0 0 0,0 1 0 0 0,-6 26 0 0 0,14-45-145 0 0,0 13-415 0 0,1-12-904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2:07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0 10135 0 0,'0'0'5219'0'0,"-2"3"-3878"0"0,-1 2-1115 0 0,-1 0 0 0 0,0-1 1 0 0,0 1-1 0 0,0-1 0 0 0,-1 0 0 0 0,1 0 0 0 0,-1 0 0 0 0,0-1 0 0 0,-8 4 0 0 0,-8 4 653 0 0,-26 9-1 0 0,-9 5 216 0 0,33-13-918 0 0,0 2 0 0 0,1 1-1 0 0,0 0 1 0 0,1 2 0 0 0,1 0 0 0 0,0 2-1 0 0,2 0 1 0 0,0 1 0 0 0,1 0 0 0 0,-16 28-1 0 0,29-42-171 0 0,0 1-1 0 0,1 0 0 0 0,-5 13 1 0 0,7-17-4 0 0,1 0-1 0 0,-1 0 1 0 0,1 0 0 0 0,-1-1 0 0 0,1 1 0 0 0,0 0-1 0 0,0 0 1 0 0,0 0 0 0 0,1 0 0 0 0,-1-1 0 0 0,1 1 0 0 0,-1 0-1 0 0,2 3 1 0 0,-1-5 0 0 0,-1 0 0 0 0,1 0 0 0 0,-1 0 0 0 0,1 0 0 0 0,-1 0 0 0 0,1 0 0 0 0,0 0 0 0 0,-1 0 0 0 0,1 0 0 0 0,0 0 0 0 0,0-1 0 0 0,1 2 0 0 0,7 2 0 0 0,1 0 0 0 0,-1 0 0 0 0,1-1 0 0 0,0-1 0 0 0,0 1 0 0 0,0-2 0 0 0,12 2 0 0 0,-16-3 0 0 0,62 8 19 0 0,-20-3-5 0 0,61 14 1 0 0,-79-14-190 0 0,-27-5-43 0 0,0-1-542 0 0,11-4-399 0 0,-1-1 1 0 0,1-1-1 0 0,-1 0 0 0 0,24-17 1 0 0,-11 5-232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2:08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1 6911 0 0,'0'0'1094'0'0,"-1"4"891"0"0,0 12 372 0 0,-2 0 0 0 0,-5 18 0 0 0,-15 33 62 0 0,-37 63-1741 0 0,-52 68-20 0 0,77-139-603 0 0,-87 153 74 0 0,-60 98 62 0 0,174-296-191 0 0,-61 102 0 0 0,54-86 0 0 0,-24 62 0 0 0,35-82 4 0 0,3-7-7 0 0,-1 1-1 0 0,1-1 0 0 0,0 1 1 0 0,1-1-1 0 0,-1 1 1 0 0,1 0-1 0 0,-1-1 0 0 0,1 1 1 0 0,1 6-1 0 0,-1-9-11 0 0,0 0 0 0 0,0-1 0 0 0,0 1-1 0 0,1 0 1 0 0,-1-1 0 0 0,0 1 0 0 0,0 0-1 0 0,1-1 1 0 0,-1 1 0 0 0,1-1 0 0 0,-1 1 0 0 0,0-1-1 0 0,1 1 1 0 0,-1-1 0 0 0,1 1 0 0 0,0-1 0 0 0,-1 1-1 0 0,1-1 1 0 0,-1 1 0 0 0,1-1 0 0 0,0 1 0 0 0,1 0-155 0 0,10-5-3872 0 0,-10 3 2652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2:08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135 109 6911 0 0,'-2'1'315'0'0,"-11"0"-34"0"0,10-1-270 0 0,-1 0 0 0 0,1 0-1 0 0,-1 1 1 0 0,1 0-1 0 0,-1-1 1 0 0,1 1-1 0 0,0 0 1 0 0,-1 1 0 0 0,1-1-1 0 0,0 0 1 0 0,0 1-1 0 0,0 0 1 0 0,-4 3-1 0 0,-1 1 928 0 0,1 1 1 0 0,0 1-1 0 0,0-1 0 0 0,1 1 0 0 0,0 0 0 0 0,0 1 0 0 0,-7 15 0 0 0,11-21-553 0 0,1 0 1 0 0,-1 1-1 0 0,1-1 0 0 0,0 1 0 0 0,0 0 0 0 0,1-1 1 0 0,-1 1-1 0 0,1 0 0 0 0,0-1 0 0 0,0 8 0 0 0,1-9-311 0 0,-1 0-1 0 0,1 1 1 0 0,0-1-1 0 0,-1 0 1 0 0,1 0-1 0 0,0 1 1 0 0,0-1-1 0 0,1 0 1 0 0,-1 0-1 0 0,0 0 1 0 0,1 0-1 0 0,-1-1 1 0 0,1 1-1 0 0,0 0 1 0 0,-1-1-1 0 0,1 1 1 0 0,0-1-1 0 0,3 2 1 0 0,2 2 93 0 0,1-1 0 0 0,0-1 0 0 0,0 0 0 0 0,1 0 0 0 0,-1 0 0 0 0,0-1-1 0 0,1 0 1 0 0,0-1 0 0 0,-1 0 0 0 0,18 0 0 0 0,6-2 265 0 0,50-9-1 0 0,-71 9-341 0 0,473-111 1975 0 0,-305 64-1378 0 0,14-6-94 0 0,39-10-319 0 0,-132 39-1136 0 0,-97 24-734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2:14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12 194 2303 0 0,'0'0'102'0'0,"-1"2"336"0"0,-2 2 986 0 0,-2 8 7478 0 0,2-5-5464 0 0,4-7-3404 0 0,-1 0 1 0 0,0 1-1 0 0,0-1 0 0 0,1 0 0 0 0,-1 0 0 0 0,0 0 0 0 0,0 1 0 0 0,1-1 0 0 0,-1 0 1 0 0,0 0-1 0 0,0 1 0 0 0,0-1 0 0 0,0 0 0 0 0,1 1 0 0 0,-1-1 0 0 0,0 0 1 0 0,0 0-1 0 0,0 1 0 0 0,0-1 0 0 0,0 0 0 0 0,0 1 0 0 0,0-1 0 0 0,0 1 1 0 0,0-1-4 0 0,0 1 0 0 0,0-1 0 0 0,0 0 0 0 0,0 0 1 0 0,0 1-1 0 0,0-1 0 0 0,1 0 0 0 0,-1 1 0 0 0,0-1 1 0 0,0 0-1 0 0,0 1 0 0 0,0-1 0 0 0,0 0 0 0 0,1 0 0 0 0,-1 1 1 0 0,0-1-1 0 0,0 0 0 0 0,0 0 0 0 0,1 1 0 0 0,-1-1 1 0 0,0 0-1 0 0,0 0 0 0 0,1 1 0 0 0,10 2 793 0 0,-9-1-684 0 0,1-1 211 0 0,27-2 75 0 0,-1-1 1 0 0,1-1-1 0 0,0-1 0 0 0,-1-2 1 0 0,0-1-1 0 0,0-1 0 0 0,0-1 1 0 0,31-16-1 0 0,256-121 1430 0 0,-252 119-1316 0 0,-61 26-400 0 0,-3 5-141 0 0,-1 0-1 0 0,0 0 1 0 0,1 0-1 0 0,-2 0 1 0 0,1 0 0 0 0,0 0-1 0 0,-1 0 1 0 0,0 0-1 0 0,0 0 1 0 0,0-1 0 0 0,0 1-1 0 0,0-1 1 0 0,-1 0-1 0 0,-4 6 1 0 0,-6 3-116 0 0,0 1 1 0 0,-16 10-1 0 0,14-11-53 0 0,-7 8-402 0 0,20-18 102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2:15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38 6447 0 0,'0'0'986'0'0,"1"-2"582"0"0,10-21 4765 0 0,-1 10-115 0 0,-12 21-4198 0 0,-10 23-1828 0 0,-3 9-181 0 0,-15 75 239 0 0,5-14-76 0 0,-15 39-113 0 0,-25 83 6 0 0,34-119-67 0 0,13-43 0 0 0,-37 88 0 0 0,50-140 74 0 0,0-1 0 0 0,0 0-1 0 0,-1 0 1 0 0,0 0 0 0 0,-10 10 0 0 0,14-16 162 0 0,2-3-274 0 0,1 0 1 0 0,-1 0-1 0 0,0 0 0 0 0,1 0 1 0 0,-1 1-1 0 0,1-1 1 0 0,-1 0-1 0 0,1 0 1 0 0,-1 1-1 0 0,1-1 0 0 0,0 0 1 0 0,0 0-1 0 0,1-2-137 0 0,16-24-7608 0 0,-10 13 639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2:19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61 4143 0 0,'0'0'1660'0'0,"2"-1"-289"0"0,5-5 121 0 0,1 0 0 0 0,8-10 0 0 0,5-4 760 0 0,-19 19-1948 0 0,0 0 1 0 0,0-1 0 0 0,0 1-1 0 0,0 0 1 0 0,1 0-1 0 0,-1 1 1 0 0,0-1-1 0 0,4 0 1 0 0,0-1 2019 0 0,-7 5-2149 0 0,-2 2-141 0 0,0 0-1 0 0,0 0 1 0 0,0 0 0 0 0,-1-1-1 0 0,1 1 1 0 0,-1-1 0 0 0,0 0-1 0 0,-1 0 1 0 0,1 0 0 0 0,-1-1-1 0 0,1 1 1 0 0,-1-1 0 0 0,0 0 0 0 0,-11 4-1 0 0,-110 66-26 0 0,0-1-174 0 0,94-55 137 0 0,0 1 0 0 0,-52 40 0 0 0,67-44 22 0 0,1 0 1 0 0,1 1-1 0 0,0 0 0 0 0,1 2 1 0 0,1-1-1 0 0,-13 23 0 0 0,22-34 20 0 0,1 1-1 0 0,0-1 1 0 0,0 1 0 0 0,1 0-1 0 0,0 0 1 0 0,0 0-1 0 0,0 0 1 0 0,1 0 0 0 0,-1 1-1 0 0,2-1 1 0 0,-1 0-1 0 0,1 1 1 0 0,0-1 0 0 0,0 1-1 0 0,0-1 1 0 0,1 0-1 0 0,0 1 1 0 0,1-1 0 0 0,3 12-1 0 0,-3-16 47 0 0,0 1 0 0 0,0-1 0 0 0,0 1 0 0 0,1-1 0 0 0,-1 0 0 0 0,0 0 0 0 0,1 0 0 0 0,0 0 0 0 0,-1 0 0 0 0,1-1-1 0 0,0 1 1 0 0,0-1 0 0 0,0 1 0 0 0,4 0 0 0 0,-6-1-47 0 0,9 2 156 0 0,0 0 0 0 0,0-1 0 0 0,-1 1 0 0 0,2-2 0 0 0,-1 1 0 0 0,11-1 0 0 0,64-5 421 0 0,-51 2-329 0 0,14-1 132 0 0,-45 3-278 0 0,0-1-1 0 0,11 0-7 0 0,2 0-27 0 0,-1 0-24 0 0,-2-1-32 0 0,-10 2-1 0 0,43 4-3077 0 0,-44-4 1672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2:19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89 10423 0 0,'0'0'942'0'0,"2"-1"-774"0"0,22-25 796 0 0,-23 24-452 0 0,1 0-93 0 0,-1-1 1 0 0,1 0 0 0 0,-1 1 0 0 0,1-1 0 0 0,-1 0 0 0 0,0 0-1 0 0,1-3 1 0 0,-7-16 1068 0 0,4 21-1174 0 0,-1 0-62 0 0,-5-2-150 0 0,-1 1 1 0 0,1 0-1 0 0,0 1 1 0 0,-1 0-1 0 0,1 0 1 0 0,0 1-1 0 0,-1 0 1 0 0,-9 0 0 0 0,0 2-92 0 0,0 0 0 0 0,-28 8 1 0 0,35-7-1 0 0,1 0 1 0 0,0 0-1 0 0,0 1 1 0 0,0 0 0 0 0,-11 6-1 0 0,8-3 27 0 0,-3 3-28 0 0,0 0 1 0 0,1 0 0 0 0,0 2 0 0 0,1 0 0 0 0,0 0-1 0 0,-17 22 1 0 0,-58 91 74 0 0,84-118-88 0 0,-5 6 16 0 0,1 0 1 0 0,1 1-1 0 0,-10 26 0 0 0,14-23-13 0 0,5-4 11 0 0,-2-11 56 0 0,1-1-48 0 0,0-1 1 0 0,0 0-1 0 0,0 0 1 0 0,0 1-1 0 0,0-1 1 0 0,0 0 0 0 0,0 1-1 0 0,-1-1 1 0 0,1 1-1 0 0,0-1 1 0 0,1 2 0 0 0,4 1 37 0 0,5 0 67 0 0,0 0 0 0 0,0-1 0 0 0,0 0 0 0 0,1-1 0 0 0,-1 0 1 0 0,1-1-1 0 0,-1-1 0 0 0,15-1 0 0 0,5 0 91 0 0,-17 1-160 0 0,0 0 1 0 0,0-1 0 0 0,0 0 0 0 0,0-2-1 0 0,15-4 1 0 0,-22 5-47 0 0,-6 3-9 0 0,0 0 1 0 0,0 0-1 0 0,0 0 1 0 0,0-1-1 0 0,0 1 0 0 0,-1 0 1 0 0,1-1-1 0 0,0 1 1 0 0,0-1-1 0 0,0 1 0 0 0,0-1 1 0 0,-1 1-1 0 0,1-1 1 0 0,0 1-1 0 0,0-1 1 0 0,-1 0-1 0 0,2 0 0 0 0,2-5 50 0 0,-1 3-50 0 0,-1 0 1 0 0,1 1 0 0 0,-1-1 0 0 0,0 0 0 0 0,0 0 0 0 0,0-1 0 0 0,0 1-1 0 0,0 0 1 0 0,-1-1 0 0 0,1 1 0 0 0,-1-1 0 0 0,1-6 0 0 0,1-2 9 0 0,7-27 64 0 0,-6 25-51 0 0,-1-1 1 0 0,2 0 0 0 0,0 1-1 0 0,9-16 1 0 0,-8 19 29 0 0,-3 8 1 0 0,8-2-44 0 0,3 3-10 0 0,0 6-10 0 0,-3 7-33 0 0,-3 4 32 0 0,-4 2 11 0 0,-1 6 0 0 0,-4-17 0 0 0,-1-1 0 0 0,-1 7 11 0 0,-5 9 90 0 0,6-18-78 0 0,1 1 0 0 0,-1-1-1 0 0,1 1 1 0 0,0-1 0 0 0,0 1 0 0 0,0-1-1 0 0,1 1 1 0 0,-1 0 0 0 0,1-1 0 0 0,0 1 0 0 0,0 0-1 0 0,0 5 1 0 0,3 6-23 0 0,4 0 0 0 0,3-3-15 0 0,-8-11-86 0 0,-1 1-1 0 0,1-1 1 0 0,-1 0-1 0 0,1 0 1 0 0,-1 0-1 0 0,1 0 1 0 0,0 0-1 0 0,0 0 0 0 0,-1 0 1 0 0,1-1-1 0 0,0 1 1 0 0,0 0-1 0 0,0-1 1 0 0,0 0-1 0 0,0 1 0 0 0,0-1 1 0 0,0 0-1 0 0,0 0 1 0 0,0 0-1 0 0,0 0 1 0 0,0-1-1 0 0,3 0 1 0 0,10-6-2169 0 0,2-4-4342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2:20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10 13735 0 0,'0'0'1246'0'0,"2"-1"-1028"0"0,4-8 3102 0 0,-4 12-2882 0 0,-1 3-278 0 0,1 0 1 0 0,-1 1 0 0 0,0-1 0 0 0,0 0 0 0 0,0 0 0 0 0,-1 1 0 0 0,0-1 0 0 0,0 0 0 0 0,-1 0 0 0 0,0 1 0 0 0,0-1 0 0 0,0 0 0 0 0,-4 10 0 0 0,-13 34 355 0 0,-2 0 0 0 0,-26 46 0 0 0,35-72-428 0 0,-132 239 208 0 0,-3 4-87 0 0,128-232-193 0 0,9-18 9 0 0,0 0 1 0 0,-6 18-1 0 0,13-30-20 0 0,1-1-1 0 0,-1 1 1 0 0,1-1-1 0 0,1 1 1 0 0,-1 0-1 0 0,0-1 1 0 0,1 1-1 0 0,0 0 1 0 0,0-1-1 0 0,1 1 0 0 0,-1 0 1 0 0,1-1-1 0 0,1 6 1 0 0,2-3 50 0 0,9 13-57 0 0,-6-5 2 0 0,-3-3-15 0 0,-4-10-63 0 0,1-11-1011 0 0,1 1 971 0 0,-1-1 0 0 0,2 0-1 0 0,-1 1 1 0 0,1-1 0 0 0,5-10 0 0 0,1-5-61 0 0,8-15-740 0 0,-5 14-4309 0 0,0 4-1371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7:12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99 225 4143 0 0,'0'0'191'0'0,"-2"1"-11"0"0,-55 31 1943 0 0,54-31-1243 0 0,1 1 0 0 0,-1 0-1 0 0,0 0 1 0 0,0 0 0 0 0,1 0 0 0 0,-5 5 0 0 0,-8 11 1447 0 0,14-16-1160 0 0,1 10-306 0 0,0-9-63 0 0,9 1-158 0 0,-8-3-590 0 0,0 0 0 0 0,0-1-1 0 0,0 1 1 0 0,0-1 0 0 0,0 1-1 0 0,0-1 1 0 0,0 1 0 0 0,0-1 0 0 0,0 0-1 0 0,0 1 1 0 0,0-1 0 0 0,0 0 0 0 0,0 0-1 0 0,0 0 1 0 0,0 0 0 0 0,0 0-1 0 0,1 0 1 0 0,1 0 0 0 0,1-1 4 0 0,0-1-1 0 0,0 0 1 0 0,0 0 0 0 0,0 0 0 0 0,0 0-1 0 0,0 0 1 0 0,-1-1 0 0 0,1 1 0 0 0,-1-1-1 0 0,1 0 1 0 0,-1 0 0 0 0,0-1 0 0 0,4-5 0 0 0,3-7-32 0 0,0 1 1 0 0,8-20 0 0 0,7-9 13 0 0,-15 29-36 0 0,1 0 0 0 0,0 1 0 0 0,2 0 0 0 0,-1 1 0 0 0,21-17 0 0 0,-21 21 0 0 0,-1 1 0 0 0,1 0 0 0 0,1 1 0 0 0,-1 0 0 0 0,1 1 0 0 0,1 0 0 0 0,18-5 0 0 0,-23 8 0 0 0,-4 2 0 0 0,1 0 0 0 0,0 0 0 0 0,-1 0 0 0 0,11 0 0 0 0,-13 1 33 0 0,0 1 0 0 0,0-1 0 0 0,0 0 0 0 0,0 1 0 0 0,0-1 0 0 0,0 1-1 0 0,0 0 1 0 0,0 0 0 0 0,-1 0 0 0 0,1 0 0 0 0,0 1 0 0 0,-1-1 0 0 0,1 1 0 0 0,-1-1 0 0 0,1 1 0 0 0,-1 0-1 0 0,0 0 1 0 0,0 0 0 0 0,3 4 0 0 0,3 4 179 0 0,0 1 0 0 0,-1 0 0 0 0,8 14 0 0 0,-1 1 56 0 0,-11-22-252 0 0,-1 0 0 0 0,1 0 0 0 0,-1 1 1 0 0,0-1-1 0 0,0 1 0 0 0,0 0 0 0 0,-1-1 1 0 0,0 1-1 0 0,0 0 0 0 0,0 0 1 0 0,0 9-1 0 0,-1-9-4 0 0,-1 0 0 0 0,0 0 0 0 0,0 0 0 0 0,-1 0 0 0 0,1 0-1 0 0,-1-1 1 0 0,0 1 0 0 0,0 0 0 0 0,-1-1 0 0 0,1 1 0 0 0,-4 3 0 0 0,-2 3-12 0 0,1-2 0 0 0,-2 1 0 0 0,1-1 0 0 0,-14 11 0 0 0,-21 21 0 0 0,33-29 0 0 0,4 0-15 0 0,4-10-59 0 0,5 0-2082 0 0,9 4 589 0 0,1 0-3306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2:27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68 5983 0 0,'1'-2'274'0'0,"3"-4"274"0"0,19-27-1023 0 0,-4 12 5400 0 0,-19 20-4846 0 0,0 1 0 0 0,0 0-1 0 0,0-1 1 0 0,1 1-1 0 0,-1 0 1 0 0,0 0 0 0 0,1-1-1 0 0,-1 1 1 0 0,0 0-1 0 0,0-1 1 0 0,1 1 0 0 0,-1 0-1 0 0,0 0 1 0 0,1 0 0 0 0,-1-1-1 0 0,0 1 1 0 0,1 0-1 0 0,-1 0 1 0 0,1 0 0 0 0,-1 0-1 0 0,0 0 1 0 0,1 0-1 0 0,-1 0 1 0 0,1 0 0 0 0,-1 0-1 0 0,0 0 1 0 0,1 0 0 0 0,0 9 1053 0 0,-8 18-686 0 0,-45 95 1001 0 0,15-40-1050 0 0,13-27-275 0 0,-53 86 0 0 0,-46 44-37 0 0,-1 3 48 0 0,63-83-1 0 0,-76 175 0 0 0,80-160-52 0 0,-5 11 68 0 0,61-129 74 0 0,3-3-168 0 0,7-2-19 0 0,0-1 1 0 0,-1-1 0 0 0,0 1 0 0 0,0-1 0 0 0,9-7 0 0 0,39-35-1058 0 0,-45 37 285 0 0,6-6-5221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2:27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22 2759 0 0,'0'0'126'0'0,"2"-1"-5"0"0,4-2-61 0 0,0 1 0 0 0,0 0 0 0 0,-1 0 1 0 0,10-1-1 0 0,4-2 7956 0 0,-6 2 3 0 0,-27 6-7202 0 0,-7 3-697 0 0,0 1 0 0 0,1 0 0 0 0,0 2 0 0 0,0 0 0 0 0,1 1 0 0 0,-27 18 0 0 0,-6 9-138 0 0,2 2 0 0 0,2 2 0 0 0,-78 86 0 0 0,107-104 18 0 0,-28 45 0 0 0,39-54 0 0 0,0 1 0 0 0,1 0 0 0 0,1 0 0 0 0,-8 29 0 0 0,13-39 0 0 0,0 0 0 0 0,0 1 0 0 0,0-1 0 0 0,1 10 0 0 0,3-1 0 0 0,-2-12 0 0 0,0 0 0 0 0,0 0 0 0 0,1 0-1 0 0,-1 0 1 0 0,0 0 0 0 0,1-1 0 0 0,0 1 0 0 0,-1-1 0 0 0,1 1-1 0 0,0-1 1 0 0,-1 1 0 0 0,1-1 0 0 0,0 0 0 0 0,0 0 0 0 0,0 0-1 0 0,0 0 1 0 0,0 0 0 0 0,1-1 0 0 0,-1 1 0 0 0,0-1 0 0 0,0 1-1 0 0,0-1 1 0 0,1 0 0 0 0,1 0 0 0 0,8 1 11 0 0,0-2 0 0 0,-1 0 0 0 0,18-3 0 0 0,-15 2 37 0 0,39-4 271 0 0,94 2-1 0 0,-101 4-328 0 0,-19-1 32 0 0,-24 1-87 0 0,0-1-439 0 0,-1 0-196 0 0,6-4-1238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2:28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164 164 3679 0 0,'0'0'11614'0'0,"-1"4"-11170"0"0,-10 42 295 0 0,-2 0 1 0 0,-2 0 0 0 0,-27 54-1 0 0,37-90-616 0 0,0-1 0 0 0,0-1 0 0 0,-1 1 0 0 0,-1-1-1 0 0,1 0 1 0 0,-1 0 0 0 0,-16 13 0 0 0,19-18 5 0 0,2-1-52 0 0,-8 15 140 0 0,9-15-163 0 0,1-3-44 0 0,0 0-1 0 0,1 0 1 0 0,-1 0 0 0 0,0 0-1 0 0,1-1 1 0 0,-1 1-1 0 0,1 0 1 0 0,-1 0 0 0 0,1 0-1 0 0,-1 0 1 0 0,2-1-1 0 0,2-3 7 0 0,10-23-14 0 0,1 0 1 0 0,2 2 0 0 0,0 0 0 0 0,2 1-1 0 0,23-25 1 0 0,-18 26 29 0 0,95-87-99 0 0,-105 100 123 0 0,0 0 0 0 0,1 1 0 0 0,0 1 0 0 0,1 0 1 0 0,-1 2-1 0 0,2-1 0 0 0,16-4 0 0 0,-30 11 293 0 0,-2 2-319 0 0,1 0 0 0 0,0 0 0 0 0,-1-1-1 0 0,1 1 1 0 0,0 0 0 0 0,-1 0 0 0 0,1 1 0 0 0,-1-1-1 0 0,1 0 1 0 0,-1 0 0 0 0,0 1 0 0 0,0-1 0 0 0,1 1-1 0 0,0 2 1 0 0,-1-3-5 0 0,0 1 1 0 0,0 0-1 0 0,0 0 0 0 0,-1 0 0 0 0,1 0 0 0 0,-1 1 0 0 0,1-1 0 0 0,-1 0 1 0 0,0 0-1 0 0,1 0 0 0 0,-1 0 0 0 0,0 0 0 0 0,-1 4 0 0 0,1 1 54 0 0,1-2-24 0 0,-1-2-29 0 0,0-1 0 0 0,0 1 0 0 0,0-1 0 0 0,0 1 0 0 0,0-1 0 0 0,-1 0 0 0 0,1 1 0 0 0,-1-1 0 0 0,-1 4 0 0 0,-1 16 58 0 0,3-20-87 0 0,-10 20 69 0 0,6-13-62 0 0,-10 31 48 0 0,1-9-40 0 0,4-14-1 0 0,7-13 32 0 0,-3 2-20 0 0,33-24 42 0 0,82-81-9 0 0,37-28-369 0 0,-39 46-187 0 0,-95 73 482 0 0,-2 2 35 0 0,-9 6 14 0 0,0 0 0 0 0,0-1 0 0 0,-1 1-1 0 0,1 0 1 0 0,0 0 0 0 0,0 0 0 0 0,0 0 0 0 0,0 0-1 0 0,0 0 1 0 0,0 0 0 0 0,-1 1 0 0 0,1-1-1 0 0,3 2 1 0 0,-3-1-31 0 0,0-1 97 0 0,1 2 0 0 0,21 14 192 0 0,-22-14-192 0 0,0 0 0 0 0,4 2-37 0 0,0 2-14 0 0,11 20 232 0 0,-9-12-194 0 0,-5-9-72 0 0,-1 0 0 0 0,0 0-1 0 0,0 0 1 0 0,0 0 0 0 0,0 0 0 0 0,-1 1-1 0 0,0-1 1 0 0,0 1 0 0 0,0-1 0 0 0,-1 1-1 0 0,0-1 1 0 0,0 1 0 0 0,0-1 0 0 0,-1 0-1 0 0,0 1 1 0 0,0-1 0 0 0,0 1 0 0 0,-3 5-1 0 0,3-4 2 0 0,-6 14 46 0 0,-1-1 0 0 0,-1 0 0 0 0,-14 25-1 0 0,-13 31 255 0 0,14-27-5 0 0,15-35-113 0 0,0 1 1 0 0,1 0 0 0 0,-4 17-1 0 0,8-18-113 0 0,1-11 5 0 0,1-1-28 0 0,0 7-36 0 0,0-6 4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2:29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139 138 4143 0 0,'0'0'9666'0'0,"2"-1"-9054"0"0,3-3-253 0 0,0-1-1 0 0,0 1 1 0 0,-1-1 0 0 0,5-5 0 0 0,-8 8-287 0 0,1 1-1 0 0,-1-1 1 0 0,1 1-1 0 0,0-1 1 0 0,-1 1-1 0 0,1 0 0 0 0,0 0 1 0 0,0 0-1 0 0,0 0 1 0 0,0 0-1 0 0,3-1 1 0 0,3-2 126 0 0,32-15 1030 0 0,71-26-1 0 0,-90 37-983 0 0,-14 5-18 0 0,0 0 0 0 0,0 0 0 0 0,0 1 0 0 0,0 0 0 0 0,1 1-1 0 0,10-2 1 0 0,-17 4-193 0 0,0-1 1 0 0,-1 1-1 0 0,1-1 0 0 0,0 1 0 0 0,0-1 0 0 0,0 1 1 0 0,-1-1-1 0 0,1 1 0 0 0,0 0 0 0 0,-1 0 1 0 0,2 0-1 0 0,-1 4 136 0 0,-1 2-130 0 0,0 0 0 0 0,-1 0 1 0 0,0 0-1 0 0,0 0 0 0 0,-1 0 0 0 0,0-1 0 0 0,0 1 0 0 0,-1-1 1 0 0,-5 10-1 0 0,1-3-1 0 0,-2 0 1 0 0,0-1 0 0 0,-15 17 0 0 0,10-14-24 0 0,0-1 1 0 0,-1 0-1 0 0,-1-2 1 0 0,0 1 0 0 0,-20 10-1 0 0,-114 78 49 0 0,125-81-64 0 0,1 0 0 0 0,-29 31 0 0 0,44-41 0 0 0,9-9 0 0 0,-1-1 0 0 0,1 1 0 0 0,-1-1 0 0 0,1 1 0 0 0,0 0 0 0 0,0-1 0 0 0,-1 1 0 0 0,1 0 0 0 0,0-1 0 0 0,0 1 0 0 0,0-1 0 0 0,-1 1 0 0 0,1 0 0 0 0,0 0 0 0 0,0 1 0 0 0,0-2 1 0 0,1 1-1 0 0,-1 0 1 0 0,0-1 0 0 0,1 1-1 0 0,-1 0 1 0 0,0-1 0 0 0,1 1-1 0 0,-1 0 1 0 0,1-1-1 0 0,-1 1 1 0 0,1-1 0 0 0,-1 1-1 0 0,1-1 1 0 0,-1 1 0 0 0,1-1-1 0 0,1 1 1 0 0,4 2 26 0 0,0 0 0 0 0,0-1 0 0 0,1 0 0 0 0,-1 0 0 0 0,1-1 0 0 0,0 0 0 0 0,11 1 0 0 0,3 0 82 0 0,-4 0 4 0 0,0-1 0 0 0,0-1 1 0 0,17-2-1 0 0,12 0 145 0 0,-35 1-203 0 0,29 4 163 0 0,56 0-155 0 0,-90-3-166 0 0,0 0 1 0 0,0-1-1 0 0,0 1 1 0 0,11-4 0 0 0,-7 2-526 0 0,-8 2-227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2:30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964 80 5063 0 0,'1'-12'1163'0'0,"3"-28"-2241"0"0,-3 27 4330 0 0,-1-1 4422 0 0,0 15-7643 0 0,-1 0 1 0 0,1 0-1 0 0,-1 1 1 0 0,1-1-1 0 0,-1 0 1 0 0,1 0-1 0 0,-1 0 0 0 0,0 0 1 0 0,1 0-1 0 0,-1 0 1 0 0,0 0-1 0 0,-1 1 1 0 0,-1 3 54 0 0,-21 37 572 0 0,-30 72 0 0 0,17-32-190 0 0,8-21-310 0 0,-230 432 210 0 0,9-60-228 0 0,112-170 48 0 0,120-234-152 0 0,-42 54 1 0 0,9-15 14 0 0,15-23 37 0 0,35-43 4 0 0,3-3-12 0 0,68-40-210 0 0,-30 17-5049 0 0,-13 6-944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2:30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150 288 1375 0 0,'-2'1'107'0'0,"-10"13"2780"0"0,0 0 1 0 0,1 0-1 0 0,-11 19 0 0 0,-26 53-293 0 0,44-79-2684 0 0,-33 72 2360 0 0,36-77-1964 0 0,1 2-67 0 0,0 0 392 0 0,3-7-208 0 0,4-3-474 0 0,12-14 295 0 0,24-31 1 0 0,13-15-132 0 0,-55 65-112 0 0,118-113 45 0 0,-90 90-36 0 0,1 0 0 0 0,43-26-1 0 0,-60 42-8 0 0,4-3 11 0 0,1 1 1 0 0,0 1-1 0 0,0 0 1 0 0,1 1 0 0 0,22-6-1 0 0,-38 13 80 0 0,0 3 4 0 0,-1-1-68 0 0,0 1-1 0 0,0-1 0 0 0,-1 1 1 0 0,1 0-1 0 0,0-1 1 0 0,0 1-1 0 0,-1 0 0 0 0,1 0 1 0 0,-1 0-1 0 0,0 0 0 0 0,1 0 1 0 0,-1 1-1 0 0,0-1 1 0 0,0 0-1 0 0,0 1 0 0 0,0 3 1 0 0,0-1 10 0 0,0 0 1 0 0,-1 0-1 0 0,0 1 1 0 0,0-1-1 0 0,0 0 1 0 0,0 1-1 0 0,-2 7 1 0 0,-2 1 10 0 0,0 0 0 0 0,-1 0 1 0 0,0-1-1 0 0,-1 1 0 0 0,-8 12 1 0 0,2-6-14 0 0,-1-1 1 0 0,0 0 0 0 0,-32 32-1 0 0,23-31 30 0 0,18-18-40 0 0,4-4-5 0 0,16-22-6 0 0,31-26-91 0 0,64-52-1 0 0,-47 45 78 0 0,-26 23-1 0 0,53-36-1 0 0,-67 54 5 0 0,1 0 0 0 0,1 2 0 0 0,44-18 0 0 0,-61 29 23 0 0,1 0 1 0 0,-1 1 0 0 0,0 0-1 0 0,1 0 1 0 0,-1 1-1 0 0,1 0 1 0 0,-1 0 0 0 0,19 2-1 0 0,-24 0-19 0 0,-1-1 0 0 0,0 1-1 0 0,0 0 1 0 0,0-1 0 0 0,0 1-1 0 0,0 1 1 0 0,0-1 0 0 0,0 0-1 0 0,0 1 1 0 0,-1-1 0 0 0,1 1-1 0 0,0 0 1 0 0,-1 0 0 0 0,0 0-1 0 0,1 0 1 0 0,-1 0 0 0 0,0 1-1 0 0,0-1 1 0 0,0 1 0 0 0,0 0-1 0 0,-1-1 1 0 0,1 1 0 0 0,-1 0-1 0 0,1 0 1 0 0,-1 0 0 0 0,0 0-1 0 0,0 0 1 0 0,0 0 0 0 0,0 6 0 0 0,0 0 5 0 0,-1 0 1 0 0,0-1 0 0 0,-1 1 0 0 0,1 0 0 0 0,-2 0 0 0 0,1 0-1 0 0,-1-1 1 0 0,-1 1 0 0 0,0-1 0 0 0,0 1 0 0 0,-6 10 0 0 0,-6 10 59 0 0,-31 44 1 0 0,42-68-67 0 0,3-4-7 0 0,-14 21 50 0 0,0 0-1 0 0,1 1 1 0 0,2 0 0 0 0,0 1-1 0 0,-9 27 1 0 0,17-41-47 0 0,-6 23-21 0 0,8-19-961 0 0,1-11-40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2:31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22 5527 0 0,'10'-21'18672'0'0,"-10"24"-17989"0"0,1 2-3406 0 0,-1 2 2746 0 0,0 0 0 0 0,0 0 1 0 0,-1 0-1 0 0,0-1 0 0 0,0 1 0 0 0,0 0 0 0 0,-1 0 0 0 0,0-1 1 0 0,0 1-1 0 0,-5 9 0 0 0,-2 2-17 0 0,-1-1-1 0 0,-16 22 1 0 0,7-14-6 0 0,0-2 0 0 0,-41 38 0 0 0,40-41-15 0 0,14-12 304 0 0,4-4-1330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2:31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0 397 10567 0 0,'0'0'956'0'0,"3"1"-786"0"0,27 4 8724 0 0,-30-5-8866 0 0,0 0 0 0 0,0 0 0 0 0,0 0-1 0 0,0-1 1 0 0,0 1 0 0 0,0 0 0 0 0,0 0 0 0 0,0 0 0 0 0,0-1-1 0 0,0 1 1 0 0,0 0 0 0 0,-1 0 0 0 0,1 0 0 0 0,0 0 0 0 0,0-1-1 0 0,0 1 1 0 0,0 0 0 0 0,0 0 0 0 0,0 0 0 0 0,-1 0 0 0 0,1 0-1 0 0,0 0 1 0 0,0-1 0 0 0,0 1 0 0 0,0 0 0 0 0,0 0 0 0 0,-1 0-1 0 0,1 0 1 0 0,0 0 0 0 0,0 0 0 0 0,0 0 0 0 0,-1 0-1 0 0,1 0 19 0 0,0 0 0 0 0,-1 0 0 0 0,1-1 0 0 0,0 1 0 0 0,-1 0 0 0 0,1 0 0 0 0,0 0 0 0 0,-1 0 0 0 0,1-1 0 0 0,0 1 0 0 0,0 0 0 0 0,-1 0 0 0 0,1-1 0 0 0,0 1 0 0 0,0 0 0 0 0,-1 0-1 0 0,1-1 1 0 0,0 1 0 0 0,0 0 0 0 0,0-1 0 0 0,0 1 0 0 0,-1 0 0 0 0,1-1 0 0 0,0 1 0 0 0,0 0 0 0 0,0-1 0 0 0,0 1 0 0 0,0-1 0 0 0,0-1 20 0 0,0-1 1 0 0,0 0-1 0 0,0 0 0 0 0,1 1 1 0 0,-1-1-1 0 0,1 0 0 0 0,0 1 1 0 0,-1-1-1 0 0,1 0 0 0 0,0 1 1 0 0,1-1-1 0 0,-1 1 0 0 0,0 0 1 0 0,1-1-1 0 0,-1 1 0 0 0,1 0 1 0 0,3-4-1 0 0,5-4 124 0 0,1 0 0 0 0,14-10 1 0 0,-15 12-103 0 0,264-176 119 0 0,-204 141-194 0 0,-49 30-10 0 0,0 1-1 0 0,1 1 0 0 0,1 1 1 0 0,32-10-1 0 0,-54 19 59 0 0,0 4 5 0 0,0 17-51 0 0,-4-13-13 0 0,0-3 5 0 0,-2 8 30 0 0,-1-1-1 0 0,0-1 1 0 0,-1 1 0 0 0,-11 13-1 0 0,9-12-55 0 0,0 0-1 0 0,-8 17 0 0 0,-1 8 1 0 0,2 1 0 0 0,1 1 0 0 0,2 0 0 0 0,2 1 1 0 0,1 0-1 0 0,2 0 0 0 0,-3 61 0 0 0,11-85 19 0 0,2-1 0 0 0,6 11 36 0 0,-6-23 16 0 0,-1-1-10 0 0,1 1 0 0 0,-1-1 0 0 0,1 1 0 0 0,0-1 0 0 0,0 1 0 0 0,0-1 0 0 0,0 0 1 0 0,0 0-1 0 0,1 0 0 0 0,-1 0 0 0 0,1-1 0 0 0,3 3 0 0 0,5 4-16 0 0,29 28 110 0 0,-29-26-125 0 0,-1-1-110 0 0,-8-7-405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2:31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18575 0 0,'0'0'1683'0'0,"2"2"-1390"0"0,3 3 73 0 0,-1-1 0 0 0,2-1 0 0 0,-1 1-1 0 0,0-1 1 0 0,1 0 0 0 0,-1 0 0 0 0,1 0 0 0 0,0-1-1 0 0,0 0 1 0 0,0 0 0 0 0,0 0 0 0 0,0-1 0 0 0,8 1-1 0 0,-11-2 394 0 0,-1-13-3043 0 0,-2 3 328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45:54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129 202 3223 0 0,'0'0'13368'0'0,"1"2"-12957"0"0,0-1-328 0 0,0 1 1 0 0,0-1 0 0 0,1 1-1 0 0,-1-1 1 0 0,1 0-1 0 0,-1 0 1 0 0,1 0 0 0 0,-1 0-1 0 0,1 0 1 0 0,0 0-1 0 0,0 0 1 0 0,-1-1-1 0 0,1 1 1 0 0,0 0 0 0 0,0-1-1 0 0,0 0 1 0 0,0 1-1 0 0,-1-1 1 0 0,1 0-1 0 0,0 0 1 0 0,0 0 0 0 0,0 0-1 0 0,3-1 1 0 0,7 0 299 0 0,0-1 0 0 0,19-7 1 0 0,-22 7-172 0 0,22-8 224 0 0,-24 6-354 0 0,1 2 0 0 0,-1-1 0 0 0,1 1 0 0 0,0 0 1 0 0,0 1-1 0 0,0 0 0 0 0,0 0 0 0 0,0 1 0 0 0,-1 0 0 0 0,1 0 0 0 0,15 3 0 0 0,-16-2-74 0 0,-1 0-1 0 0,0-1 1 0 0,1 0-1 0 0,-1 0 1 0 0,1 0 0 0 0,-1 0-1 0 0,1-1 1 0 0,-1 0-1 0 0,0-1 1 0 0,0 1-1 0 0,1-1 1 0 0,-1-1-1 0 0,0 1 1 0 0,0-1 0 0 0,-1 0-1 0 0,1 0 1 0 0,7-6-1 0 0,15-10-1 0 0,-13 10 2 0 0,-1 0 1 0 0,0-2-1 0 0,0 1 0 0 0,-1-2 1 0 0,0 0-1 0 0,15-20 0 0 0,-27 31-11 0 0,0 0 1 0 0,0-1-1 0 0,0 1 0 0 0,0 0 0 0 0,0-1 1 0 0,-1 1-1 0 0,1-1 0 0 0,0 1 0 0 0,-1-1 1 0 0,1-2-1 0 0,-4-3-62 0 0,2 6 37 0 0,0 0 4 0 0,0 0 0 0 0,-1 0 0 0 0,1 0 0 0 0,0 1 0 0 0,0-1 0 0 0,-1 0 0 0 0,1 1 0 0 0,0-1-1 0 0,-1 1 1 0 0,1-1 0 0 0,-1 1 0 0 0,1 0 0 0 0,-2-1 0 0 0,0 1-20 0 0,-14-3-111 0 0,-1 2-1 0 0,1 0 0 0 0,-1 0 1 0 0,1 2-1 0 0,-30 4 1 0 0,22-2 78 0 0,-27-3-65 0 0,40-1 129 0 0,0 1 1 0 0,1 0-1 0 0,-18 3 1 0 0,26-2-31 0 0,-5-1 41 0 0,0 0 0 0 0,0 1 0 0 0,0 0 1 0 0,0 0-1 0 0,0 1 0 0 0,1 0 0 0 0,-1 1 0 0 0,-8 4 0 0 0,9-5-4 0 0,-12 7 21 0 0,0 0 0 0 0,0 1-1 0 0,1 2 1 0 0,0-1 0 0 0,1 2-1 0 0,1 0 1 0 0,0 1 0 0 0,0 1-1 0 0,2 0 1 0 0,0 1 0 0 0,0 1-1 0 0,2 0 1 0 0,-13 23 0 0 0,23-37 20 0 0,0 1 1 0 0,0 0 0 0 0,0 0 0 0 0,1 0-1 0 0,0 0 1 0 0,0 0 0 0 0,0 0 0 0 0,0 0 0 0 0,0 0-1 0 0,1 0 1 0 0,0 7 0 0 0,0-7 6 0 0,1-1 0 0 0,-1 0 1 0 0,1 0-1 0 0,0 0 0 0 0,0 0 0 0 0,0 0 1 0 0,1 0-1 0 0,-1 0 0 0 0,1 0 0 0 0,-1 0 1 0 0,1-1-1 0 0,0 1 0 0 0,0-1 0 0 0,0 1 1 0 0,5 3-1 0 0,13 9 304 0 0,0 0 1 0 0,1-1 0 0 0,1-2-1 0 0,25 12 1 0 0,-42-22-323 0 0,0 2 21 0 0,-3-3-33 0 0,-1 0 0 0 0,1 0 0 0 0,-1 0 0 0 0,1 0 0 0 0,-1-1 0 0 0,1 1 0 0 0,0-1 0 0 0,-1 1 0 0 0,1-1 0 0 0,0 1 0 0 0,0-1 0 0 0,-1 0 0 0 0,1 0 0 0 0,0 0 0 0 0,2 0 0 0 0,1 0 1 0 0,-1 0 0 0 0,1 0-1 0 0,0-1 1 0 0,0 0-1 0 0,0 0 1 0 0,0 0 0 0 0,0 0-1 0 0,-1-1 1 0 0,5-1-1 0 0,43-25-441 0 0,-13 7-626 0 0,-19 15-7472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7:12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31 1375 0 0,'2'-1'66'0'0,"19"-10"-35"0"0,18-7 17097 0 0,-39 19-16964 0 0,0-1 1 0 0,1 1-1 0 0,-1-1 0 0 0,0 1 0 0 0,1 0 1 0 0,-1-1-1 0 0,0 1 0 0 0,0 0 1 0 0,0 0-1 0 0,0-1 0 0 0,0 1 0 0 0,0 0 1 0 0,0-1-1 0 0,0 1 0 0 0,0 0 1 0 0,0 0-1 0 0,-4 20-2827 0 0,-1-10 4171 0 0,-3 0-1410 0 0,-1 0 1 0 0,0-1 0 0 0,0-1-1 0 0,-1 1 1 0 0,-14 9-1 0 0,0 1 16 0 0,-19 16 9 0 0,26-23-92 0 0,2 0 0 0 0,-1 1 0 0 0,1 0 0 0 0,1 2-1 0 0,-12 16 1 0 0,19-17-19 0 0,5 0-1 0 0,3-13 9 0 0,-1 0 0 0 0,1 0 0 0 0,0-1 0 0 0,-1 1 1 0 0,1-1-1 0 0,0 1 0 0 0,0-1 0 0 0,0 1 0 0 0,0-1 0 0 0,0 1 0 0 0,1-1 1 0 0,-1 0-1 0 0,0 1 0 0 0,1-1 0 0 0,-1 0 0 0 0,1 0 0 0 0,-1 0 0 0 0,1 0 1 0 0,-1 0-1 0 0,1-1 0 0 0,0 1 0 0 0,-1 0 0 0 0,1-1 0 0 0,0 1 0 0 0,-1-1 1 0 0,3 1-1 0 0,4 0 141 0 0,0 1 0 0 0,0-1 1 0 0,0-1-1 0 0,13 0 0 0 0,12-2 510 0 0,55-10-1 0 0,-73 9-628 0 0,0-1 0 0 0,0 0 1 0 0,-1-1-1 0 0,0-1 0 0 0,26-15 0 0 0,-37 19-39 0 0,0 1 1 0 0,-1-1 0 0 0,0 0-1 0 0,1 0 1 0 0,-1 0-1 0 0,0-1 1 0 0,0 1 0 0 0,0 0-1 0 0,0-1 1 0 0,-1 1 0 0 0,1-1-1 0 0,-1 0 1 0 0,1 0-1 0 0,-1 1 1 0 0,0-1 0 0 0,1-3-1 0 0,-1 1 2 0 0,0 0-1 0 0,-1 0 0 0 0,0 0 1 0 0,1 0-1 0 0,-2 1 0 0 0,1-1 1 0 0,0 0-1 0 0,-1 0 0 0 0,-2-6 1 0 0,0-1-4 0 0,-1 1 1 0 0,-1 0-1 0 0,0 1 1 0 0,0-1 0 0 0,-1 1-1 0 0,0 0 1 0 0,-14-16-1 0 0,11 13-33 0 0,-2 1-1 0 0,0 1 1 0 0,0 0-1 0 0,-1 0 1 0 0,-17-11-1 0 0,28 22 25 0 0,0-1-1 0 0,1 1 0 0 0,-1 0 1 0 0,0-1-1 0 0,1 1 0 0 0,-1 0 1 0 0,0 0-1 0 0,0-1 0 0 0,1 1 0 0 0,-1 0 1 0 0,0 0-1 0 0,0 0 0 0 0,1 0 1 0 0,-1 0-1 0 0,0 0 0 0 0,-1 0 1 0 0,0 1-18 0 0,-1-2-141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45:54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58 340 4143 0 0,'0'0'319'0'0,"-1"2"-210"0"0,-9 27 5072 0 0,-14 29 0 0 0,3-11 609 0 0,20-50-4053 0 0,1-13-751 0 0,6-23-1113 0 0,9-23 175 0 0,-5 23-35 0 0,15-41-1 0 0,-20 67-22 0 0,1 0 1 0 0,0 0-1 0 0,1 1 1 0 0,0 0 0 0 0,1 1-1 0 0,0-1 1 0 0,11-9-1 0 0,-6 7-26 0 0,1 2 0 0 0,1-1 0 0 0,-1 2 0 0 0,2 0 0 0 0,0 1 0 0 0,0 1 0 0 0,1 0 0 0 0,0 1 0 0 0,0 1-1 0 0,1 0 1 0 0,0 1 0 0 0,32-5 0 0 0,-41 10-372 0 0,1 0 0 0 0,-1 1 0 0 0,0 0 0 0 0,0 1-1 0 0,1 0 1 0 0,-1 0 0 0 0,0 1 0 0 0,12 4 0 0 0,-19-5-831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45:54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19 7831 0 0,'-2'-11'11756'0'0,"1"10"-11570"0"0,0 0 1 0 0,-1 0-1 0 0,1 1 0 0 0,-1-1 0 0 0,1 0 0 0 0,0 1 1 0 0,-1-1-1 0 0,0 1 0 0 0,1 0 0 0 0,-1-1 0 0 0,1 1 1 0 0,-1 0-1 0 0,1 0 0 0 0,-4 0 0 0 0,-24 6 504 0 0,22-3-637 0 0,0-1 0 0 0,0 1 0 0 0,1 1 0 0 0,-1 0 0 0 0,1 0 0 0 0,-1 0 0 0 0,-7 8 0 0 0,-4 3-117 0 0,-16 20 0 0 0,31-32 23 0 0,-5 6-139 0 0,0-1-1 0 0,1 1 1 0 0,-1 1-1 0 0,2-1 0 0 0,-9 16 1 0 0,14-23 97 0 0,3 3-115 0 0,-2-4 194 0 0,0-1 0 0 0,0 0 1 0 0,0 1-1 0 0,0-1 0 0 0,0 0 0 0 0,0 1 0 0 0,0-1 0 0 0,0 0 0 0 0,0 0 0 0 0,0 1 0 0 0,0-1 0 0 0,0 0 0 0 0,0 1 0 0 0,1-1 0 0 0,-1 0 0 0 0,0 0 0 0 0,0 1 0 0 0,0-1 0 0 0,0 0 1 0 0,1 0-1 0 0,-1 1 0 0 0,0-1 0 0 0,0 0 0 0 0,0 0 0 0 0,1 0 0 0 0,-1 0 0 0 0,0 1 0 0 0,0-1 0 0 0,1 0 0 0 0,-1 0 0 0 0,16 9-62 0 0,1 0 1 0 0,33 12-1 0 0,11 4 39 0 0,-37-13 21 0 0,23 16 0 0 0,-40-23 25 0 0,1 0 0 0 0,-1 1 1 0 0,-1 0-1 0 0,1 0 1 0 0,-1 1-1 0 0,0-1 0 0 0,5 9 1 0 0,-8-12 25 0 0,-1 1 0 0 0,-1-1 1 0 0,1 1-1 0 0,0-1 0 0 0,-1 1 1 0 0,0 0-1 0 0,0 0 0 0 0,0-1 0 0 0,0 1 1 0 0,0 0-1 0 0,-1 0 0 0 0,0 0 0 0 0,0 0 1 0 0,0 0-1 0 0,-1 4 0 0 0,0-3 33 0 0,0 1-1 0 0,-1-1 0 0 0,0 0 1 0 0,0 0-1 0 0,0 0 0 0 0,0 0 1 0 0,-1 0-1 0 0,0 0 0 0 0,-6 7 1 0 0,-2 0 54 0 0,-1 0 1 0 0,0-1-1 0 0,0 0 1 0 0,-1-1-1 0 0,-1 0 1 0 0,-15 8-1 0 0,-14 7 114 0 0,-80 32 0 0 0,93-46-241 0 0,1-1 0 0 0,-1-2 0 0 0,-59 9 0 0 0,78-16-24 0 0,1 0 0 0 0,-15-1 0 0 0,23 0-86 0 0,-1 0 0 0 0,1 0 1 0 0,0-1-1 0 0,0 1 0 0 0,-1-1 0 0 0,1 1 0 0 0,0-1 0 0 0,0 0 1 0 0,0 0-1 0 0,0 0 0 0 0,0 0 0 0 0,0 0 0 0 0,0 0 0 0 0,0-1 1 0 0,0 1-1 0 0,0 0 0 0 0,-2-4 0 0 0,3 4-323 0 0,1 1 0 0 0,0-1 0 0 0,-1 0 0 0 0,1 0 0 0 0,-1 0 0 0 0,1 1 0 0 0,0-1 0 0 0,0 0 0 0 0,0 0 0 0 0,-1 0 0 0 0,1 0 0 0 0,0-1 0 0 0,3-15-6968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45:55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87 8087 0 0,'0'0'367'0'0,"0"-2"0"0"0,-1-2-213 0 0,1 0 0 0 0,1 0 0 0 0,-1 0 0 0 0,0 1 0 0 0,1-1 1 0 0,0 0-1 0 0,0 0 0 0 0,0 0 0 0 0,0 1 0 0 0,3-5 0 0 0,0-2 787 0 0,-4 9-811 0 0,0 0-1 0 0,0-1 1 0 0,0 1 0 0 0,0 0 0 0 0,0-1 0 0 0,0 1 0 0 0,0 0 0 0 0,-1-1-1 0 0,1 1 1 0 0,0 0 0 0 0,-1-1 0 0 0,0-1 0 0 0,-1-7 7980 0 0,-180 203-6260 0 0,177-188-1828 0 0,-36 32 182 0 0,-11 10-28 0 0,42-34-153 0 0,8-11-146 0 0,18-4-4445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45:55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6447 0 0,'0'0'7296'0'0,"6"18"-4904"0"0,2 0-2968 0 0,3-2-584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45:56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28 15231 0 0,'3'-7'233'0'0,"4"-13"1234"0"0,-7 19-1037 0 0,-12 5 632 0 0,-4 2-672 0 0,0 2 0 0 0,-17 9 0 0 0,-20 9 218 0 0,17-10-105 0 0,20-8-187 0 0,-30 9-1 0 0,-29 9 139 0 0,57-19-445 0 0,0 0 0 0 0,1 1 1 0 0,0 1-1 0 0,1 0 0 0 0,-1 2 1 0 0,2-1-1 0 0,-26 24 0 0 0,33-25-9 0 0,4 2 0 0 0,3-10 0 0 0,1 1 0 0 0,0 0 1 0 0,0-1-1 0 0,1 1 0 0 0,-1 0 0 0 0,0-1 0 0 0,0 1 0 0 0,1 0 1 0 0,-1-1-1 0 0,1 1 0 0 0,0-1 0 0 0,-1 1 0 0 0,1-1 0 0 0,0 1 0 0 0,0-1 1 0 0,0 0-1 0 0,1 2 0 0 0,0 0 0 0 0,0-1 0 0 0,1 0 0 0 0,-1-1 1 0 0,1 1-1 0 0,-1 0 0 0 0,1-1 0 0 0,0 1 0 0 0,5 1 0 0 0,1 0-7 0 0,0-1-1 0 0,1 0 1 0 0,-1 0-1 0 0,19 0 1 0 0,106 8-44 0 0,-124-9 124 0 0,12 0-52 0 0,-1 1 0 0 0,26 6 1 0 0,-42-7-27 0 0,0 0 0 0 0,0 1 1 0 0,0 0-1 0 0,0 0 0 0 0,-1 0 1 0 0,1 0-1 0 0,-1 1 0 0 0,1-1 1 0 0,-1 1-1 0 0,0 0 0 0 0,0 1 1 0 0,0-1-1 0 0,0 1 0 0 0,5 7 1 0 0,-8-10 13 0 0,0 1 1 0 0,0 0-1 0 0,0-1 0 0 0,0 1 1 0 0,0-1-1 0 0,-1 1 0 0 0,1 0 1 0 0,-1 0-1 0 0,1-1 1 0 0,-1 1-1 0 0,0 0 0 0 0,1 0 1 0 0,-1-1-1 0 0,0 1 0 0 0,0 0 1 0 0,0 0-1 0 0,-1 0 1 0 0,0 2-1 0 0,1-1 5 0 0,-1-1 0 0 0,0 0 1 0 0,-1 1-1 0 0,1-1 0 0 0,0 0 0 0 0,-1 0 0 0 0,1 0 1 0 0,-1 0-1 0 0,0 0 0 0 0,0 0 0 0 0,-3 2 0 0 0,-1 1 17 0 0,-1 0 0 0 0,0-1-1 0 0,0 0 1 0 0,0 0-1 0 0,0-1 1 0 0,-1 0 0 0 0,-10 2-1 0 0,-120 22 755 0 0,16-5-468 0 0,99-16-319 0 0,0 1 1 0 0,1 0 0 0 0,-27 15-1 0 0,43-20-61 0 0,0 1 0 0 0,0-1 0 0 0,-10 2 0 0 0,14-3-154 0 0,13-12-2766 0 0,4-2 1811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45:56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502 193 2303 0 0,'0'0'1804'0'0,"-11"2"4962"0"0,-7-4-1920 0 0,16 2-4079 0 0,1 0-583 0 0,0 0 0 0 0,-1 0 0 0 0,1-1 0 0 0,0 1 0 0 0,0 0 0 0 0,0-1 0 0 0,0 1 0 0 0,0-1 0 0 0,0 1 0 0 0,0-1 0 0 0,0 1 0 0 0,0-1 0 0 0,0 0 0 0 0,0 0 0 0 0,0 1 0 0 0,1-1 0 0 0,-1 0 0 0 0,0 0 0 0 0,-1-2 0 0 0,2 1-51 0 0,-1 0 1 0 0,0 0-1 0 0,1 0 0 0 0,0 0 1 0 0,0 0-1 0 0,-1 0 0 0 0,1 0 1 0 0,0 0-1 0 0,1 0 0 0 0,-1 0 1 0 0,1-4-1 0 0,8-32 667 0 0,-6 28-672 0 0,-1 0 1 0 0,0 1-1 0 0,0-1 0 0 0,0-13 0 0 0,-2 21-120 0 0,0-1 0 0 0,-1 1 1 0 0,1-1-1 0 0,0 1 0 0 0,-1-1 0 0 0,1 1 0 0 0,-1 0 0 0 0,0-1 0 0 0,0 1 1 0 0,0 0-1 0 0,0 0 0 0 0,0 0 0 0 0,0-1 0 0 0,-3-3 0 0 0,2 5-8 0 0,1 0 1 0 0,-1 0-1 0 0,1 0 0 0 0,-1 0 0 0 0,1 0 0 0 0,-1 0 0 0 0,0 0 0 0 0,1 0 1 0 0,-1 0-1 0 0,0 1 0 0 0,0-1 0 0 0,1 1 0 0 0,-1-1 0 0 0,0 1 1 0 0,0 0-1 0 0,0 0 0 0 0,0 0 0 0 0,1 0 0 0 0,-1 0 0 0 0,-3 0 0 0 0,-7 2-26 0 0,0 1 0 0 0,0 0 0 0 0,1 1 0 0 0,-1 0 0 0 0,1 1-1 0 0,-14 8 1 0 0,1 0-11 0 0,-37 30 0 0 0,30-18 29 0 0,2 0 0 0 0,1 2-1 0 0,1 1 1 0 0,1 1 0 0 0,-42 63 0 0 0,64-86 14 0 0,1 0-1 0 0,-1 0 1 0 0,1 1 0 0 0,1-1 0 0 0,-1 1 0 0 0,1 0 0 0 0,0-1-1 0 0,1 1 1 0 0,-1 0 0 0 0,0 12 0 0 0,3-19-4 0 0,-1 1-1 0 0,0-1 1 0 0,0 1 0 0 0,0-1 0 0 0,0 1 0 0 0,0-1 0 0 0,1 1 0 0 0,-1-1-1 0 0,0 1 1 0 0,1-1 0 0 0,-1 0 0 0 0,0 1 0 0 0,0-1 0 0 0,1 1-1 0 0,-1-1 1 0 0,1 0 0 0 0,-1 1 0 0 0,0-1 0 0 0,1 0 0 0 0,-1 0-1 0 0,1 1 1 0 0,-1-1 0 0 0,1 0 0 0 0,-1 0 0 0 0,1 0 0 0 0,-1 0-1 0 0,1 1 1 0 0,0-1 0 0 0,3 1 6 0 0,-1 0 0 0 0,1 0 1 0 0,0 0-1 0 0,-1 0 0 0 0,1-1 0 0 0,0 0 0 0 0,0 0 0 0 0,-1 0 0 0 0,1 0 1 0 0,0 0-1 0 0,-1-1 0 0 0,1 0 0 0 0,4-1 0 0 0,8-3 69 0 0,25-11 0 0 0,-32 12-68 0 0,24-10 7 0 0,-1-2 0 0 0,0-1 0 0 0,-1-2 0 0 0,0-1 0 0 0,-2-1-1 0 0,47-45 1 0 0,-63 55-46 0 0,-10 9-20 0 0,-9 7-13 0 0,6-5 63 0 0,-18 16-24 0 0,-19 22 0 0 0,32-33 21 0 0,1 1-1 0 0,0-1 1 0 0,0 1 0 0 0,0 0 0 0 0,1 1 0 0 0,0-1-1 0 0,0 0 1 0 0,-3 14 0 0 0,5-8-45 0 0,1-11 22 0 0,1 0-1 0 0,0 0 1 0 0,0 0-1 0 0,-1 0 1 0 0,1 0 0 0 0,0 0-1 0 0,0 0 1 0 0,0 0-1 0 0,0 0 1 0 0,0 0-1 0 0,0 0 1 0 0,0-1-1 0 0,1 1 1 0 0,-1 0 0 0 0,0-1-1 0 0,0 1 1 0 0,1-1-1 0 0,-1 1 1 0 0,0-1-1 0 0,0 0 1 0 0,1 1 0 0 0,-1-1-1 0 0,2 0 1 0 0,4 1-158 0 0,0 0 0 0 0,0-1 1 0 0,9-1-1 0 0,13-4-1291 0 0,4-2-401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45:57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709 136 15119 0 0,'20'-26'671'0'0,"23"-24"-1"0"0,-35 42-395 0 0,0 0 1 0 0,0 1-1 0 0,1 0 0 0 0,0 0 1 0 0,0 1-1 0 0,18-9 0 0 0,-24 14 1436 0 0,-1 12-942 0 0,-2-10-748 0 0,0 0-1 0 0,1 0 1 0 0,-1 0-1 0 0,0 1 1 0 0,0-1-1 0 0,0 0 1 0 0,1 0-1 0 0,-1 1 1 0 0,-1-1-1 0 0,1 0 1 0 0,0 0-1 0 0,-1 3 1 0 0,-3 8 160 0 0,-1 1 0 0 0,-1-1 0 0 0,0 1 0 0 0,-12 17 0 0 0,3-4 59 0 0,-62 100 704 0 0,-124 155 0 0 0,150-209-831 0 0,-46 84 0 0 0,24-36-59 0 0,-151 214-71 0 0,148-232-1182 0 0,75-101 740 0 0,5-13-8424 0 0,2-3 2873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45:57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11975 0 0,'2'0'6155'0'0,"11"-4"-5341"0"0,81-27 2768 0 0,-36 13-2685 0 0,112-19-1 0 0,-99 27-631 0 0,168-22 910 0 0,-80 15-3335 0 0,-138 15 352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45:57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1 7831 0 0,'0'0'3791'0'0,"-1"2"-2155"0"0,0 10-1026 0 0,-1 1 0 0 0,-1-1 0 0 0,0 0 0 0 0,-1 0 0 0 0,0 0 0 0 0,-9 17 1 0 0,-2-2-202 0 0,-32 60 660 0 0,-135 237 1130 0 0,158-285-2031 0 0,-137 203 657 0 0,68-106-547 0 0,23-39-194 0 0,-22 36-95 0 0,91-133-3 0 0,1 1-1 0 0,-1-1 1 0 0,1 1 0 0 0,0-1 0 0 0,0 1 0 0 0,-1-1-1 0 0,1 1 1 0 0,0-1 0 0 0,0 1 0 0 0,0-1-1 0 0,-1 1 1 0 0,1 0 0 0 0,0-1 0 0 0,0 1 0 0 0,0-1-1 0 0,0 2 1 0 0,0-2-11 0 0,1 0 0 0 0,-1 1 0 0 0,0-1 0 0 0,0 0 0 0 0,0 0 0 0 0,0 0-1 0 0,1 0 1 0 0,-1 0 0 0 0,0 0 0 0 0,0 1 0 0 0,1-1 0 0 0,-1 0 0 0 0,0 0 0 0 0,0 0 0 0 0,0 0 0 0 0,1 0 0 0 0,-1 0 0 0 0,0 0-1 0 0,0 0 1 0 0,1 0 0 0 0,-1 0 0 0 0,0 0 0 0 0,0 0 0 0 0,0 0 0 0 0,1 0 0 0 0,-1 0 0 0 0,0 0 0 0 0,1-1 0 0 0,21-9-1859 0 0,-1-4-54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45:58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7 8287 0 0,'-1'2'639'0'0,"-5"14"-506"0"0,-5 13 830 0 0,11-28-760 0 0,0 1 0 0 0,-1-1 1 0 0,1 1-1 0 0,0-1 0 0 0,0 1 1 0 0,0-1-1 0 0,0 1 1 0 0,0-1-1 0 0,0 1 0 0 0,1-1 1 0 0,-1 1-1 0 0,0-1 0 0 0,1 1 1 0 0,-1-1-1 0 0,1 0 0 0 0,0 1 1 0 0,0 0-1 0 0,2 1 90 0 0,-1 0 0 0 0,1 0 0 0 0,0 0 0 0 0,0 0-1 0 0,0-1 1 0 0,1 0 0 0 0,-1 1 0 0 0,1-1 0 0 0,-1 0 0 0 0,1-1 0 0 0,-1 1 0 0 0,1-1 0 0 0,0 1-1 0 0,0-1 1 0 0,0-1 0 0 0,0 1 0 0 0,0 0 0 0 0,0-1 0 0 0,6 0 0 0 0,9 0 334 0 0,-1-1 0 0 0,37-7 0 0 0,-28 4-130 0 0,229-55 1365 0 0,-182 39-1590 0 0,-58 13-219 0 0,-13 6-133 0 0,0-1 0 0 0,0 1 0 0 0,0 0-1 0 0,-1 0 1 0 0,1 0 0 0 0,0 1-1 0 0,4-2 1 0 0,-31-5-440 0 0,15 7 429 0 0,0 0 0 0 0,-1 1-1 0 0,1 0 1 0 0,0 0 0 0 0,-1 1-1 0 0,-15 5 1 0 0,-54 26-109 0 0,44-17 159 0 0,-6 2 56 0 0,-102 47-72 0 0,118-52 70 0 0,1 2-1 0 0,0 0 1 0 0,-34 30-1 0 0,45-35 34 0 0,-29 30 36 0 0,38-36-73 0 0,1 0 1 0 0,-1 1-1 0 0,0 0 1 0 0,1-1-1 0 0,0 1 1 0 0,1 1 0 0 0,-4 7-1 0 0,5-12-6 0 0,1 0 0 0 0,-1 0-1 0 0,1 0 1 0 0,0 1 0 0 0,0-1 0 0 0,0 0-1 0 0,0 0 1 0 0,0 0 0 0 0,0 1 0 0 0,0-1-1 0 0,0 0 1 0 0,0 0 0 0 0,0 0 0 0 0,0 0-1 0 0,1 1 1 0 0,-1-1 0 0 0,1 0 0 0 0,-1 0-1 0 0,1 0 1 0 0,-1 0 0 0 0,1 0 0 0 0,0 0-1 0 0,-1 0 1 0 0,1 0 0 0 0,0 0 0 0 0,0 0-1 0 0,0 0 1 0 0,-1 0 0 0 0,1-1 0 0 0,0 1-1 0 0,0 0 1 0 0,0-1 0 0 0,0 1 0 0 0,0-1-1 0 0,1 1 1 0 0,-1-1 0 0 0,2 1 0 0 0,3 1-11 0 0,0 0 0 0 0,1-1 0 0 0,-1 0 0 0 0,0 0 0 0 0,13 0 0 0 0,14-2-807 0 0,52-8-1 0 0,-8-7-5010 0 0,-22 3-586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7:13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13071 0 0,'0'0'1186'0'0,"3"-1"-978"0"0,-3 0-226 0 0,10-6 539 0 0,-1 0 1 0 0,1 1 0 0 0,0 0-1 0 0,0 1 1 0 0,20-8 0 0 0,-27 12 124 0 0,-1 3-515 0 0,0-1-1 0 0,0 0 1 0 0,0 1 0 0 0,0 0-1 0 0,-1-1 1 0 0,1 1-1 0 0,0 0 1 0 0,-1 0-1 0 0,1 0 1 0 0,-1 0-1 0 0,0 0 1 0 0,0 0 0 0 0,0 0-1 0 0,0 0 1 0 0,0 0-1 0 0,0 1 1 0 0,0-1-1 0 0,-1 0 1 0 0,1 1 0 0 0,-1-1-1 0 0,1 1 1 0 0,-1-1-1 0 0,0 0 1 0 0,-1 5-1 0 0,0 7 39 0 0,0-1-1 0 0,-1 1 0 0 0,-6 17 0 0 0,4-11 47 0 0,1-10-142 0 0,2-6-53 0 0,0 0 0 0 0,0 0 0 0 0,0 0 0 0 0,1 0 0 0 0,0 0 0 0 0,0 0 0 0 0,0 0 0 0 0,1 7 0 0 0,0-3-2 0 0,-1-3 68 0 0,0-1-1 0 0,0 1 1 0 0,1-1 0 0 0,-1 0 0 0 0,1 1-1 0 0,0-1 1 0 0,0 0 0 0 0,1 0-1 0 0,3 8 1 0 0,-4-10 41 0 0,-1-2-120 0 0,0 0 0 0 0,0 1 0 0 0,0-1 0 0 0,0 0 0 0 0,1 0-1 0 0,-1 1 1 0 0,0-1 0 0 0,0 0 0 0 0,0 0 0 0 0,1 0 0 0 0,-1 1 0 0 0,0-1 0 0 0,0 0 0 0 0,0 0 0 0 0,1 0 0 0 0,-1 0 0 0 0,0 1 0 0 0,1-1 0 0 0,-1 0 0 0 0,0 0 0 0 0,0 0 0 0 0,1 0-1 0 0,-1 0 1 0 0,0 0 0 0 0,1 0 0 0 0,-1 0 1 0 0,1 0 0 0 0,-1 0-1 0 0,0 0 1 0 0,1 0-1 0 0,-1 0 1 0 0,0 1 0 0 0,0-1-1 0 0,1 0 1 0 0,-1 0 0 0 0,0 0-1 0 0,0 0 1 0 0,1 0-1 0 0,-1 0 1 0 0,0 1 0 0 0,0-1-1 0 0,1 0 1 0 0,-1 0-1 0 0,0 0 1 0 0,0 1 0 0 0,0-1-1 0 0,1 0 1 0 0,-1 0 0 0 0,0 1-1 0 0,0-1 1 0 0,0 1-1 0 0,14-2 280 0 0,-10 1-259 0 0,-1-1 0 0 0,1 0 0 0 0,-1 0 0 0 0,0-1 0 0 0,0 1 0 0 0,0-1 0 0 0,0 1 0 0 0,0-1 0 0 0,0 0 0 0 0,0 0 0 0 0,0 0 0 0 0,-1-1 0 0 0,1 1 0 0 0,-1-1 0 0 0,4-3 0 0 0,4-8-36 0 0,16-26 1 0 0,-23 36-19 0 0,6-12 15 0 0,8-21 1 0 0,-15 31-1 0 0,-1 4-73 0 0,-2 3-1046 0 0,-3 3 1111 0 0,1 0 0 0 0,-1 0-1 0 0,1 0 1 0 0,0 1 0 0 0,0-1-1 0 0,1 1 1 0 0,-1 0-1 0 0,1-1 1 0 0,0 1 0 0 0,1 0-1 0 0,-1 0 1 0 0,0 6-1 0 0,0 6-22 0 0,3-13 40 0 0,0 1 0 0 0,-1 0 0 0 0,2-1 1 0 0,-1 1-1 0 0,3 5 0 0 0,5 12 0 0 0,-5-17 3 0 0,0-2 13 0 0,2 4 53 0 0,0-1 0 0 0,0 0 0 0 0,0 0-1 0 0,1-1 1 0 0,9 6 0 0 0,37 20 878 0 0,-38-26-776 0 0,-13-4 39 0 0,-1-2-129 0 0,4-8-57 0 0,-1 1 0 0 0,-1-1 0 0 0,0 0 0 0 0,0 0 0 0 0,0 0 0 0 0,1-15 0 0 0,-1 9 10 0 0,8-25-1 0 0,-6 30-153 0 0,0 0-1 0 0,0 0 0 0 0,1 0 1 0 0,0 0-1 0 0,1 1 1 0 0,0 0-1 0 0,1 0 1 0 0,10-9-1 0 0,13-9-869 0 0,33-22-1 0 0,-27 21 393 0 0,35-25-3344 0 0,-36 27-2624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45:58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394 123 9215 0 0,'12'-8'922'0'0,"-2"-1"1"0"0,1 0-1 0 0,-1 0 0 0 0,-1-1 0 0 0,0 0 0 0 0,12-17 0 0 0,-19 23-587 0 0,1 0 0 0 0,-1 1 1 0 0,0-1-1 0 0,0 0 0 0 0,-1 0 0 0 0,1 0 1 0 0,-1 0-1 0 0,1-5 0 0 0,-17 11 148 0 0,-2 3-368 0 0,0 0-1 0 0,1 1 1 0 0,-1 1 0 0 0,-16 9 0 0 0,3-2 60 0 0,-9 6 98 0 0,1 2 0 0 0,1 1 1 0 0,2 2-1 0 0,0 2 0 0 0,1 1 0 0 0,-43 47 0 0 0,67-65-210 0 0,1 0 0 0 0,-9 15 0 0 0,16-23-45 0 0,0 1-1 0 0,0 0 1 0 0,1 0 0 0 0,-1 0-1 0 0,1 0 1 0 0,0 0-1 0 0,0 0 1 0 0,0 1 0 0 0,0-1-1 0 0,1 0 1 0 0,-1 0 0 0 0,1 1-1 0 0,0-1 1 0 0,0 6-1 0 0,0-8 9 0 0,1 0 0 0 0,-1 1-1 0 0,1-1 1 0 0,-1 0-1 0 0,1 0 1 0 0,0 1-1 0 0,-1-1 1 0 0,1 0-1 0 0,0 0 1 0 0,0 0-1 0 0,0 0 1 0 0,0 0-1 0 0,0 0 1 0 0,0 0-1 0 0,0 0 1 0 0,3 1-1 0 0,18 9 184 0 0,-4-5-153 0 0,0 0 0 0 0,0-1 0 0 0,1-1 0 0 0,0-1 0 0 0,-1-1 0 0 0,1 0 0 0 0,0-2 0 0 0,0 0 0 0 0,34-5 0 0 0,-38 1-56 0 0,-4-2 0 0 0,-10 5-7 0 0,0-1 0 0 0,0 0 0 0 0,-1 0 0 0 0,1 0 0 0 0,0 0 0 0 0,-1 0 0 0 0,0 0 1 0 0,1 0-1 0 0,-1 1 0 0 0,0-1 0 0 0,0 0 0 0 0,0 0 0 0 0,0-3 0 0 0,1-12-72 0 0,-1 14 72 0 0,1 1 0 0 0,-1-1 1 0 0,0 1-1 0 0,0-1 0 0 0,0 1 0 0 0,0-1 0 0 0,0 1 0 0 0,0-1 1 0 0,-1 1-1 0 0,1-1 0 0 0,-1 1 0 0 0,0 0 0 0 0,1-1 0 0 0,-1 1 0 0 0,0 0 1 0 0,-1-1-1 0 0,1 1 0 0 0,0 0 0 0 0,-1 0 0 0 0,1 0 0 0 0,-1 0 1 0 0,1 0-1 0 0,-1 1 0 0 0,0-1 0 0 0,0 0 0 0 0,0 1 0 0 0,0-1 0 0 0,0 1 1 0 0,0 0-1 0 0,0 0 0 0 0,-1 0 0 0 0,1 0 0 0 0,0 0 0 0 0,-1 0 0 0 0,1 0 1 0 0,-4 0-1 0 0,5 1-97 0 0,-1 1-11 0 0,-9 3 52 0 0,0 2-1 0 0,0 0 0 0 0,0 0 1 0 0,1 1-1 0 0,0 0 1 0 0,1 1-1 0 0,0 0 0 0 0,0 1 1 0 0,0 0-1 0 0,1 0 1 0 0,0 0-1 0 0,-7 14 0 0 0,9-12 51 0 0,5 0 13 0 0,1-10-13 0 0,1 0 1 0 0,-1 0-1 0 0,1 1 0 0 0,-1-1 0 0 0,1 0 1 0 0,0 0-1 0 0,0 0 0 0 0,-1 0 0 0 0,1 0 0 0 0,0 0 1 0 0,0 0-1 0 0,0 0 0 0 0,0 0 0 0 0,0-1 1 0 0,0 1-1 0 0,0 0 0 0 0,1 0 0 0 0,-1-1 0 0 0,0 1 1 0 0,0-1-1 0 0,0 1 0 0 0,1-1 0 0 0,-1 0 1 0 0,0 1-1 0 0,1-1 0 0 0,0 0 0 0 0,3 1-888 0 0,0-1 0 0 0,-1 0 0 0 0,1 1 0 0 0,0-2-1 0 0,-1 1 1 0 0,6-1 0 0 0,10-5-5702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45:58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 14079 0 0,'13'-8'646'0'0,"-10"6"-16"0"0,-2 1-403 0 0,6-3 1698 0 0,-7 5-1775 0 0,0 0 0 0 0,-1 0-1 0 0,1 0 1 0 0,0 0 0 0 0,-1 0-1 0 0,1 0 1 0 0,-1 0 0 0 0,1 0-1 0 0,-1 0 1 0 0,1 0 0 0 0,-1 0-1 0 0,0-1 1 0 0,1 1 0 0 0,-1 0-1 0 0,0 0 1 0 0,-1 1 0 0 0,-16 11 82 0 0,15-12-71 0 0,-193 105 1151 0 0,85-51-1227 0 0,86-38-32 0 0,24-16-53 0 0,1-1 0 0 0,0 0 0 0 0,-1 0 0 0 0,1 1 0 0 0,-1-1 0 0 0,1 0 0 0 0,0 1 0 0 0,-1-1 0 0 0,1 0 0 0 0,0 1 0 0 0,0-1 0 0 0,-1 0 0 0 0,1 1 0 0 0,0-1 0 0 0,0 1 0 0 0,-1-1 0 0 0,1 0 0 0 0,0 1 0 0 0,0-1 0 0 0,0 1 0 0 0,0 1 0 0 0,0 0 0 0 0,1-1 0 0 0,-1 1 0 0 0,1 0 0 0 0,0-1 0 0 0,-1 1 0 0 0,1-1 0 0 0,0 1 0 0 0,0-1 0 0 0,0 1 0 0 0,0-1 0 0 0,0 0 0 0 0,0 1 0 0 0,3 1 0 0 0,24 20 0 0 0,-16-13 0 0 0,55 39 0 0 0,-54-37 0 0 0,-11-7 0 0 0,-2-2 0 0 0,2 0 0 0 0,-1 1 0 0 0,0-1 0 0 0,0 1 0 0 0,0-1 0 0 0,0 1 0 0 0,-1 0 0 0 0,1-1 0 0 0,-1 1 0 0 0,0 0 0 0 0,0-1 0 0 0,0 1 0 0 0,-1 0 0 0 0,1 0 0 0 0,-1-1 0 0 0,0 1 0 0 0,0-1 0 0 0,-2 5 0 0 0,0-3 0 0 0,1 0 0 0 0,-1-1 0 0 0,0 1 0 0 0,-1-1 0 0 0,1 1 0 0 0,-1-1 0 0 0,0 0 0 0 0,0 0 0 0 0,0-1 0 0 0,-10 7 0 0 0,9-7-3 0 0,0 0 0 0 0,0 0 0 0 0,-1 0 0 0 0,0-1 0 0 0,1 0 0 0 0,-1 0 0 0 0,0 0-1 0 0,0-1 1 0 0,0 0 0 0 0,-12 1 0 0 0,15-2-8 0 0,-1 0 0 0 0,1 0 0 0 0,-1-1 0 0 0,0 1 0 0 0,1-1 0 0 0,-1 0-1 0 0,1 0 1 0 0,-1 0 0 0 0,1 0 0 0 0,0-1 0 0 0,-1 0 0 0 0,1 1 0 0 0,0-1 0 0 0,0 0 0 0 0,0 0 0 0 0,1-1-1 0 0,-1 1 1 0 0,0-1 0 0 0,-4-4 0 0 0,6 5-215 0 0,0 0 0 0 0,0 0-1 0 0,0 0 1 0 0,0 0 0 0 0,1 0-1 0 0,-1 0 1 0 0,0 0 0 0 0,1 0-1 0 0,0-1 1 0 0,-1 1 0 0 0,1 0-1 0 0,0 0 1 0 0,0 0 0 0 0,0-5 0 0 0,2-6-6460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45:59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21 17935 0 0,'10'-17'827'0'0,"-8"14"1202"0"0,-3 5-1721 0 0,-20 37 544 0 0,-22 60-1 0 0,3-6-315 0 0,-274 455 680 0 0,163-297-1113 0 0,107-169-70 0 0,-38 100 0 0 0,68-142-1229 0 0,26-41-745 0 0,4-3 234 0 0,3-3-69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45:59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1839 0 0,'3'0'8264'0'0,"28"-2"-264"0"0,19-7-4227 0 0,18-3-2370 0 0,-4 10-20 0 0,113 10 1 0 0,8 0-612 0 0,-110-8-646 0 0,73-4-154 0 0,-109 0-1349 0 0,0 2-4757 0 0,-1 0-2208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0:23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706 280 3223 0 0,'69'-49'1863'0'0,"-33"22"2043"0"0,51-28 0 0 0,-62 41-3097 0 0,-1-1-1 0 0,-1-2 1 0 0,-1 0 0 0 0,0-1 0 0 0,-1-1-1 0 0,20-24 1 0 0,-38 38 98 0 0,-5 4-350 0 0,-9 6-192 0 0,-19 12-486 0 0,29-17 176 0 0,-160 87 8 0 0,-18 12-9 0 0,88-46-42 0 0,-156 100 40 0 0,210-128-52 0 0,-38 28 0 0 0,65-45 0 0 0,1 0 0 0 0,0 1 0 0 0,0 0 0 0 0,1 0 0 0 0,-9 14 0 0 0,15-20-6 0 0,0 0 1 0 0,1 0-1 0 0,-1 0 0 0 0,1 0 1 0 0,-1 1-1 0 0,1-1 0 0 0,0 0 1 0 0,1 1-1 0 0,-1-1 0 0 0,0 7 1 0 0,1-9 1 0 0,0 1 1 0 0,0-1-1 0 0,0 0 1 0 0,0 1 0 0 0,1-1-1 0 0,-1 1 1 0 0,1-1-1 0 0,-1 1 1 0 0,1-1 0 0 0,-1 0-1 0 0,1 1 1 0 0,0-1 0 0 0,-1 0-1 0 0,1 0 1 0 0,0 1-1 0 0,0-1 1 0 0,0 0 0 0 0,0 0-1 0 0,0 0 1 0 0,0 0 0 0 0,0 0-1 0 0,0 0 1 0 0,1-1-1 0 0,-1 1 1 0 0,0 0 0 0 0,1 0-1 0 0,1 0 1 0 0,5 1-36 0 0,-1 0 0 0 0,0 0-1 0 0,1-1 1 0 0,0 1 0 0 0,-1-2 0 0 0,1 1 0 0 0,-1-1 0 0 0,1-1-1 0 0,0 1 1 0 0,12-4 0 0 0,9-2-89 0 0,41-17-1 0 0,-19 6 21 0 0,41-9 119 0 0,154-25 1 0 0,-229 49 100 0 0,0 1 1 0 0,0 0-1 0 0,0 1 1 0 0,0 0-1 0 0,1 2 1 0 0,31 6-1 0 0,-43-6-72 0 0,0 0 1 0 0,-1 0-1 0 0,1 0 0 0 0,-1 1 0 0 0,1 0 0 0 0,-1 0 0 0 0,0 0 0 0 0,0 1 0 0 0,8 7 0 0 0,-10-7-28 0 0,0 0 0 0 0,0 0-1 0 0,0 0 1 0 0,0 0 0 0 0,-1 0-1 0 0,0 1 1 0 0,0-1 0 0 0,0 1-1 0 0,0-1 1 0 0,-1 1 0 0 0,0 0-1 0 0,0-1 1 0 0,1 10 0 0 0,-2-8 13 0 0,1 1 0 0 0,-2-1 1 0 0,1 0-1 0 0,-1 1 1 0 0,1-1-1 0 0,-2 0 0 0 0,1 1 1 0 0,-1-1-1 0 0,0 0 1 0 0,-5 10-1 0 0,2-7 5 0 0,0 0 1 0 0,-1 0-1 0 0,0-1 1 0 0,0 0-1 0 0,-1 0 1 0 0,-8 7-1 0 0,-7 3 37 0 0,0 0-1 0 0,-1-2 0 0 0,-48 26 0 0 0,13-14 8 0 0,-1-3 0 0 0,-92 26 0 0 0,135-46-61 0 0,-21 5 2 0 0,1-1 0 0 0,-73 8 0 0 0,82-15-9 0 0,0-1 0 0 0,1-1-1 0 0,-1-2 1 0 0,-49-8 0 0 0,66 7-66 0 0,1 1 1 0 0,-1-2-1 0 0,1 1 0 0 0,-1-1 0 0 0,1-1 0 0 0,0 1 0 0 0,1-2 1 0 0,-1 1-1 0 0,1-1 0 0 0,0 0 0 0 0,1-1 0 0 0,-1 0 1 0 0,1 0-1 0 0,1-1 0 0 0,-1 0 0 0 0,1 0 0 0 0,1 0 1 0 0,0-1-1 0 0,0 0 0 0 0,-7-16 0 0 0,12 24-154 0 0,3 2-322 0 0,0 0 482 0 0,0 0 0 0 0,0 0 1 0 0,0 0-1 0 0,0 1 0 0 0,0 0 0 0 0,0-1 0 0 0,0 1 0 0 0,4 4 0 0 0,-1-2-39 0 0,40 30-1753 0 0,-19-16 36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0:23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17 14111 0 0,'10'-14'646'0'0,"-8"11"571"0"0,-3 4-854 0 0,-15 2-85 0 0,1 1 0 0 0,-1 1 0 0 0,1 1 0 0 0,1 0 0 0 0,-1 0 0 0 0,1 2 0 0 0,0 0 0 0 0,-20 16 0 0 0,26-19-184 0 0,-15 10 155 0 0,1 1-1 0 0,1 1 0 0 0,1 0 1 0 0,-30 34-1 0 0,27-22 180 0 0,-34 57 0 0 0,51-76-346 0 0,1 1-1 0 0,0-1 1 0 0,0 2 0 0 0,1-1-1 0 0,0 0 1 0 0,1 1-1 0 0,1 0 1 0 0,0-1 0 0 0,-1 20-1 0 0,3-27-51 0 0,0 0-1 0 0,0-1 1 0 0,1 1-1 0 0,-1 0 1 0 0,1 0-1 0 0,0-1 1 0 0,0 1-1 0 0,0 0 1 0 0,1-1-1 0 0,-1 1 1 0 0,1-1-1 0 0,0 0 1 0 0,3 5-1 0 0,-3-6-14 0 0,-1-1-1 0 0,0 0 0 0 0,1 0 0 0 0,-1 1 0 0 0,0-1 1 0 0,1 0-1 0 0,0 0 0 0 0,-1 0 0 0 0,1-1 1 0 0,0 1-1 0 0,-1 0 0 0 0,1-1 0 0 0,0 1 0 0 0,0-1 1 0 0,-1 1-1 0 0,1-1 0 0 0,0 0 0 0 0,0 0 1 0 0,0 0-1 0 0,-1 0 0 0 0,1 0 0 0 0,0 0 1 0 0,0 0-1 0 0,0 0 0 0 0,0-1 0 0 0,-1 1 0 0 0,1-1 1 0 0,0 0-1 0 0,2 0 0 0 0,31-17 197 0 0,0-1-1 0 0,45-32 1 0 0,-77 48-195 0 0,21-13 62 0 0,-2-1 1 0 0,29-28-1 0 0,-41 34-72 0 0,0 0 1 0 0,-1 0-1 0 0,0-1 1 0 0,0 0-1 0 0,-1 0 1 0 0,9-20-1 0 0,-15 27-12 0 0,-1 0-1 0 0,1 0 1 0 0,-1 0-1 0 0,0 0 1 0 0,0-1-1 0 0,0 1 1 0 0,-1 0-1 0 0,0 0 1 0 0,0-1-1 0 0,0 1 1 0 0,-1 0 0 0 0,0 0-1 0 0,0-1 1 0 0,0 1-1 0 0,0 0 1 0 0,-3-5-1 0 0,2 6-23 0 0,0-1 0 0 0,0 1 0 0 0,0 0 0 0 0,-1 0 0 0 0,1 1 0 0 0,-1-1 0 0 0,0 0 0 0 0,0 1 0 0 0,0 0 0 0 0,-1-1 0 0 0,1 1 0 0 0,-1 1 0 0 0,0-1 0 0 0,0 0 0 0 0,1 1 0 0 0,-2 0 0 0 0,1 0 0 0 0,-7-2 0 0 0,0 1-120 0 0,0 0-1 0 0,-1 1 1 0 0,0 0 0 0 0,1 1-1 0 0,-16 0 1 0 0,21 1 46 0 0,0 0 1 0 0,0 1-1 0 0,1 0 1 0 0,-1 0-1 0 0,0 0 1 0 0,1 1-1 0 0,-1 0 1 0 0,1 0-1 0 0,0 0 1 0 0,-1 0-1 0 0,1 1 1 0 0,-7 5-1 0 0,11-7-334 0 0,28-2-3913 0 0,-8-3 2852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0:23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80 10135 0 0,'41'-72'6451'0'0,"-39"64"-1644"0"0,-10 17-4622 0 0,0 1 0 0 0,1 0 0 0 0,0 0 1 0 0,-6 11-1 0 0,-23 49-216 0 0,25-46 120 0 0,-212 506 201 0 0,171-397-262 0 0,14-46-1123 0 0,-8 20-2712 0 0,42-96-2763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0:24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 17503 0 0,'-7'-8'1872'0'0,"6"8"-1860"0"0,1-1-1 0 0,-1 1 1 0 0,0 0 0 0 0,0-1-1 0 0,0 1 1 0 0,0 0-1 0 0,1 0 1 0 0,-1-1-1 0 0,0 1 1 0 0,0 0 0 0 0,0 0-1 0 0,0 0 1 0 0,0 0-1 0 0,0 0 1 0 0,1 0 0 0 0,-1 0-1 0 0,0 1 1 0 0,0-1-1 0 0,0 0 1 0 0,0 0 0 0 0,-1 1-1 0 0,-2 1 62 0 0,0-1-22 0 0,-1 0 0 0 0,1 0 1 0 0,0 1-1 0 0,-1 0 0 0 0,1-1 0 0 0,0 2 0 0 0,0-1 0 0 0,0 0 0 0 0,1 1 0 0 0,-1 0 1 0 0,1-1-1 0 0,-1 1 0 0 0,1 1 0 0 0,0-1 0 0 0,0 0 0 0 0,0 1 0 0 0,1 0 0 0 0,-5 7 1 0 0,1 0-9 0 0,1 1 0 0 0,1-1 1 0 0,0 1-1 0 0,1 0 1 0 0,-4 21-1 0 0,3-10 18 0 0,1 2 0 0 0,1 41 0 0 0,2-57 1 0 0,0 1 0 0 0,1-1 1 0 0,1 1-1 0 0,0-1 0 0 0,0 0 1 0 0,1 0-1 0 0,0 0 0 0 0,0 0 1 0 0,1 0-1 0 0,5 8 0 0 0,-8-15 2 0 0,1 1-1 0 0,0-1 1 0 0,-1 0-1 0 0,1 0 0 0 0,0 0 1 0 0,0 0-1 0 0,0 0 1 0 0,0 0-1 0 0,1 0 1 0 0,-1-1-1 0 0,0 1 1 0 0,1-1-1 0 0,-1 0 0 0 0,1 0 1 0 0,-1 0-1 0 0,1 0 1 0 0,0 0-1 0 0,-1 0 1 0 0,1-1-1 0 0,0 1 1 0 0,0-1-1 0 0,-1 0 1 0 0,1 0-1 0 0,0 0 0 0 0,0 0 1 0 0,0 0-1 0 0,-1-1 1 0 0,1 1-1 0 0,0-1 1 0 0,0 0-1 0 0,4-1 1 0 0,1-2 75 0 0,0 0 0 0 0,0 0 0 0 0,0 0 0 0 0,0-1 0 0 0,-1-1 0 0 0,0 1 1 0 0,0-1-1 0 0,9-10 0 0 0,9-13-52 0 0,40-62 1 0 0,3-5-874 0 0,-33 51-736 0 0,-9 11-5421 0 0,-11 17 44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0:24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10 17479 0 0,'0'0'796'0'0,"0"-2"-12"0"0,3-4-422 0 0,-3 5 579 0 0,-1 2-810 0 0,-1 0 0 0 0,0 0 0 0 0,1 0 0 0 0,-1 0 0 0 0,0 1 0 0 0,1-1 0 0 0,0 0 0 0 0,-1 1 0 0 0,-1 2 0 0 0,2-3-25 0 0,-8 11 152 0 0,1 1 1 0 0,0-1-1 0 0,1 1 0 0 0,-11 26 1 0 0,-16 60 47 0 0,32-95-299 0 0,-42 165-7 0 0,-20 59 0 0 0,-133 213 89 0 0,61-150 14 0 0,95-180-2288 0 0,41-111 2117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0:24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30 137 16847 0 0,'-7'-1'258'0'0,"-14"3"1346"0"0,20-2-1227 0 0,13 8 430 0 0,-11-7-709 0 0,3 0 9 0 0,0 1-1 0 0,0-1 1 0 0,0 0 0 0 0,0 0-1 0 0,0-1 1 0 0,1 1-1 0 0,-1-1 1 0 0,0 0-1 0 0,0 0 1 0 0,7-1 0 0 0,45-9 574 0 0,-34 5-452 0 0,240-60 409 0 0,-43 9-279 0 0,-199 51-1457 0 0,1 1 0 0 0,-1 0 0 0 0,1 2 0 0 0,41 0 0 0 0,-53 4-828 0 0</inkml:trace>
  <inkml:trace contextRef="#ctx0" brushRef="#br0" timeOffset="1">864 133 14599 0 0,'0'0'664'0'0,"1"2"-8"0"0,-1 8-405 0 0,1 1 0 0 0,-2-1-1 0 0,1 0 1 0 0,-1 0-1 0 0,-1 0 1 0 0,-4 16 0 0 0,-24 63 3645 0 0,13-41-3039 0 0,0-5-193 0 0,11-28-592 0 0,0 0-1 0 0,-6 31 1 0 0,12-45-839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7:13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0 3679 0 0,'0'0'392'0'0,"-9"13"-392"0"0,-4 1 0 0 0,-1-1 832 0 0,0 5 144 0 0,-3 0 32 0 0,1 0-3664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0:25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13 17215 0 0,'-11'-13'1872'0'0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0:25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53 15551 0 0,'0'0'1408'0'0,"-2"0"-1162"0"0,-12 10-127 0 0,1 0 1 0 0,0 1-1 0 0,1 0 1 0 0,0 0 0 0 0,1 2-1 0 0,0-1 1 0 0,1 2-1 0 0,0-1 1 0 0,1 1-1 0 0,1 0 1 0 0,0 1 0 0 0,-10 27-1 0 0,12-25-15 0 0,1 1 1 0 0,0 0-1 0 0,1 0 0 0 0,1 0 0 0 0,-1 31 1 0 0,4-48-77 0 0,0 1 0 0 0,0-1 0 0 0,0 1 0 0 0,0-1 0 0 0,0 1 0 0 0,1-1 0 0 0,-1 1 0 0 0,0 0 0 0 0,1-1 0 0 0,-1 1 0 0 0,1-1 0 0 0,0 0 0 0 0,-1 1 0 0 0,1-1 0 0 0,0 1 0 0 0,0-1 0 0 0,0 0 0 0 0,0 0 0 0 0,0 0 0 0 0,1 2 0 0 0,0-2 12 0 0,-1-1 0 0 0,0 1 0 0 0,1 0-1 0 0,-1-1 1 0 0,1 0 0 0 0,-1 1 0 0 0,0-1-1 0 0,1 0 1 0 0,-1 1 0 0 0,1-1 0 0 0,-1 0-1 0 0,1 0 1 0 0,0 0 0 0 0,-1 0 0 0 0,1-1-1 0 0,-1 1 1 0 0,2-1 0 0 0,3 0 92 0 0,-1-1 1 0 0,1 0 0 0 0,-1-1-1 0 0,0 1 1 0 0,1-1 0 0 0,-1 0-1 0 0,-1 0 1 0 0,1-1 0 0 0,7-6-1 0 0,-2-1 70 0 0,1-2 0 0 0,-2 1 0 0 0,0-1 0 0 0,0-1 0 0 0,-1 0 1 0 0,10-24-1 0 0,-7 10 88 0 0,-1 0 1 0 0,9-48 0 0 0,-14 50-352 0 0,2-42 0 0 0,-6 27-4197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0:25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34 598 5063 0 0,'-1'1'10107'0'0,"0"-1"-9949"0"0,0 0-1 0 0,0 1 1 0 0,0-1-1 0 0,1 0 1 0 0,-1 0-1 0 0,0 0 1 0 0,0 0 0 0 0,0 1-1 0 0,1-1 1 0 0,-1 0-1 0 0,0 0 1 0 0,0-1-1 0 0,0 1 1 0 0,0 0 0 0 0,1 0-1 0 0,-1 0 1 0 0,0 0-1 0 0,0-1 1 0 0,0 1-1 0 0,1 0 1 0 0,-1-1 0 0 0,0 1-1 0 0,1-1 1 0 0,-1 1-1 0 0,0-1 1 0 0,0 0-1 0 0,0 0-19 0 0,0-1-1 0 0,-1 1 1 0 0,1-1-1 0 0,1 1 1 0 0,-1-1-1 0 0,0 0 0 0 0,0 1 1 0 0,1-1-1 0 0,-1 0 1 0 0,1 1-1 0 0,-1-1 1 0 0,1 0-1 0 0,0-2 1 0 0,-1-2-27 0 0,2 1 0 0 0,-1-1 1 0 0,1 0-1 0 0,-1 0 1 0 0,2 1-1 0 0,-1-1 1 0 0,1 0-1 0 0,-1 1 1 0 0,2-1-1 0 0,-1 1 1 0 0,0 0-1 0 0,7-10 1 0 0,2-1 262 0 0,1 0-1 0 0,21-21 1 0 0,-9 13-497 0 0,2 2 0 0 0,0 0 0 0 0,1 2 0 0 0,2 1 0 0 0,0 2 0 0 0,0 0 0 0 0,43-16 0 0 0,-64 30 91 0 0,0 0 0 0 0,-1 0 0 0 0,1 0 0 0 0,0 1 0 0 0,1 1 0 0 0,10-2 0 0 0,-6 5 28 0 0,-10 1 11 0 0,-2-2 10 0 0,0 0 14 0 0,1 1-1 0 0,-1 0 1 0 0,1 0-1 0 0,-1 0 1 0 0,0 0-1 0 0,0 0 1 0 0,0 0-1 0 0,0 0 1 0 0,0 1-1 0 0,0-1 1 0 0,0 0-1 0 0,-1 0 1 0 0,1 5-1 0 0,-1-7-26 0 0,2 16 124 0 0,-1 0 1 0 0,-1 0-1 0 0,0 0 0 0 0,-1 0 1 0 0,-1 0-1 0 0,-6 25 1 0 0,4-14-80 0 0,-3 28 0 0 0,7-45-34 0 0,-1 0 0 0 0,2 1-1 0 0,-1-1 1 0 0,1 0 0 0 0,4 12 0 0 0,-5-19-131 0 0,1-1 1 0 0,0 1 0 0 0,0 0 0 0 0,0-1 0 0 0,0 1 0 0 0,0-1-1 0 0,1 0 1 0 0,-1 1 0 0 0,1-1 0 0 0,-1 0 0 0 0,1 0 0 0 0,0 0-1 0 0,0 0 1 0 0,0 0 0 0 0,0 0 0 0 0,0-1 0 0 0,1 1 0 0 0,-1-1-1 0 0,0 1 1 0 0,1-1 0 0 0,-1 0 0 0 0,1 0 0 0 0,-1 0 0 0 0,5 1 0 0 0,5 0-1143 0 0</inkml:trace>
  <inkml:trace contextRef="#ctx0" brushRef="#br0" timeOffset="1">1088 0 13359 0 0,'0'0'4410'0'0,"-1"2"-3452"0"0,-38 68 1194 0 0,39-70-2164 0 0,-1 1 0 0 0,1-1 0 0 0,0 0 0 0 0,-1 1 0 0 0,1-1 0 0 0,0 1 0 0 0,0-1 0 0 0,-1 1 0 0 0,1-1 0 0 0,0 1 0 0 0,0-1 0 0 0,0 1 0 0 0,0-1 0 0 0,0 1-1 0 0,0 0 1 0 0,0-1 0 0 0,0 1 0 0 0,0-1 0 0 0,0 1 0 0 0,0-1 0 0 0,0 1 0 0 0,0-1 0 0 0,0 1 0 0 0,0-1 0 0 0,0 1 0 0 0,1-1 0 0 0,-1 1 0 0 0,0-1 0 0 0,0 1 0 0 0,1-1 0 0 0,-1 1 0 0 0,0-1 0 0 0,1 1 0 0 0,0 0 0 0 0,-1-1-17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0:26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11055 0 0,'0'0'10456'0'0,"11"-3"-9976"0"0,0-3-1192 0 0,2-3-240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0:28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936 70 7831 0 0,'54'-67'4688'0'0,"-66"66"-4086"0"0,10 1-539 0 0,0-1 0 0 0,0 1 0 0 0,0 0 0 0 0,0 0 0 0 0,0 0 0 0 0,0 0 0 0 0,0 0-1 0 0,-3 1 1 0 0,-11 4 231 0 0,0 0 1 0 0,0 2-1 0 0,0-1 0 0 0,-19 13 0 0 0,-57 41 453 0 0,43-26-489 0 0,-99 76 71 0 0,102-73-342 0 0,19-19 39 0 0,0 0 0 0 0,-55 24 0 0 0,-20 13 24 0 0,98-53-39 0 0,-10 9 16 0 0,15-10-33 0 0,-1 0 1 0 0,0-1 0 0 0,0 1-1 0 0,1-1 1 0 0,-1 1 0 0 0,1 0-1 0 0,-1-1 1 0 0,0 1 0 0 0,1-1-1 0 0,-1 1 1 0 0,1-1 0 0 0,-1 1-1 0 0,1-1 1 0 0,-1 0 0 0 0,1 1-1 0 0,1 0 1 0 0,-2-1 4 0 0,5 3-37 0 0,-1-1 1 0 0,1 1 0 0 0,0-1 0 0 0,1 0 0 0 0,-1-1 0 0 0,0 1 0 0 0,1-1 0 0 0,-1 0 0 0 0,6 0 0 0 0,10 0-24 0 0,22-1 0 0 0,-16-1 38 0 0,26 3-7 0 0,0 1 1 0 0,-1 3 0 0 0,77 18-1 0 0,-120-22 33 0 0,1 1 0 0 0,-1 1 0 0 0,0 0 0 0 0,0 0 0 0 0,16 11 0 0 0,-21-13 3 0 0,0 1 1 0 0,0 0-1 0 0,0 0 0 0 0,0 1 0 0 0,-1-1 0 0 0,0 1 0 0 0,0 0 0 0 0,0 0 1 0 0,0 0-1 0 0,0 0 0 0 0,-1 0 0 0 0,0 1 0 0 0,3 7 0 0 0,-4-9 49 0 0,-1 1-1 0 0,1-1 1 0 0,-1 1-1 0 0,0-1 0 0 0,0 1 1 0 0,-1-1-1 0 0,1 1 1 0 0,-1-1-1 0 0,0 0 1 0 0,0 1-1 0 0,0-1 0 0 0,0 0 1 0 0,0 0-1 0 0,-1 0 1 0 0,1 0-1 0 0,-1 0 1 0 0,-4 6-1 0 0,-2 2 216 0 0,-1 0 1 0 0,-20 19-1 0 0,1-6 148 0 0,-1 0 1 0 0,-55 33-1 0 0,-71 27 376 0 0,125-72-687 0 0,0-1-1 0 0,-1-2 1 0 0,0-1-1 0 0,-40 6 1 0 0,38-8-16 0 0,16-3-29 0 0,0-1 1 0 0,0-1-1 0 0,1 0 0 0 0,-26-2 0 0 0,32 0-34 0 0,1-1-1 0 0,-1 0 1 0 0,0 0 0 0 0,1 0-1 0 0,0-1 1 0 0,-1-1-1 0 0,2 0 1 0 0,-1 0-1 0 0,-10-6 1 0 0,16 8-27 0 0,1-1 1 0 0,-1 1-1 0 0,1 0 0 0 0,-1-1 1 0 0,1 1-1 0 0,0-1 0 0 0,0 0 1 0 0,0 0-1 0 0,0 0 0 0 0,1 0 1 0 0,-1 0-1 0 0,1 0 0 0 0,0 0 1 0 0,0 0-1 0 0,0 0 0 0 0,0-1 1 0 0,0 1-1 0 0,1 0 0 0 0,-1-1 1 0 0,1-6-1 0 0,0 7-187 0 0,1 0 1 0 0,-1 0-1 0 0,0-1 0 0 0,1 1 1 0 0,0 0-1 0 0,0 0 0 0 0,0 0 1 0 0,0 1-1 0 0,1-1 1 0 0,1-3-1 0 0,-1 3-350 0 0,-1 1 0 0 0,1 0 0 0 0,0 0 1 0 0,0 0-1 0 0,0 0 0 0 0,0 0 0 0 0,0 0 0 0 0,0 1 0 0 0,0-1 0 0 0,1 1 1 0 0,-1 0-1 0 0,5-2 0 0 0,5-1-4695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0:29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147 231 7367 0 0,'-9'3'453'0'0,"0"1"-1"0"0,1 0 0 0 0,-1 1 0 0 0,1-1 0 0 0,0 2 0 0 0,0-1 0 0 0,0 1 0 0 0,1 1 1 0 0,-12 11-1 0 0,4 0 1084 0 0,10-13-1123 0 0,0 1-1 0 0,0 0 1 0 0,1 0 0 0 0,0 0-1 0 0,0 0 1 0 0,0 1-1 0 0,-4 11 2994 0 0,10-29-3342 0 0,0 4-56 0 0,1 0 0 0 0,0 0 0 0 0,0 1 0 0 0,0-1-1 0 0,1 1 1 0 0,0 0 0 0 0,0 0 0 0 0,0 0 0 0 0,8-7 0 0 0,2 0-11 0 0,0 0 1 0 0,22-16 0 0 0,-10 10-63 0 0,44-24 1 0 0,-57 37 114 0 0,-1 0-1 0 0,2 1 1 0 0,-1 0 0 0 0,0 1 0 0 0,1 1 0 0 0,15-2 0 0 0,16 2 463 0 0,-42 3-491 0 0,0 0 1 0 0,0 0-1 0 0,0 0 1 0 0,0 1-1 0 0,0 0 0 0 0,0-1 1 0 0,-1 1-1 0 0,1 0 1 0 0,0 1-1 0 0,0-1 0 0 0,-1 0 1 0 0,4 3-1 0 0,-5-3-17 0 0,0 0 0 0 0,0 0 0 0 0,-1 0 0 0 0,1 0-1 0 0,0 0 1 0 0,-1 1 0 0 0,1-1 0 0 0,-1 0 0 0 0,0 0 0 0 0,1 0-1 0 0,-1 1 1 0 0,0-1 0 0 0,1 0 0 0 0,-1 1 0 0 0,0-1 0 0 0,0 0-1 0 0,0 2 1 0 0,-3 20-12 0 0,2-18 11 0 0,-1 0 1 0 0,0 0-1 0 0,0 0 0 0 0,0 0 1 0 0,0 0-1 0 0,-1-1 0 0 0,0 1 0 0 0,0-1 1 0 0,0 1-1 0 0,0-1 0 0 0,-1 0 0 0 0,-4 4 1 0 0,0-1-18 0 0,0-1 1 0 0,-1 0-1 0 0,0-1 1 0 0,0 0-1 0 0,0 0 1 0 0,-12 4-1 0 0,18-9-67 0 0,3-1 78 0 0,-1 1-1 0 0,1-1 1 0 0,-1 0-1 0 0,1 1 1 0 0,0-1-1 0 0,-1 1 1 0 0,1-1-1 0 0,0 0 1 0 0,-1 1-1 0 0,1-1 1 0 0,0 0-1 0 0,0 0 1 0 0,-1 1-1 0 0,1-1 1 0 0,0 0-1 0 0,0 1 1 0 0,0-1-1 0 0,0 0 1 0 0,0 0-1 0 0,0 1 1 0 0,0-1 0 0 0,0 0-1 0 0,1 1 1 0 0,-1-1-1 0 0,0 0 1 0 0,0 0-1 0 0,1 1 1 0 0,-1-1-1 0 0,0 0 1 0 0,1 1-1 0 0,-1-1 1 0 0,0 1-1 0 0,1-1 1 0 0,0 0-1 0 0,1-1 2 0 0,6-11-32 0 0,1 1 0 0 0,1 1 0 0 0,0-1 0 0 0,0 2-1 0 0,22-18 1 0 0,66-39-288 0 0,-65 47 228 0 0,1 2 0 0 0,0 2-1 0 0,2 0 1 0 0,-1 3 0 0 0,58-14-1 0 0,-92 26 92 0 0,12-2-25 0 0,1 1-1 0 0,18-1 0 0 0,-30 2 29 0 0,1 1-1 0 0,-1 0 0 0 0,1 0 0 0 0,0 0 1 0 0,-1 0-1 0 0,1 1 0 0 0,-1-1 0 0 0,1 1 1 0 0,-1-1-1 0 0,1 1 0 0 0,-1 0 0 0 0,1 0 1 0 0,-1 0-1 0 0,0 0 0 0 0,1 1 0 0 0,-1-1 0 0 0,0 1 1 0 0,0-1-1 0 0,3 4 0 0 0,-3-2 10 0 0,-1-1 0 0 0,0 0 1 0 0,0 1-1 0 0,0 0 0 0 0,0-1 0 0 0,-1 1 0 0 0,1-1 0 0 0,-1 1 0 0 0,0 0 0 0 0,1 0 0 0 0,-1-1 0 0 0,0 1 1 0 0,0 0-1 0 0,-1-1 0 0 0,1 1 0 0 0,-1 0 0 0 0,1-1 0 0 0,-1 1 0 0 0,-2 4 0 0 0,-2 6 116 0 0,0-2 0 0 0,-12 20-1 0 0,16-30-120 0 0,-34 52 326 0 0,23-36-223 0 0,1 0 1 0 0,0 0-1 0 0,2 1 0 0 0,-11 25 0 0 0,20-42-108 0 0,-2 5 6 0 0,0 0 1 0 0,1 0-1 0 0,-1 0 0 0 0,1 0 0 0 0,1 0 0 0 0,-1 0 0 0 0,1 9 1 0 0,0-4-508 0 0,0-11 423 0 0,0 0 0 0 0,-1 1 1 0 0,1-1-1 0 0,0 0 0 0 0,0 1 1 0 0,0-1-1 0 0,0 0 0 0 0,0 0 0 0 0,0 1 1 0 0,0-1-1 0 0,0 0 0 0 0,0 1 1 0 0,0-1-1 0 0,0 0 0 0 0,0 1 1 0 0,0-1-1 0 0,1 0 0 0 0,-1 0 1 0 0,0 1-1 0 0,0-1 0 0 0,0 0 0 0 0,0 1 1 0 0,0-1-1 0 0,1 0 0 0 0,-1 0 1 0 0,0 1-1 0 0,0-1 0 0 0,0 0 1 0 0,1 0-1 0 0,-1 0 0 0 0,0 1 0 0 0,0-1 1 0 0,1 0-1 0 0,9 7-7037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0:29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86 9215 0 0,'1'-1'422'0'0,"23"-8"346"0"0,-23 9-492 0 0,0-1 1 0 0,0 1-1 0 0,0 0 1 0 0,0-1-1 0 0,0 1 1 0 0,0-1 0 0 0,0 1-1 0 0,0-1 1 0 0,0 0-1 0 0,-1 1 1 0 0,1-1-1 0 0,0 0 1 0 0,0 1 0 0 0,-1-1-1 0 0,1 0 1 0 0,0 0-1 0 0,-1 0 1 0 0,1 0-1 0 0,-1 0 1 0 0,1 0-1 0 0,-1 0 1 0 0,1-1 0 0 0,-1 1-174 0 0,0 0 0 0 0,0-1-1 0 0,0 1 1 0 0,-1 0 0 0 0,1 0 0 0 0,0 0 0 0 0,0 0 0 0 0,-1 0 0 0 0,1 0 0 0 0,-1 0 0 0 0,1-1 0 0 0,-1 1 0 0 0,1 0 0 0 0,-1 1 0 0 0,0-1 0 0 0,-1-2 0 0 0,-1 0-106 0 0,-1-1-1 0 0,0 1 1 0 0,1 0 0 0 0,-1 0 0 0 0,0 0-1 0 0,-1 0 1 0 0,-7-3 0 0 0,4 3-15 0 0,0 1-1 0 0,0 0 1 0 0,0 1-1 0 0,0-1 1 0 0,0 2 0 0 0,0-1-1 0 0,-1 1 1 0 0,1 0 0 0 0,0 1-1 0 0,0 0 1 0 0,0 0 0 0 0,0 1-1 0 0,-12 4 1 0 0,-7 3-101 0 0,1 2 0 0 0,-38 22 0 0 0,49-25 128 0 0,0 0 126 0 0,1 1 0 0 0,-1 0 0 0 0,-21 20 0 0 0,32-25-59 0 0,-1 0 1 0 0,1 0-1 0 0,0 1 0 0 0,0 0 1 0 0,0 0-1 0 0,0 0 1 0 0,1 0-1 0 0,0 1 0 0 0,0-1 1 0 0,1 1-1 0 0,0 0 0 0 0,0 0 1 0 0,-2 9-1 0 0,3-14-60 0 0,1 0 0 0 0,0 1 1 0 0,0-1-1 0 0,0 0 0 0 0,0 1 1 0 0,0-1-1 0 0,0 0 0 0 0,0 0 1 0 0,0 1-1 0 0,1-1 0 0 0,-1 0 1 0 0,0 1-1 0 0,1-1 0 0 0,-1 0 1 0 0,1 0-1 0 0,-1 0 0 0 0,1 0 0 0 0,0 1 1 0 0,-1-1-1 0 0,1 0 0 0 0,2 1 1 0 0,-2 0 12 0 0,1-1 0 0 0,0 0 1 0 0,0 0-1 0 0,0 0 0 0 0,-1 0 1 0 0,1 0-1 0 0,0-1 0 0 0,0 1 1 0 0,0-1-1 0 0,0 1 0 0 0,1-1 1 0 0,1 1-1 0 0,6-1 82 0 0,0 0 1 0 0,0-1-1 0 0,0 0 1 0 0,15-4-1 0 0,-2 0 57 0 0,59-15 168 0 0,-77 20-324 0 0,-1-1-8 0 0,15-13 50 0 0,-18 13-112 0 0,21 7-43 0 0,-2-6 382 0 0,-19 0 75 0 0,1-1-298 0 0,4-1-32 0 0,-3 0 54 0 0,12-4 48 0 0,-11 4-84 0 0,-1 1-1 0 0,0 0 0 0 0,1 0 1 0 0,-1 0-1 0 0,0 0 1 0 0,6 1-1 0 0,-1-2-9 0 0,0 0-1 0 0,0 0 0 0 0,0-1 1 0 0,11-4-1 0 0,-1-1-5 0 0,-5 3 57 0 0,-20 10 68 0 0,-18 10 22 0 0,18-11-175 0 0,5-2 0 0 0,0-1 0 0 0,0 1 0 0 0,0 0 0 0 0,0-1 0 0 0,0 1 0 0 0,0 0 0 0 0,1 0 0 0 0,-1 1 0 0 0,-1 3 0 0 0,-2 3 0 0 0,2-3 0 0 0,1 3-2 0 0,3 3 15 0 0,-1-12-8 0 0,0 1 1 0 0,1-1-1 0 0,-1 1 0 0 0,1-1 1 0 0,-1 1-1 0 0,0-1 0 0 0,1 0 1 0 0,-1 1-1 0 0,1-1 1 0 0,0 1-1 0 0,-1-1 0 0 0,1 0 1 0 0,-1 0-1 0 0,1 1 1 0 0,-1-1-1 0 0,1 0 0 0 0,0 0 1 0 0,0 1 3 0 0,2 1-1 0 0,13 5-20 0 0,25 5-3433 0 0,-40-12 2136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0:30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0 7367 0 0,'-2'3'5995'0'0,"-41"50"-3956"0"0,-65 107 1 0 0,-15 75 1102 0 0,118-225-3291 0 0,1 0 0 0 0,0 0-1 0 0,0 0 1 0 0,1 1 0 0 0,1-1-1 0 0,0 1 1 0 0,-1 11 0 0 0,3-22 87 0 0,0 0 1 0 0,0 1-1 0 0,0-1 1 0 0,0 0 0 0 0,0 1-1 0 0,0-1 1 0 0,0 0 0 0 0,1 1-1 0 0,-1-1 1 0 0,0 0 0 0 0,0 0-1 0 0,0 1 1 0 0,1-1-1 0 0,-1 0 1 0 0,0 0 0 0 0,0 1-1 0 0,1-1 1 0 0,-1 0 0 0 0,0 0-1 0 0,0 0 1 0 0,1 0 0 0 0,-1 1-1 0 0,0-1 1 0 0,1 0-1 0 0,-1 0 1 0 0,0 0 0 0 0,1 0-1 0 0,-1 0 1 0 0,0 0 0 0 0,1 0-1 0 0,-1 0 1 0 0,1 0 0 0 0,8 0-1580 0 0,-8 0 1616 0 0,9-1-1458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0:30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45 10135 0 0,'16'-15'1832'0'0,"19"-14"5168"0"0,-39 40-6337 0 0,-61 110 711 0 0,26-51-803 0 0,-18 49 614 0 0,-54 164 1 0 0,105-267-1152 0 0,1 0 0 0 0,1 1 0 0 0,1 0 0 0 0,-2 26 0 0 0,4-37-42 0 0,1-1-1 0 0,0 1 1 0 0,0 0-1 0 0,1-1 1 0 0,-1 1 0 0 0,1 0-1 0 0,0-1 1 0 0,1 1-1 0 0,0-1 1 0 0,-1 1-1 0 0,2-1 1 0 0,-1 0 0 0 0,1 0-1 0 0,-1 0 1 0 0,2 0-1 0 0,-1 0 1 0 0,4 4-1 0 0,10 2-1908 0 0,-16-11 741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0:31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56 7831 0 0,'28'-40'1175'0'0,"-28"40"-1043"0"0,0-1 1 0 0,0 1-1 0 0,0 0 0 0 0,0 0 1 0 0,0-1-1 0 0,0 1 0 0 0,0 0 1 0 0,0-1-1 0 0,0 1 0 0 0,0 0 1 0 0,0 0-1 0 0,0-1 0 0 0,0 1 1 0 0,0 0-1 0 0,0-1 0 0 0,-1 1 1 0 0,1 0-1 0 0,0 0 1 0 0,0-1-1 0 0,0 1 0 0 0,0 0 1 0 0,0 0-1 0 0,-1-1 0 0 0,1 1 1 0 0,0 0-1 0 0,0 0 0 0 0,0 0 1 0 0,-1-1-1 0 0,1 1 0 0 0,0 0 1 0 0,-1 0-1 0 0,-6-5 2021 0 0,6 4-1943 0 0,-1 1-1 0 0,1-1 1 0 0,-1 1-1 0 0,0 0 1 0 0,1-1 0 0 0,-1 1-1 0 0,1 0 1 0 0,-1 0 0 0 0,0 0-1 0 0,1 0 1 0 0,-1 0 0 0 0,0 1-1 0 0,1-1 1 0 0,-1 0 0 0 0,-1 1-1 0 0,-24 12-47 0 0,11-5 178 0 0,-11 6 91 0 0,0 1 0 0 0,-26 19 0 0 0,19-12-304 0 0,-12 7-70 0 0,-1-2 1 0 0,-82 34-1 0 0,112-54-143 0 0,0 0-1 0 0,0 1 1 0 0,1 1 0 0 0,0 0-1 0 0,1 1 1 0 0,0 1 0 0 0,-18 16-1 0 0,28-20 87 0 0,3 0-12 0 0,2-3-36 0 0,0-4 48 0 0,0 1-1 0 0,0 0 1 0 0,0 0-1 0 0,0-1 1 0 0,0 1-1 0 0,0 0 1 0 0,0-1-1 0 0,0 1 1 0 0,0 0-1 0 0,1-1 1 0 0,-1 1-1 0 0,0 0 1 0 0,1-1-1 0 0,-1 1 1 0 0,0 0-1 0 0,1-1 1 0 0,-1 1-1 0 0,1-1 1 0 0,-1 1-1 0 0,1-1 1 0 0,-1 1-1 0 0,1-1 1 0 0,-1 1-1 0 0,1-1 1 0 0,-1 1-1 0 0,2-1 1 0 0,0 2 1 0 0,1 0 6 0 0,1 1 0 0 0,0-1 0 0 0,0 0 0 0 0,-1 0 0 0 0,1-1-1 0 0,1 1 1 0 0,-1-1 0 0 0,0 0 0 0 0,0 0 0 0 0,5 1 0 0 0,9 0 57 0 0,20-1 0 0 0,-22 0-36 0 0,57-2 175 0 0,31 2-24 0 0,-91 0-155 0 0,-1 0-1 0 0,1 1 1 0 0,-1 1-1 0 0,0 0 1 0 0,0 1-1 0 0,13 5 1 0 0,-23-7-13 0 0,0-1 0 0 0,0 1 0 0 0,0-1 0 0 0,0 1 1 0 0,0-1-1 0 0,0 1 0 0 0,-1 0 0 0 0,1 0 0 0 0,0 0 0 0 0,-1 0 0 0 0,0 0 1 0 0,1 1-1 0 0,-1-1 0 0 0,0 0 0 0 0,0 1 0 0 0,0-1 0 0 0,-1 0 0 0 0,1 1 1 0 0,-1-1-1 0 0,1 1 0 0 0,-1 4 0 0 0,1-2 17 0 0,-1-3-4 0 0,0 0-1 0 0,-1 0 0 0 0,1 0 1 0 0,-1 0-1 0 0,0 0 1 0 0,1 0-1 0 0,-1 0 0 0 0,0 0 1 0 0,0 0-1 0 0,0 0 1 0 0,-1-1-1 0 0,-1 3 0 0 0,3-3-1 0 0,-4 3 28 0 0,0 1 0 0 0,1-1 0 0 0,-2 0 0 0 0,1-1 1 0 0,0 1-1 0 0,-1-1 0 0 0,0 0 0 0 0,1 0 0 0 0,-1 0 0 0 0,-1-1 1 0 0,1 1-1 0 0,-6 1 0 0 0,-10 2 93 0 0,-39 7 1 0 0,41-9-132 0 0,-158 19 157 0 0,85-12-115 0 0,54-7-125 0 0,-34 6-170 0 0,70-9 177 0 0,3-3-841 0 0,2-1 617 0 0,0 0-1 0 0,0 0 1 0 0,0 1 0 0 0,1-1 0 0 0,4-3-1 0 0,9-5-1314 0 0,-1-3 129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49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284 134 6447 0 0,'2'-1'298'0'0,"15"-20"-932"0"0,10-13 4265 0 0,-18 23 326 0 0,-1-1 1 0 0,10-17 0 0 0,-18 28-3481 0 0,0 1-462 0 0,1 0 0 0 0,-1 0-1 0 0,0 0 1 0 0,0-1 0 0 0,0 1-1 0 0,0 0 1 0 0,0 0-1 0 0,0 0 1 0 0,1 0 0 0 0,-1 0-1 0 0,0 0 1 0 0,0-1-1 0 0,0 1 1 0 0,0 0 0 0 0,0 0-1 0 0,0 0 1 0 0,0 0-1 0 0,0 0 1 0 0,0-1 0 0 0,0 1-1 0 0,0 0 1 0 0,0 0-1 0 0,0 0 1 0 0,0 0 0 0 0,0-1-1 0 0,0 1 1 0 0,0 0-1 0 0,0 0 1 0 0,0 0 0 0 0,0 0-1 0 0,0-1 1 0 0,0 1-1 0 0,0 0 1 0 0,0 0 0 0 0,0 0-1 0 0,0 0 1 0 0,0 0-1 0 0,0-1 1 0 0,0 1 0 0 0,-1 0-1 0 0,1 0 1 0 0,0 0-1 0 0,0 0 1 0 0,0 0 0 0 0,0 0-1 0 0,0 0 1 0 0,0-1-1 0 0,-1 1 1 0 0,1 0 0 0 0,0 0-1 0 0,-5-7-141 0 0,2 6 43 0 0,0-1-1 0 0,-1 1 1 0 0,1-1 0 0 0,0 1-1 0 0,0 0 1 0 0,-1 0 0 0 0,1 1-1 0 0,0-1 1 0 0,-1 1 0 0 0,1 0-1 0 0,0 0 1 0 0,-1 0 0 0 0,1 0-1 0 0,-1 0 1 0 0,1 1 0 0 0,0-1-1 0 0,-1 1 1 0 0,1 0 0 0 0,0 0-1 0 0,-4 2 1 0 0,-8 4-129 0 0,1 0 1 0 0,0 0-1 0 0,-14 11 0 0 0,17-11 230 0 0,-11 8 128 0 0,1 0 0 0 0,0 1 0 0 0,1 1 1 0 0,-31 34-1 0 0,44-42-2 0 0,-1 0 0 0 0,1 0 0 0 0,1 1 0 0 0,0 0 0 0 0,0 0 0 0 0,1 1 0 0 0,0-1 0 0 0,1 1 0 0 0,0 0 0 0 0,1 1 0 0 0,0-1 0 0 0,1 0-1 0 0,-1 13 1 0 0,3-20-98 0 0,0-1-1 0 0,0 0 1 0 0,1 1-1 0 0,-1-1 0 0 0,1 0 1 0 0,-1 0-1 0 0,1 1 0 0 0,0-1 1 0 0,1 0-1 0 0,-1 0 1 0 0,0 0-1 0 0,1 0 0 0 0,0 0 1 0 0,-1 0-1 0 0,1-1 0 0 0,4 5 1 0 0,-5-6-112 0 0,1 1 0 0 0,0-1 0 0 0,0 1 1 0 0,-1-1-1 0 0,1 0 0 0 0,0 1 0 0 0,0-1 0 0 0,0 0 0 0 0,1 0 1 0 0,-1-1-1 0 0,0 1 0 0 0,0 0 0 0 0,0-1 0 0 0,1 1 1 0 0,-1-1-1 0 0,0 0 0 0 0,0 0 0 0 0,1 0 0 0 0,-1 0 1 0 0,0 0-1 0 0,1 0 0 0 0,-1 0 0 0 0,0-1 0 0 0,4-1 0 0 0,9-3-5302 0 0,1-2-1755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7:14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167 111 3223 0 0,'-2'2'240'0'0,"-39"43"421"0"0,-3 2 4441 0 0,13-15-214 0 0,21-21-3992 0 0,4-6-498 0 0,0 1 1 0 0,1 0 0 0 0,0 1 0 0 0,0-1-1 0 0,-5 11 1 0 0,8-15 1358 0 0,14 6-389 0 0,-8-7-1225 0 0,-1 0-1 0 0,1 0 1 0 0,-1 0 0 0 0,1-1-1 0 0,0 1 1 0 0,-1-1 0 0 0,1 0-1 0 0,0 0 1 0 0,-1-1 0 0 0,1 1-1 0 0,-1-1 1 0 0,1 1 0 0 0,0-1-1 0 0,4-2 1 0 0,1-1 106 0 0,1 1 1 0 0,-1-2-1 0 0,0 1 0 0 0,9-7 1 0 0,7-8-117 0 0,-1 0 1 0 0,-1-2-1 0 0,25-28 1 0 0,-10 9-71 0 0,70-53 1 0 0,-103 89-64 0 0,0 0 0 0 0,0 0 0 0 0,1 1 0 0 0,-1 0 0 0 0,1 0 0 0 0,0 0 0 0 0,0 1 0 0 0,0 0 0 0 0,0 0 0 0 0,1 0 0 0 0,-1 1 0 0 0,7-1 0 0 0,8 2 3 0 0,-17 1-5 0 0,-1 1-11 0 0,2 0-35 0 0,2 1 37 0 0,-1 0 0 0 0,1 1-1 0 0,8 7 1 0 0,0 7-26 0 0,-11-12 35 0 0,6 12 0 0 0,-10-11 4 0 0,-1-3 9 0 0,2 4-3 0 0,-2 0 0 0 0,1-1 0 0 0,-1 1 0 0 0,0 0 0 0 0,-1-1 0 0 0,0 1 0 0 0,0-1-1 0 0,-1 0 1 0 0,-3 8 0 0 0,-4 5 58 0 0,-22 33-1 0 0,-5 7 63 0 0,33-52-105 0 0,0 1-1 0 0,0-1 0 0 0,1 1 0 0 0,0 0 1 0 0,-2 14-1 0 0,4-15-6 0 0,0 1 0 0 0,1 0 1 0 0,0 13-1 0 0,1-20-7 0 0,-1 0-1 0 0,1-1 1 0 0,0 1 0 0 0,0 0 0 0 0,0 0-1 0 0,0-1 1 0 0,1 1 0 0 0,-1 0-1 0 0,0-1 1 0 0,1 1 0 0 0,-1-1-1 0 0,1 0 1 0 0,2 3 0 0 0,-1-2 24 0 0,3 2 17 0 0,0 0 0 0 0,0 0 1 0 0,0 0-1 0 0,1-1 0 0 0,-1 0 0 0 0,1 0 1 0 0,0-1-1 0 0,10 3 0 0 0,61 7 451 0 0,-40-7-448 0 0,-13-2 2 0 0,-6 0-58 0 0,0 0 0 0 0,21 7 0 0 0,-38-9-103 0 0,-10 11-3392 0 0,7-10 2803 0 0,-1-1-109 0 0,-5 5-453 0 0,5-4-194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0:31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91 9439 0 0,'0'0'1070'0'0,"-2"1"-740"0"0,-3 1-73 0 0,-1 0-1 0 0,1 0 0 0 0,-1 0 0 0 0,-6 1 3167 0 0,10-12-2737 0 0,3-13-346 0 0,-1 20-299 0 0,0 0 0 0 0,0-1 0 0 0,1 1 1 0 0,-1 0-1 0 0,0-1 0 0 0,-1 1 0 0 0,1 0 1 0 0,0-1-1 0 0,-1 1 0 0 0,1 0 0 0 0,-1 0 0 0 0,0-1 1 0 0,0 1-1 0 0,0 0 0 0 0,0 0 0 0 0,0 0 0 0 0,0 0 1 0 0,0 0-1 0 0,-1 0 0 0 0,1 0 0 0 0,-1 1 1 0 0,0-1-1 0 0,1 0 0 0 0,-4-2 0 0 0,2 2-22 0 0,-1 0 0 0 0,1 0 0 0 0,0 0 0 0 0,-1 1 0 0 0,1-1 1 0 0,-1 1-1 0 0,1 0 0 0 0,-1 0 0 0 0,1 0 0 0 0,-1 1 0 0 0,0-1 0 0 0,1 1 0 0 0,-1 0 0 0 0,0 0 0 0 0,0 0 0 0 0,1 0 0 0 0,-1 1 0 0 0,0-1 0 0 0,-3 2 0 0 0,-10 3 136 0 0,2 0-1 0 0,-30 13 0 0 0,22-7 18 0 0,0 0 0 0 0,1 2-1 0 0,-37 29 1 0 0,46-32-34 0 0,0 2 0 0 0,1-1 0 0 0,0 2 0 0 0,1 0-1 0 0,0 0 1 0 0,-15 26 0 0 0,23-35-82 0 0,1 0 0 0 0,0 1 0 0 0,0-1 0 0 0,0 0 0 0 0,1 1 0 0 0,-1 0 0 0 0,1-1 0 0 0,0 1 0 0 0,1 0 0 0 0,-1-1 0 0 0,1 10 0 0 0,0-12-30 0 0,1-1 0 0 0,-1 0-1 0 0,1 0 1 0 0,0 1 0 0 0,-1-1 0 0 0,1 0 0 0 0,0 0-1 0 0,0 0 1 0 0,0 0 0 0 0,0 0 0 0 0,0 0-1 0 0,0 0 1 0 0,0 0 0 0 0,0 0 0 0 0,0 0-1 0 0,0 0 1 0 0,1-1 0 0 0,-1 1 0 0 0,0-1-1 0 0,3 2 1 0 0,0-1 28 0 0,1 1-1 0 0,-1-1 0 0 0,1 0 1 0 0,7 0-1 0 0,-5-1-12 0 0,0 0 0 0 0,-1 0 0 0 0,1-1 0 0 0,0 0 0 0 0,-1-1 0 0 0,1 1 0 0 0,-1-1 1 0 0,0-1-1 0 0,10-4 0 0 0,6-4-20 0 0,25-19 0 0 0,-24 15-26 0 0,28-22 12 0 0,-34 24-86 0 0,1 0-1 0 0,0 1 1 0 0,22-11 0 0 0,-40 23 75 0 0,1 1 1 0 0,-1-1 0 0 0,1 0 0 0 0,0 1-1 0 0,-1-1 1 0 0,1 1 0 0 0,-1-1 0 0 0,0 0 0 0 0,1 1-1 0 0,-1-1 1 0 0,1 1 0 0 0,-1-1 0 0 0,0 1 0 0 0,1-1-1 0 0,-1 1 1 0 0,0 0 0 0 0,1-1 0 0 0,-1 1 0 0 0,0 0-1 0 0,0-1 3 0 0,3 8 1 0 0,0-1 0 0 0,-1 1 0 0 0,0 0 0 0 0,-1 0 0 0 0,2 14 0 0 0,0 0-10 0 0,2 7-2401 0 0,-5-28 1152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0:32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2 281 8751 0 0,'0'0'12940'0'0,"0"-2"-12621"0"0,0-4-270 0 0,-1 0 24 0 0,1 0-1 0 0,0 0 1 0 0,0 0 0 0 0,1 0 0 0 0,-1 0 0 0 0,1 1 0 0 0,1-1 0 0 0,-1 0 0 0 0,1 1 0 0 0,0-1-1 0 0,0 1 1 0 0,1-1 0 0 0,4-7 0 0 0,3-1-214 0 0,2 0-1 0 0,-1 1 0 0 0,2 0 1 0 0,0 1-1 0 0,19-14 1 0 0,-28 23 56 0 0,-4 2 65 0 0,1 0-1 0 0,0 0 1 0 0,0 1 0 0 0,0-1 0 0 0,0 1 0 0 0,0-1 0 0 0,0 1 0 0 0,0-1 0 0 0,0 1 0 0 0,0 0-1 0 0,0-1 1 0 0,0 1 0 0 0,0 0 0 0 0,0 0 0 0 0,1 0 0 0 0,-1 0 0 0 0,0 0 0 0 0,0 0 0 0 0,0 0-1 0 0,0 0 1 0 0,0 0 0 0 0,0 1 0 0 0,0-1 0 0 0,2 1 0 0 0,-2-1 10 0 0,0 1 0 0 0,1 0 1 0 0,-1-1-1 0 0,0 1 0 0 0,1 0 1 0 0,-1 0-1 0 0,0 0 0 0 0,0 0 0 0 0,0 0 1 0 0,0 0-1 0 0,0 0 0 0 0,0 0 1 0 0,0 0-1 0 0,1 2 0 0 0,9 16 77 0 0,-11-19-59 0 0,2 5 53 0 0,0 0 0 0 0,-1 0 0 0 0,0-1 0 0 0,0 1 0 0 0,0 0-1 0 0,0 0 1 0 0,-1 0 0 0 0,0 1 0 0 0,0-1 0 0 0,0 0 0 0 0,-2 7 0 0 0,1-11 300 0 0,2-3-281 0 0,7-15-379 0 0,0 0 1 0 0,1 0-1 0 0,1 1 0 0 0,19-25 1 0 0,-24 34 153 0 0,1 1-1 0 0,-1 0 1 0 0,1 1 0 0 0,1 0 0 0 0,-1 0-1 0 0,1 0 1 0 0,-1 0 0 0 0,1 1 0 0 0,1 0-1 0 0,-1 1 1 0 0,1 0 0 0 0,-1 0 0 0 0,14-3 0 0 0,-5 3 59 0 0,30-3 1 0 0,-39 6 212 0 0,0 0-1 0 0,0 1 1 0 0,-1 0-1 0 0,1 0 0 0 0,0 0 1 0 0,0 1-1 0 0,7 3 1 0 0,-5-2 166 0 0,0 1 0 0 0,0-1 0 0 0,-1 2 0 0 0,1-1 0 0 0,-1 2 0 0 0,14 10-1 0 0,-18-11-237 0 0,-1-1 0 0 0,1 1 0 0 0,-1 0 0 0 0,0 0 0 0 0,3 5 0 0 0,3 6-22 0 0,-7-13-30 0 0,-1 0 0 0 0,1 0 0 0 0,0 1 0 0 0,-1-1 0 0 0,1 1 0 0 0,-1-1 0 0 0,0 1-1 0 0,-1-1 1 0 0,1 1 0 0 0,0 7 0 0 0,-1-5 1 0 0,-1 0 0 0 0,1 0 0 0 0,-1 0 0 0 0,-1 0 0 0 0,1 0 0 0 0,-1 0 0 0 0,-3 8 0 0 0,1-5-3233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0:32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24 12895 0 0,'6'-23'7968'0'0,"-7"25"-7728"0"0,-121 301 937 0 0,119-294-1165 0 0,-54 131 107 0 0,-19 52-38 0 0,27-71-71 0 0,40-101-339 0 0,-1-2 1 0 0,-1 1-1 0 0,-1-2 1 0 0,-15 19-1 0 0,21-29 105 0 0,-18 22-5853 0 0,11-12-202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0:33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6 190 13415 0 0,'-6'-24'1216'0'0,"7"22"-1192"0"0,0-1 0 0 0,0 1 0 0 0,0-1 0 0 0,0 1 0 0 0,1-1 0 0 0,-1 1-1 0 0,1 0 1 0 0,-1 0 0 0 0,1-1 0 0 0,2-1 0 0 0,4-3 77 0 0,-1 0 1 0 0,1 0-1 0 0,1 1 1 0 0,-1 0-1 0 0,1 1 1 0 0,18-9-1 0 0,60-19 765 0 0,-34 18 36 0 0,1 3-1 0 0,-1 2 1 0 0,90-5 0 0 0,-132 15-727 0 0,1-1 0 0 0,-1 1 1 0 0,1 1-1 0 0,-1 0 1 0 0,1 1-1 0 0,-1 0 1 0 0,0 1-1 0 0,13 4 0 0 0,-20-5-127 0 0,0-1 0 0 0,0 1 0 0 0,0 0-1 0 0,-1 0 1 0 0,1 0 0 0 0,-1 1-1 0 0,1-1 1 0 0,-1 1 0 0 0,0 0-1 0 0,0 0 1 0 0,0 0 0 0 0,-1 0-1 0 0,1 0 1 0 0,-1 1 0 0 0,1-1-1 0 0,-1 1 1 0 0,0-1 0 0 0,0 1-1 0 0,-1 0 1 0 0,1 0 0 0 0,-1 0-1 0 0,0 0 1 0 0,0 0 0 0 0,0 0-1 0 0,0 7 1 0 0,-1-4 8 0 0,-1 0 0 0 0,1 0 0 0 0,-1 0 0 0 0,-1 0 0 0 0,1-1 0 0 0,-1 1 0 0 0,-1-1 1 0 0,1 1-1 0 0,-1-1 0 0 0,0 0 0 0 0,0 0 0 0 0,-1 0 0 0 0,-7 10 0 0 0,-1-1 53 0 0,-1 0 1 0 0,-1-1-1 0 0,-23 19 1 0 0,14-17-2 0 0,-45 27 0 0 0,15-12-35 0 0,25-15-117 0 0,0-2 0 0 0,-57 21-1 0 0,49-21-374 0 0,26-11 53 0 0,1 0 0 0 0,-16 3 0 0 0,21-5-221 0 0,0-1 0 0 0,0 0 0 0 0,0 1 0 0 0,0-1 0 0 0,-5-1 0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0:33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 17103 0 0,'0'0'1906'0'0,"-1"2"-1465"0"0,-28 42 946 0 0,-29 61 0 0 0,-104 292-102 0 0,152-371-1263 0 0,-30 69 69 0 0,22-56-224 0 0,2 1 0 0 0,-14 51 0 0 0,25-63-643 0 0,4-26 188 0 0,3-2-789 0 0,7 1-338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0:33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40 154 9215 0 0,'0'0'3463'0'0,"2"2"-2094"0"0,1 0-1091 0 0,1-1-1 0 0,0 1 0 0 0,0 0 1 0 0,0-1-1 0 0,0 0 0 0 0,0 0 1 0 0,0 0-1 0 0,0-1 0 0 0,0 1 1 0 0,0-1-1 0 0,1 0 0 0 0,-1 0 0 0 0,0 0 1 0 0,5-1-1 0 0,9-2 412 0 0,35-11 0 0 0,-30 7-195 0 0,-1 1-299 0 0,0-1 0 0 0,-1-1-1 0 0,0-1 1 0 0,-1-1 0 0 0,0 0-1 0 0,-1-2 1 0 0,0 0 0 0 0,34-30-1 0 0,-44 33-182 0 0,-4 0 36 0 0,-4 1-49 0 0,-2 8-12 0 0,1 0 0 0 0,-1 0 0 0 0,0 0 0 0 0,0 0 0 0 0,1 0 0 0 0,-1 0 0 0 0,0 0 0 0 0,1 0 0 0 0,-1 0 1 0 0,0 0-1 0 0,0 0 0 0 0,1 0 0 0 0,-2 1 0 0 0,2-1-3 0 0,-16 4-46 0 0,0 1 0 0 0,0 1 1 0 0,-26 12-1 0 0,-42 30-136 0 0,79-45 197 0 0,-14 9 142 0 0,1 0 0 0 0,0 1-1 0 0,1 1 1 0 0,0 1 0 0 0,1 0-1 0 0,1 1 1 0 0,0 1 0 0 0,2 0 0 0 0,0 1-1 0 0,0 1 1 0 0,2 0 0 0 0,1 0-1 0 0,0 1 1 0 0,1 0 0 0 0,1 1-1 0 0,-9 37 1 0 0,16-52-85 0 0,0 0-1 0 0,0 1 1 0 0,1-1 0 0 0,0 0-1 0 0,0 1 1 0 0,0-1 0 0 0,1 0-1 0 0,0 0 1 0 0,0 0 0 0 0,3 7-1 0 0,-4-11-42 0 0,1 0 0 0 0,0 1-1 0 0,0-1 1 0 0,0 0-1 0 0,1 0 1 0 0,-1 0 0 0 0,0 0-1 0 0,1 0 1 0 0,-1 0-1 0 0,1 0 1 0 0,0 0 0 0 0,0 0-1 0 0,0-1 1 0 0,0 1-1 0 0,0-1 1 0 0,0 0-1 0 0,0 1 1 0 0,0-1 0 0 0,0 0-1 0 0,1 0 1 0 0,-1 0-1 0 0,0-1 1 0 0,1 1 0 0 0,-1 0-1 0 0,0-1 1 0 0,1 0-1 0 0,-1 0 1 0 0,4 1-1 0 0,16-3 43 0 0,0-1 0 0 0,0-1 0 0 0,0-1 0 0 0,40-14 0 0 0,-40 11-43 0 0,43-13-784 0 0,-1-4-1 0 0,86-45 1 0 0,-131 59-287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0:37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373 267 2303 0 0,'11'-4'1658'0'0,"-6"3"-895"0"0,0 0 0 0 0,-1-1-1 0 0,1 1 1 0 0,0-1 0 0 0,0 0 0 0 0,-1 0 0 0 0,0-1 0 0 0,6-3 0 0 0,33-28 1940 0 0,-4 2-1395 0 0,-25 21-1066 0 0,-1 0 0 0 0,0-2 0 0 0,0 0 1 0 0,-1 0-1 0 0,-1-1 0 0 0,0 0 0 0 0,11-21 0 0 0,-21 33-202 0 0,1-1 1 0 0,-1 1-1 0 0,0-1 0 0 0,0 1 0 0 0,0-1 0 0 0,0 0 0 0 0,-1 0 1 0 0,1 0-1 0 0,-1 1 0 0 0,1-6 0 0 0,-1 7-38 0 0,0 0 0 0 0,0 1-1 0 0,-1-1 1 0 0,1 0 0 0 0,0 0 0 0 0,0 1-1 0 0,0-1 1 0 0,-1 0 0 0 0,1 0 0 0 0,0 1-1 0 0,-1-1 1 0 0,1 0 0 0 0,-1 0-1 0 0,1 1 1 0 0,-1-1 0 0 0,1 1 0 0 0,-1-1-1 0 0,1 0 1 0 0,-1 1 0 0 0,0-1 0 0 0,1 1-1 0 0,-1-1 1 0 0,0 1 0 0 0,1 0-1 0 0,-1-1 1 0 0,0 1 0 0 0,0 0 0 0 0,1-1-1 0 0,-1 1 1 0 0,0 0 0 0 0,0 0 0 0 0,0 0-1 0 0,1 0 1 0 0,-1 0 0 0 0,0 0-1 0 0,0 0 1 0 0,0 0 0 0 0,1 0 0 0 0,-1 0-1 0 0,0 0 1 0 0,-1 1 0 0 0,-14 1-96 0 0,0 2 1 0 0,0 0-1 0 0,1 1 0 0 0,0 0 1 0 0,-16 8-1 0 0,-71 41-462 0 0,100-52 542 0 0,-27 14-76 0 0,-6 3-21 0 0,1 2 0 0 0,-43 34 0 0 0,41-25 131 0 0,6-6-56 0 0,1 1 0 0 0,-30 34 0 0 0,52-51 103 0 0,0 1-1 0 0,1 0 1 0 0,0 0-1 0 0,0 0 1 0 0,1 1-1 0 0,0-1 1 0 0,1 1-1 0 0,0 0 0 0 0,0 1 1 0 0,1-1-1 0 0,1 1 1 0 0,-2 14-1 0 0,3-18 79 0 0,1-1 0 0 0,0 1-1 0 0,0-1 1 0 0,1 1-1 0 0,0-1 1 0 0,0 1 0 0 0,0-1-1 0 0,1 0 1 0 0,0 0 0 0 0,5 11-1 0 0,-5-14-68 0 0,0 1 0 0 0,0-1 0 0 0,0 0-1 0 0,1 0 1 0 0,-1 0 0 0 0,1 0 0 0 0,0 0-1 0 0,0 0 1 0 0,0-1 0 0 0,0 1 0 0 0,0-1 0 0 0,0 0-1 0 0,1 0 1 0 0,-1 0 0 0 0,1-1 0 0 0,0 1-1 0 0,-1-1 1 0 0,8 2 0 0 0,2-1 106 0 0,1 0-1 0 0,0-1 1 0 0,0-1 0 0 0,-1 0-1 0 0,1-1 1 0 0,20-3 0 0 0,82-24 681 0 0,-82 19-666 0 0,-22 6-163 0 0,93-28 233 0 0,-89 24-589 0 0,-16 7 299 0 0,0-1-1 0 0,0 1 0 0 0,0 0 1 0 0,0 0-1 0 0,0 0 0 0 0,0 0 1 0 0,0 0-1 0 0,0 0 0 0 0,0 0 1 0 0,0 0-1 0 0,0-1 0 0 0,0 1 1 0 0,0 0-1 0 0,0 0 0 0 0,0 0 1 0 0,0 0-1 0 0,0 0 0 0 0,0 0 1 0 0,0 0-1 0 0,-1 0 0 0 0,1-1 1 0 0,0 1-1 0 0,0 0 0 0 0,0 0 1 0 0,0 0-1 0 0,0 0 0 0 0,0 0 1 0 0,0 0-1 0 0,0 0 0 0 0,0 0 1 0 0,0 0-1 0 0,-1 0 0 0 0,1 0 1 0 0,0 0-1 0 0,0 0 0 0 0,0 0 1 0 0,0 0-1 0 0,0 0 0 0 0,0 0 1 0 0,0 0-1 0 0,-1 0 0 0 0,1 0 1 0 0,0 0-1 0 0,0 0 0 0 0,0 0 1 0 0,0 0-1 0 0,0 0 0 0 0,0 0 1 0 0,0 0-1 0 0,0 0 0 0 0,-1 0 0 0 0,1 0 1 0 0,0 0-1 0 0,0 0 0 0 0,-18 1-2238 0 0,5 3 570 0 0,0-1-18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0:3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5 11831 0 0,'0'0'1075'0'0,"1"-1"-883"0"0,4-3-79 0 0,-3 15 991 0 0,-2-5-876 0 0,-1 0-1 0 0,0 0 1 0 0,0 0 0 0 0,0-1-1 0 0,-1 1 1 0 0,0 0 0 0 0,0 0-1 0 0,-1-1 1 0 0,-5 9-1 0 0,-4 6 318 0 0,-17 20 0 0 0,21-30-332 0 0,-24 32 461 0 0,-34 46 141 0 0,54-70-702 0 0,2 0 0 0 0,0 1 0 0 0,-10 25 0 0 0,14-23-79 0 0,5-16-447 0 0,0 1 0 0 0,-1-1-1 0 0,0 0 1 0 0,-5 11 0 0 0,3-9-655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0:38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3 154 8751 0 0,'-3'-6'8636'0'0,"54"-9"-4429"0"0,30-1-3407 0 0,-17 3-387 0 0,338-67 755 0 0,-390 77-1194 0 0,13-3-120 0 0,0 1-1 0 0,0 1 0 0 0,1 1 0 0 0,39 0 0 0 0,-46 6-473 0 0,-18-2 231 0 0,6 1-230 0 0,2 3-3651 0 0,4-7-6496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0:38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9215 0 0,'2'0'5995'0'0,"110"-33"-267"0"0,-55 15-4323 0 0,-40 13-1036 0 0,1 1-1 0 0,-1 1 1 0 0,25-1-1 0 0,55 3 197 0 0,-31 1-404 0 0,171-16-49 0 0,-191 13-205 0 0,100-17-954 0 0,-50 0-6897 0 0,-58 13 1228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18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54 1839 0 0,'0'0'83'0'0,"3"-2"-6"0"0,20-14 2277 0 0,-22 15-2212 0 0,0 0 0 0 0,0 0 0 0 0,0 0 0 0 0,0 1-1 0 0,0-1 1 0 0,0 0 0 0 0,0 0 0 0 0,0-1 0 0 0,0 1 0 0 0,0 0 0 0 0,0 0 0 0 0,-1 0 0 0 0,1-1 0 0 0,0-1 0 0 0,9-11 1785 0 0,-9 14-1684 0 0,-1-1 0 0 0,0 1 0 0 0,1 0-1 0 0,-1 0 1 0 0,0-1 0 0 0,1 1 0 0 0,-1 0 0 0 0,0 0 0 0 0,1 0 0 0 0,-1-1 0 0 0,1 1 0 0 0,-1 0 0 0 0,0 0 0 0 0,1 0 0 0 0,-1 0 0 0 0,1 0 0 0 0,-1 0 0 0 0,0 0-1 0 0,1 0 1 0 0,-1 0 0 0 0,1 0 0 0 0,-1 0 0 0 0,1 0 0 0 0,-1 0 0 0 0,0 0 0 0 0,1 0 0 0 0,-1 1 0 0 0,1-1 0 0 0,-1 0 0 0 0,5 3-678 0 0,-3-1 932 0 0,-2 1-5 0 0,1 6-258 0 0,0-1 0 0 0,-1 1-1 0 0,0 0 1 0 0,0 0 0 0 0,-1 0-1 0 0,0-1 1 0 0,-1 1 0 0 0,0 0-1 0 0,0-1 1 0 0,-5 12 0 0 0,-6 13 186 0 0,-23 39 0 0 0,22-46-345 0 0,-13 19-71 0 0,-1 0 1 0 0,-39 45-1 0 0,30-42-3 0 0,-29 53-212 0 0,48-72-23 0 0,12-18-33 0 0,1 0 1 0 0,-6 14-1 0 0,11-23-108 0 0,2-1-1434 0 0,0-1 1621 0 0,0 0-1 0 0,1 1 1 0 0,-1-1-1 0 0,0 0 1 0 0,1 0 0 0 0,-1 0-1 0 0,0 0 1 0 0,1-1 0 0 0,-1 1-1 0 0,3-2 1 0 0,11-4-5015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0:39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538 622 11887 0 0,'0'0'547'0'0,"-1"2"-11"0"0,-1 1-492 0 0,0 0 0 0 0,0 0 1 0 0,0 0-1 0 0,0 0 0 0 0,-5 4 0 0 0,-2 3 579 0 0,3-1 4174 0 0,8-11-4317 0 0,28-31 582 0 0,20-26-692 0 0,-25 21-370 0 0,0-2-1 0 0,-3-1 0 0 0,22-53 1 0 0,36-137-1127 0 0,-74 214 889 0 0,-1 1 0 0 0,-2-1-1 0 0,1 0 1 0 0,0-24 0 0 0,-4 40 227 0 0,0 0-1 0 0,0 1 0 0 0,0-1 1 0 0,0 0-1 0 0,0 1 1 0 0,0-1-1 0 0,0 0 1 0 0,0 0-1 0 0,0 1 0 0 0,-1-1 1 0 0,1 0-1 0 0,0 1 1 0 0,-1-1-1 0 0,1 0 0 0 0,0 1 1 0 0,-1-1-1 0 0,1 1 1 0 0,-1-1-1 0 0,1 0 1 0 0,-1 1-1 0 0,1-1 0 0 0,-1 1 1 0 0,1 0-1 0 0,-1-1 1 0 0,0 1-1 0 0,1-1 0 0 0,-1 1 1 0 0,0 0-1 0 0,1-1 1 0 0,-1 1-1 0 0,0 0 1 0 0,1 0-1 0 0,-1 0 0 0 0,0-1 1 0 0,1 1-1 0 0,-1 0 1 0 0,0 0-1 0 0,0 0 0 0 0,1 0 1 0 0,-2 0-1 0 0,-1 1 11 0 0,0-1-1 0 0,1 0 1 0 0,-1 1 0 0 0,0 0-1 0 0,1 0 1 0 0,-1-1-1 0 0,0 1 1 0 0,-3 2-1 0 0,-5 5 2 0 0,0 0 0 0 0,0 1 0 0 0,1 0 0 0 0,0 0 0 0 0,1 1-1 0 0,-16 22 1 0 0,-40 72 12 0 0,39-55 163 0 0,-24 68-1 0 0,-9 55 556 0 0,57-167-708 0 0,-13 38 150 0 0,-3 0 0 0 0,-34 60 0 0 0,-58 73-10 0 0,104-167-152 0 0,-98 143 261 0 0,4-7 386 0 0,50-73-867 0 0,38-55-365 0 0,11-16 263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0:39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7 155 17135 0 0,'0'0'76'0'0,"0"0"0"0"0,-1 0 0 0 0,1 0 0 0 0,0 0 0 0 0,0 0 0 0 0,0 0 0 0 0,-1 0 0 0 0,1 0-1 0 0,0 0 1 0 0,0 0 0 0 0,0 0 0 0 0,-1 0 0 0 0,1 0 0 0 0,0 0 0 0 0,0 0 0 0 0,-1 0 0 0 0,1 0 0 0 0,0 0 0 0 0,0 0 0 0 0,0 0 0 0 0,0 0-1 0 0,-1 0 1 0 0,1 0 0 0 0,0 1 0 0 0,0-1 0 0 0,0 0 0 0 0,-1 0 0 0 0,1 0 0 0 0,0 0 0 0 0,0 0 0 0 0,0 1 0 0 0,0-1 0 0 0,1 1-32 0 0,0 0 1 0 0,0 1-1 0 0,0-1 1 0 0,0 0 0 0 0,1 0-1 0 0,-1 0 1 0 0,1 0 0 0 0,-1 0-1 0 0,1 0 1 0 0,-1-1 0 0 0,1 1-1 0 0,-1 0 1 0 0,1-1 0 0 0,-1 1-1 0 0,1-1 1 0 0,0 0-1 0 0,-1 1 1 0 0,1-1 0 0 0,0 0-1 0 0,-1 0 1 0 0,1 0 0 0 0,0 0-1 0 0,2-1 1 0 0,7 0 89 0 0,0-1 0 0 0,16-5 0 0 0,-19 5-51 0 0,165-58 935 0 0,15-4-754 0 0,-131 52-1896 0 0,57-6 0 0 0,-85 14 80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0:39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4 5527 0 0,'0'0'498'0'0,"-1"2"-406"0"0,-2 3 901 0 0,-1 0 1 0 0,0-1-1 0 0,0 1 1 0 0,-1-1 0 0 0,1 0-1 0 0,-1 0 1 0 0,0-1-1 0 0,0 1 1 0 0,0-1-1 0 0,-9 4 1 0 0,-17 12-501 0 0,4 3-1 0 0,1 1 0 0 0,-39 45 0 0 0,52-54-193 0 0,-17 27 0 0 0,25-33-193 0 0,1-1 1 0 0,0 1-1 0 0,0-1 0 0 0,1 1 1 0 0,0 0-1 0 0,-3 11 1 0 0,6-17-77 0 0,-1-1 0 0 0,1 1 0 0 0,0-1 0 0 0,0 1 0 0 0,0-1 0 0 0,-1 1 0 0 0,1-1 0 0 0,1 1 0 0 0,-1-1 0 0 0,0 1 0 0 0,0-1 0 0 0,0 1 0 0 0,1-1 0 0 0,-1 0 0 0 0,1 1 1 0 0,-1-1-1 0 0,1 1 0 0 0,0-1 0 0 0,-1 0 0 0 0,1 1 0 0 0,0-1 0 0 0,0 0 0 0 0,0 0 0 0 0,0 0 0 0 0,1 1 0 0 0,0 0 25 0 0,0-1 0 0 0,0-1 0 0 0,0 1 1 0 0,0 0-1 0 0,0 0 0 0 0,1-1 0 0 0,-1 1 0 0 0,0-1 0 0 0,0 0 0 0 0,0 0 1 0 0,0 0-1 0 0,1 0 0 0 0,-1 0 0 0 0,0 0 0 0 0,0 0 0 0 0,5-2 0 0 0,2 0 59 0 0,1-1-1 0 0,0-1 1 0 0,-1 0-1 0 0,0 0 0 0 0,0-1 1 0 0,15-10-1 0 0,-3-1 13 0 0,28-26 0 0 0,-44 37-116 0 0,0 0 1 0 0,0-1-1 0 0,-1 0 1 0 0,0 0 0 0 0,0-1-1 0 0,0 1 1 0 0,-1-1-1 0 0,5-10 1 0 0,-1-6-320 0 0,7-31 1 0 0,-9 32-668 0 0,11-34 1 0 0,-8 43-988 0 0,1 1-4081 0 0,-2 5 577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0:40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0 463 3679 0 0,'0'0'15984'0'0,"2"-9"-14918"0"0,0-24 188 0 0,-2 7-690 0 0,2 8-204 0 0,1 0 1 0 0,6-22-1 0 0,-6 32-329 0 0,0 0-1 0 0,0 1 1 0 0,0-1 0 0 0,1 1 0 0 0,1 0-1 0 0,-1 0 1 0 0,8-8 0 0 0,2-1-24 0 0,1 1 0 0 0,0 1 0 0 0,2 0 0 0 0,25-16-1 0 0,75-40 13 0 0,-81 52-318 0 0,75-28 1 0 0,-91 39-72 0 0,1 1-1 0 0,0 1 1 0 0,1 1 0 0 0,-1 1 0 0 0,30-1 0 0 0,-33 6-4854 0 0,-5-1-1614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0:41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164 213 1375 0 0,'0'0'11736'0'0,"0"2"-10592"0"0,-5 10-856 0 0,0 0 0 0 0,-1 0 0 0 0,0 0 0 0 0,-9 12 0 0 0,-14 27 136 0 0,26-45-371 0 0,0 0-1 0 0,0 0 0 0 0,0 0 1 0 0,-1-1-1 0 0,0 1 0 0 0,-9 9 1 0 0,4-8-11 0 0,0 0 1 0 0,0-1-1 0 0,0 0 0 0 0,-20 9 1 0 0,40-34 85 0 0,-1 7-99 0 0,0 1 1 0 0,16-13-1 0 0,3-3 8 0 0,-1 1 46 0 0,0 1 0 0 0,1 1-1 0 0,2 1 1 0 0,0 2 0 0 0,2 1-1 0 0,0 1 1 0 0,1 2 0 0 0,55-19-1 0 0,-82 34-10 0 0,-1-1 1 0 0,0 2-1 0 0,1-1 0 0 0,-1 1 0 0 0,1 0 1 0 0,-1 0-1 0 0,1 1 0 0 0,0 0 0 0 0,-1 0 0 0 0,1 1 1 0 0,8 1-1 0 0,-14-2-61 0 0,0 1 0 0 0,-1-1 0 0 0,1 1 0 0 0,0-1 0 0 0,-1 1 0 0 0,1-1 1 0 0,0 1-1 0 0,-1-1 0 0 0,1 1 0 0 0,-1 0 0 0 0,1-1 0 0 0,-1 1 0 0 0,1 0 0 0 0,-1 0 0 0 0,1-1 1 0 0,-1 1-1 0 0,0 0 0 0 0,1 0 0 0 0,-1 0 0 0 0,0 0 0 0 0,0-1 0 0 0,1 3 0 0 0,-1 17 97 0 0,-1-11-47 0 0,0 0 0 0 0,-1 1 0 0 0,-1-1 0 0 0,0 0 0 0 0,0 0 0 0 0,-1 0 0 0 0,1-1 0 0 0,-2 1 0 0 0,-6 9 0 0 0,-5 6 45 0 0,-34 37 0 0 0,41-49-111 0 0,-1-2 0 0 0,-1 1 0 0 0,0-1 0 0 0,0-1-1 0 0,-1 0 1 0 0,-1 0 0 0 0,-17 9 0 0 0,24-17-5 0 0,5-3 8 0 0,5-4 4 0 0,-4 6-3 0 0,12-19 2 0 0,2 1 0 0 0,0 0 0 0 0,28-26 1 0 0,57-40-60 0 0,-42 46-88 0 0,1 2 0 0 0,90-41 0 0 0,-67 37 97 0 0,-58 28 38 0 0,26-9 0 0 0,-42 19 24 0 0,0-1-1 0 0,0 1 0 0 0,0 1 0 0 0,0-1 0 0 0,0 1 1 0 0,0 0-1 0 0,1 1 0 0 0,10 0 0 0 0,-17 1 2 0 0,0-1-1 0 0,0 0 0 0 0,0 0 0 0 0,-1 1 1 0 0,1-1-1 0 0,0 0 0 0 0,0 1 1 0 0,0-1-1 0 0,-1 1 0 0 0,1-1 0 0 0,0 1 1 0 0,-1 0-1 0 0,1-1 0 0 0,0 1 1 0 0,-1 0-1 0 0,1-1 0 0 0,-1 1 1 0 0,1 0-1 0 0,-1 0 0 0 0,1-1 0 0 0,-1 1 1 0 0,1 0-1 0 0,-1 0 0 0 0,0 0 1 0 0,0 0-1 0 0,1 0 0 0 0,-1 1 0 0 0,1 24 142 0 0,-1-25-142 0 0,-1 8 57 0 0,0 0 0 0 0,-1 0-1 0 0,0 0 1 0 0,-1-1 0 0 0,-5 13 0 0 0,-22 42 373 0 0,16-37-283 0 0,-49 103 194 0 0,47-102-354 0 0,11-19-131 0 0,0 0 1 0 0,-6 12-1 0 0,11-18-178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0:42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4 183 5983 0 0,'2'2'2686'0'0,"1"2"-1687"0"0,0 0 0 0 0,1-1 0 0 0,0 1 0 0 0,-1-1 1 0 0,1 0-1 0 0,6 4 0 0 0,-5-5-679 0 0,-1 0-1 0 0,1 0 1 0 0,0 0 0 0 0,0-1-1 0 0,-1 0 1 0 0,1 0 0 0 0,6 1 0 0 0,3-1 47 0 0,-1 0 1 0 0,1-1 0 0 0,0-1 0 0 0,23-4 0 0 0,54-15 577 0 0,-79 17-861 0 0,55-17 282 0 0,-1-3 1 0 0,76-38-1 0 0,-135 58-373 0 0,4-2 13 0 0,1-1 0 0 0,-1 0 0 0 0,12-9 1 0 0,-21 14-48 0 0,1-1 0 0 0,-1 0 0 0 0,0 0 0 0 0,0 0 1 0 0,0 0-1 0 0,0 0 0 0 0,-1-1 0 0 0,1 1 0 0 0,-1 0 1 0 0,1-1-1 0 0,-1 1 0 0 0,0-1 0 0 0,0 1 1 0 0,0-1-1 0 0,0 0 0 0 0,0 0 0 0 0,-1 1 0 0 0,1-1 1 0 0,0-4-1 0 0,-2 6 24 0 0,1 1-1 0 0,0 0 1 0 0,0-1 0 0 0,0 1 0 0 0,0 0-1 0 0,0-1 1 0 0,-1 1 0 0 0,1 0-1 0 0,0-1 1 0 0,0 1 0 0 0,-1 0 0 0 0,1-1-1 0 0,0 1 1 0 0,0 0 0 0 0,-1 0 0 0 0,1-1-1 0 0,0 1 1 0 0,-1 0 0 0 0,1 0 0 0 0,0 0-1 0 0,-1 0 1 0 0,1-1 0 0 0,0 1 0 0 0,-1 0-1 0 0,1 0 1 0 0,-1 0 0 0 0,1 0-1 0 0,-11-2-169 0 0,-1 2 127 0 0,1 0-1 0 0,-1 1 0 0 0,1 0 1 0 0,0 1-1 0 0,0 1 0 0 0,-1-1 0 0 0,-16 8 1 0 0,-76 38-560 0 0,49-20 485 0 0,27-15 148 0 0,-108 54 284 0 0,105-50-211 0 0,1 1 0 0 0,-35 28 0 0 0,58-40-64 0 0,1 0-1 0 0,-1 0 1 0 0,1 0-1 0 0,0 1 1 0 0,1 0-1 0 0,0 0 1 0 0,0 0-1 0 0,1 0 1 0 0,-5 10 0 0 0,8-14 10 0 0,-1 1 0 0 0,1-1 0 0 0,0 1 0 0 0,0-1 0 0 0,1 1 0 0 0,-1-1 0 0 0,1 1 0 0 0,-1-1 0 0 0,1 1 0 0 0,0 0 0 0 0,1-1 0 0 0,-1 1 0 0 0,1-1 0 0 0,-1 1 0 0 0,1-1 0 0 0,0 1 0 0 0,0-1 0 0 0,1 1 0 0 0,-1-1 0 0 0,1 0 0 0 0,-1 0 0 0 0,1 0 0 0 0,0 0 0 0 0,4 5 0 0 0,1 0-178 0 0,1 1 0 0 0,0-1 0 0 0,0-1 0 0 0,1 0 0 0 0,0 0 0 0 0,0 0 0 0 0,1-1 0 0 0,0 0 0 0 0,0-1 0 0 0,15 5 0 0 0,-7-6-968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0:42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44 8751 0 0,'1'-1'674'0'0,"5"-14"1262"0"0,-16 6 3475 0 0,2 2-4388 0 0,4 5-874 0 0,-1 0-1 0 0,1 1 0 0 0,-1-1 1 0 0,1 1-1 0 0,-1 0 0 0 0,0 0 1 0 0,0 1-1 0 0,1-1 0 0 0,-1 1 1 0 0,-6 0-1 0 0,-8 2 228 0 0,-24 4-1 0 0,27-3-291 0 0,-2 1-63 0 0,0 0 1 0 0,0 2-1 0 0,0 0 1 0 0,0 1-1 0 0,1 0 1 0 0,0 2-1 0 0,1 0 0 0 0,0 1 1 0 0,0 0-1 0 0,1 1 1 0 0,-27 26-1 0 0,34-29 63 0 0,0 1 0 0 0,0 0 0 0 0,1 0 0 0 0,-10 15 0 0 0,15-20-20 0 0,0 1 0 0 0,0-1-1 0 0,1 0 1 0 0,-1 0 0 0 0,1 0-1 0 0,0 1 1 0 0,0-1 0 0 0,0 1 0 0 0,1-1-1 0 0,0 1 1 0 0,-1-1 0 0 0,2 1 0 0 0,-1-1-1 0 0,1 8 1 0 0,0-11 239 0 0,0 1-269 0 0,0-1 0 0 0,0 0 1 0 0,0 0-1 0 0,0 0 0 0 0,0 1 1 0 0,1-1-1 0 0,-1 0 0 0 0,1 0 0 0 0,-1-1 1 0 0,0 1-1 0 0,1 0 0 0 0,-1 0 1 0 0,1-1-1 0 0,0 1 0 0 0,-1-1 1 0 0,1 1-1 0 0,2-1 0 0 0,2 0-20 0 0,-1 0-1 0 0,1-1 0 0 0,-1 0 1 0 0,1 0-1 0 0,-1-1 0 0 0,1 0 1 0 0,7-3-1 0 0,36-22-80 0 0,-1 2-461 0 0,-11 8-183 0 0,39-17-1373 0 0,-64 30 571 0 0,1 0 1 0 0,14-2-1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0:43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0 275 7367 0 0,'0'0'568'0'0,"1"2"-373"0"0,0 3 301 0 0,1 0 0 0 0,-1 0 1 0 0,0 0-1 0 0,0 8 0 0 0,1 6 3488 0 0,-2-17-2926 0 0,2 8 4447 0 0,4-14-5427 0 0,0 1 1 0 0,-1-1-1 0 0,0 0 1 0 0,0 0-1 0 0,0-1 0 0 0,0 0 1 0 0,-1 1-1 0 0,0-2 1 0 0,0 1-1 0 0,4-7 0 0 0,15-18-35 0 0,9-6-52 0 0,1 1 0 0 0,61-48 1 0 0,-76 69-37 0 0,1 1 0 0 0,0 1 1 0 0,1 0-1 0 0,0 2 0 0 0,1 0 1 0 0,0 2-1 0 0,38-11 0 0 0,-55 18 54 0 0,0 0-1 0 0,0 1 0 0 0,1-1 1 0 0,-1 1-1 0 0,0 0 1 0 0,0 0-1 0 0,0 1 1 0 0,0-1-1 0 0,0 1 1 0 0,8 2-1 0 0,-10-2 15 0 0,0 0 0 0 0,0 0-1 0 0,1 0 1 0 0,-1 0 0 0 0,0 0 0 0 0,0 0-1 0 0,0 1 1 0 0,0-1 0 0 0,-1 1 0 0 0,1 0-1 0 0,0-1 1 0 0,-1 1 0 0 0,1 0 0 0 0,-1 0-1 0 0,1 0 1 0 0,-1 0 0 0 0,0 0 0 0 0,0 1-1 0 0,1 2 1 0 0,2 4 16 0 0,-3-5-35 0 0,1 1 0 0 0,-1 0 1 0 0,0 0-1 0 0,1 9 0 0 0,0-3 17 0 0,0 1-1 0 0,0-1 1 0 0,-2 1-1 0 0,1 0 1 0 0,-1 0-1 0 0,-1-1 1 0 0,0 1-1 0 0,-1-1 1 0 0,0 1-1 0 0,-6 17 0 0 0,-2-2 155 0 0,-20 57 491 0 0,27-70-567 0 0,-1 0 0 0 0,2-1-1 0 0,0 1 1 0 0,0 19 0 0 0,2-29-80 0 0,0 1 0 0 0,0 0 0 0 0,1-1 0 0 0,0 1 0 0 0,0-1 0 0 0,0 1 0 0 0,1-1-1 0 0,-1 0 1 0 0,1 1 0 0 0,0-1 0 0 0,0 0 0 0 0,1 0 0 0 0,-1 0 0 0 0,1-1 0 0 0,0 1 0 0 0,0-1 0 0 0,0 1 0 0 0,0-1 0 0 0,1 0 0 0 0,3 3-1 0 0,4 4 31 0 0,-8-7-29 0 0,0 0-1 0 0,0-1 1 0 0,0 1 0 0 0,0-1 0 0 0,0 0 0 0 0,1 0-1 0 0,-1 0 1 0 0,6 2 0 0 0,58 25 396 0 0,-8-6-952 0 0,-58-23 324 0 0,1 0-505 0 0,3 0 528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0:48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962 44 8663 0 0,'2'-1'398'0'0,"82"-41"4251"0"0,-62 42-2432 0 0,-21 0-2054 0 0,0 0-1 0 0,1 0 1 0 0,-1 1-1 0 0,0-1 1 0 0,0 1 0 0 0,0-1-1 0 0,0 1 1 0 0,1-1-1 0 0,-1 1 1 0 0,0-1-1 0 0,1 2 1 0 0,1 0-82 0 0,-2-2-9 0 0,0 1 0 0 0,0 0 0 0 0,0 0 0 0 0,-1 0 0 0 0,1 0 0 0 0,0 0 0 0 0,-1 0 0 0 0,1 0 0 0 0,0 0-1 0 0,-1 0 1 0 0,1 0 0 0 0,-1 0 0 0 0,0 0 0 0 0,1 1 0 0 0,-1-1 0 0 0,0 2 0 0 0,1-1 184 0 0,-1 1-208 0 0,-1 0 0 0 0,1 0 0 0 0,-1 0 0 0 0,1 0 0 0 0,-1 0 0 0 0,0 0 0 0 0,0 0 0 0 0,0 0 0 0 0,0 0 0 0 0,-1 0 0 0 0,1 0 0 0 0,-1-1 0 0 0,0 1 0 0 0,0-1 0 0 0,0 1 0 0 0,0-1 0 0 0,0 0 0 0 0,0 0 0 0 0,-1 1 0 0 0,1-2 0 0 0,-1 1 0 0 0,-4 3 0 0 0,-1-1-15 0 0,1-1 0 0 0,-1 1 0 0 0,0-2 0 0 0,0 1 0 0 0,0-1 0 0 0,0 0 0 0 0,-12 1 0 0 0,-154 8 187 0 0,52-5-223 0 0,9-3 3 0 0,27-2 0 0 0,-275 26-66 0 0,361-27 65 0 0,-16 2-58 0 0,1-1 0 0 0,-1 0 0 0 0,1-1 0 0 0,0-1 0 0 0,-24-4 0 0 0,30 2 48 0 0,9 3 12 0 0,0 0 0 0 0,-1 0 0 0 0,1-1 0 0 0,0 1 0 0 0,0 0 1 0 0,0 0-1 0 0,-1 0 0 0 0,1 0 0 0 0,0-1 0 0 0,0 1 0 0 0,0 0 0 0 0,0 0 0 0 0,-1 0 0 0 0,1-1 0 0 0,0 1 0 0 0,0 0 0 0 0,0 0 0 0 0,0-1 0 0 0,0 1 0 0 0,0 0 0 0 0,0 0 0 0 0,0-1 0 0 0,0 1 0 0 0,0 0 1 0 0,0 0-1 0 0,0-1 0 0 0,0 1 0 0 0,0 0 0 0 0,0 0 0 0 0,0-1 0 0 0,0 1 0 0 0,0 0 0 0 0,0 0 0 0 0,0-1 0 0 0,0 1 0 0 0,0 0 0 0 0,0 0 0 0 0,1 0 0 0 0,-1-1 0 0 0,0 1 0 0 0,0 0 0 0 0,0 0 1 0 0,0 0-1 0 0,1-1 0 0 0,-1 1 0 0 0,0 0 0 0 0,0 0 0 0 0,0 0 0 0 0,1 0 0 0 0,-1-1 0 0 0,0 1 0 0 0,0 0 0 0 0,0 0 0 0 0,1 0 0 0 0,-1 0 0 0 0,0 0 0 0 0,0 0 0 0 0,1 0 0 0 0,-1 0 0 0 0,0 0 1 0 0,1 0-1 0 0,2-1 13 0 0,0 0 1 0 0,0 1 0 0 0,1-1 0 0 0,-1 1-1 0 0,0 0 1 0 0,0 0 0 0 0,1 0 0 0 0,-1 0 0 0 0,0 1-1 0 0,1-1 1 0 0,-1 1 0 0 0,0 0 0 0 0,0 0 0 0 0,0 0-1 0 0,0 0 1 0 0,0 0 0 0 0,0 1 0 0 0,0 0-1 0 0,0-1 1 0 0,0 1 0 0 0,-1 0 0 0 0,1 0 0 0 0,-1 1-1 0 0,0-1 1 0 0,1 0 0 0 0,-1 1 0 0 0,0 0-1 0 0,0-1 1 0 0,-1 1 0 0 0,1 0 0 0 0,0 0 0 0 0,-1 0-1 0 0,2 6 1 0 0,4 12-15 0 0,5 37 0 0 0,-9-42 0 0 0,0 1 0 0 0,1-1 0 0 0,0 0 0 0 0,12 24 0 0 0,-11-29 32 0 0,1 0 0 0 0,0-1 0 0 0,0 0 0 0 0,1 0 0 0 0,0-1 0 0 0,1 0 0 0 0,0 0 0 0 0,0-1 0 0 0,1 0 0 0 0,0 0 0 0 0,1-1 0 0 0,0 0 0 0 0,15 7 0 0 0,90 38 1376 0 0,-112-50-1288 0 0,3 2-85 0 0,-3-1 7 0 0,1 3-18 0 0,-1-3 40 0 0,-1 1-64 0 0,0 7 131 0 0,-3-8-78 0 0,-1 3-31 0 0,2-6-15 0 0,0 0 0 0 0,0 0 1 0 0,0 0-1 0 0,0 1 0 0 0,0-1 1 0 0,0 0-1 0 0,0 0 0 0 0,0 0 0 0 0,0 0 1 0 0,0 0-1 0 0,0 0 0 0 0,0 1 1 0 0,0-1-1 0 0,0 0 0 0 0,0 0 1 0 0,0 0-1 0 0,0 0 0 0 0,0 0 0 0 0,0 0 1 0 0,0 0-1 0 0,0 1 0 0 0,0-1 1 0 0,0 0-1 0 0,-1 0 0 0 0,1 0 0 0 0,0 0 1 0 0,0 0-1 0 0,0 0 0 0 0,0 0 1 0 0,0 0-1 0 0,0 0 0 0 0,0 0 1 0 0,0 1-1 0 0,-1-1 0 0 0,1 0 0 0 0,0 0 1 0 0,0 0-1 0 0,0 0 0 0 0,0 0 1 0 0,0 0-1 0 0,0 0 0 0 0,0 0 0 0 0,-1 0 1 0 0,1 0-1 0 0,0 0 0 0 0,0 0 1 0 0,0 0-1 0 0,0 0 0 0 0,0 0 1 0 0,0 0-1 0 0,-1 0 0 0 0,1 0 0 0 0,0 0 1 0 0,0-1-1 0 0,0 1 0 0 0,0 0 1 0 0,0 0-1 0 0,0 0 0 0 0,-3-10 102 0 0,1-17-115 0 0,4 6 52 0 0,-1 14-32 0 0,0 1-1 0 0,-1-1 1 0 0,1 0 0 0 0,-1 0-1 0 0,-2-10 1 0 0,-1-5 2 0 0,-6-23 32 0 0,8 42-47 0 0,0 0-1 0 0,1-1 0 0 0,0 1 1 0 0,0 0-1 0 0,0-1 0 0 0,0 1 1 0 0,0-1-1 0 0,1 1 1 0 0,-1 0-1 0 0,1-1 0 0 0,0 1 1 0 0,1-4-1 0 0,1 1-11 0 0,-1 0 0 0 0,1 0 1 0 0,0 0-1 0 0,1 0 0 0 0,5-6 0 0 0,8-9-72 0 0,2 1-1 0 0,21-18 0 0 0,15-13-10 0 0,-54 50-10 0 0,0 0-166 0 0,-1 1 226 0 0,0-1 1 0 0,1 1-1 0 0,-1-1 0 0 0,0 1 1 0 0,1-1-1 0 0,-1 0 1 0 0,0 1-1 0 0,0-1 1 0 0,0 1-1 0 0,1-1 1 0 0,-1 1-1 0 0,0-1 1 0 0,0 0-1 0 0,0 1 1 0 0,0-1-1 0 0,0 1 1 0 0,0-1-1 0 0,0 0 1 0 0,-1 0-1 0 0,-1-15-730 0 0,2 14 806 0 0,-1 0-312 0 0,-2 5-1401 0 0,2-2 1500 0 0,-1 0 1 0 0,1 1-1 0 0,0-1 1 0 0,0 0-1 0 0,-1 1 0 0 0,1 0 1 0 0,0-1-1 0 0,-1 3 0 0 0,1-1-114 0 0,-10 14-743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0:49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60 4143 0 0,'0'0'5699'0'0,"0"-11"2726"0"0,-5 14-7200 0 0,-12 11-422 0 0,-19 18-545 0 0,16-10-140 0 0,0 1 1 0 0,1 1 0 0 0,2 1 0 0 0,-20 36 0 0 0,34-56-90 0 0,1 1 1 0 0,0-1-1 0 0,0 1 0 0 0,1-1 0 0 0,-1 1 0 0 0,1 0 1 0 0,0 0-1 0 0,1 0 0 0 0,0 7 0 0 0,0-12-10 0 0,0 0 0 0 0,1 0 0 0 0,-1 0 0 0 0,1 0 0 0 0,-1 0 0 0 0,1 0 0 0 0,-1 0 0 0 0,1 0 0 0 0,0-1 0 0 0,-1 1 0 0 0,1 0 0 0 0,0 0 0 0 0,0-1 0 0 0,-1 1 0 0 0,1 0 0 0 0,0-1 0 0 0,0 1 0 0 0,0-1 0 0 0,0 1 0 0 0,0-1 0 0 0,0 0 0 0 0,0 1 0 0 0,0-1 0 0 0,0 0 0 0 0,0 0 0 0 0,0 0 0 0 0,0 0 0 0 0,2 1 0 0 0,2-1 52 0 0,0 0-1 0 0,0 0 1 0 0,0-1 0 0 0,6 0-1 0 0,13-5 69 0 0,1-1 0 0 0,-1-1 0 0 0,45-23 0 0 0,-49 22-119 0 0,4-2-87 0 0,0-1 0 0 0,-1 0 0 0 0,0-2 0 0 0,-1-1 0 0 0,36-32-1 0 0,-50 38 12 0 0,0 0 0 0 0,-1 0-1 0 0,0-1 1 0 0,0 0-1 0 0,-1 0 1 0 0,-1-1-1 0 0,1 0 1 0 0,-2 0 0 0 0,0 0-1 0 0,0 0 1 0 0,4-24-1 0 0,-6 27 57 0 0,-2 3 0 0 0,3 13 15 0 0,0 4 33 0 0,0 0 0 0 0,-2 0 0 0 0,1 0 0 0 0,-2 1 0 0 0,1-1 0 0 0,-4 20 0 0 0,1-10 17 0 0,-2-1 1 0 0,-13 40-1 0 0,14-50-23 0 0,2-8-96 0 0,0-1 0 0 0,1 1-1 0 0,-1-1 1 0 0,1 1 0 0 0,-1 0-1 0 0,1-1 1 0 0,0 6-1 0 0,0-5-46 0 0,0-1-216 0 0,6 6-1645 0 0,2-1 140 0 0,1-3-74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18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3223 0 0,'0'0'7644'0'0,"3"0"-5305"0"0,14 3-1700 0 0,0 1-1 0 0,0 0 1 0 0,18 8 0 0 0,26 8-1 0 0,-31-14-311 0 0,0 0 0 0 0,1-3 0 0 0,0 0 0 0 0,0-2 0 0 0,0-1 0 0 0,0-1 0 0 0,38-7 0 0 0,99-20 401 0 0,210-63-1 0 0,-359 85-700 0 0,163-44 166 0 0,-149 42-151 0 0,0 3-1 0 0,1 1 0 0 0,52 0 0 0 0,-77 4-79 0 0,1 1 1 0 0,0 0-1 0 0,-1 0 0 0 0,0 1 0 0 0,1 1 1 0 0,-1 0-1 0 0,10 4 0 0 0,-16-6-62 0 0,0 0 1 0 0,0 1-1 0 0,0-1 1 0 0,0 1-1 0 0,-1 0 0 0 0,1 0 1 0 0,0 0-1 0 0,-1 0 0 0 0,1 1 1 0 0,-1-1-1 0 0,0 1 1 0 0,0-1-1 0 0,0 1 0 0 0,0 0 1 0 0,0 0-1 0 0,-1 0 1 0 0,1 0-1 0 0,-1 0 0 0 0,0 0 1 0 0,1 0-1 0 0,-2 1 1 0 0,2 2-1 0 0,-2-3-77 0 0,0-1 1 0 0,0 0 0 0 0,-1 1-1 0 0,1-1 1 0 0,0 0-1 0 0,-1 0 1 0 0,0 1-1 0 0,1-1 1 0 0,-1 0-1 0 0,0 0 1 0 0,0 0 0 0 0,-2 3-1 0 0,3-4 39 0 0,-9 12-821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0:50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40 241 10391 0 0,'0'0'1975'0'0,"-9"8"2352"0"0,-20-3-2637 0 0,28-5-1026 0 0,1-5-545 0 0,1 1 0 0 0,-1-1-1 0 0,1 0 1 0 0,1 1 0 0 0,-1-1-1 0 0,1 1 1 0 0,0-1 0 0 0,0 1-1 0 0,0 0 1 0 0,0 0 0 0 0,1 0-1 0 0,-1 0 1 0 0,7-7 0 0 0,5-3 14 0 0,30-26 1 0 0,-38 35-73 0 0,39-31-107 0 0,57-34 1 0 0,-66 51-34 0 0,-32 18 31 0 0,4 2 36 0 0,1 4 12 0 0,-5-1 53 0 0,-1-1 0 0 0,0 1 1 0 0,0 0-1 0 0,-1 1 0 0 0,1-1 0 0 0,-1 0 0 0 0,0 1 0 0 0,0-1 0 0 0,3 10 0 0 0,0 5 214 0 0,3 22 1 0 0,-7-33-228 0 0,0 0 1 0 0,0 0 0 0 0,-1 0 0 0 0,-1 1 0 0 0,1-1 0 0 0,-1 0 0 0 0,0 0 0 0 0,-1 0-1 0 0,0 0 1 0 0,0 0 0 0 0,-1 0 0 0 0,0-1 0 0 0,0 1 0 0 0,-7 11 0 0 0,-24 53-1401 0 0,34-71 913 0 0,-2 2-44 0 0,1 0-1096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0:50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4 8287 0 0,'0'0'756'0'0,"1"-1"-622"0"0,0 1 27 0 0,0-1 0 0 0,0 1 1 0 0,0 0-1 0 0,0-1 1 0 0,0 1-1 0 0,0 0 0 0 0,0-1 1 0 0,0 1-1 0 0,0 0 0 0 0,0 0 1 0 0,0 0-1 0 0,0 0 1 0 0,0 0-1 0 0,0 0 0 0 0,0 0 1 0 0,0 1-1 0 0,0-1 0 0 0,0 0 1 0 0,0 0-1 0 0,0 1 0 0 0,0-1 1 0 0,-1 1-1 0 0,1-1 1 0 0,0 1-1 0 0,0-1 0 0 0,0 1 1 0 0,0-1-1 0 0,-1 1 0 0 0,1 0 1 0 0,0-1-1 0 0,-1 1 1 0 0,1 0-1 0 0,0 0 0 0 0,-1 0 1 0 0,1 0-1 0 0,-1-1 0 0 0,1 1 1 0 0,-1 0-1 0 0,1 2 1 0 0,0 1 131 0 0,1 1 1 0 0,-1-1 0 0 0,-1 0-1 0 0,1 1 1 0 0,-1-1 0 0 0,1 6-1 0 0,-2 8 90 0 0,-1 0 0 0 0,0 0 0 0 0,-2 0 0 0 0,0 0-1 0 0,-12 33 1 0 0,2-14 148 0 0,-33 57 0 0 0,13-38-81 0 0,-70 89 0 0 0,87-123-411 0 0,1 1 0 0 0,1 1 0 0 0,1 0 0 0 0,-19 46-1 0 0,29-54 41 0 0,13-13-8011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0:50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1 320 4607 0 0,'0'0'11294'0'0,"1"0"-10606"0"0,32-7 615 0 0,-1-1 0 0 0,0-2 1 0 0,34-14-1 0 0,53-32-312 0 0,-26 10-753 0 0,-56 30-563 0 0,-1-1 0 0 0,0-2 0 0 0,60-44 0 0 0,-89 58-612 0 0,0-2 0 0 0,0 1 0 0 0,9-13 0 0 0,-4 2-5759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0:51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6447 0 0,'0'0'499'0'0,"1"1"86"0"0,9 7 2902 0 0,0-1-1 0 0,12 6 1 0 0,49 19 1281 0 0,12 8-3595 0 0,-78-38-1126 0 0,10 7 10 0 0,0 0-1 0 0,1-2 1 0 0,32 12 0 0 0,-46-19-152 0 0,7 2-3073 0 0,-7-2 1672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0:5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11 240 9671 0 0,'0'0'748'0'0,"0"2"-289"0"0,-7 26 5661 0 0,7-26-5524 0 0,-3 6 4876 0 0,15-24-5474 0 0,82-102 28 0 0,-79 103-45 0 0,0-1 0 0 0,1 2 0 0 0,0 0-1 0 0,1 1 1 0 0,19-11 0 0 0,-33 23 12 0 0,15-10-84 0 0,39-16 0 0 0,-53 25 95 0 0,1 0-1 0 0,0 1 0 0 0,-1-1 1 0 0,1 1-1 0 0,0 0 1 0 0,0 1-1 0 0,0-1 1 0 0,0 1-1 0 0,0 0 1 0 0,-1 0-1 0 0,1 1 0 0 0,0-1 1 0 0,0 1-1 0 0,7 2 1 0 0,-10-2 65 0 0,-1 0-57 0 0,-1 0-1 0 0,1 1 1 0 0,0-1 0 0 0,0 0-1 0 0,-1 1 1 0 0,1-1-1 0 0,-1 1 1 0 0,1-1-1 0 0,-1 1 1 0 0,0-1 0 0 0,0 1-1 0 0,1 2 1 0 0,-1 3 14 0 0,-1 0 0 0 0,1 0-1 0 0,-1 0 1 0 0,-1 0 0 0 0,1 0 0 0 0,-1 0 0 0 0,0 0 0 0 0,-1 0-1 0 0,1-1 1 0 0,-5 8 0 0 0,-4 5 91 0 0,-25 35-1 0 0,24-39-82 0 0,-22 20-1 0 0,-5 5-1068 0 0,37-38 618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0:51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33 14855 0 0,'5'-7'715'0'0,"6"-18"3898"0"0,-12 26-4299 0 0,-13 20-260 0 0,1 0 0 0 0,0 1 1 0 0,2 0-1 0 0,0 0 1 0 0,-12 39-1 0 0,17-45-56 0 0,3-11 15 0 0,1 1 0 0 0,0 0 0 0 0,0 0-1 0 0,0 1 1 0 0,0 7 0 0 0,2-11 30 0 0,-1-1-10 0 0,1 0 1 0 0,1-1 0 0 0,-1 1 0 0 0,0 0 0 0 0,0-1 0 0 0,1 1 0 0 0,-1 0 0 0 0,0-1 0 0 0,1 1 0 0 0,0 0 0 0 0,-1-1 0 0 0,1 1 0 0 0,0-1-1 0 0,0 1 1 0 0,0-1 0 0 0,0 0 0 0 0,0 1 0 0 0,0-1 0 0 0,0 0 0 0 0,0 0 0 0 0,1 0 0 0 0,-1 0 0 0 0,1 0 0 0 0,-1 0 0 0 0,3 2 0 0 0,0-2 40 0 0,1 1 1 0 0,-1-1 0 0 0,1 0 0 0 0,-1 0-1 0 0,1 0 1 0 0,7 0 0 0 0,-7-1-59 0 0,0 0 0 0 0,1 0 0 0 0,-1 0 0 0 0,0-1 0 0 0,1 0 0 0 0,-1 0 0 0 0,0 0 0 0 0,0-1 0 0 0,0 1 0 0 0,0-1 0 0 0,0 0 0 0 0,0-1 0 0 0,0 1 0 0 0,-1-1 0 0 0,1 0 0 0 0,-1 0 0 0 0,0-1 0 0 0,0 1 0 0 0,0-1 0 0 0,0 0 0 0 0,4-6 0 0 0,-3 3-7 0 0,-1-1 1 0 0,0 0-1 0 0,-1 0 1 0 0,1 0-1 0 0,-2 0 1 0 0,1-1 0 0 0,-1 1-1 0 0,0-1 1 0 0,-1 1-1 0 0,0-1 1 0 0,0-11-1 0 0,-1 16-12 0 0,0 1 0 0 0,0-1 1 0 0,-1 0-1 0 0,1 1 0 0 0,-1-1 0 0 0,0 1 0 0 0,1-1 0 0 0,-2 1 0 0 0,1-1 0 0 0,0 1 0 0 0,-1 0 1 0 0,0-1-1 0 0,1 1 0 0 0,-1 0 0 0 0,-1 0 0 0 0,1 0 0 0 0,0 1 0 0 0,-1-1 0 0 0,1 1 1 0 0,-1-1-1 0 0,0 1 0 0 0,0 0 0 0 0,0 0 0 0 0,0 0 0 0 0,0 0 0 0 0,0 0 0 0 0,-1 1 1 0 0,1-1-1 0 0,-6 0 0 0 0,4 0-12 0 0,-1 2 1 0 0,0-1-1 0 0,0 1 0 0 0,0-1 1 0 0,1 2-1 0 0,-7 0 1 0 0,-8 1-2813 0 0,13-1 719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0:52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28 121 1839 0 0,'0'0'15964'0'0,"-1"1"-15578"0"0,-7 21 313 0 0,4-12-397 0 0,0 1-1 0 0,1-1 0 0 0,-3 16 1 0 0,6-21-208 0 0,-1 1 0 0 0,1 0 0 0 0,-1-1 0 0 0,2 1 1 0 0,-1-1-1 0 0,1 1 0 0 0,-1-1 0 0 0,4 10 0 0 0,-3-13-67 0 0,-1 0 1 0 0,1 0-1 0 0,0 0 0 0 0,0 0 1 0 0,1-1-1 0 0,-1 1 0 0 0,0 0 0 0 0,0-1 1 0 0,1 1-1 0 0,-1-1 0 0 0,1 1 1 0 0,-1-1-1 0 0,1 0 0 0 0,0 1 0 0 0,0-1 1 0 0,-1 0-1 0 0,1 0 0 0 0,0 0 1 0 0,0-1-1 0 0,0 1 0 0 0,0 0 0 0 0,0-1 1 0 0,0 1-1 0 0,0-1 0 0 0,0 0 1 0 0,3 1-1 0 0,3-1 89 0 0,-1 0 0 0 0,1 0 0 0 0,-1-1 0 0 0,1 0 0 0 0,-1 0 0 0 0,0-1-1 0 0,1 1 1 0 0,-1-2 0 0 0,9-3 0 0 0,-11 4-96 0 0,0-1 0 0 0,0 0-1 0 0,0 0 1 0 0,0 0-1 0 0,0-1 1 0 0,-1 1 0 0 0,0-1-1 0 0,0 0 1 0 0,0 0 0 0 0,0-1-1 0 0,0 1 1 0 0,4-9-1 0 0,-7 11-50 0 0,1 0 0 0 0,-1-1 0 0 0,0 1-1 0 0,0 0 1 0 0,0-1 0 0 0,0 1 0 0 0,-1-1-1 0 0,1 1 1 0 0,-1-1 0 0 0,1-2 0 0 0,0-2-135 0 0,-1 5-18 0 0,-1-3-21 0 0,-1 4 40 0 0,-1 7-825 0 0,1-4 990 0 0,0 3 0 0 0,4 10 0 0 0,8 18-10 0 0,-1-7 148 0 0,-6-17-35 0 0,0 6 134 0 0,1 0 0 0 0,0-1 0 0 0,1 1 0 0 0,11 20 0 0 0,-15-33-206 0 0,1 0-1 0 0,0-1 1 0 0,-1 1 0 0 0,1 0-1 0 0,0 0 1 0 0,0-1 0 0 0,0 1-1 0 0,0-1 1 0 0,0 1 0 0 0,0-1-1 0 0,1 0 1 0 0,-1 0 0 0 0,0 0-1 0 0,1 0 1 0 0,-1 0 0 0 0,0-1-1 0 0,1 1 1 0 0,-1-1 0 0 0,1 0-1 0 0,-1 1 1 0 0,1-1 0 0 0,-1 0-1 0 0,1-1 1 0 0,2 1 0 0 0,3-1 63 0 0,-1 0-1 0 0,1-1 1 0 0,-1 0 0 0 0,0 0-1 0 0,0 0 1 0 0,11-6 0 0 0,-6 1-31 0 0,-1 0-1 0 0,0 0 1 0 0,-1-1 0 0 0,1-1 0 0 0,-2 0 0 0 0,1 0-1 0 0,-1-1 1 0 0,-1 0 0 0 0,14-22 0 0 0,-20 30-62 0 0,-1-1 0 0 0,1 0 0 0 0,-1 0 0 0 0,0 1 0 0 0,0-1 0 0 0,0 0-1 0 0,0 0 1 0 0,0 0 0 0 0,-1-1 0 0 0,1 1 0 0 0,-1 0 0 0 0,0 0 0 0 0,0-3 0 0 0,0 1 3 0 0,1 1-1 0 0,0-1 1 0 0,0 1 0 0 0,0 0-1 0 0,1-1 1 0 0,0 1-1 0 0,2-5 1 0 0,5-12 20 0 0,-1-12-342 0 0,-1 0-1 0 0,4-55 0 0 0,-10 81 93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0:52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9 317 8287 0 0,'0'0'756'0'0,"-1"2"-622"0"0,-6 21 4308 0 0,7-17-945 0 0,3-12 983 0 0,1-5-1540 0 0,-2 2-4066 0 0,4-17 1189 0 0,11-28 0 0 0,-13 43-65 0 0,1 0 1 0 0,0 1-1 0 0,1 0 1 0 0,0 0 0 0 0,9-11-1 0 0,6-6 6 0 0,37-44-27 0 0,-49 61-14 0 0,0 1 1 0 0,1 1 0 0 0,0-1 0 0 0,21-12 0 0 0,-26 18 31 0 0,-1 1-1 0 0,1 1 0 0 0,0-1 1 0 0,0 1-1 0 0,-1-1 1 0 0,1 1-1 0 0,0 1 0 0 0,0-1 1 0 0,0 1-1 0 0,0 0 1 0 0,0 0-1 0 0,0 0 0 0 0,0 0 1 0 0,10 3-1 0 0,-1 1-9 0 0,0 0 0 0 0,0 1 0 0 0,23 12 0 0 0,-36-16 15 0 0,0-1 0 0 0,0 0 0 0 0,-1 0 0 0 0,1 1 0 0 0,0-1 0 0 0,0 1 0 0 0,0-1 0 0 0,0 1 0 0 0,-1-1 0 0 0,1 1 0 0 0,0-1 0 0 0,0 1 0 0 0,-1 0 0 0 0,1-1 0 0 0,-1 1 0 0 0,1 0 0 0 0,-1 0 0 0 0,1-1 0 0 0,-1 1 0 0 0,1 0 0 0 0,-1 0 0 0 0,1 0 0 0 0,-1 0 0 0 0,0 0 0 0 0,0 0 0 0 0,1 0 0 0 0,-1 1 0 0 0,0 1 0 0 0,0 9 21 0 0,-4-3 40 0 0,1-1 0 0 0,-1 0-1 0 0,-1 0 1 0 0,1 0 0 0 0,-11 12-1 0 0,-1 3 67 0 0,-1 3 9 0 0,1-3 27 0 0,2 0-1 0 0,-11 25 1 0 0,22-40-115 0 0,0-1 0 0 0,0 0 0 0 0,1 1 0 0 0,0-1 0 0 0,1 1 0 0 0,-1 0 0 0 0,2 0 0 0 0,-1 0 0 0 0,1-1 0 0 0,0 1 0 0 0,2 12 0 0 0,-2-17-37 0 0,1-1 0 0 0,-1 0 0 0 0,1 1 0 0 0,0-1 0 0 0,0 0 0 0 0,0 0 0 0 0,0 0 0 0 0,1 0 0 0 0,-1 0 0 0 0,0 0 0 0 0,1 0 0 0 0,-1 0 0 0 0,1 0 0 0 0,0-1 0 0 0,0 1 0 0 0,-1-1 0 0 0,1 1 0 0 0,0-1 0 0 0,0 0 0 0 0,4 2 0 0 0,3 1 89 0 0,0-1 0 0 0,0 0 0 0 0,19 2-1 0 0,-12-1-8 0 0,21 2 98 0 0,38 3 0 0 0,-11-3-168 0 0,-63-6-65 0 0,47 4 316 0 0,-44-4-679 0 0,0 0-1 0 0,0-1 0 0 0,1 1 0 0 0,-1-1 1 0 0,0 0-1 0 0,0 0 0 0 0,0 0 0 0 0,0-1 1 0 0,7-3-1 0 0,-4 1-895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0:53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16671 0 0,'0'0'818'0'0,"0"3"-362"0"0,1 0-181 0 0,-3 17 8 0 0,0-13-94 0 0,2-4 294 0 0,-1 0 0 0 0,1 0-1 0 0,-1 0 1 0 0,1 0 0 0 0,0-1 0 0 0,1 7-1 0 0,-1-8-333 0 0,0 0-1 0 0,1 1 1 0 0,0-1-1 0 0,-1 0 0 0 0,1 0 1 0 0,0 1-1 0 0,-1-1 0 0 0,1 0 1 0 0,0 0-1 0 0,0 0 0 0 0,0 0 1 0 0,0 0-1 0 0,0 0 0 0 0,0 0 1 0 0,0 0-1 0 0,0 0 0 0 0,3 0 1 0 0,-3 0-277 0 0,1 0 0 0 0,-1 0 0 0 0,1 0 1 0 0,-1-1-1 0 0,0 1 0 0 0,1-1 0 0 0,0 1 0 0 0,-1-1 1 0 0,1 0-1 0 0,-1 0 0 0 0,1 1 0 0 0,-1-1 1 0 0,1 0-1 0 0,0 0 0 0 0,-1 0 0 0 0,1-1 0 0 0,-1 1 1 0 0,3-1-1 0 0,8-4-7923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1:28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176 937 2303 0 0,'-42'48'848'0'0,"10"-14"4503"0"0,-41 35 1 0 0,72-68-5124 0 0,-1-1 0 0 0,1 1 0 0 0,0 0 0 0 0,0-1 0 0 0,-1 1-1 0 0,1-1 1 0 0,0 1 0 0 0,-1-1 0 0 0,1 0 0 0 0,0 1 0 0 0,-1-1 0 0 0,1 0 0 0 0,-1 0 0 0 0,1 0 0 0 0,0 0 0 0 0,-1 0 0 0 0,-2-1 0 0 0,2 1 830 0 0,2-5-900 0 0,1 1 1 0 0,0-1-1 0 0,0 1 0 0 0,0-1 0 0 0,0 1 1 0 0,1-1-1 0 0,0 1 0 0 0,0 0 0 0 0,4-7 1 0 0,26-36 285 0 0,-26 40-376 0 0,38-49 43 0 0,93-91-1 0 0,208-192 200 0 0,-257 251-168 0 0,122-113 62 0 0,-57 80-139 0 0,-142 112-50 0 0,-6 5-6 0 0,0 0 1 0 0,0 1 0 0 0,0 0 0 0 0,1 0 0 0 0,-1 0 0 0 0,1 1 0 0 0,8-3 0 0 0,-19 16 43 0 0,-14 25-111 0 0,-46 95-20 0 0,-38 194 78 0 0,29 7 0 0 0,62-280 22 0 0,-2-2-1 0 0,-21 52 0 0 0,32-92-25 0 0,2-7-3 0 0,0 0-1 0 0,0 0 1 0 0,-1 0 0 0 0,1 0-1 0 0,-1 0 1 0 0,1 0-1 0 0,-1-1 1 0 0,0 1 0 0 0,0-1-1 0 0,-4 5 1 0 0,-3 2-95 0 0,8-7 19 0 0,2-4-1092 0 0,12-17-1017 0 0,-6 4 917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18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115 144 12495 0 0,'-2'2'572'0'0,"-1"-1"-366"0"0,-11 11 454 0 0,13-10-223 0 0,-2 11 728 0 0,2-10-603 0 0,3-1-164 0 0,1 3-288 0 0,1-1-1 0 0,0 1 0 0 0,0-1 1 0 0,1 0-1 0 0,-1-1 0 0 0,1 1 1 0 0,0-1-1 0 0,-1 1 1 0 0,2-1-1 0 0,-1-1 0 0 0,0 1 1 0 0,1-1-1 0 0,-1 0 0 0 0,1 0 1 0 0,-1-1-1 0 0,1 1 0 0 0,10 0 1 0 0,-3-1 33 0 0,1 0-1 0 0,-1 0 1 0 0,1-2 0 0 0,-1 1 0 0 0,1-2-1 0 0,24-5 1 0 0,-19 1 36 0 0,-1 0-1 0 0,0-1 0 0 0,33-19 0 0 0,-20 7 62 0 0,33-26-1 0 0,-58 40-241 0 0,-1 1 0 0 0,1-1 0 0 0,-1 0 0 0 0,0-1 0 0 0,0 1 0 0 0,0-1-1 0 0,-1 0 1 0 0,0 0 0 0 0,0 0 0 0 0,-1-1 0 0 0,4-8 0 0 0,-7 14-17 0 0,0 1 0 0 0,0-1-1 0 0,0 0 1 0 0,0 1 0 0 0,0-1 0 0 0,0 0 0 0 0,-1 1 0 0 0,1-1-1 0 0,0 1 1 0 0,0-1 0 0 0,-1 0 0 0 0,1 1 0 0 0,0-1 0 0 0,-1 1-1 0 0,1-1 1 0 0,0 1 0 0 0,-1-1 0 0 0,1 1 0 0 0,-2-2 0 0 0,1 1-38 0 0,0-1 15 0 0,-1 0 0 0 0,0-1 0 0 0,0 1 0 0 0,-1 0 0 0 0,1 0 0 0 0,0 1 0 0 0,-1-1 0 0 0,1 0 0 0 0,-1 1 0 0 0,1-1 0 0 0,-1 1 1 0 0,0 0-1 0 0,0 0 0 0 0,0 0 0 0 0,0 0 0 0 0,1 1 0 0 0,-1-1 0 0 0,0 1 0 0 0,0-1 0 0 0,0 1 0 0 0,0 0 0 0 0,0 0 0 0 0,0 1 0 0 0,-4 0 0 0 0,-8 1-102 0 0,1 1 0 0 0,0 1 0 0 0,-22 9-1 0 0,30-10 92 0 0,-33 11-112 0 0,2 3 0 0 0,0 1 0 0 0,1 2-1 0 0,-38 27 1 0 0,56-33 272 0 0,0 0 0 0 0,0 2 0 0 0,2-1 0 0 0,0 2 0 0 0,1 0 0 0 0,1 1-1 0 0,0 1 1 0 0,-21 39 0 0 0,31-52-25 0 0,1 1 0 0 0,0 1 0 0 0,0-1 0 0 0,1 0 0 0 0,0 1 0 0 0,0 0 0 0 0,1-1 0 0 0,-1 13 0 0 0,2-17-51 0 0,0 0-1 0 0,1 0 0 0 0,-1 0 0 0 0,1 0 0 0 0,-1 0 0 0 0,1 0 0 0 0,0 0 0 0 0,0 0 1 0 0,0 0-1 0 0,1 0 0 0 0,-1 0 0 0 0,1 0 0 0 0,-1-1 0 0 0,1 1 0 0 0,0-1 1 0 0,0 1-1 0 0,0-1 0 0 0,1 0 0 0 0,-1 1 0 0 0,0-1 0 0 0,1-1 0 0 0,0 1 0 0 0,4 2 1 0 0,-1-1-24 0 0,0 0 1 0 0,0-1-1 0 0,1 0 1 0 0,-1 0 0 0 0,1-1-1 0 0,-1 1 1 0 0,1-2-1 0 0,0 1 1 0 0,-1-1 0 0 0,9 0-1 0 0,10-2-995 0 0,32-6-1 0 0,-21 1-5579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1:28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0 249 13159 0 0,'0'0'1187'0'0,"2"-2"-974"0"0,0-2-86 0 0,1 1 0 0 0,0 0 0 0 0,0 0 0 0 0,0 0 0 0 0,0 0 0 0 0,1 1 0 0 0,-1-1 0 0 0,5-1 0 0 0,34-17 1071 0 0,-10 5-599 0 0,161-95 2397 0 0,-173 99-2997 0 0,0 0 0 0 0,1 2 1 0 0,0 1-1 0 0,0 0 0 0 0,31-7 0 0 0,-38 14-755 0 0,-2 2-11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1:29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37 13359 0 0,'0'-1'1027'0'0,"0"-1"-951"0"0,1 1-1 0 0,-1 0 1 0 0,0 0-1 0 0,0 0 1 0 0,0 0 0 0 0,0-1-1 0 0,0 1 1 0 0,0 0-1 0 0,0 0 1 0 0,0 0 0 0 0,0 0-1 0 0,-1 0 1 0 0,1-1 0 0 0,-1 1-1 0 0,1 0 1 0 0,0 0-1 0 0,-1 0 1 0 0,0 0 0 0 0,1 0-1 0 0,-1 0 1 0 0,0 0-1 0 0,1 0 1 0 0,-1 0 0 0 0,0 1-1 0 0,0-1 1 0 0,0 0 0 0 0,0 0-1 0 0,0 1 1 0 0,0-1-1 0 0,0 0 1 0 0,0 1 0 0 0,0-1-1 0 0,0 1 1 0 0,0-1-1 0 0,0 1 1 0 0,0 0 0 0 0,0-1-1 0 0,0 1 1 0 0,-2 0 0 0 0,-1 0 129 0 0,1-1 0 0 0,-1 1 0 0 0,1 0 1 0 0,-1 1-1 0 0,1-1 0 0 0,-1 1 1 0 0,1-1-1 0 0,-1 1 0 0 0,1 0 0 0 0,-1 1 1 0 0,1-1-1 0 0,-5 3 0 0 0,2 0-208 0 0,0 0-1 0 0,0 1 1 0 0,0-1-1 0 0,0 2 1 0 0,1-1 0 0 0,0 0-1 0 0,-8 11 1 0 0,1 3-15 0 0,-13 26 1 0 0,18-31 15 0 0,1-6-3 0 0,1 1 0 0 0,-1-1-1 0 0,0 0 1 0 0,-1-1 0 0 0,-10 10-1 0 0,-40 30-26 0 0,31-31 32 0 0,20-12 0 0 0,-1 0 0 0 0,1 0 0 0 0,-11 9 0 0 0,16-12 0 0 0,1-1 0 0 0,-1 1 0 0 0,1-1 0 0 0,-1 1 0 0 0,1-1 0 0 0,-1 1 0 0 0,1 0 0 0 0,0-1 0 0 0,-1 1 0 0 0,1 0 0 0 0,0-1 0 0 0,-1 1 0 0 0,1 0 0 0 0,0-1 0 0 0,0 2 0 0 0,2 3 0 0 0,-2-4 0 0 0,2 2 13 0 0,-1 0-1 0 0,1-1 0 0 0,0 1 1 0 0,-1 0-1 0 0,1-1 0 0 0,1 1 1 0 0,-1-1-1 0 0,0 1 0 0 0,1-1 1 0 0,-1 0-1 0 0,1 0 0 0 0,-1 0 1 0 0,1 0-1 0 0,0-1 0 0 0,0 1 1 0 0,0-1-1 0 0,4 2 0 0 0,6 1 90 0 0,0 0 0 0 0,24 4 0 0 0,44 4 348 0 0,66 12 55 0 0,-144-24-484 0 0,-2 1-17 0 0,0-1 0 0 0,0 0 1 0 0,0 0-1 0 0,-1 0 0 0 0,1 1 0 0 0,0-1 0 0 0,0 1 0 0 0,0-1 0 0 0,0 0 0 0 0,-1 1 0 0 0,1-1 0 0 0,0 1 0 0 0,0 0 0 0 0,-1-1 0 0 0,2 2 1 0 0,-2-2 2 0 0,0 1 0 0 0,0 0 0 0 0,0-1 1 0 0,0 1-1 0 0,0-1 0 0 0,0 1 0 0 0,0-1 1 0 0,0 1-1 0 0,0-1 0 0 0,0 1 1 0 0,0-1-1 0 0,0 1 0 0 0,-1-1 0 0 0,1 1 1 0 0,0-1-1 0 0,0 1 0 0 0,-1-1 1 0 0,1 1-1 0 0,0-1 0 0 0,-1 1 0 0 0,1 0 6 0 0,-5 5 13 0 0,0 0 0 0 0,1 0-1 0 0,-2 0 1 0 0,1-1 0 0 0,-1 1 0 0 0,0-1 0 0 0,0 0 0 0 0,0-1 0 0 0,-11 6-1 0 0,-64 29 55 0 0,79-39-81 0 0,-32 14-3 0 0,-56 15 0 0 0,75-25-30 0 0,0-1 0 0 0,0 0 1 0 0,0-2-1 0 0,-1 0 0 0 0,1 0 0 0 0,-24-3 0 0 0,35 1-21 0 0,-1 0 0 0 0,1 0 0 0 0,-1 0 0 0 0,1-1 0 0 0,0 1 0 0 0,-1-1 0 0 0,1 0 0 0 0,0 0 0 0 0,0-1 0 0 0,-3-2 0 0 0,6 4 8 0 0,0 0-1 0 0,0 0 1 0 0,0 0 0 0 0,0 0-1 0 0,0 1 1 0 0,1-1 0 0 0,-1-1-1 0 0,0 1 1 0 0,1 0-1 0 0,-1 0 1 0 0,1 0 0 0 0,-1 0-1 0 0,1 0 1 0 0,-1 0-1 0 0,1-1 1 0 0,-1-1 0 0 0,2 1-16 0 0,-1 1-1 0 0,0 0 1 0 0,0-1 0 0 0,1 1 0 0 0,-1-1 0 0 0,1 1-1 0 0,-1 0 1 0 0,1-1 0 0 0,-1 1 0 0 0,1 0 0 0 0,0 0-1 0 0,0-1 1 0 0,-1 1 0 0 0,1 0 0 0 0,0 0 0 0 0,0 0 0 0 0,0 0-1 0 0,2-1 1 0 0,3-3-479 0 0,1 1-1 0 0,-1-1 0 0 0,1 1 1 0 0,0 1-1 0 0,1-1 0 0 0,11-3 1 0 0,-1 1-5100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1:29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16 10135 0 0,'0'0'1274'0'0,"-11"-12"3070"0"0,10 11-4148 0 0,0 0 0 0 0,-1 1 0 0 0,1 0 1 0 0,0-1-1 0 0,-1 1 0 0 0,1 0 0 0 0,0 0 1 0 0,-1-1-1 0 0,1 1 0 0 0,0 0 0 0 0,-1 0 1 0 0,1 1-1 0 0,0-1 0 0 0,-1 0 0 0 0,1 0 1 0 0,-1 1-1 0 0,1-1 0 0 0,-3 2 0 0 0,-23 10 225 0 0,11-1-377 0 0,0 0 1 0 0,1 0-1 0 0,1 2 1 0 0,-15 16 0 0 0,3-3-37 0 0,12-11-7 0 0,0 0-1 0 0,-2-1 0 0 0,1-1 1 0 0,-2 0-1 0 0,-19 11 0 0 0,24-18 0 0 0,-1 0-1 0 0,-13 4 1 0 0,-34 14 15 0 0,82-12 131 0 0,-7-8-107 0 0,1 0 1 0 0,0-1-1 0 0,29 2 0 0 0,-24-4 0 0 0,31 7 0 0 0,-38-4-16 0 0,11 1 167 0 0,-1 1 0 0 0,1 2 0 0 0,-1 0 0 0 0,35 19 0 0 0,-57-27-164 0 0,0 1 0 0 0,-1 0-1 0 0,1 0 1 0 0,-1 0 0 0 0,0 0-1 0 0,1 0 1 0 0,-1 0 0 0 0,0 1 0 0 0,1-1-1 0 0,-1 0 1 0 0,0 1 0 0 0,0-1-1 0 0,0 1 1 0 0,0-1 0 0 0,-1 1 0 0 0,1-1-1 0 0,0 1 1 0 0,0-1 0 0 0,-1 1-1 0 0,1 0 1 0 0,-1 0 0 0 0,0-1 0 0 0,1 1-1 0 0,-1 0 1 0 0,0 0 0 0 0,0-1-1 0 0,0 1 1 0 0,0 0 0 0 0,-1 0 0 0 0,1-1-1 0 0,0 1 1 0 0,-1 0 0 0 0,1 0-1 0 0,-1-1 1 0 0,1 1 0 0 0,-1-1 0 0 0,0 1-1 0 0,0 0 1 0 0,0-1 0 0 0,0 0-1 0 0,-2 3 1 0 0,0 0 1 0 0,-1 0 0 0 0,1 0 0 0 0,-1 0 0 0 0,-1 0 0 0 0,1-1 0 0 0,0 1 0 0 0,-1-1 0 0 0,0 0 0 0 0,1-1 0 0 0,-10 5 1 0 0,-6 0 29 0 0,-29 7 0 0 0,37-11-21 0 0,-231 46 116 0 0,146-31-484 0 0,94-18 586 0 0,-11 2-1694 0 0,13-2 1386 0 0,1 0 0 0 0,0 0 0 0 0,0 0 0 0 0,0 0 0 0 0,-1 0 0 0 0,1-1 0 0 0,0 1 0 0 0,0 0 0 0 0,0 0 0 0 0,-1 0 0 0 0,1 0 0 0 0,0 0 0 0 0,0 0 0 0 0,0-1 0 0 0,0 1 0 0 0,-1 0 0 0 0,1 0 0 0 0,0 0 0 0 0,0 0 0 0 0,0-1 0 0 0,0 1 0 0 0,0 0 0 0 0,0 0 0 0 0,0 0 0 0 0,0-1 0 0 0,-1 1 0 0 0,1 0 0 0 0,0 0 0 0 0,0 0 0 0 0,0-1-1 0 0,0 1 1 0 0,0 0 0 0 0,0 0 0 0 0,0-1 0 0 0,0 1 0 0 0,0 0 0 0 0,0 0 0 0 0,0 0 0 0 0,1-1 0 0 0,-1 1 0 0 0,0 0 0 0 0,0 0 0 0 0,0 0 0 0 0,0-1 0 0 0,0 1 0 0 0,0 0 0 0 0,0 0 0 0 0,0 0 0 0 0,1 0 0 0 0,-1-1 0 0 0,0 1 0 0 0,0 0 0 0 0,7-9-1357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1:30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16 9671 0 0,'0'0'7171'0'0,"-2"1"-6748"0"0,-1 1-362 0 0,0-1 1 0 0,1 1-1 0 0,-1 0 1 0 0,0 0-1 0 0,1 1 1 0 0,0-1 0 0 0,-1 0-1 0 0,1 1 1 0 0,0-1-1 0 0,0 1 1 0 0,0 0 0 0 0,1 0-1 0 0,-1 0 1 0 0,1 0-1 0 0,-1 0 1 0 0,1 0-1 0 0,-1 3 1 0 0,-3 11 19 0 0,-6 35 1 0 0,7-33 29 0 0,-12 103 908 0 0,16-114-777 0 0,1-1 0 0 0,-1 1 0 0 0,3 10 0 0 0,-2-12-59 0 0,0-5 119 0 0,5 6 277 0 0,-6-7-534 0 0,1 1-1 0 0,-1 0 1 0 0,1 0-1 0 0,0 0 0 0 0,-1-1 1 0 0,1 1-1 0 0,0 0 0 0 0,-1-1 1 0 0,1 1-1 0 0,0-1 1 0 0,0 1-1 0 0,-1-1 0 0 0,1 1 1 0 0,0-1-1 0 0,1 1 0 0 0,3 0 88 0 0,0-1-1 0 0,0 1 0 0 0,-1-1 0 0 0,1-1 0 0 0,0 1 0 0 0,0-1 0 0 0,0 1 1 0 0,0-1-1 0 0,-1-1 0 0 0,1 1 0 0 0,-1-1 0 0 0,1 1 0 0 0,-1-1 0 0 0,1-1 1 0 0,5-3-1 0 0,9-7 117 0 0,0 0 0 0 0,17-16 0 0 0,-27 21-237 0 0,23-22 118 0 0,-2-1 1 0 0,33-42-1 0 0,-14 15-1591 0 0,4 3-3779 0 0,-41 43-1851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1:30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0 273 6447 0 0,'1'2'298'0'0,"4"6"119"0"0,-1-3-96 0 0,-1 0 1 0 0,0 1-1 0 0,-1 0 0 0 0,1 0 1 0 0,2 8-1 0 0,-4-10 2315 0 0,0 0-1 0 0,0 1 1 0 0,0-1 0 0 0,1 8-1 0 0,3-24-2614 0 0,2 0 0 0 0,-1 0 0 0 0,2 1 0 0 0,0 0 0 0 0,0 0 0 0 0,1 0-1 0 0,0 1 1 0 0,0 1 0 0 0,1 0 0 0 0,1 0 0 0 0,0 0 0 0 0,0 2 0 0 0,0-1-1 0 0,1 2 1 0 0,0-1 0 0 0,1 2 0 0 0,-1-1 0 0 0,1 2 0 0 0,0 0-1 0 0,0 0 1 0 0,15-1 0 0 0,-25 4 12 0 0,0 1-1 0 0,-1 0 1 0 0,1 0 0 0 0,0 0-1 0 0,0 0 1 0 0,-1 0 0 0 0,1 1-1 0 0,0-1 1 0 0,-1 1 0 0 0,1 0-1 0 0,0 0 1 0 0,-1 0 0 0 0,1 0-1 0 0,-1 0 1 0 0,0 0 0 0 0,1 1-1 0 0,-1-1 1 0 0,0 1-1 0 0,0 0 1 0 0,0-1 0 0 0,0 1-1 0 0,0 0 1 0 0,0 0 0 0 0,0 1-1 0 0,-1-1 1 0 0,3 4 0 0 0,-2-1-9 0 0,1 1 0 0 0,-1-1 0 0 0,-1 1 0 0 0,1 0 0 0 0,-1 0 0 0 0,0 0 0 0 0,0 0 0 0 0,-1-1 0 0 0,0 1 0 0 0,0 0 1 0 0,0 0-1 0 0,-1 0 0 0 0,-1 6 0 0 0,1-8 18 0 0,-2 4-31 0 0,-3-1-22 0 0,5-6-45 0 0,1-1 50 0 0,-1 0-1 0 0,1-1 0 0 0,0 1 0 0 0,-1 0 0 0 0,1 0 0 0 0,0-1 0 0 0,-1 1 1 0 0,1 0-1 0 0,0 0 0 0 0,-1-1 0 0 0,1 1 0 0 0,0 0 0 0 0,0-1 0 0 0,-1 1 0 0 0,1-1 1 0 0,0 1-1 0 0,0 0 0 0 0,0-1 0 0 0,-1 1 0 0 0,1-1 0 0 0,0 1 0 0 0,0 0 1 0 0,0-1-1 0 0,0 1 0 0 0,0-1 0 0 0,0 1 0 0 0,0-1 0 0 0,0 1 0 0 0,0-1 1 0 0,1-13-139 0 0,1 7 92 0 0,1 1 0 0 0,0-1 0 0 0,0 1 0 0 0,0 0-1 0 0,1 0 1 0 0,0 0 0 0 0,0 1 0 0 0,0-1 0 0 0,11-8 0 0 0,5-4-13 0 0,26-19-1 0 0,-24 21 15 0 0,2-3 52 0 0,0 2 0 0 0,2 0 0 0 0,0 2 0 0 0,1 0 0 0 0,29-10 0 0 0,-45 21 11 0 0,60-20 244 0 0,-62 21-187 0 0,0 1 1 0 0,1 0-1 0 0,0 1 1 0 0,-1 0 0 0 0,16 1-1 0 0,-24 0-48 0 0,1 0-1 0 0,-1 0 1 0 0,1 0 0 0 0,-1 1-1 0 0,1-1 1 0 0,-1 1 0 0 0,0-1-1 0 0,1 1 1 0 0,-1-1-1 0 0,1 1 1 0 0,-1 0 0 0 0,0 0-1 0 0,0-1 1 0 0,0 1 0 0 0,1 0-1 0 0,-1 0 1 0 0,0 0-1 0 0,1 2 1 0 0,0 0 5 0 0,-1-1 0 0 0,0 0 0 0 0,0 0 0 0 0,0 1-1 0 0,0-1 1 0 0,0 1 0 0 0,0-1 0 0 0,-1 1 0 0 0,1-1 0 0 0,-1 4 0 0 0,1 1 23 0 0,-1 1 0 0 0,-1-1 0 0 0,1 1 1 0 0,-1-1-1 0 0,0 1 0 0 0,-4 11 0 0 0,-49 114 349 0 0,42-111-350 0 0,6-10-79 0 0,-11 24-1 0 0,17-35-241 0 0,0-1 0 0 0,0 1 0 0 0,-1 0 0 0 0,1 0 1 0 0,0 0-1 0 0,0 0 0 0 0,0 0 0 0 0,0 0 0 0 0,0-1 0 0 0,0 1 0 0 0,1 0 1 0 0,-1 0-1 0 0,0 0 0 0 0,0 0 0 0 0,1 0 0 0 0,-1-1 0 0 0,1 2 1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1:31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5983 0 0,'0'0'16487'0'0,"0"2"-16126"0"0,1 5-155 0 0,-1 1 0 0 0,0-1 1 0 0,-1 1-1 0 0,0-1 0 0 0,0 1 0 0 0,-1-1 0 0 0,-3 10 0 0 0,-4 22 14 0 0,7-27-219 0 0,1-3-37 0 0,0 1-1 0 0,0-1 1 0 0,1 10-1 0 0,0-17-102 0 0,1-1-205 0 0,-1 0-181 0 0,2 5 543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1:31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20 354 15575 0 0,'0'0'2500'0'0,"-15"-7"852"0"0,14 5-3242 0 0,0 0-1 0 0,1-1 0 0 0,-1 1 1 0 0,1 0-1 0 0,-1-1 0 0 0,1 1 1 0 0,0 0-1 0 0,-1-1 0 0 0,1 1 1 0 0,1 0-1 0 0,-1-1 1 0 0,0 1-1 0 0,0 0 0 0 0,1-1 1 0 0,0 1-1 0 0,-1 0 0 0 0,1-1 1 0 0,2-3-1 0 0,2-7 97 0 0,13-22-1 0 0,-1 7-129 0 0,1 1 0 0 0,1 1 0 0 0,1 1-1 0 0,37-35 1 0 0,-44 48-97 0 0,1 0 0 0 0,27-18 0 0 0,-34 26 13 0 0,0 0-1 0 0,1 0 0 0 0,-1 1 0 0 0,1 0 1 0 0,-1 0-1 0 0,1 1 0 0 0,0 0 1 0 0,12-2-1 0 0,-17 3 2 0 0,1 0 4 0 0,11 5 2 0 0,-12-4 1 0 0,-2 1 0 0 0,0-1 0 0 0,0 0 0 0 0,0 0 0 0 0,0 1 0 0 0,0-1 0 0 0,0 0 0 0 0,0 1 0 0 0,0-1 0 0 0,-1 1 0 0 0,1-1 0 0 0,0 1 0 0 0,0 0 0 0 0,0-1 0 0 0,-1 1 0 0 0,1 0 0 0 0,0-1 0 0 0,1 3 0 0 0,0-1 0 0 0,0 1 0 0 0,-1-1-1 0 0,1 1 1 0 0,0 0 0 0 0,-1-1-1 0 0,1 1 1 0 0,-1 0 0 0 0,0 0 0 0 0,0 0-1 0 0,0 0 1 0 0,0 0 0 0 0,-1 0 0 0 0,1 0-1 0 0,-1 0 1 0 0,0 4 0 0 0,1 4 14 0 0,-1 0 1 0 0,-1 0-1 0 0,-1 10 0 0 0,-2-3 20 0 0,-1 0-1 0 0,-11 30 0 0 0,8-28-19 0 0,-7 35 0 0 0,6-23-1920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1:32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95 7831 0 0,'5'-8'181'0'0,"2"1"1"0"0,-1-1-1 0 0,1 1 0 0 0,1 0 0 0 0,13-10 0 0 0,2-2 2348 0 0,-2-3 7679 0 0,-32 28-9797 0 0,-1 3-331 0 0,0 0 1 0 0,1 1 0 0 0,0 0-1 0 0,0 1 1 0 0,-16 23 0 0 0,9-13-40 0 0,8-11-39 0 0,1 2-1 0 0,0-1 1 0 0,0 1-1 0 0,1 1 1 0 0,1 0-1 0 0,0 0 1 0 0,-7 19-1 0 0,12-21 58 0 0,2 0 6 0 0,0-11-59 0 0,0 1 0 0 0,0 0 0 0 0,0 0-1 0 0,0-1 1 0 0,0 1 0 0 0,1 0 0 0 0,-1-1 0 0 0,0 1 0 0 0,0 0-1 0 0,1-1 1 0 0,-1 1 0 0 0,0 0 0 0 0,1-1 0 0 0,-1 1 0 0 0,1-1-1 0 0,-1 1 1 0 0,1-1 0 0 0,-1 1 0 0 0,1-1 0 0 0,-1 1 0 0 0,1-1-1 0 0,0 1 1 0 0,-1-1 0 0 0,1 0 0 0 0,1 1 0 0 0,16 3 98 0 0,-13-4-89 0 0,1 0 1 0 0,0-1-1 0 0,-1 1 0 0 0,1-1 0 0 0,-1-1 0 0 0,0 1 0 0 0,1-1 1 0 0,-1 0-1 0 0,0 0 0 0 0,0 0 0 0 0,0-1 0 0 0,0 0 1 0 0,0 0-1 0 0,-1 0 0 0 0,7-6 0 0 0,6-7-128 0 0,0-1 0 0 0,19-26-1 0 0,-23 28-93 0 0,-8 7 82 0 0,0 1 0 0 0,-1-1 0 0 0,0 0 0 0 0,6-15 0 0 0,-10 23 108 0 0,1-2-182 0 0,-3 3-197 0 0,-2 0 372 0 0,1 0-1 0 0,0 1 1 0 0,-1 0 0 0 0,1 0 0 0 0,0 0 0 0 0,0 0-1 0 0,-1 0 1 0 0,2 1 0 0 0,-1-1 0 0 0,0 1 0 0 0,0 0-1 0 0,-2 3 1 0 0,-28 40-12 0 0,11-10-144 0 0,1 1 0 0 0,2 1 0 0 0,1 0 0 0 0,2 2 0 0 0,2 0 0 0 0,-15 68 0 0 0,-23 255-1424 0 0,42-275 2116 0 0,9-80-466 0 0,-25 290 2048 0 0,25-276-2003 0 0,-14 222 1714 0 0,10-199-1501 0 0,-3 0 0 0 0,-1 0 0 0 0,-23 62 0 0 0,6-40-32 0 0,-71 123 0 0 0,91-181-241 0 0,2-8-7 0 0,3-11 0 0 0,1 9-23 0 0,-2-27-395 0 0,1 0 1 0 0,4-36-1 0 0,0-14-561 0 0,-4 38-741 0 0,-2 0 0 0 0,-2 1 0 0 0,-15-61-1 0 0,12 70-183 0 0,-2 1 0 0 0,-1 0 0 0 0,-1 1 0 0 0,-1 1 0 0 0,-22-34 0 0 0,-3 5 1977 0 0,22 27 463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1:33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148 252 1375 0 0,'0'0'66'0'0,"-1"2"360"0"0,-2 7 2702 0 0,-1 0 0 0 0,-9 15 0 0 0,-30 37-534 0 0,-23 11-1104 0 0,49-55 774 0 0,17-19-2106 0 0,25-40-202 0 0,1 1 1 0 0,43-51 0 0 0,-31 43-114 0 0,-20 24 101 0 0,2 2 0 0 0,1 0 0 0 0,1 1 0 0 0,29-22 0 0 0,-37 33 122 0 0,0 1 0 0 0,1 1 0 0 0,0 0 0 0 0,0 1 0 0 0,1 1 0 0 0,0 0 0 0 0,1 1 1 0 0,31-7-1 0 0,-45 12 11 0 0,1 1 1 0 0,-1-1 0 0 0,0 1 0 0 0,0 0 0 0 0,0 0 0 0 0,0 0-1 0 0,0 0 1 0 0,0 1 0 0 0,1-1 0 0 0,-1 1 0 0 0,0 0 0 0 0,0-1-1 0 0,0 2 1 0 0,0-1 0 0 0,0 0 0 0 0,-1 0 0 0 0,5 4 0 0 0,-5-3-45 0 0,0 0 1 0 0,0 0 0 0 0,0 0-1 0 0,-1 0 1 0 0,1 0 0 0 0,-1 0-1 0 0,1 1 1 0 0,-1-1 0 0 0,0 1-1 0 0,0-1 1 0 0,0 1 0 0 0,0-1-1 0 0,0 1 1 0 0,-1 0 0 0 0,1 0-1 0 0,-1-1 1 0 0,0 1 0 0 0,0 0-1 0 0,0-1 1 0 0,0 5 0 0 0,-4 15 36 0 0,0-1 1 0 0,-1 1 0 0 0,-1-1-1 0 0,-1 0 1 0 0,-13 25 0 0 0,-22 35 8 0 0,29-60-89 0 0,2 0-1 0 0,-15 37 1 0 0,26-56-137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1:33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18 9215 0 0,'0'0'707'0'0,"-2"1"-464"0"0,-15 5 1506 0 0,0 1 0 0 0,-25 15 0 0 0,18-8-869 0 0,-25 21 0 0 0,14-7-488 0 0,-57 62-1 0 0,81-78-334 0 0,0 0 0 0 0,0 1-1 0 0,1 1 1 0 0,1 0 0 0 0,-8 16-1 0 0,16-29-32 0 0,0 1 0 0 0,0 0-1 0 0,1 0 1 0 0,-1 0 0 0 0,1 0 0 0 0,-1-1-1 0 0,1 1 1 0 0,0 0 0 0 0,0 0 0 0 0,0 0-1 0 0,0 0 1 0 0,0 0 0 0 0,0 0 0 0 0,0 0-1 0 0,1 0 1 0 0,-1 0 0 0 0,1 0 0 0 0,-1 0-1 0 0,2 2 1 0 0,0-1 21 0 0,0-1 0 0 0,-1 1 0 0 0,1-1 0 0 0,0 0 0 0 0,0 0 0 0 0,1 0 0 0 0,-1 0 0 0 0,0 0 0 0 0,1 0 0 0 0,-1-1 0 0 0,5 3 0 0 0,1 0 66 0 0,0-1 0 0 0,1 0 0 0 0,-1-1 1 0 0,1 0-1 0 0,-1 0 0 0 0,1-1 0 0 0,15 1 0 0 0,-16-2-27 0 0,0 0-1 0 0,-1 0 1 0 0,1-1 0 0 0,0-1-1 0 0,0 1 1 0 0,12-5 0 0 0,-16 4-59 0 0,0 0 1 0 0,0 0 0 0 0,0 0 0 0 0,0-1 0 0 0,0 0 0 0 0,0 1 0 0 0,-1-1 0 0 0,0-1 0 0 0,1 1 0 0 0,-1 0-1 0 0,0-1 1 0 0,-1 1 0 0 0,3-5 0 0 0,4-7-79 0 0,-1 0 0 0 0,-1 0-1 0 0,0-1 1 0 0,-1 0 0 0 0,-1 0 0 0 0,0-1-1 0 0,-2 0 1 0 0,0 1 0 0 0,0-1 0 0 0,-2 0-1 0 0,0 0 1 0 0,-1 0 0 0 0,0 0 0 0 0,-2 0-1 0 0,0 0 1 0 0,-7-26 0 0 0,8 35-102 0 0,0 4-38 0 0,0 0 1 0 0,0 0-1 0 0,0 0 1 0 0,0 1-1 0 0,-1-1 1 0 0,-3-7-1 0 0,4 10-187 0 0,1 3-980 0 0,3 9 1008 0 0,0 0 0 0 0,1-1-1 0 0,10 19 1 0 0,-4-7-79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19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9 11975 0 0,'0'0'923'0'0,"-2"-1"-468"0"0,-2-1-185 0 0,0 1 1 0 0,0 0 0 0 0,0 0 0 0 0,0 0 0 0 0,0 0-1 0 0,0 1 1 0 0,0 0 0 0 0,0 0 0 0 0,0 0-1 0 0,0 0 1 0 0,0 0 0 0 0,0 1 0 0 0,0 0 0 0 0,0 0-1 0 0,-6 2 1 0 0,-7 4-169 0 0,0 0-1 0 0,-19 11 1 0 0,23-10 383 0 0,-5 1-404 0 0,1 0 0 0 0,1 2-1 0 0,0 0 1 0 0,0 1 0 0 0,-21 21-1 0 0,30-23-80 0 0,0 1 0 0 0,2 3 0 0 0,4-12 0 0 0,1 1 0 0 0,0 0 0 0 0,0 0 0 0 0,0 0 0 0 0,0 0 0 0 0,0 0 0 0 0,0 0 0 0 0,1 0 0 0 0,0 0 0 0 0,-1 0 0 0 0,1-1 0 0 0,0 1 0 0 0,1 0 0 0 0,-1-1 0 0 0,0 1 0 0 0,1 0 0 0 0,-1-1 0 0 0,1 0 0 0 0,0 1 0 0 0,0-1 0 0 0,0 0 0 0 0,4 4 0 0 0,5 3 0 0 0,0 0 0 0 0,0-1 0 0 0,18 9 0 0 0,-24-14 0 0 0,89 54 2 0 0,-74-43 59 0 0,-1 0 0 0 0,26 25-1 0 0,-45-39-34 0 0,1 1 1 0 0,-1-1-1 0 0,1 1 0 0 0,0 0 1 0 0,-1-1-1 0 0,0 1 0 0 0,1-1 0 0 0,-1 1 1 0 0,1 0-1 0 0,-1-1 0 0 0,0 1 1 0 0,1 0-1 0 0,-1-1 0 0 0,0 1 0 0 0,0 0 1 0 0,1 0-1 0 0,-1-1 0 0 0,0 1 1 0 0,0 0-1 0 0,0 0 0 0 0,0 0 0 0 0,0-1 1 0 0,0 1-1 0 0,0 0 0 0 0,0 0 1 0 0,-1 1-1 0 0,0-1 5 0 0,0 0 1 0 0,1 0-1 0 0,-1 1 1 0 0,0-1-1 0 0,0 0 1 0 0,0 0-1 0 0,0 0 1 0 0,-1 0-1 0 0,1 0 1 0 0,0 0-1 0 0,0 0 1 0 0,-3 1-1 0 0,-3 1 117 0 0,-1 0 1 0 0,1 0-1 0 0,-15 3 0 0 0,-31 6-30 0 0,-1-3 0 0 0,0-2 0 0 0,0-2 0 0 0,-88-4 0 0 0,109-2-166 0 0,21 2-120 0 0,0-1 1 0 0,1-1-1 0 0,-1 0 0 0 0,1-1 0 0 0,-1 0 1 0 0,1 0-1 0 0,-21-8 0 0 0,32 9 85 0 0,0 1-1 0 0,0-1 0 0 0,-1 0 1 0 0,1 1-1 0 0,0-1 0 0 0,0 1 1 0 0,0-1-1 0 0,0 1 0 0 0,-1-1 1 0 0,1 0-1 0 0,0 1 0 0 0,0-1 0 0 0,0 1 1 0 0,0-1-1 0 0,0 1 0 0 0,1-1 1 0 0,-1 0-1 0 0,0 1 0 0 0,0-1 1 0 0,0 1-1 0 0,0-1 0 0 0,1 1 1 0 0,-1-1-1 0 0,0 1 0 0 0,1-2 1 0 0,-1 2-142 0 0,10-16-1935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1:34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35 494 2759 0 0,'-9'3'5574'0'0,"8"-3"-5205"0"0,0 1 0 0 0,0-1 0 0 0,0 0 0 0 0,0-1 0 0 0,0 1 0 0 0,0 0 1 0 0,0 0-1 0 0,0 0 0 0 0,0-1 0 0 0,0 1 0 0 0,0 0 0 0 0,0-1 0 0 0,0 1 0 0 0,0-1 1 0 0,1 1-1 0 0,-1-1 0 0 0,0 1 0 0 0,0-1 0 0 0,0 0 0 0 0,0 1 0 0 0,1-1 0 0 0,-1 0 1 0 0,0 0-1 0 0,0 0 0 0 0,1-1-135 0 0,-1 1 0 0 0,1-1 0 0 0,-1 0 0 0 0,1 1 0 0 0,0-1 0 0 0,0 1 0 0 0,-1-1 0 0 0,1 0 0 0 0,0 1 0 0 0,1-1 0 0 0,-1 1 0 0 0,0-1 0 0 0,1-3 0 0 0,2-3-9 0 0,0 0 0 0 0,0 1 1 0 0,0-1-1 0 0,9-13 0 0 0,1 2-44 0 0,1 0 0 0 0,1 2-1 0 0,22-22 1 0 0,56-44-94 0 0,-40 38-16 0 0,77-59 204 0 0,-105 87-1094 0 0,2 1 1 0 0,0 1 0 0 0,40-16 0 0 0,-58 28-4143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1:34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121 294 6911 0 0,'0'0'528'0'0,"-2"2"-341"0"0,-13 15 626 0 0,4-6 2003 0 0,0-1 0 0 0,-13 9 0 0 0,17-14-2319 0 0,0-1 0 0 0,0 0 1 0 0,0-1-1 0 0,0 0 0 0 0,-11 3 0 0 0,17-5 15 0 0,-2-9-327 0 0,3 6-172 0 0,0 0-1 0 0,0 1 1 0 0,0-1 0 0 0,0 0-1 0 0,0 0 1 0 0,1 0 0 0 0,-1 0-1 0 0,1 0 1 0 0,-1 1 0 0 0,1-1-1 0 0,0 0 1 0 0,-1 0 0 0 0,3-1-1 0 0,14-24-15 0 0,-12 20 16 0 0,18-22 6 0 0,50-51-1 0 0,-53 61-65 0 0,0 1 1 0 0,2 1-1 0 0,36-23 0 0 0,-43 31 77 0 0,-1 2-1 0 0,1-1 1 0 0,0 2-1 0 0,1 0 1 0 0,0 1-1 0 0,0 0 1 0 0,19-2 0 0 0,-33 7-2 0 0,0-1 1 0 0,1 1-1 0 0,-1 0 1 0 0,0 0-1 0 0,1 0 1 0 0,-1 0-1 0 0,1 0 1 0 0,-1 1-1 0 0,0-1 1 0 0,1 1-1 0 0,-1-1 1 0 0,0 1-1 0 0,1 0 1 0 0,-1 0 0 0 0,0 0-1 0 0,0 0 1 0 0,0 1-1 0 0,0-1 1 0 0,0 0-1 0 0,0 1 1 0 0,0-1-1 0 0,-1 1 1 0 0,1 0-1 0 0,0 0 1 0 0,1 3-1 0 0,0-1 19 0 0,-1 0 0 0 0,0 1 0 0 0,-1-1-1 0 0,1 1 1 0 0,-1-1 0 0 0,0 1 0 0 0,0 0-1 0 0,0-1 1 0 0,0 1 0 0 0,-1 0-1 0 0,0 9 1 0 0,-1-4-19 0 0,0 0 0 0 0,-1 0 0 0 0,0 0 0 0 0,-1 0 0 0 0,0-1 0 0 0,0 1 0 0 0,-1-1 0 0 0,-5 10 0 0 0,-2 0 37 0 0,-1-1 1 0 0,-23 29-1 0 0,28-38-65 0 0,1-5 0 0 0,4-5 0 0 0,2-4 0 0 0,1-1-53 0 0,1 0 0 0 0,0 0 0 0 0,0 0 1 0 0,0 1-1 0 0,1-1 0 0 0,0 1 0 0 0,7-10 0 0 0,-2 2-68 0 0,9-14-89 0 0,0 0-1 0 0,2 1 0 0 0,1 2 1 0 0,1 0-1 0 0,47-41 0 0 0,-54 54 130 0 0,0 0 1 0 0,1 1-1 0 0,1 1 0 0 0,30-13 0 0 0,-43 20 86 0 0,0 1 0 0 0,0 1 0 0 0,0-1-1 0 0,0 0 1 0 0,0 1 0 0 0,0-1 0 0 0,1 1 0 0 0,-1 0-1 0 0,0 0 1 0 0,0 0 0 0 0,0 1 0 0 0,0-1 0 0 0,0 1-1 0 0,1-1 1 0 0,-1 1 0 0 0,0 0 0 0 0,0 0 0 0 0,-1 1-1 0 0,1-1 1 0 0,3 2 0 0 0,-1 1 59 0 0,0 0 0 0 0,0 0 0 0 0,-1 1 0 0 0,1-1 0 0 0,-1 1 0 0 0,0 0 0 0 0,0 0 0 0 0,-1 1 0 0 0,4 6 1 0 0,-2-4 16 0 0,-1 1 0 0 0,0 0 1 0 0,-1 0-1 0 0,0 0 0 0 0,0 1 1 0 0,-1-1-1 0 0,0 1 0 0 0,-1 0 1 0 0,0-1-1 0 0,0 1 0 0 0,-1 0 1 0 0,0 0-1 0 0,-1-1 0 0 0,0 1 1 0 0,-1 0-1 0 0,-3 13 0 0 0,-6 19-15 0 0,6-27-443 0 0,1 2 0 0 0,0-1-1 0 0,1 0 1 0 0,0 21 0 0 0,14-32-6103 0 0,1-3 348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1:35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1 14855 0 0,'0'0'1696'0'0,"-9"0"-388"0"0,1-1-895 0 0,-1 1 0 0 0,1 0 0 0 0,0 1 0 0 0,-1 0 0 0 0,1 0 0 0 0,-13 4 0 0 0,-46 19-241 0 0,65-23-159 0 0,-25 12-43 0 0,0 1 0 0 0,1 1-1 0 0,0 1 1 0 0,2 1 0 0 0,0 1-1 0 0,-24 24 1 0 0,36-30 55 0 0,1 0-1 0 0,-15 21 1 0 0,22-28 51 0 0,1 0 1 0 0,0 0-1 0 0,0 1 0 0 0,0 0 0 0 0,0-1 0 0 0,1 1 1 0 0,0 0-1 0 0,0 0 0 0 0,-1 11 0 0 0,3-16-44 0 0,0 0 0 0 0,0 0 0 0 0,0 0 0 0 0,1 0 0 0 0,-1 0 0 0 0,0 0-1 0 0,1 0 1 0 0,-1 0 0 0 0,0 0 0 0 0,1 0 0 0 0,-1 0 0 0 0,1-1 0 0 0,0 1 0 0 0,-1 0 0 0 0,1 0 0 0 0,0 0-1 0 0,-1-1 1 0 0,1 1 0 0 0,0 0 0 0 0,0-1 0 0 0,0 1 0 0 0,-1 0 0 0 0,1-1 0 0 0,0 1 0 0 0,0-1 0 0 0,0 0-1 0 0,0 1 1 0 0,0-1 0 0 0,0 0 0 0 0,0 1 0 0 0,0-1 0 0 0,2 0 0 0 0,4 1 85 0 0,0 0 0 0 0,0 0 0 0 0,10-1 0 0 0,-16 0-103 0 0,12 0 48 0 0,-1-1 0 0 0,0-1 1 0 0,1 0-1 0 0,-1-1 0 0 0,0 0 1 0 0,0-1-1 0 0,-1 0 0 0 0,1-1 0 0 0,12-7 1 0 0,-6 2-93 0 0,-1-1 0 0 0,0-1 0 0 0,0 0 0 0 0,24-26 0 0 0,-32 26-139 0 0,-8 10-25 0 0,-6 7 130 0 0,0 4 22 0 0,3 1 18 0 0,2-7 2 0 0,0-2 13 0 0,0 0-1 0 0,0-1 1 0 0,0 1-1 0 0,0 0 1 0 0,0 0-1 0 0,0 0 1 0 0,0 0-1 0 0,0-1 1 0 0,1 1-1 0 0,-1 0 1 0 0,0 0-1 0 0,1-1 0 0 0,-1 1 1 0 0,1 0-1 0 0,-1 0 1 0 0,0-1-1 0 0,1 1 1 0 0,0-1-1 0 0,0 2 1 0 0,0-1-207 0 0,0 0 0 0 0,0 0 1 0 0,0-1-1 0 0,1 1 0 0 0,-1 0 1 0 0,0 0-1 0 0,1-1 0 0 0,-1 1 1 0 0,0-1-1 0 0,1 1 0 0 0,-1-1 1 0 0,1 1-1 0 0,-1-1 0 0 0,1 0 1 0 0,1 0-1 0 0,-2 1-264 0 0,12-1-6484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1:35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252 128 5063 0 0,'43'-43'213'0'0,"8"-6"3755"0"0,-44 44-2500 0 0,1-1 0 0 0,-1 1 0 0 0,1 0 0 0 0,0 0-1 0 0,11-4 1 0 0,-17 8-849 0 0,-1 13 347 0 0,0 4-741 0 0,-5 0-42 0 0,-1 1 1 0 0,-1 0 0 0 0,0-1 0 0 0,-1 0 0 0 0,-17 26-1 0 0,11-18-19 0 0,-204 443 1095 0 0,113-145-1009 0 0,98-298-247 0 0,4-16 2 0 0,2-5-9 0 0,-1 0 0 0 0,0 0 0 0 0,0-1 0 0 0,0 1-1 0 0,0 0 1 0 0,0-1 0 0 0,0 1 0 0 0,-3 4 0 0 0,3-6-163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1:3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24 3679 0 0,'0'0'167'0'0,"5"-7"26"0"0,1-3 4782 0 0,-6 9-4444 0 0,1 1 0 0 0,0-1 0 0 0,0 0 0 0 0,-1 1-1 0 0,1-1 1 0 0,0 1 0 0 0,0 0 0 0 0,0-1 0 0 0,0 1 0 0 0,0 0 0 0 0,0-1 0 0 0,0 1-1 0 0,0 0 1 0 0,0 0 0 0 0,0 0 0 0 0,1 0 0 0 0,7 4-492 0 0,-7-1 33 0 0,-1-1-1 0 0,1 1 1 0 0,-1-1 0 0 0,1 1-1 0 0,-1-1 1 0 0,0 1 0 0 0,0 0-1 0 0,0 0 1 0 0,0 0 0 0 0,0 0-1 0 0,-1-1 1 0 0,1 1 0 0 0,-1 0-1 0 0,0 0 1 0 0,0 0 0 0 0,0 0-1 0 0,0 0 1 0 0,-1 5 0 0 0,-1 6 186 0 0,-1 0 1 0 0,-8 20-1 0 0,11-32-224 0 0,-21 57 678 0 0,-52 100 1 0 0,-45 48-328 0 0,59-113-344 0 0,-4-2 1 0 0,-94 105-1 0 0,144-180-245 0 0,9-13-1696 0 0,10-10-2948 0 0,4-6-1704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1:36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140 465 13791 0 0,'-14'11'411'0'0,"1"0"1"0"0,-1 1-1 0 0,-21 26 0 0 0,23-23 168 0 0,-2-1 1 0 0,-23 19-1 0 0,36-32 380 0 0,2-3-825 0 0,-1 1 0 0 0,1 0 0 0 0,0 0 0 0 0,0-1 0 0 0,-1 1 0 0 0,1 0 0 0 0,0 0 0 0 0,0 0 0 0 0,2-2 0 0 0,2-2 170 0 0,93-141 1062 0 0,0 0-1369 0 0,-73 113 4 0 0,2 0 0 0 0,35-33 0 0 0,-37 42-3 0 0,1 1 1 0 0,1 2-1 0 0,41-26 0 0 0,-58 41 8 0 0,1 0 1 0 0,0 1-1 0 0,0 0 0 0 0,0 1 0 0 0,0 0 0 0 0,1 1 1 0 0,0 0-1 0 0,0 1 0 0 0,0 0 0 0 0,-1 1 1 0 0,2 1-1 0 0,-1-1 0 0 0,15 3 0 0 0,-3 1 89 0 0,0 2 1 0 0,-1 0-1 0 0,37 14 0 0 0,-52-17-84 0 0,-1 1 0 0 0,1 1 0 0 0,-1-1-1 0 0,0 1 1 0 0,0 1 0 0 0,-1-1 0 0 0,1 1 0 0 0,-1 0 0 0 0,0 1 0 0 0,-1 0 0 0 0,1-1 0 0 0,-1 2-1 0 0,0-1 1 0 0,7 12 0 0 0,-11-14 2 0 0,1 1 0 0 0,0-1 0 0 0,-1 1 0 0 0,0 0 0 0 0,0-1 0 0 0,-1 1 0 0 0,1 0 0 0 0,-1-1 1 0 0,0 1-1 0 0,-1 0 0 0 0,1 0 0 0 0,-1-1 0 0 0,1 1 0 0 0,-1 0 0 0 0,-1-1 0 0 0,1 1 0 0 0,-1-1 0 0 0,0 1 0 0 0,-3 4 0 0 0,-2 5 63 0 0,-1-1 0 0 0,0 0-1 0 0,-1-1 1 0 0,-19 21 0 0 0,0-5-33 0 0,-2-1 0 0 0,0-2 0 0 0,-2-1-1 0 0,-37 23 1 0 0,-149 65 119 0 0,105-66-194 0 0,95-40 15 0 0,0 0-1 0 0,-1-2 0 0 0,0 0 0 0 0,-26 2 0 0 0,42-6-25 0 0,1 0-1 0 0,-1 0 1 0 0,1 0 0 0 0,-1-1-1 0 0,1 1 1 0 0,-1 0 0 0 0,1-1-1 0 0,0 0 1 0 0,-1 1 0 0 0,-3-3-1 0 0,6 3-49 0 0,-1-1 0 0 0,0 1 1 0 0,1-1-1 0 0,-1 1 0 0 0,1-1 0 0 0,-1 0 0 0 0,1 1 0 0 0,-1-1 0 0 0,1 1 0 0 0,-1-1 0 0 0,1 0 0 0 0,0 1 0 0 0,-1-1 1 0 0,1 0-1 0 0,0 0 0 0 0,0 1 0 0 0,0-1 0 0 0,-1 0 0 0 0,1 0 0 0 0,0 1 0 0 0,0-1 0 0 0,0 0 0 0 0,0 0 0 0 0,0 0 1 0 0,0 1-1 0 0,1-1 0 0 0,-1 0 0 0 0,0 0 0 0 0,0 1 0 0 0,0-1 0 0 0,1 0 0 0 0,-1 1 0 0 0,0-1 0 0 0,1 0 0 0 0,-1 0 1 0 0,1 1-1 0 0,-1-1 0 0 0,1 0 0 0 0,9-15-6734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1:37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 9671 0 0,'0'0'748'0'0,"-1"1"-492"0"0,-49 29 2544 0 0,-53 23 0 0 0,-22 13-1558 0 0,104-54-839 0 0,1 1-1 0 0,0 2 1 0 0,-30 28-1 0 0,37-30-225 0 0,2 0-1 0 0,0 0 0 0 0,0 1 1 0 0,-11 21-1 0 0,18-29-99 0 0,1-1 0 0 0,0 1 0 0 0,1 0 0 0 0,0 0 0 0 0,0 0 0 0 0,0 0 0 0 0,0 1 0 0 0,1-1 0 0 0,0 0 1 0 0,1 1-1 0 0,-1-1 0 0 0,1 1 0 0 0,0-1 0 0 0,1 1 0 0 0,1 5 0 0 0,-1-8-15 0 0,0-1 0 0 0,0 0 0 0 0,1 0 1 0 0,-1 0-1 0 0,1 0 0 0 0,0-1 0 0 0,0 1 0 0 0,0 0 1 0 0,0-1-1 0 0,0 1 0 0 0,1-1 0 0 0,-1 0 0 0 0,1 0 0 0 0,0 0 1 0 0,-1 0-1 0 0,1 0 0 0 0,0-1 0 0 0,0 1 0 0 0,0-1 1 0 0,0 1-1 0 0,0-1 0 0 0,1 0 0 0 0,-1-1 0 0 0,0 1 0 0 0,6 0 1 0 0,-1 0 37 0 0,1 0 1 0 0,0-1 0 0 0,-1 0 0 0 0,1 0 0 0 0,0-1-1 0 0,0 0 1 0 0,-1 0 0 0 0,16-5 0 0 0,-9 0 21 0 0,0 1 0 0 0,0-2 1 0 0,-1 0-1 0 0,26-17 0 0 0,-34 20-114 0 0,-1 0 0 0 0,0-1 0 0 0,0 0 0 0 0,0 0 0 0 0,0 0 0 0 0,-1 0 1 0 0,0-1-1 0 0,0 1 0 0 0,-1-1 0 0 0,1 0 0 0 0,-1-1 0 0 0,0 1 0 0 0,-1 0 0 0 0,2-8 0 0 0,-1 1-5 0 0,0 0 1 0 0,-1 0-1 0 0,-1 0 1 0 0,0-1 0 0 0,-1-24-1 0 0,-1 32-105 0 0,0-1 0 0 0,0 1 1 0 0,0-1-1 0 0,-1 1 0 0 0,0-1 0 0 0,0 1 0 0 0,0 0 1 0 0,-1 0-1 0 0,0 0 0 0 0,0 0 0 0 0,-1 1 0 0 0,1-1 1 0 0,-9-8-1 0 0,9 11-95 0 0,0 1 0 0 0,-1-1 0 0 0,1 1 0 0 0,0 0 0 0 0,-1 0 1 0 0,1 1-1 0 0,-5-2 0 0 0,-4-3-5192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1:3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0 10591 0 0,'0'0'819'0'0,"0"3"-534"0"0,-1 5 202 0 0,-1 1-1 0 0,0-1 1 0 0,-1 0-1 0 0,0 0 1 0 0,0 0-1 0 0,-6 11 1 0 0,-32 47 2473 0 0,24-40-2579 0 0,-119 172 1665 0 0,5-8-1041 0 0,67-93-666 0 0,3-5 29 0 0,-67 133 0 0 0,75-132-361 0 0,33-61-304 0 0,19-30 97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1:37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14 419 4607 0 0,'-5'-17'773'0'0,"2"0"0"0"0,-3-36 0 0 0,6 47-105 0 0,0 0-1 0 0,1 0 1 0 0,-1 0-1 0 0,1 0 1 0 0,1 0 0 0 0,-1 0-1 0 0,1 0 1 0 0,0 0-1 0 0,0 0 1 0 0,1 0-1 0 0,0 1 1 0 0,3-6 0 0 0,7-8-438 0 0,2 2 0 0 0,0 0-1 0 0,0 0 1 0 0,2 2 0 0 0,0 0 0 0 0,0 1 0 0 0,1 0 0 0 0,30-15 0 0 0,-16 12 106 0 0,0 1 0 0 0,1 2-1 0 0,1 1 1 0 0,56-14 0 0 0,-81 25-194 0 0,1 1 0 0 0,-1-1 0 0 0,0 2 0 0 0,1-1 1 0 0,-1 1-1 0 0,0 1 0 0 0,1-1 0 0 0,-1 2 0 0 0,0-1 1 0 0,0 1-1 0 0,13 5 0 0 0,-17-5-83 0 0,0 0-1 0 0,0 0 1 0 0,-1 1-1 0 0,1-1 1 0 0,-1 1 0 0 0,1 0-1 0 0,-1 1 1 0 0,0-1-1 0 0,0 1 1 0 0,-1-1 0 0 0,1 1-1 0 0,-1 1 1 0 0,1-1 0 0 0,-2 0-1 0 0,1 1 1 0 0,0-1-1 0 0,-1 1 1 0 0,0 0 0 0 0,0 0-1 0 0,0 0 1 0 0,2 8 0 0 0,-3-3 36 0 0,0 0 1 0 0,0 1 0 0 0,-1-1 0 0 0,-1 0 0 0 0,0 1-1 0 0,0-1 1 0 0,0 0 0 0 0,-2 0 0 0 0,1 0 0 0 0,-1 0 0 0 0,-1 0-1 0 0,-8 17 1 0 0,-2 0 118 0 0,-1-1-1 0 0,-1-1 0 0 0,-24 28 0 0 0,21-30-193 0 0,-2 1-1 0 0,0-2 0 0 0,-2-1 1 0 0,0-1-1 0 0,-1-1 0 0 0,-1-1 1 0 0,-1-1-1 0 0,-1-1 1 0 0,0-1-1 0 0,-32 12 0 0 0,46-23-239 0 0,0 0 0 0 0,1 0-1 0 0,-23 2 1 0 0,31-5 99 0 0,1-1-1 0 0,-1 1 0 0 0,0-1 1 0 0,0 0-1 0 0,0-1 1 0 0,0 1-1 0 0,1-1 1 0 0,-1 1-1 0 0,0-1 1 0 0,0 0-1 0 0,1 0 0 0 0,-1-1 1 0 0,1 1-1 0 0,-1-1 1 0 0,1 0-1 0 0,0 0 1 0 0,-4-2-1 0 0,1-5-1258 0 0,3-2-3612 0 0,3-3-1556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1:38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 8287 0 0,'-2'2'382'0'0,"-18"19"573"0"0,-2 0 0 0 0,0-1 1 0 0,-25 16-1 0 0,24-19 600 0 0,1 1 1 0 0,0 1-1 0 0,-32 37 0 0 0,52-53-1433 0 0,0 0-1 0 0,0-1 1 0 0,0 1-1 0 0,0 0 1 0 0,1 0 0 0 0,-1 1-1 0 0,1-1 1 0 0,0 0-1 0 0,0 0 1 0 0,0 1-1 0 0,0-1 1 0 0,1 1 0 0 0,-1-1-1 0 0,1 1 1 0 0,0-1-1 0 0,0 1 1 0 0,0-1-1 0 0,0 1 1 0 0,1-1 0 0 0,-1 1-1 0 0,1-1 1 0 0,0 0-1 0 0,0 1 1 0 0,0-1-1 0 0,0 0 1 0 0,1 0-1 0 0,-1 1 1 0 0,1-1 0 0 0,0-1-1 0 0,0 1 1 0 0,0 0-1 0 0,0 0 1 0 0,1-1-1 0 0,-1 1 1 0 0,1-1 0 0 0,0 0-1 0 0,-1 1 1 0 0,1-1-1 0 0,5 2 1 0 0,-4-2-56 0 0,0 0 0 0 0,0-1 0 0 0,0 0 0 0 0,1 1 0 0 0,-1-1 0 0 0,1-1 0 0 0,-1 1 0 0 0,1-1 1 0 0,-1 0-1 0 0,1 0 0 0 0,-1 0 0 0 0,1 0 0 0 0,6-2 0 0 0,3-2 112 0 0,0 0-1 0 0,25-11 1 0 0,-4 1 18 0 0,-19 7-164 0 0,0 0 0 0 0,0-1-1 0 0,-1 0 1 0 0,22-17-1 0 0,52-49-570 0 0,-43 28-864 0 0,-26 25-4952 0 0,-6 5-999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19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28 6911 0 0,'7'-27'9187'0'0,"-8"29"-8316"0"0,-32 53-71 0 0,-33 76 0 0 0,30-56-458 0 0,-117 265 275 0 0,36-73 70 0 0,-20-11-351 0 0,2-60-200 0 0,130-191-136 0 0,0 0 0 0 0,-5 16 11 0 0,7-11-59 0 0,2-9-416 0 0,4-2-1613 0 0,9-6-2451 0 0,2-4-1326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1:3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1 17623 0 0,'0'0'858'0'0,"-1"1"-377"0"0,-9 15-296 0 0,1 0 0 0 0,-13 32 1 0 0,14-30-110 0 0,-13 28 356 0 0,-179 360 1157 0 0,40-116-857 0 0,100-176-504 0 0,48-93-204 0 0,-7 13 40 0 0,1 0 0 0 0,2 2 0 0 0,-17 50 0 0 0,30-71-53 0 0,4-5 17 0 0,0-8-37 0 0,-1-1 1 0 0,1-1 0 0 0,0 1-1 0 0,0 0 1 0 0,0 0 0 0 0,0 0-1 0 0,0 0 1 0 0,0-1 0 0 0,0 1-1 0 0,0 0 1 0 0,0-1-1 0 0,1 1 1 0 0,-1-1 0 0 0,0 1-1 0 0,0-1 1 0 0,1 0 0 0 0,-1 1-1 0 0,0-1 1 0 0,0 0-1 0 0,1 0 1 0 0,1 0 0 0 0,2 0-187 0 0,0 0 1 0 0,0-1 0 0 0,0 1-1 0 0,7-3 1 0 0,-2 0-645 0 0,0-1 0 0 0,0 0 0 0 0,13-8 0 0 0,8-5-5952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1:3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39 14599 0 0,'0'0'4479'0'0,"2"0"-3692"0"0,3-2-565 0 0,-1 1 0 0 0,0-1 0 0 0,1 0 0 0 0,-1 0 0 0 0,0-1 0 0 0,0 1 0 0 0,0-1 0 0 0,-1 0 0 0 0,1 0 1 0 0,-1 0-1 0 0,4-4 0 0 0,-5 4-140 0 0,-2 3-81 0 0,0 0-1 0 0,0 0 0 0 0,0 0 0 0 0,0 0 0 0 0,0 0 1 0 0,0 0-1 0 0,0 0 0 0 0,0 0 0 0 0,0-1 0 0 0,0 1 1 0 0,0 0-1 0 0,0 0 0 0 0,0 0 0 0 0,0 0 0 0 0,0 0 1 0 0,0 0-1 0 0,0 0 0 0 0,0 0 0 0 0,0 0 0 0 0,0-1 1 0 0,0 1-1 0 0,0 0 0 0 0,0 0 0 0 0,0 0 0 0 0,0 0 0 0 0,0 0 1 0 0,0 0-1 0 0,-1 0 0 0 0,1 0 0 0 0,0 0 0 0 0,0 0 1 0 0,0 0-1 0 0,0 0 0 0 0,0-1 0 0 0,0 1 0 0 0,0 0 1 0 0,0 0-1 0 0,0 0 0 0 0,0 0 0 0 0,0 0 0 0 0,-1 0 1 0 0,1 0-1 0 0,0 0 0 0 0,0 0 0 0 0,0 0 0 0 0,0 0 0 0 0,0 0 1 0 0,0 0-1 0 0,-8 1 3 0 0,-8 3-22 0 0,15-3 16 0 0,-17 5-59 0 0,0 2 1 0 0,1 0-1 0 0,-23 15 0 0 0,-47 38 64 0 0,50-35-9 0 0,13-9 33 0 0,-83 64 159 0 0,95-71-75 0 0,1 1 1 0 0,1 0 0 0 0,0 0-1 0 0,1 1 1 0 0,0 0 0 0 0,-13 24-1 0 0,21-34-64 0 0,0 0 0 0 0,0 0 0 0 0,0 0 0 0 0,1 0 0 0 0,-1 1-1 0 0,1-1 1 0 0,-1 5 0 0 0,1-7-26 0 0,1 1-1 0 0,-1-1 0 0 0,1 1 1 0 0,-1-1-1 0 0,1 1 0 0 0,0-1 1 0 0,-1 0-1 0 0,1 1 0 0 0,-1-1 1 0 0,1 0-1 0 0,0 1 0 0 0,0-1 1 0 0,-1 0-1 0 0,1 0 1 0 0,0 1-1 0 0,-1-1 0 0 0,2 0 1 0 0,-1 0 24 0 0,9 2 55 0 0,1-1-1 0 0,-1 0 1 0 0,0-1-1 0 0,0 0 0 0 0,1 0 1 0 0,-1-1-1 0 0,16-4 1 0 0,-2 2-24 0 0,-7 0-13 0 0,1 0-1 0 0,25-10 1 0 0,23-5 9 0 0,-65 17-71 0 0,-1 1 0 0 0,0 0 0 0 0,0 0 0 0 0,1 0 0 0 0,-1 0 0 0 0,0 0 0 0 0,1-1 0 0 0,-1 1 0 0 0,0 0 0 0 0,1 0 0 0 0,-1 0 0 0 0,0 0 0 0 0,0 0 0 0 0,1 0 0 0 0,-1 0 0 0 0,0 0 0 0 0,1 0 0 0 0,-1 0 0 0 0,0 0 0 0 0,1 0 0 0 0,-1 0 0 0 0,0 1 0 0 0,1-1 0 0 0,-1 0 0 0 0,0 0 0 0 0,0 0 0 0 0,1 0 0 0 0,-1 0 0 0 0,0 1 0 0 0,0-1 0 0 0,1 0 0 0 0,-1 0 0 0 0,0 0 0 0 0,0 1 0 0 0,1-1 0 0 0,-1 0 0 0 0,0 0 0 0 0,0 1 0 0 0,0-1 0 0 0,0 0 0 0 0,0 1 0 0 0,1-1 0 0 0,-1 0 0 0 0,0 1 0 0 0,0-1 0 0 0,0 0 0 0 0,0 0 0 0 0,0 1 0 0 0,0-1 0 0 0,0 0 0 0 0,0 1 0 0 0,0-1 0 0 0,0 0 0 0 0,0 1 0 0 0,0-1 0 0 0,0 0 0 0 0,0 1 0 0 0,-1-1 0 0 0,1 5 1 0 0,0 1-1 0 0,-1-1 1 0 0,0 0-1 0 0,0 0 1 0 0,0 0 0 0 0,-1 0-1 0 0,1 0 1 0 0,-1 0-1 0 0,0-1 1 0 0,-1 1-1 0 0,-2 4 1 0 0,2-5-3 0 0,1 0-1 0 0,0 0 1 0 0,0 0-1 0 0,0 0 1 0 0,0 0-1 0 0,1 0 1 0 0,0 1-1 0 0,0-1 1 0 0,0 0-1 0 0,0 1 1 0 0,1-1-1 0 0,-1 1 1 0 0,2 8-1 0 0,0-12-27 0 0,0 0 0 0 0,-1-1 1 0 0,1 1-1 0 0,1 0 0 0 0,-1 0 0 0 0,0-1 0 0 0,0 1 0 0 0,0 0 0 0 0,0-1 1 0 0,0 1-1 0 0,1-1 0 0 0,-1 0 0 0 0,0 1 0 0 0,0-1 0 0 0,1 0 1 0 0,-1 0-1 0 0,2 1 0 0 0,7-1-641 0 0,-1 0 0 0 0,0 0-1 0 0,0-1 1 0 0,0 0 0 0 0,14-4 0 0 0,8-2-6897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1:39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839 16 13359 0 0,'7'-16'5115'0'0,"-6"31"-4422"0"0,-1-8-517 0 0,-1 1 0 0 0,0-1 0 0 0,0 0-1 0 0,-1 0 1 0 0,0 1 0 0 0,-5 11 0 0 0,-22 40 764 0 0,18-38-688 0 0,-116 197 1042 0 0,25-47-843 0 0,15-25-300 0 0,-3 5-159 0 0,65-105 9 0 0,-24 65-1 0 0,41-90 6 0 0,-6 27-1 0 0,12-42-49 0 0,1-1 0 0 0,0 1 0 0 0,1-1 0 0 0,-1 1 1 0 0,1 0-1 0 0,0-1 0 0 0,0 1 0 0 0,1 0 0 0 0,0-1 0 0 0,1 7 0 0 0,-1-10-271 0 0,5 3-4284 0 0</inkml:trace>
  <inkml:trace contextRef="#ctx0" brushRef="#br0" timeOffset="1">47 623 14279 0 0,'-30'2'1298'0'0,"22"-1"-1069"0"0,1 5 1131 0 0,7-6-1247 0 0,0 1-1 0 0,0-1 1 0 0,-1 0 0 0 0,1 0 0 0 0,0 1-1 0 0,0-1 1 0 0,0 0 0 0 0,0 0 0 0 0,0 1-1 0 0,0-1 1 0 0,0 0 0 0 0,0 0 0 0 0,0 1-1 0 0,0-1 1 0 0,0 0 0 0 0,0 0 0 0 0,0 1-1 0 0,0-1 1 0 0,0 0 0 0 0,0 1 0 0 0,0-1-1 0 0,0 0 1 0 0,0 0 0 0 0,0 1 0 0 0,0-1-1 0 0,1 0 1 0 0,-1 0 0 0 0,0 1 0 0 0,0-1-1 0 0,0 0 1 0 0,0 0 0 0 0,1 0-1 0 0,-1 1 1 0 0,0-1 0 0 0,0 0 0 0 0,0 0-1 0 0,1 0 1 0 0,-1 0 0 0 0,8 9 995 0 0,-4-6-902 0 0,1 0-1 0 0,0 0 1 0 0,0-1-1 0 0,0 1 1 0 0,0-1-1 0 0,0 0 1 0 0,0-1-1 0 0,1 1 1 0 0,-1-1-1 0 0,1 0 1 0 0,7 0-1 0 0,10 0 132 0 0,31-2 0 0 0,-41 0-197 0 0,288-37 578 0 0,-144 14-2383 0 0,-66 13-2960 0 0,-48 7-3003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1:39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352 230 4607 0 0,'0'0'354'0'0,"-1"2"220"0"0,-34 72 10644 0 0,-6-2-6116 0 0,-50 70-3905 0 0,35-57 94 0 0,13-20-1015 0 0,13-22-308 0 0,-24 49-1 0 0,53-91-741 0 0</inkml:trace>
  <inkml:trace contextRef="#ctx0" brushRef="#br0" timeOffset="1">621 8 11519 0 0,'-5'-8'7904'0'0,"-2"17"-7776"0"0,1 4-56 0 0,3 1-7912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1:39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 7831 0 0,'-2'1'5098'0'0,"-89"81"-2245"0"0,-38 56-2358 0 0,100-105 289 0 0,2 2 1 0 0,2 1 0 0 0,-42 79-1 0 0,61-99 251 0 0,5-14-452 0 0,8 8 1124 0 0,0-5-1616 0 0,0 0-1 0 0,1-1 1 0 0,0 0-1 0 0,-1 0 0 0 0,1 0 1 0 0,1-1-1 0 0,-1-1 0 0 0,0 1 1 0 0,1-1-1 0 0,-1-1 0 0 0,1 1 1 0 0,0-2-1 0 0,-1 1 0 0 0,11-1 1 0 0,-10-1-7 0 0,1 1 0 0 0,0-1 1 0 0,0-1-1 0 0,-1 0 0 0 0,1 0 0 0 0,-1-1 1 0 0,0 0-1 0 0,0-1 0 0 0,0 0 0 0 0,0 0 1 0 0,0-1-1 0 0,12-9 0 0 0,-17 10-84 0 0,0 0 0 0 0,-1 0-1 0 0,0 0 1 0 0,1-1 0 0 0,-2 1 0 0 0,1-1-1 0 0,0 1 1 0 0,-1-1 0 0 0,0 0 0 0 0,0 0-1 0 0,0 0 1 0 0,-1 0 0 0 0,0-1 0 0 0,1-6-1 0 0,0-7-8 0 0,0 0-1 0 0,-2-31 0 0 0,-1 32-435 0 0,0 1 0 0 0,-2 0 1 0 0,0-1-1 0 0,-1 1 0 0 0,-8-25 1 0 0,9 35-949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1:40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55 314 10135 0 0,'0'0'778'0'0,"-2"0"-506"0"0,-20 7 651 0 0,19-6-87 0 0,0 1 0 0 0,0-1 0 0 0,0 1 1 0 0,0 0-1 0 0,1 0 0 0 0,-1 0 0 0 0,0 0 1 0 0,-4 6 2761 0 0,20-14-2491 0 0,306-168 813 0 0,-301 163-1921 0 0,41-26 23 0 0,0 3-1 0 0,65-27 1 0 0,-116 57-22 0 0,1 1 0 0 0,0 0 0 0 0,0 0 0 0 0,0 1 0 0 0,0 0 0 0 0,0 1 0 0 0,19-1 0 0 0,-18 5 0 0 0,-9-2 0 0 0,0 0 0 0 0,0 0 0 0 0,0 0 0 0 0,0 0 0 0 0,0 0 0 0 0,0 0 0 0 0,0 0 0 0 0,0 0 0 0 0,-1 0 0 0 0,1 1 0 0 0,-1-1-1 0 0,1 0 1 0 0,-1 1 0 0 0,1-1 0 0 0,-1 0 0 0 0,0 1 0 0 0,1-1 0 0 0,-1 1 0 0 0,0-1 0 0 0,0 0 0 0 0,0 1 0 0 0,0-1 0 0 0,-1 1 0 0 0,1-1 0 0 0,-1 2 0 0 0,0 5 4 0 0,-1-1 0 0 0,0 1 1 0 0,-4 8-1 0 0,-48 98 334 0 0,34-74-88 0 0,-21 54 1 0 0,39-87-238 0 0,0-1 0 0 0,0 1 0 0 0,0 0 0 0 0,1 0 0 0 0,0 0 1 0 0,1-1-1 0 0,0 1 0 0 0,0 0 0 0 0,0 0 0 0 0,1 0 0 0 0,0 0 0 0 0,0 0 1 0 0,1-1-1 0 0,0 1 0 0 0,0 0 0 0 0,0-1 0 0 0,1 0 0 0 0,0 1 0 0 0,0-1 1 0 0,7 10-1 0 0,-3-7 24 0 0,0 0 1 0 0,0-1 0 0 0,0 1-1 0 0,1-1 1 0 0,15 11 0 0 0,-20-17-108 0 0,1 1 0 0 0,0-1 0 0 0,-1 0 0 0 0,1 0 0 0 0,0-1 0 0 0,0 1 1 0 0,0-1-1 0 0,1 0 0 0 0,-1 0 0 0 0,0 0 0 0 0,0-1 0 0 0,0 1 0 0 0,1-1 0 0 0,-1 0 0 0 0,0 0 1 0 0,1-1-1 0 0,6-1 0 0 0,14-4-1245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1:41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51 8287 0 0,'-33'-36'1819'0'0,"16"22"6922"0"0,18 17-8493 0 0,1 4-133 0 0,0 0 0 0 0,0 1 1 0 0,1-1-1 0 0,0-1 0 0 0,1 1 0 0 0,-1 0 0 0 0,1-1 0 0 0,5 7 0 0 0,44 47 823 0 0,-22-27-562 0 0,44 53 328 0 0,154 166 290 0 0,-121-149-764 0 0,16 13-63 0 0,-123-115-257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1:41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40 14335 0 0,'5'-6'384'0'0,"1"0"0"0"0,0 0-1 0 0,7-4 1 0 0,-12 9-373 0 0,0 0 0 0 0,1 0 1 0 0,-1 0-1 0 0,0 0 0 0 0,0 0 0 0 0,1 1 1 0 0,-1-1-1 0 0,0 0 0 0 0,1 1 0 0 0,-1-1 0 0 0,0 1 1 0 0,1-1-1 0 0,-1 1 0 0 0,1 0 0 0 0,1 0 1 0 0,1-1 227 0 0,-2 0 1051 0 0,-2 4-1028 0 0,0 0-212 0 0,0 1 0 0 0,0-1 0 0 0,0 1 0 0 0,-1 0 0 0 0,1-1 0 0 0,-1 1 0 0 0,0-1 0 0 0,0 0 0 0 0,-1 1 0 0 0,1-1 0 0 0,-1 0 0 0 0,-1 4 0 0 0,-7 9 198 0 0,-12 16 0 0 0,10-15-68 0 0,-26 37 263 0 0,-45 68 388 0 0,1 0-264 0 0,-140 157 0 0 0,218-274-563 0 0,-84 89 24 0 0,77-84 2 0 0,-1 0 0 0 0,0-1-1 0 0,0 0 1 0 0,-1-1 0 0 0,0 0-1 0 0,-18 8 1 0 0,29-16 16 0 0,9-9-210 0 0,2-1-709 0 0,2 0 1 0 0,-1 1-1 0 0,1 0 1 0 0,15-9-1 0 0,-1 1-3483 0 0,-2-1-1263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1:42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24 223 12439 0 0,'-3'0'-280'0'0,"-17"-2"5463"0"0,31 0-4511 0 0,159-27 1910 0 0,224-28 217 0 0,-373 55-2809 0 0,248-29-8 0 0,-227 23-1176 0 0,0-2 1 0 0,-2-1-1 0 0,1-2 1 0 0,52-25-1 0 0,-55 18-5254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1:42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98 8287 0 0,'-8'5'756'0'0,"-4"2"-515"0"0,-5 2-241 0 0,5-1 5501 0 0,12-8-5338 0 0,0 0 0 0 0,0 0 1 0 0,0 0-1 0 0,-1 0 1 0 0,1 0-1 0 0,0 1 1 0 0,0-1-1 0 0,0 0 1 0 0,-1 0-1 0 0,1 1 0 0 0,0-1 1 0 0,0 0-1 0 0,0 0 1 0 0,0 0-1 0 0,0 1 1 0 0,0-1-1 0 0,0 0 0 0 0,-1 0 1 0 0,1 1-1 0 0,0-1 1 0 0,0 0-1 0 0,0 1 1 0 0,0-1-1 0 0,0 0 1 0 0,0 0-1 0 0,0 1 0 0 0,0-1 1 0 0,0 0-1 0 0,1 0 1 0 0,-1 1-1 0 0,12 0 163 0 0,0-1 0 0 0,1 0 0 0 0,-1-1 0 0 0,15-3 0 0 0,53-13 501 0 0,-48 9-564 0 0,118-34 252 0 0,-88 22-1201 0 0,122-20 0 0 0,-165 38-1434 0 0,-4 2-5051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19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13 153 13359 0 0,'0'0'612'0'0,"-2"1"-14"0"0,-6 0-152 0 0,7-1-427 0 0,1 0-1 0 0,0 0 0 0 0,0 0 0 0 0,0 0 1 0 0,0 0-1 0 0,0 0 0 0 0,0 0 1 0 0,0 0-1 0 0,0 0 0 0 0,0 0 0 0 0,0 0 1 0 0,0 0-1 0 0,0 0 0 0 0,0 0 1 0 0,0 0-1 0 0,-1 0 0 0 0,1 0 0 0 0,0 0 1 0 0,0 0-1 0 0,0 0 0 0 0,0 0 1 0 0,0 0-1 0 0,0 0 0 0 0,0 0 0 0 0,0 0 1 0 0,0 0-1 0 0,0 0 0 0 0,0 0 1 0 0,0 1-1 0 0,0-1 0 0 0,0 0 1 0 0,0 0-1 0 0,0 0 0 0 0,0 0 0 0 0,0 0 1 0 0,0 0-1 0 0,0 0 0 0 0,0 0 1 0 0,0 0-1 0 0,0 0 0 0 0,0 0 0 0 0,0 0 1 0 0,0 0-1 0 0,0 0 0 0 0,0 1 1 0 0,0-1-1 0 0,0 0 0 0 0,0 0 0 0 0,0 0 1 0 0,0 0-1 0 0,0 0 0 0 0,0 0 1 0 0,0 0-1 0 0,0 0 0 0 0,0 0 0 0 0,0 0 1 0 0,0 0-1 0 0,0 0 0 0 0,0 0 1 0 0,0 0-1 0 0,0 0 0 0 0,0 0 0 0 0,0 1 1 0 0,0-1-1 0 0,0 0 0 0 0,0 0 1 0 0,1 2 273 0 0,0 0 0 0 0,0 0 0 0 0,0 0 0 0 0,1 0 0 0 0,-1 0 1 0 0,0 0-1 0 0,1-1 0 0 0,-1 1 0 0 0,1 0 0 0 0,0-1 0 0 0,-1 1 1 0 0,1-1-1 0 0,0 1 0 0 0,0-1 0 0 0,3 2 0 0 0,0-1-75 0 0,0 0-1 0 0,0-1 1 0 0,-1 1-1 0 0,1-1 1 0 0,0 0-1 0 0,10 0 1 0 0,2-1-18 0 0,-1 0 0 0 0,0-1 0 0 0,28-6 0 0 0,87-25 997 0 0,-71 17-855 0 0,105-33 370 0 0,18-5-531 0 0,-99 38-1312 0 0,17-5-5162 0 0,-85 15 4216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1:42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83 11975 0 0,'-1'0'923'0'0,"-10"4"-1981"0"0,-10 4 10147 0 0,31-8-8039 0 0,86-11 44 0 0,-44 4-935 0 0,161-28 122 0 0,57-5-3001 0 0,-241 38-4794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1:45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11 10735 0 0,'6'-3'168'0'0,"-5"2"-78"0"0,0 0 1 0 0,1 0 0 0 0,-1 0 0 0 0,0 1 0 0 0,1-1 0 0 0,-1 1-1 0 0,1-1 1 0 0,-1 1 0 0 0,1-1 0 0 0,0 1 0 0 0,3-1 4478 0 0,-7 2-4099 0 0,-44 13-38 0 0,1 1 1 0 0,-45 24 0 0 0,-137 85-69 0 0,187-99-344 0 0,-53 26 128 0 0,-37 24 144 0 0,107-61-211 0 0,18-12-49 0 0,0 1 0 0 0,0 0 0 0 0,0 0 0 0 0,0 1-1 0 0,1-1 1 0 0,-1 1 0 0 0,-4 5 0 0 0,9-8 38 0 0,16-2-8 0 0,1-1 1 0 0,-1-1 0 0 0,30-9-1 0 0,-1 1-8 0 0,10 0-44 0 0,1 2 1 0 0,1 3 0 0 0,-1 2-1 0 0,1 3 1 0 0,-1 2 0 0 0,73 10-1 0 0,-113-8-20 0 0,0 1 1 0 0,0 0-1 0 0,-1 1 0 0 0,0 1 1 0 0,0 0-1 0 0,18 10 0 0 0,-27-13 6 0 0,0 1 0 0 0,0 0 0 0 0,0 0 0 0 0,0 0 0 0 0,-1 1 0 0 0,0 0 0 0 0,0 0 0 0 0,0 0 0 0 0,-1 1 0 0 0,0-1 0 0 0,0 1 0 0 0,0 0 0 0 0,0 1 0 0 0,-1-1 0 0 0,0 0 0 0 0,3 12 0 0 0,-5-12 32 0 0,0 1 0 0 0,0 0 0 0 0,-1-1-1 0 0,0 1 1 0 0,0 0 0 0 0,0-1 0 0 0,-1 1-1 0 0,0-1 1 0 0,-1 1 0 0 0,1-1 0 0 0,-1 1-1 0 0,0-1 1 0 0,-1 0 0 0 0,1 0 0 0 0,-1 0-1 0 0,-6 8 1 0 0,3-5 13 0 0,0-1 0 0 0,-1 1-1 0 0,0-1 1 0 0,0 0 0 0 0,-1-1-1 0 0,0 0 1 0 0,0 0 0 0 0,-1 0-1 0 0,0-1 1 0 0,0-1 0 0 0,-19 9-1 0 0,-17 4 144 0 0,0-2 0 0 0,-61 13 0 0 0,52-15-61 0 0,28-7 127 0 0,-1-1 0 0 0,0-1 1 0 0,0-1-1 0 0,-48 1 0 0 0,65-6-163 0 0,0 0 0 0 0,1 0 1 0 0,-1-1-1 0 0,1 0 0 0 0,-1 0 0 0 0,1-1 1 0 0,-11-5-1 0 0,14 5-64 0 0,0-1-1 0 0,0 1 1 0 0,1-1 0 0 0,-1 0-1 0 0,1 0 1 0 0,0-1 0 0 0,0 1-1 0 0,0-1 1 0 0,1 0 0 0 0,0-1-1 0 0,-6-8 1 0 0,5 4-19 0 0,1 0 0 0 0,0 0 0 0 0,1-1 0 0 0,0 1 1 0 0,0-1-1 0 0,-1-15 0 0 0,0 3-256 0 0,3 21 115 0 0,1 4-496 0 0,0 5 75 0 0,-1 0 1 0 0,2 0-1 0 0,-1 1 0 0 0,1-1 1 0 0,0 0-1 0 0,0 0 0 0 0,4 11 1 0 0,2 0-6109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1:45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70 147 13791 0 0,'-18'0'513'0'0,"-22"3"-1"0"0,29-3 6226 0 0,40-8-6139 0 0,38-15 0 0 0,-1 0-304 0 0,268-59 153 0 0,-221 69-1201 0 0,-95 12-1028 0 0,36 4-1 0 0,-52-3 336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1:45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53 7831 0 0,'-8'2'10296'0'0,"99"-5"-5983"0"0,43-9-2435 0 0,27-2-1109 0 0,-6 1-1026 0 0,-89 4-8026 0 0,-50 6 1151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1:5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206 285 7279 0 0,'-6'6'660'0'0,"-3"-2"-541"0"0,-9 2 7664 0 0,28-13-6114 0 0,89-43 658 0 0,19-11-1293 0 0,-63 28-688 0 0,0-2 157 0 0,116-52 0 0 0,-167 86-490 0 0,14-7 93 0 0,25-5 0 0 0,-37 11-70 0 0,0 1 0 0 0,1 0 1 0 0,-1 0-1 0 0,0 1 1 0 0,1 0-1 0 0,-1 0 0 0 0,0 0 1 0 0,8 2-1 0 0,-13-2-33 0 0,-1 0 0 0 0,1 0 0 0 0,0 1 1 0 0,0-1-1 0 0,-1 0 0 0 0,1 0 0 0 0,0 1 0 0 0,0-1 0 0 0,-1 0 0 0 0,1 1 0 0 0,0-1 0 0 0,-1 1 0 0 0,1-1 0 0 0,0 1 1 0 0,-1-1-1 0 0,1 1 0 0 0,-1-1 0 0 0,1 1 0 0 0,-1 0 0 0 0,1-1 0 0 0,-1 1 0 0 0,0 0 0 0 0,1-1 0 0 0,-1 1 0 0 0,0 0 1 0 0,1 0-1 0 0,-1-1 0 0 0,0 1 0 0 0,0 0 0 0 0,0 0 0 0 0,0-1 0 0 0,1 1 0 0 0,-1 0 0 0 0,0 0 0 0 0,0 0 0 0 0,-1-1 1 0 0,1 1-1 0 0,0 0 0 0 0,0 0 0 0 0,0 0 0 0 0,0-1 0 0 0,-1 1 0 0 0,1 0 0 0 0,-1 1 0 0 0,-2 4 2 0 0,0 0 0 0 0,0 0 0 0 0,-1 0 0 0 0,-4 6 0 0 0,6-9-9 0 0,-54 68-25 0 0,-120 118 1 0 0,115-127-171 0 0,3-3 15 0 0,-3-3 0 0 0,-110 79 0 0 0,10-17-394 0 0,106-75 71 0 0,54-43 1128 0 0,3 2-553 0 0,0-1 0 0 0,0 0 0 0 0,0 0 0 0 0,0 0 0 0 0,0 0 0 0 0,0 0 0 0 0,4 0 0 0 0,4 1 49 0 0,0-1-1 0 0,0-1 0 0 0,1 0 1 0 0,10-1-1 0 0,-9 1-26 0 0,135-15 794 0 0,7-1-72 0 0,-113 14-600 0 0,-23 0-137 0 0,0 1 0 0 0,0 1 0 0 0,-1 1 0 0 0,24 3 0 0 0,-38-3-33 0 0,6 2-31 0 0,-7-2-94 0 0,-1-1 0 0 0,1 1-1 0 0,0-1 1 0 0,-1 1 0 0 0,1-1 0 0 0,0 1-1 0 0,0-1 1 0 0,-1 0 0 0 0,1 0 0 0 0,0 0-1 0 0,0 0 1 0 0,0 0 0 0 0,1-1 0 0 0,1 0-531 0 0,4-1-943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1:53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0 19871 0 0,'0'0'5527'0'0,"-1"1"-5337"0"0,-5 6-133 0 0,2 0-1 0 0,-1-1 0 0 0,1 1 1 0 0,0 1-1 0 0,0-1 0 0 0,1 0 0 0 0,0 1 1 0 0,0 0-1 0 0,-1 9 0 0 0,2-6-56 0 0,3 0 0 0 0,-1-10-46 0 0,0 0 0 0 0,0 1 1 0 0,1-1-1 0 0,-1 1 0 0 0,0-1 0 0 0,1 0 0 0 0,-1 1 0 0 0,1-1 0 0 0,-1 0 1 0 0,1 0-1 0 0,-1 1 0 0 0,1-1 0 0 0,0 0 0 0 0,0 0 0 0 0,0 0 0 0 0,0 0 1 0 0,0 0-1 0 0,0 0 0 0 0,0 0 0 0 0,0 0 0 0 0,0 0 0 0 0,0-1 0 0 0,0 1 1 0 0,0 0-1 0 0,1-1 0 0 0,-1 1 0 0 0,0-1 0 0 0,0 1 0 0 0,1-1 0 0 0,-1 1 1 0 0,1-1-1 0 0,-1 0 0 0 0,0 0 0 0 0,1 0 0 0 0,-1 0 0 0 0,0 0 1 0 0,1 0-1 0 0,-1 0 0 0 0,1 0 0 0 0,-1 0 0 0 0,0-1 0 0 0,1 1 0 0 0,-1-1 1 0 0,0 1-1 0 0,2-1 0 0 0,6-4-2335 0 0,2 1-5553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1:54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0 12439 0 0,'0'0'7610'0'0,"-4"8"-6162"0"0,-5 11-736 0 0,-1 0 0 0 0,-1 0 0 0 0,-13 17 1 0 0,-1 1-671 0 0,17-24-20 0 0,-1 0-1 0 0,0 0 0 0 0,-1-1 1 0 0,-21 20-1 0 0,-7 0-144 0 0,-2-1 0 0 0,-66 37 0 0 0,-2-4 2 0 0,92-53 103 0 0,1 0-1 0 0,0 2 0 0 0,0 0 0 0 0,-17 20 0 0 0,28-29 25 0 0,1 0 1 0 0,1 0-1 0 0,-1 1 0 0 0,0-1 0 0 0,1 1 0 0 0,0-1 1 0 0,0 1-1 0 0,1 0 0 0 0,-1-1 0 0 0,1 1 0 0 0,0 0 1 0 0,0 0-1 0 0,0 0 0 0 0,1 0 0 0 0,0 0 1 0 0,0 0-1 0 0,0 0 0 0 0,1 0 0 0 0,-1 0 0 0 0,1 0 1 0 0,0 0-1 0 0,1 0 0 0 0,-1 0 0 0 0,1-1 0 0 0,0 1 1 0 0,0 0-1 0 0,1-1 0 0 0,-1 0 0 0 0,1 1 0 0 0,0-1 1 0 0,0 0-1 0 0,0-1 0 0 0,1 1 0 0 0,-1 0 1 0 0,1-1-1 0 0,0 0 0 0 0,0 0 0 0 0,0 0 0 0 0,0 0 1 0 0,6 2-1 0 0,4 1 87 0 0,1 1 1 0 0,0-2 0 0 0,0 0-1 0 0,0-1 1 0 0,22 4-1 0 0,-4-4 219 0 0,52 0 0 0 0,-39-6-215 0 0,-1-1 1 0 0,0-3-1 0 0,0-2 0 0 0,-1-1 1 0 0,0-3-1 0 0,0-1 0 0 0,67-31 1 0 0,-65 21-174 0 0,-1-2 1 0 0,59-44-1 0 0,-93 61 43 0 0,0-1-1 0 0,-1-1 1 0 0,0 0-1 0 0,-1 0 0 0 0,0-1 1 0 0,8-12-1 0 0,-17 20-8 0 0,0 2 41 0 0,0 0 1 0 0,0 0-1 0 0,0 0 1 0 0,-1 0-1 0 0,1 0 1 0 0,0 0-1 0 0,-1 0 1 0 0,1 0-1 0 0,-1 0 1 0 0,1 1-1 0 0,-1-1 1 0 0,1 0-1 0 0,-1 0 1 0 0,0 0-1 0 0,1 0 1 0 0,-1 1-1 0 0,0-1 1 0 0,0 0-1 0 0,0 1 1 0 0,0-1-1 0 0,1 1 1 0 0,-3-2-1 0 0,0 0 2 0 0,-4-2-7 0 0,1 1-1 0 0,-1-1 1 0 0,0 1-1 0 0,0 0 1 0 0,0 0 0 0 0,0 1-1 0 0,0 0 1 0 0,-11-1-1 0 0,-63-4-72 0 0,57 6 72 0 0,16 0-24 0 0,0 1-1 0 0,0 0 0 0 0,-1 0 1 0 0,1 1-1 0 0,0 0 1 0 0,0 1-1 0 0,0 0 0 0 0,-13 4 1 0 0,18-4 19 0 0,0-1 0 0 0,0 1 0 0 0,0 0 0 0 0,1 0 0 0 0,-1 0 0 0 0,1 0 1 0 0,-1 0-1 0 0,1 0 0 0 0,0 1 0 0 0,0-1 0 0 0,0 1 0 0 0,0-1 0 0 0,0 1 0 0 0,0 0 1 0 0,1 0-1 0 0,0 0 0 0 0,-1 0 0 0 0,1 0 0 0 0,0 0 0 0 0,0 0 0 0 0,1 0 0 0 0,-1 1 1 0 0,1-1-1 0 0,-1 6 0 0 0,2 13 21 0 0,0 1 0 0 0,1-1 0 0 0,8 36-1 0 0,-1-6 21 0 0,-9-51-146 0 0,0 0 0 0 0,1 1 0 0 0,-1-1 1 0 0,0 0-1 0 0,1 0 0 0 0,-1 1 0 0 0,1-1 0 0 0,-1 0 1 0 0,1 0-1 0 0,0 0 0 0 0,0 0 0 0 0,-1 0 0 0 0,1 0 1 0 0,0 0-1 0 0,0 0 0 0 0,0 0 0 0 0,0 0 1 0 0,0 0-1 0 0,0 0 0 0 0,0-1 0 0 0,0 1 0 0 0,0 0 1 0 0,1-1-1 0 0,-1 1 0 0 0,0-1 0 0 0,0 1 0 0 0,0-1 1 0 0,1 0-1 0 0,-1 1 0 0 0,0-1 0 0 0,1 0 0 0 0,-1 0 1 0 0,0 0-1 0 0,1 0 0 0 0,-1 0 0 0 0,3-1 1 0 0,11 0-7454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1:54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17647 0 0,'0'0'1603'0'0,"11"0"2937"0"0,-10 2-4437 0 0,0 1 0 0 0,1-1 0 0 0,-1 1 0 0 0,0-1 0 0 0,0 1 0 0 0,0-1 0 0 0,-1 1 0 0 0,1 0 0 0 0,-1 0 0 0 0,1-1 0 0 0,-1 1 0 0 0,0 0 0 0 0,0 0 0 0 0,0 0 0 0 0,0-1 0 0 0,-1 1 0 0 0,1 0 0 0 0,-1 0 0 0 0,-1 3 0 0 0,-2 8-54 0 0,-1 0 0 0 0,-11 19 0 0 0,12-24 4 0 0,-19 33-50 0 0,-1-1 0 0 0,-2-1 1 0 0,-41 48-1 0 0,42-55 13 0 0,25-32-16 0 0,0-1 0 0 0,-1 0 0 0 0,1 0 0 0 0,0 0 0 0 0,0 1 0 0 0,-1-1 0 0 0,1 0 0 0 0,0 0 0 0 0,0 1 0 0 0,0-1 0 0 0,0 0 0 0 0,0 1 0 0 0,0-1 0 0 0,-1 0 0 0 0,1 0 0 0 0,0 1 0 0 0,0-1 0 0 0,0 0 0 0 0,0 1 0 0 0,0-1 0 0 0,0 0 0 0 0,0 1 0 0 0,0-1 0 0 0,0 0 0 0 0,0 0 0 0 0,0 1 0 0 0,0-1 0 0 0,1 0 0 0 0,-1 1 0 0 0,0-1 0 0 0,0 0 0 0 0,0 0 0 0 0,0 1 0 0 0,0-1 0 0 0,1 0 0 0 0,-1 0 0 0 0,0 1 0 0 0,0-1 0 0 0,0 0 0 0 0,1 0 0 0 0,-1 1 0 0 0,0-1 0 0 0,0 0 0 0 0,1 0 0 0 0,-1 0 0 0 0,0 0 0 0 0,0 0 0 0 0,1 1 0 0 0,-1-1 0 0 0,0 0 0 0 0,1 0 0 0 0,-1 0 0 0 0,0 0 0 0 0,1 0 0 0 0,-1 0 0 0 0,0 0 0 0 0,0 0 0 0 0,1 0 0 0 0,6 3 0 0 0,0-1 0 0 0,0 0 0 0 0,0-1 0 0 0,0 0 0 0 0,0 0 0 0 0,1 0 0 0 0,12-1 0 0 0,4-2 0 0 0,25-4 0 0 0,8-2 0 0 0,64-4 3 0 0,26-1 205 0 0,-114 13-492 0 0,-31 0 92 0 0,9-2-5207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1:54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24 6911 0 0,'3'-4'357'0'0,"-2"3"-286"0"0,0-1-1 0 0,-1 1 0 0 0,1 0 1 0 0,0-1-1 0 0,1-10 10677 0 0,-12 21-8792 0 0,-6 8-1354 0 0,1 0-1 0 0,1 1 1 0 0,-14 24 0 0 0,-31 63 199 0 0,33-55-606 0 0,-251 524 1222 0 0,262-540-1214 0 0,-33 54 0 0 0,42-77-172 0 0,1 1-1 0 0,0 0 1 0 0,1 0 0 0 0,0 0-1 0 0,1 1 1 0 0,-3 23-1 0 0,-3 12 35 0 0,6-40-50 0 0,2-4-22 0 0,0 0-1 0 0,1 0 1 0 0,-1-1 0 0 0,1 1-1 0 0,-1 0 1 0 0,2 7 0 0 0,-1-9-502 0 0,15-5-2407 0 0,0-3-5207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1:55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11519 0 0,'0'0'528'0'0,"1"2"-16"0"0,0 0-494 0 0,0-1-1 0 0,0 1 0 0 0,0 0 1 0 0,0 0-1 0 0,1-1 0 0 0,-1 1 1 0 0,1-1-1 0 0,-1 0 1 0 0,1 1-1 0 0,-1-1 0 0 0,1 0 1 0 0,3 2-1 0 0,26 11-65 0 0,4 3 1001 0 0,5 6 1242 0 0,1 0-1 0 0,50 18 1 0 0,-5-2-230 0 0,-71-32-1699 0 0,0 0-1 0 0,-1 2 1 0 0,0 0 0 0 0,-1 0-1 0 0,0 1 1 0 0,0 1-1 0 0,-1 0 1 0 0,-1 0 0 0 0,12 16-1 0 0,-21-25-244 0 0,-1 0 0 0 0,1 0 0 0 0,-1 0-1 0 0,0 1 1 0 0,0-1 0 0 0,0 0 0 0 0,0 1-1 0 0,0-1 1 0 0,-1 1 0 0 0,1 0 0 0 0,-1-1 0 0 0,1 1-1 0 0,-1-1 1 0 0,0 1 0 0 0,0 0 0 0 0,-1 4 0 0 0,0-3-8 0 0,0-1 0 0 0,0 1 0 0 0,0 0 0 0 0,-1-1 0 0 0,1 1 1 0 0,-1-1-1 0 0,0 1 0 0 0,0-1 0 0 0,-1 0 0 0 0,-2 4 0 0 0,-3 1-7 0 0,0 0-1 0 0,0-1 0 0 0,-1 0 1 0 0,0 0-1 0 0,0-1 1 0 0,-20 10-1 0 0,-13 3-415 0 0,0-2 0 0 0,-54 14 0 0 0,17-13-8609 0 0,65-17 2452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21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33 10591 0 0,'49'-33'7472'0'0,"-60"40"-7331"0"0,7-5-103 0 0,-18 9 144 0 0,1 0 0 0 0,-30 8 0 0 0,-11 5 21 0 0,-113 68-123 0 0,148-76-80 0 0,2-3 0 0 0,1 1 0 0 0,1 1 0 0 0,0 1 0 0 0,-22 21 0 0 0,35-26 0 0 0,4 0 0 0 0,6-10 0 0 0,0 0 0 0 0,0-1 0 0 0,-1 1 0 0 0,1 0 0 0 0,0-1 0 0 0,0 1 0 0 0,0 0 0 0 0,0 0 0 0 0,0-1 0 0 0,1 1 0 0 0,-1 0 0 0 0,0 0 0 0 0,0-1 0 0 0,0 1 0 0 0,1 0 0 0 0,-1 0 0 0 0,2 2 0 0 0,1 0 0 0 0,-1-1 0 0 0,0 0 0 0 0,1 1 0 0 0,0-1 0 0 0,-1 0 0 0 0,1 0 0 0 0,0-1 0 0 0,0 1 0 0 0,0 0 0 0 0,0-1 0 0 0,4 1 0 0 0,41 14 0 0 0,-45-16 0 0 0,94 20 2 0 0,-61-15 29 0 0,49 16 0 0 0,-48-8 179 0 0,0 3 0 0 0,-1 1 0 0 0,59 37 0 0 0,-93-53-147 0 0,0 0 28 0 0,0 0 0 0 0,0 0 0 0 0,0 0 0 0 0,0 0 0 0 0,0 1 0 0 0,0-1 0 0 0,0 1-1 0 0,-1-1 1 0 0,3 4 0 0 0,-6-4 99 0 0,-4 3-117 0 0,0 0 0 0 0,-1-1 0 0 0,1 1 1 0 0,-1-2-1 0 0,0 1 0 0 0,1-1 1 0 0,-1 0-1 0 0,-9 2 0 0 0,-63 5 262 0 0,27-4-163 0 0,-10 3-174 0 0,-143 18 49 0 0,154-23-156 0 0,-102-4 1 0 0,149 0 59 0 0,0 1-2 0 0,1 0-1 0 0,0 0 0 0 0,0-1 0 0 0,0 1 0 0 0,0-1 1 0 0,0 0-1 0 0,0 0 0 0 0,0 0 0 0 0,0 0 0 0 0,-3-2 1 0 0,6 3 18 0 0,0-1 1 0 0,0 1 0 0 0,-1 0 0 0 0,1 0 0 0 0,0 0 0 0 0,0 0 0 0 0,-1 0 0 0 0,1-1 0 0 0,0 1 0 0 0,0 0 0 0 0,0 0 0 0 0,-1-1 0 0 0,1 1 0 0 0,0 0 0 0 0,0 0-1 0 0,0-1 1 0 0,0 1 0 0 0,-1 0 0 0 0,1 0 0 0 0,0-1 0 0 0,0 1 0 0 0,0 0 0 0 0,0 0 0 0 0,0-1 0 0 0,0 1 0 0 0,0 0 0 0 0,0-1 0 0 0,0 1 0 0 0,0 0-1 0 0,0 0 1 0 0,0-1 0 0 0,0 1 0 0 0,0 0 0 0 0,0-1 0 0 0,0 1 0 0 0,0 0 0 0 0,1 0 0 0 0,-1-1 0 0 0,0 1 0 0 0,0 0 0 0 0,0 0 0 0 0,0-1 0 0 0,1 1 0 0 0,8-8-646 0 0,-9 8 684 0 0,5-2-330 0 0,-1-1 1 0 0,2 1-1 0 0,-1 1 0 0 0,0-1 1 0 0,0 1-1 0 0,0 0 0 0 0,9-1 1 0 0,6 0-1271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2:04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90 4143 0 0,'0'0'319'0'0,"0"-1"-210"0"0,2-9 681 0 0,5-22 8750 0 0,-1 19-8532 0 0,-2 7 27 0 0,1-1 1 0 0,-1 1 0 0 0,7-7-1 0 0,-9 11 272 0 0,-27 47-1005 0 0,-2-2-1 0 0,-40 49 1 0 0,-10 14-134 0 0,-176 326 24 0 0,250-426-192 0 0,-4 6-46 0 0,1 1 0 0 0,0 1 0 0 0,0-1 1 0 0,-5 25-1 0 0,10-36-208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2:04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6 14279 0 0,'0'0'1103'0'0,"-7"-2"-507"0"0,4 1-299 0 0,1 0 0 0 0,-1 1 0 0 0,1-1 1 0 0,-1 1-1 0 0,1 0 0 0 0,-1 0 0 0 0,1 0 0 0 0,-1 0 0 0 0,1 0 1 0 0,-1 0-1 0 0,1 1 0 0 0,-1-1 0 0 0,1 1 0 0 0,0 0 0 0 0,-5 2 1 0 0,3-1-110 0 0,0 0 0 0 0,0 0 0 0 0,0 1 0 0 0,1 0 0 0 0,-1 0 0 0 0,1 0 1 0 0,0 0-1 0 0,-4 6 0 0 0,2-3-139 0 0,1 0 0 0 0,0 1 0 0 0,0 0 1 0 0,0-1-1 0 0,1 1 0 0 0,1 0 0 0 0,-1 1 1 0 0,1-1-1 0 0,0 0 0 0 0,-1 12 0 0 0,3-17-88 0 0,-1 21 49 0 0,1-22-122 0 0,0 1 0 0 0,0-1 0 0 0,1 0 1 0 0,-1 0-1 0 0,0 1 0 0 0,0-1 1 0 0,1 0-1 0 0,-1 0 0 0 0,1 0 1 0 0,-1 0-1 0 0,1 0 0 0 0,-1 1 1 0 0,1-1-1 0 0,0 0 0 0 0,0 0 1 0 0,-1-1-1 0 0,2 2 0 0 0,7 4-1496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2:05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326 141 6447 0 0,'26'-26'358'0'0,"2"0"13063"0"0,-36 37-13177 0 0,-18 20-156 0 0,-2-1 0 0 0,-2-1-1 0 0,-46 35 1 0 0,42-36-89 0 0,1 1 0 0 0,-50 57 0 0 0,74-75 41 0 0,1-1 1 0 0,1 1 0 0 0,0 1-1 0 0,0-1 1 0 0,1 1-1 0 0,-5 14 1 0 0,10-22-9 0 0,0-1 1 0 0,-1 2-1 0 0,2-1 0 0 0,-1 0 1 0 0,0 0-1 0 0,1 0 1 0 0,0 0-1 0 0,0 0 0 0 0,0 0 1 0 0,0 0-1 0 0,1 1 1 0 0,0-1-1 0 0,-1 0 0 0 0,1 0 1 0 0,1 0-1 0 0,-1 0 0 0 0,1-1 1 0 0,-1 1-1 0 0,1 0 1 0 0,0 0-1 0 0,1-1 0 0 0,-1 0 1 0 0,6 6-1 0 0,-5-6 5 0 0,0 0 0 0 0,0 0-1 0 0,1 0 1 0 0,-1-1 0 0 0,1 0-1 0 0,0 0 1 0 0,0 0 0 0 0,0 0-1 0 0,0 0 1 0 0,0-1 0 0 0,0 0-1 0 0,1 0 1 0 0,-1 0 0 0 0,0 0-1 0 0,8 0 1 0 0,-1-1 50 0 0,-1 0 0 0 0,0-1 0 0 0,1 0-1 0 0,-1-1 1 0 0,15-4 0 0 0,-3-1-29 0 0,-1-1 0 0 0,-1 0 1 0 0,1-2-1 0 0,-2 0 0 0 0,1-2 0 0 0,-1 0 0 0 0,27-23 0 0 0,-24 16 5 0 0,-1-1 0 0 0,-1-1 1 0 0,-1-1-1 0 0,-1-1 0 0 0,22-36 0 0 0,-32 46-308 0 0,0-1-1 0 0,-1-1 1 0 0,-1 1 0 0 0,-1-1-1 0 0,0-1 1 0 0,0 1 0 0 0,-2 0 0 0 0,3-24-1 0 0,-5 29 76 0 0,-1-1 0 0 0,0 1-1 0 0,0-1 1 0 0,-1 1 0 0 0,-1-1-1 0 0,1 1 1 0 0,-2 0 0 0 0,0-1 0 0 0,0 1-1 0 0,-1 0 1 0 0,0 1 0 0 0,0-1 0 0 0,-10-14-1 0 0,13 22 105 0 0,0 0 0 0 0,-1 0 0 0 0,1 0 0 0 0,-1 0 0 0 0,1 0 0 0 0,-1 0-1 0 0,0 1 1 0 0,0-1 0 0 0,0 1 0 0 0,0-1 0 0 0,0 1 0 0 0,0 0 0 0 0,0 0 0 0 0,0 0 0 0 0,0 0-1 0 0,-1 0 1 0 0,1 0 0 0 0,0 0 0 0 0,-1 1 0 0 0,1-1 0 0 0,0 1 0 0 0,-1 0 0 0 0,-3-1 0 0 0,6 2 54 0 0,-1-1 0 0 0,0 0 1 0 0,0 1-1 0 0,0-1 0 0 0,0 1 1 0 0,1-1-1 0 0,-1 1 0 0 0,0-1 1 0 0,0 1-1 0 0,1-1 0 0 0,-1 1 1 0 0,0-1-1 0 0,1 1 0 0 0,-1 0 1 0 0,1 0-1 0 0,-1-1 0 0 0,1 1 1 0 0,-1 0-1 0 0,1 0 1 0 0,0 0-1 0 0,-1-1 0 0 0,1 1 1 0 0,0 0-1 0 0,-1 0 0 0 0,1 0 1 0 0,0 0-1 0 0,0 1 0 0 0,0 1-105 0 0,-1 0-1 0 0,1 0 0 0 0,0 0 0 0 0,1 0 0 0 0,-1 0 1 0 0,2 5-1 0 0,3 10-401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2:05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299 146 11519 0 0,'-2'1'528'0'0,"-21"1"195"0"0,15-2-690 0 0,1 1-1 0 0,0 0 1 0 0,-9 2 0 0 0,15-3 128 0 0,-24 6 1246 0 0,8-5 3793 0 0,20-10-4150 0 0,-1 5-914 0 0,0 0 1 0 0,1 0-1 0 0,0 0 0 0 0,0 1 1 0 0,0 0-1 0 0,0-1 0 0 0,0 1 0 0 0,1 0 1 0 0,6-4-1 0 0,38-21 323 0 0,-45 27-440 0 0,32-15 107 0 0,1 1-1 0 0,0 2 0 0 0,0 2 1 0 0,46-8-1 0 0,-74 18-83 0 0,1-2 56 0 0,1 1 1 0 0,-1 1 0 0 0,1-1-1 0 0,-1 2 1 0 0,1-1 0 0 0,18 3-1 0 0,-26-2-85 0 0,-1 0-1 0 0,1 1 1 0 0,-1-1 0 0 0,0 1-1 0 0,1-1 1 0 0,-1 1 0 0 0,0 0-1 0 0,0 0 1 0 0,1-1 0 0 0,-1 1-1 0 0,0 0 1 0 0,0 0 0 0 0,0 0-1 0 0,0 0 1 0 0,0 0 0 0 0,0 1-1 0 0,0-1 1 0 0,0 0-1 0 0,-1 0 1 0 0,1 1 0 0 0,0-1-1 0 0,-1 0 1 0 0,1 1 0 0 0,-1-1-1 0 0,1 0 1 0 0,-1 1 0 0 0,0-1-1 0 0,0 1 1 0 0,0-1 0 0 0,1 1-1 0 0,-1-1 1 0 0,-1 1 0 0 0,1-1-1 0 0,0 1 1 0 0,0-1-1 0 0,-1 3 1 0 0,-1 4 49 0 0,0-1 0 0 0,0 1 0 0 0,-1-1 0 0 0,0 0 0 0 0,-7 11 0 0 0,-7 10-94 0 0,-1-1 1 0 0,-1-1-1 0 0,-2 0 1 0 0,-30 28-1 0 0,-106 84-251 0 0,32-29 161 0 0,111-96 101 0 0,-90 90-72 0 0,92-89 95 0 0,0 1-1 0 0,1 0 0 0 0,1 0 0 0 0,0 1 1 0 0,-13 30-1 0 0,23-45 63 0 0,1 1-30 0 0,0-1 0 0 0,1 0 0 0 0,-1 0 0 0 0,1 1 0 0 0,-1-1 1 0 0,1 0-1 0 0,0 0 0 0 0,0 0 0 0 0,2 0 0 0 0,10 3 58 0 0,0 0 0 0 0,1-2-1 0 0,-1 0 1 0 0,1 0 0 0 0,-1-2 0 0 0,26-1 0 0 0,8 1 12 0 0,194 0 690 0 0,-102-2-391 0 0,-102 0-854 0 0,-13-3-6716 0 0,-7 0-927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2:06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 4607 0 0,'1'0'5406'0'0,"1"-1"-4968"0"0,0 0 0 0 0,0 1 0 0 0,1-1 0 0 0,-1 1 0 0 0,0-1 0 0 0,0 1 0 0 0,1 0 0 0 0,-1 0 1 0 0,0 0-1 0 0,0 0 0 0 0,0 0 0 0 0,5 2 0 0 0,-4-1-177 0 0,1 0-1 0 0,0 1 1 0 0,-1-1-1 0 0,1 1 1 0 0,-1 0-1 0 0,6 4 1 0 0,3 4-363 0 0,-2 0 0 0 0,1 1 1 0 0,9 12-1 0 0,-8-9 646 0 0,0 0-513 0 0,-1 0 0 0 0,0 0 0 0 0,-1 1 0 0 0,9 18 0 0 0,-16-27-23 0 0,0 1 0 0 0,0 0 0 0 0,0 0 0 0 0,-1-1 0 0 0,-1 2-1 0 0,1-1 1 0 0,-1 0 0 0 0,0 0 0 0 0,-1 0 0 0 0,1 1 0 0 0,-1-1 0 0 0,-1 0 0 0 0,-1 8 0 0 0,0-7-8 0 0,0 0 0 0 0,0 0 0 0 0,-1 0 0 0 0,-1 0-1 0 0,1 0 1 0 0,-1-1 0 0 0,0 1 0 0 0,-1-1 0 0 0,-10 13 0 0 0,-3-2-202 0 0,-38 33 0 0 0,-8 7-274 0 0,59-53 531 0 0,0 1 1 0 0,0 0-1 0 0,1 0 0 0 0,0 0 1 0 0,0 0-1 0 0,1 1 1 0 0,0-1-1 0 0,0 1 0 0 0,0 0 1 0 0,-1 9-1 0 0,3-15 399 0 0,3-2-293 0 0,48-55-1274 0 0,-37 41-5037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2:07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542 269 7367 0 0,'0'0'10535'0'0,"2"-1"-10206"0"0,3-4-211 0 0,0 1 1 0 0,-1-1-1 0 0,1 1 0 0 0,-1-1 1 0 0,0-1-1 0 0,0 1 0 0 0,-1 0 0 0 0,0-1 1 0 0,6-11-1 0 0,-3 0 80 0 0,1 1-1 0 0,5-28 1 0 0,-12 43-193 0 0,3-10 44 0 0,-1 0 0 0 0,0 0 0 0 0,-1 0 0 0 0,0-16 0 0 0,-1 25-52 0 0,0-1 0 0 0,0 1 0 0 0,0 0 0 0 0,0 0-1 0 0,-1-1 1 0 0,1 1 0 0 0,-1 0 0 0 0,0 0 0 0 0,0 0 0 0 0,0 0 0 0 0,0 0-1 0 0,0 0 1 0 0,0 0 0 0 0,0 0 0 0 0,-1 0 0 0 0,1 0 0 0 0,0 1 0 0 0,-1-1-1 0 0,0 1 1 0 0,1-1 0 0 0,-1 1 0 0 0,0-1 0 0 0,0 1 0 0 0,0 0-1 0 0,0 0 1 0 0,0 0 0 0 0,0 0 0 0 0,-4-1 0 0 0,-2 0-73 0 0,0 1 1 0 0,0 0 0 0 0,0 1-1 0 0,0-1 1 0 0,-1 1-1 0 0,1 1 1 0 0,-13 2 0 0 0,-57 15-225 0 0,75-17 292 0 0,-26 8 71 0 0,0 1-1 0 0,1 2 1 0 0,0 1 0 0 0,1 1-1 0 0,1 1 1 0 0,0 1-1 0 0,1 2 1 0 0,1 0-1 0 0,0 1 1 0 0,2 2 0 0 0,0 0-1 0 0,2 2 1 0 0,0 0-1 0 0,-32 50 1 0 0,48-66 1 0 0,0 0 0 0 0,0 0 0 0 0,1 1 0 0 0,-5 14 0 0 0,8-20-47 0 0,-1 0-1 0 0,1 0 1 0 0,0-1-1 0 0,-1 1 1 0 0,1 0-1 0 0,0 0 1 0 0,0 0-1 0 0,0 0 1 0 0,1 0-1 0 0,-1 0 1 0 0,0 0-1 0 0,1 0 1 0 0,-1 0-1 0 0,1-1 0 0 0,0 1 1 0 0,-1 0-1 0 0,1 0 1 0 0,0-1-1 0 0,0 1 1 0 0,0 0-1 0 0,0-1 1 0 0,0 1-1 0 0,1-1 1 0 0,-1 1-1 0 0,0-1 1 0 0,4 2-1 0 0,1 1 33 0 0,0 0 0 0 0,0-1 0 0 0,0 0 0 0 0,1 0 1 0 0,0-1-1 0 0,12 3 0 0 0,45 6 232 0 0,-55-10-240 0 0,12 2 25 0 0,0-2 1 0 0,1 0 0 0 0,37-5-1 0 0,-45 3-58 0 0,0-2 0 0 0,-1 0-1 0 0,1 0 1 0 0,-1-1-1 0 0,1-1 1 0 0,21-11-1 0 0,-29 13-11 0 0,-1-1 0 0 0,0 0-1 0 0,0 0 1 0 0,0 0 0 0 0,0-1-1 0 0,7-9 1 0 0,21-35-24 0 0,-24 33 20 0 0,19-22 1 0 0,-4 7 76 0 0,-89 126 402 0 0,51-73-355 0 0,-67 135 484 0 0,24-40-405 0 0,-17 29-182 0 0,64-121-921 0 0,9-23 100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2:08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981 1 12439 0 0,'0'0'1495'0'0,"-2"0"-583"0"0,-15 7 1151 0 0,-11 5 191 0 0,-207 110 1174 0 0,201-106-3702 0 0,-1-2 0 0 0,-64 17 0 0 0,83-27 177 0 0,0-1 0 0 0,0 0 0 0 0,-1-2 0 0 0,1 0 0 0 0,-1-1 0 0 0,1 0-1 0 0,-1-1 1 0 0,-28-6 0 0 0,42 6 65 0 0,1 1 0 0 0,-1-1 0 0 0,1 0 0 0 0,0 0 0 0 0,-1 0 0 0 0,1 0 0 0 0,0 0 0 0 0,-1 0 0 0 0,1-1 0 0 0,0 1 0 0 0,0-1 0 0 0,0 1 0 0 0,0-1 0 0 0,0 0 0 0 0,1 0 0 0 0,-1 0 0 0 0,1 0 0 0 0,-1 0 0 0 0,1 0 0 0 0,-1-1 0 0 0,1 1 0 0 0,0 0 0 0 0,0-1 0 0 0,0 1 0 0 0,1 0 0 0 0,-1-1 0 0 0,0 1 0 0 0,1-1 0 0 0,0 0 0 0 0,-1 1 0 0 0,1-1 0 0 0,0 1 0 0 0,1-1 0 0 0,-1 1 0 0 0,0-1 0 0 0,1 1 0 0 0,-1-1 0 0 0,1 1 0 0 0,0-1 0 0 0,1-3 0 0 0,13-23-510 0 0,-14 27 396 0 0,-1 4-142 0 0,-2 6 327 0 0,-1-1 1 0 0,0 1-1 0 0,0-1 0 0 0,-1 0 0 0 0,0 0 0 0 0,-5 7 0 0 0,-33 39 505 0 0,14-19-314 0 0,-93 114 594 0 0,103-128-640 0 0,-1 0 0 0 0,0 0 0 0 0,-33 23 0 0 0,64-39-112 0 0,4-2-72 0 0,0-1 0 0 0,0-1 0 0 0,0 0 0 0 0,28-4 0 0 0,-1 0 0 0 0,92-2 96 0 0,138 12 0 0 0,-254-4 9 0 0,1 0 0 0 0,30 9 0 0 0,-41-8-56 0 0,1 0 0 0 0,0 1 1 0 0,-1 0-1 0 0,0 0 0 0 0,0 1 0 0 0,15 11 0 0 0,-23-15-34 0 0,1 0 0 0 0,-1 0-1 0 0,1 0 1 0 0,-1 1 0 0 0,1-1 0 0 0,-1 0 0 0 0,0 1 0 0 0,1-1-1 0 0,-1 1 1 0 0,0 0 0 0 0,0-1 0 0 0,0 1 0 0 0,-1 0 0 0 0,1-1-1 0 0,0 1 1 0 0,-1 0 0 0 0,1 0 0 0 0,-1 0 0 0 0,1 0 0 0 0,-1 0-1 0 0,0 0 1 0 0,0-1 0 0 0,0 1 0 0 0,0 0 0 0 0,0 0 0 0 0,0 0-1 0 0,0 0 1 0 0,-1 0 0 0 0,1 0 0 0 0,-1 0 0 0 0,1-1 0 0 0,-1 1-1 0 0,0 0 1 0 0,0 0 0 0 0,0-1 0 0 0,0 1 0 0 0,0 0 0 0 0,0-1-1 0 0,-2 2 1 0 0,-3 4 66 0 0,0-1 0 0 0,0 0 0 0 0,0-1-1 0 0,-1 1 1 0 0,0-1 0 0 0,0-1 0 0 0,-13 7 0 0 0,-36 15 329 0 0,-108 32 1 0 0,-67 5-267 0 0,91-26-171 0 0,133-35-94 0 0,0-1 0 0 0,1 0-1 0 0,-11 0 1 0 0,15-1-136 0 0,4-2 13 0 0,-1 1 1 0 0,1 0 0 0 0,0-1-1 0 0,-1 1 1 0 0,1 0 0 0 0,0 0-1 0 0,0 0 1 0 0,2-1 0 0 0,-1 1-527 0 0,15-8-4382 0 0,5-2-1519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2:08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7 7367 0 0,'0'0'334'0'0,"-7"-4"119"0"0,3 1-104 0 0,2 3 237 0 0,0 0 0 0 0,1 1 0 0 0,-1-1 0 0 0,1 0 0 0 0,-1 0 0 0 0,1 1 0 0 0,-1-1 0 0 0,1 0 0 0 0,0 1 0 0 0,-1 0 0 0 0,1-1 0 0 0,-1 1 0 0 0,1 0 0 0 0,-2 1 0 0 0,-8 6-29 0 0,1 2 0 0 0,0-1 0 0 0,0 1 0 0 0,1 0 1 0 0,-9 14-1 0 0,-3 1-67 0 0,-3 3-385 0 0,-49 58 719 0 0,-100 93 0 0 0,66-76-2673 0 0,69-64 1037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2:09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22 11055 0 0,'0'0'852'0'0,"-1"-2"-560"0"0,0 1-190 0 0,0-1-1 0 0,0 1 0 0 0,0 0 0 0 0,0-1 0 0 0,0 1 0 0 0,0 0 1 0 0,-1 0-1 0 0,1 0 0 0 0,0 0 0 0 0,-1 0 0 0 0,1 0 1 0 0,0 0-1 0 0,-1 0 0 0 0,1 1 0 0 0,-1-1 0 0 0,0 1 1 0 0,1-1-1 0 0,-1 1 0 0 0,-1-1 0 0 0,0 1 79 0 0,0 0 0 0 0,0 0 0 0 0,-1 0 0 0 0,1 0 0 0 0,0 1 0 0 0,0-1-1 0 0,0 1 1 0 0,0 0 0 0 0,-5 2 0 0 0,1 0-67 0 0,0 0 0 0 0,0 1 1 0 0,0 0-1 0 0,1 0 0 0 0,0 1 0 0 0,0 0 0 0 0,-11 11 0 0 0,1 4 49 0 0,1 0-1 0 0,-21 37 1 0 0,-19 50 284 0 0,33-62-263 0 0,11-24-98 0 0,1 0 0 0 0,1 1 0 0 0,1 0 0 0 0,-7 28 0 0 0,15-48 466 0 0,11-1-7 0 0,-7-2-420 0 0,1 0 0 0 0,-1 0 1 0 0,1 0-1 0 0,-1-1 0 0 0,0 0 1 0 0,1 0-1 0 0,-1 0 1 0 0,5-4-1 0 0,31-24 459 0 0,33-42-108 0 0,-19 16-310 0 0,-33 37-765 0 0,0 1 0 0 0,42-26 0 0 0,-62 43 134 0 0,6-2-439 0 0,-10 23-4070 0 0,-1-8 4321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2:09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0 11975 0 0,'0'0'923'0'0,"-2"1"-602"0"0,-14 5 223 0 0,1 1-1 0 0,0 0 0 0 0,1 1 1 0 0,-24 17-1 0 0,13-6 789 0 0,-37 36-1 0 0,46-38-1331 0 0,0 1 0 0 0,1 1 0 0 0,1 0 0 0 0,-12 22 0 0 0,11-16 61 0 0,3-5 190 0 0,1 0 0 0 0,-13 32-1 0 0,22-46-198 0 0,0 0-1 0 0,0 1 0 0 0,0-1 0 0 0,1 1 0 0 0,0-1 0 0 0,0 1 0 0 0,1 0 1 0 0,0-1-1 0 0,0 1 0 0 0,1 0 0 0 0,-1-1 0 0 0,1 1 0 0 0,3 7 1 0 0,-3-10 29 0 0,1-1 1 0 0,-1 1 0 0 0,1-1 0 0 0,0 1 0 0 0,0-1-1 0 0,0 0 1 0 0,1 0 0 0 0,-1 0 0 0 0,1 0 0 0 0,-1 0-1 0 0,1-1 1 0 0,0 1 0 0 0,0-1 0 0 0,0 1 0 0 0,1-1-1 0 0,-1 0 1 0 0,0-1 0 0 0,1 1 0 0 0,0 0 0 0 0,-1-1-1 0 0,1 0 1 0 0,0 0 0 0 0,-1 0 0 0 0,1 0 0 0 0,6 0-1 0 0,0 0 26 0 0,0-1-1 0 0,0 0 1 0 0,0-1-1 0 0,0 1 1 0 0,0-2-1 0 0,-1 0 1 0 0,1 0-1 0 0,17-6 1 0 0,-15 3-53 0 0,-1 0 0 0 0,1 0 0 0 0,-1-1 0 0 0,-1-1 0 0 0,1 0 0 0 0,-1 0 0 0 0,0-1 0 0 0,10-10-1 0 0,-17 14-35 0 0,1 0 0 0 0,-1 0-1 0 0,0 0 1 0 0,0 0-1 0 0,0-1 1 0 0,-1 1-1 0 0,1-1 1 0 0,-1 1-1 0 0,0-1 1 0 0,-1 0 0 0 0,1 0-1 0 0,-1 0 1 0 0,0 0-1 0 0,0 0 1 0 0,0 0-1 0 0,-1-1 1 0 0,0 1-1 0 0,0 0 1 0 0,0 0-1 0 0,-1 0 1 0 0,1 0 0 0 0,-3-6-1 0 0,1 3-289 0 0,-1-1 1 0 0,0 1-1 0 0,-1 1 0 0 0,1-1 0 0 0,-2 0 0 0 0,1 1 1 0 0,-1 0-1 0 0,0 0 0 0 0,0 0 0 0 0,-1 1 0 0 0,0-1 1 0 0,-12-9-1 0 0,8 9-1499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21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818 409 5983 0 0,'0'0'542'0'0,"2"3"-446"0"0,1 3 401 0 0,0 0 1 0 0,0 0 0 0 0,0 1-1 0 0,0-1 1 0 0,-1 1-1 0 0,0 0 1 0 0,-1-1 0 0 0,0 1-1 0 0,0 0 1 0 0,0 14-1 0 0,-1-4 936 0 0,-1 0 0 0 0,-1 0 0 0 0,-6 26 3943 0 0,11-46-4718 0 0,16-23 112 0 0,0-2-1 0 0,26-52 1 0 0,21-68-585 0 0,-64 144-184 0 0,36-96-311 0 0,2-8-455 0 0,-29 85 477 0 0,-7 16-17 0 0,0 1 0 0 0,-1-1 1 0 0,0 0-1 0 0,-1 0 1 0 0,1-1-1 0 0,-1 1 0 0 0,2-13 1 0 0,-4 19-439 0 0,-2 0-38 0 0,-1 1 612 0 0,-1 0 0 0 0,1 0 1 0 0,0 0-1 0 0,0 0 0 0 0,-1 0 0 0 0,1 1 1 0 0,0 0-1 0 0,0-1 0 0 0,0 1 0 0 0,-1 1 1 0 0,1-1-1 0 0,0 0 0 0 0,1 1 0 0 0,-1-1 1 0 0,0 1-1 0 0,0 0 0 0 0,-2 2 0 0 0,-6 5-162 0 0,0 1 0 0 0,-15 19-1 0 0,4-5 183 0 0,-14 14 540 0 0,3 2 0 0 0,1 1 0 0 0,-40 66 0 0 0,-60 145 1741 0 0,39-39-1450 0 0,-8 16-555 0 0,89-203-111 0 0,-2 1 0 0 0,-1-2 0 0 0,-1 0 0 0 0,-2 0 0 0 0,0-2 0 0 0,-1 0 0 0 0,-30 27 0 0 0,0-6 42 0 0,9-7-25 0 0,-69 49 1 0 0,71-62-33 0 0,-33 22-12 0 0,69-44-43 0 0,16-3 59 0 0,1-1 0 0 0,-1 0-1 0 0,0-1 1 0 0,0-1 0 0 0,0 0 0 0 0,0-1-1 0 0,-1 0 1 0 0,24-13 0 0 0,-35 17-122 0 0,-1-1-1551 0 0,8-9-4934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2:15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0 9759 0 0,'-40'35'408'0'0,"1"2"-1"0"0,2 1 1 0 0,-54 72-1 0 0,-76 139 722 0 0,124-175-1048 0 0,-45 101-1 0 0,58-100-79 0 0,28-67-2 0 0,-1 0-1 0 0,1 0 1 0 0,1 1-1 0 0,-1-1 1 0 0,2 1 0 0 0,-1-1-1 0 0,1 9 1 0 0,0-16-2 0 0,1 0 0 0 0,-1-1 1 0 0,0 1-1 0 0,0 0 1 0 0,1-1-1 0 0,-1 1 1 0 0,1 0-1 0 0,-1-1 0 0 0,0 1 1 0 0,1-1-1 0 0,-1 1 1 0 0,1-1-1 0 0,-1 1 0 0 0,1-1 1 0 0,0 1-1 0 0,-1-1 1 0 0,1 1-1 0 0,-1-1 0 0 0,1 0 1 0 0,0 1-1 0 0,0-1 1 0 0,1 1-8 0 0,2 1 47 0 0,-1 0 1 0 0,1-1-1 0 0,0 0 0 0 0,0 0 1 0 0,-1 0-1 0 0,1 0 0 0 0,0 0 1 0 0,0-1-1 0 0,0 1 0 0 0,0-1 1 0 0,0 0-1 0 0,0 0 0 0 0,0-1 1 0 0,0 1-1 0 0,6-3 0 0 0,1 1 248 0 0,-1-1 0 0 0,1-1 0 0 0,-1 0 0 0 0,15-8-1 0 0,201-128 3460 0 0,-179 107-3185 0 0,-1-1 1 0 0,-2-3-1 0 0,-2-2 0 0 0,-1-1 0 0 0,-2-2 1 0 0,56-80-1 0 0,-76 92-635 0 0,-1 0 1 0 0,27-65-1 0 0,-43 89-151 0 0,0 0 0 0 0,0 0 1 0 0,0 0-1 0 0,-1 0 0 0 0,1 0 0 0 0,-1 0 0 0 0,-1-1 0 0 0,1 1 0 0 0,-1-1 1 0 0,-1 1-1 0 0,1 0 0 0 0,-1-1 0 0 0,-2-9 0 0 0,3 15 145 0 0,-1 1 0 0 0,1 0-1 0 0,0-1 1 0 0,0 1 0 0 0,-1 0 0 0 0,1-1-1 0 0,0 1 1 0 0,-1 0 0 0 0,1-1 0 0 0,0 1 0 0 0,-1 0-1 0 0,1 0 1 0 0,-1-1 0 0 0,1 1 0 0 0,0 0-1 0 0,-1 0 1 0 0,1 0 0 0 0,-1 0 0 0 0,1 0-1 0 0,-1-1 1 0 0,1 1 0 0 0,-1 0 0 0 0,1 0-1 0 0,0 0 1 0 0,-1 0 0 0 0,1 0 0 0 0,-1 1-1 0 0,1-1 1 0 0,-1 0 0 0 0,1 0 0 0 0,-1 0-1 0 0,1 0 1 0 0,0 0 0 0 0,-1 0 0 0 0,1 1-1 0 0,-1-1 1 0 0,1 0 0 0 0,0 0 0 0 0,-1 1-1 0 0,-14 10-4861 0 0,8-3 338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2:15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94 1375 0 0,'10'-11'83'0'0,"-3"3"5"0"0,0 0-1 0 0,0 0 1 0 0,-1 0 0 0 0,0-1-1 0 0,-1 0 1 0 0,8-24 16153 0 0,-17 34-16098 0 0,0-1 1 0 0,-1 1 0 0 0,1 0-1 0 0,0 0 1 0 0,0 0 0 0 0,0 1-1 0 0,0-1 1 0 0,0 1-1 0 0,-7 4 1 0 0,-35 27-101 0 0,29-20 60 0 0,-180 142-20 0 0,173-133-70 0 0,2 0 1 0 0,0 2-1 0 0,-36 50 0 0 0,58-74-14 0 0,0 0 0 0 0,-1 1 1 0 0,1-1-1 0 0,0 1 0 0 0,-1-1 0 0 0,1 1 0 0 0,0-1 0 0 0,0 1 0 0 0,0-1 0 0 0,-1 1 0 0 0,1-1 1 0 0,0 1-1 0 0,0-1 0 0 0,0 1 0 0 0,0-1 0 0 0,0 1 0 0 0,0 0 0 0 0,0 0-5 0 0,1 0 0 0 0,0-1-1 0 0,-1 1 1 0 0,1 0 0 0 0,0 0-1 0 0,0-1 1 0 0,-1 1 0 0 0,1 0 0 0 0,0-1-1 0 0,0 1 1 0 0,0-1 0 0 0,0 1-1 0 0,0-1 1 0 0,-1 1 0 0 0,1-1 0 0 0,0 0-1 0 0,0 1 1 0 0,0-1 0 0 0,2 0-1 0 0,22 4-89 0 0,-25-4 94 0 0,28 2-8 0 0,0 2 0 0 0,0 1-1 0 0,0 2 1 0 0,0 0 0 0 0,-1 2-1 0 0,29 13 1 0 0,-43-15 24 0 0,1 1-1 0 0,-2 1 0 0 0,1 0 1 0 0,16 14-1 0 0,-23-16 52 0 0,1-1 0 0 0,-1 1 0 0 0,0 0 0 0 0,0 1 0 0 0,-1-1-1 0 0,0 1 1 0 0,-1 0 0 0 0,7 14 0 0 0,-10-20-46 0 0,-1 1 1 0 0,1 0-1 0 0,-1 0 1 0 0,1-1-1 0 0,-1 1 1 0 0,0 0-1 0 0,0 0 1 0 0,0-1-1 0 0,0 1 1 0 0,0 0-1 0 0,-1 0 1 0 0,1 0-1 0 0,-1-1 1 0 0,0 1-1 0 0,0 0 1 0 0,0-1-1 0 0,0 1 1 0 0,0-1-1 0 0,0 1 1 0 0,-1-1-1 0 0,-1 3 1 0 0,-1-1 6 0 0,1 0 0 0 0,-1 0 0 0 0,0 0 0 0 0,0-1 0 0 0,0 1 0 0 0,-1-1 0 0 0,1 0 1 0 0,-1 0-1 0 0,1-1 0 0 0,-8 3 0 0 0,-17 6 70 0 0,0-1 1 0 0,-46 8-1 0 0,-64 2 11 0 0,-12-11-43 0 0,134-8-33 0 0,-25-1 1 0 0,37 0-44 0 0,-1 0 1 0 0,1-1-1 0 0,0 0 0 0 0,0 0 1 0 0,0-1-1 0 0,0 1 0 0 0,0-1 1 0 0,0 0-1 0 0,-5-3 1 0 0,9 4-58 0 0,0 1 0 0 0,0-1 0 0 0,0 0 0 0 0,0 1 0 0 0,1-1 0 0 0,-1 0 0 0 0,0 0 1 0 0,0 0-1 0 0,1 0 0 0 0,-1 1 0 0 0,0-1 0 0 0,1 0 0 0 0,-1 0 0 0 0,1 0 0 0 0,-1 0 1 0 0,1-1-1 0 0,0 1 0 0 0,-1 0 0 0 0,1 0 0 0 0,0 0 0 0 0,0 0 0 0 0,0-2 0 0 0,0 0-476 0 0,0 1 0 0 0,1 0-1 0 0,-1-1 1 0 0,1 1 0 0 0,0 0 0 0 0,0-1-1 0 0,0 1 1 0 0,0 0 0 0 0,0 0-1 0 0,2-3 1 0 0,10-14-5422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2:16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175 171 6911 0 0,'-4'13'499'0'0,"-1"0"-1"0"0,-1-1 0 0 0,-10 18 0 0 0,10-21 716 0 0,1 1-1 0 0,-1 0 1 0 0,2 1-1 0 0,0-1 1 0 0,0 1 0 0 0,-2 12-1 0 0,6-23-1127 0 0,0 0 1 0 0,0 1-1 0 0,0-1 0 0 0,0 0 0 0 0,0 1 0 0 0,0-1 0 0 0,0 0 1 0 0,0 1-1 0 0,0-1 0 0 0,0 1 0 0 0,0-1 0 0 0,0 0 0 0 0,0 1 1 0 0,0-1-1 0 0,0 0 0 0 0,0 1 0 0 0,0-1 0 0 0,1 0 0 0 0,-1 0 1 0 0,0 1-1 0 0,0-1 0 0 0,0 0 0 0 0,1 1 0 0 0,-1-1 0 0 0,0 0 1 0 0,0 0-1 0 0,1 1 0 0 0,-1-1 0 0 0,0 0 0 0 0,1 0 0 0 0,0 1 1 0 0,13-1 745 0 0,18-9-394 0 0,12-7-251 0 0,-2-3 0 0 0,0-2 0 0 0,-1-1 1 0 0,-1-3-1 0 0,-1-1 0 0 0,-1-1 0 0 0,-2-2 0 0 0,38-39 0 0 0,-73 67-187 0 0,4-4-3 0 0,-1 0 1 0 0,1 0-1 0 0,-1 0 0 0 0,0-1 0 0 0,0 1 0 0 0,-1-1 0 0 0,6-10 0 0 0,-9 15-4 0 0,0 1-1 0 0,0-1 1 0 0,0 1-1 0 0,0-1 0 0 0,0 1 1 0 0,1-1-1 0 0,-1 1 1 0 0,0-1-1 0 0,0 1 0 0 0,0-1 1 0 0,-1 1-1 0 0,1-1 1 0 0,0 1-1 0 0,0-1 0 0 0,0 1 1 0 0,0-1-1 0 0,0 1 1 0 0,-1-1-1 0 0,1 1 1 0 0,0-1-1 0 0,0 1 0 0 0,-1-1 1 0 0,1 1-1 0 0,0 0 1 0 0,-1-1-1 0 0,1 1 0 0 0,0-1 1 0 0,-1 1-1 0 0,1 0 1 0 0,0-1-1 0 0,-1 1 0 0 0,1 0 1 0 0,-1 0-1 0 0,1-1 1 0 0,-1 1-1 0 0,1 0 0 0 0,-1 0 1 0 0,1 0-1 0 0,-1-1 1 0 0,1 1-1 0 0,-1 0 0 0 0,1 0 1 0 0,-1 0-1 0 0,1 0 1 0 0,-1 0-1 0 0,1 0 0 0 0,-1 0 1 0 0,1 0-1 0 0,-1 0 1 0 0,0 1-1 0 0,-3-1-69 0 0,0 0 0 0 0,0 1-1 0 0,0-1 1 0 0,1 1 0 0 0,-6 2 0 0 0,-206 95-909 0 0,181-82 941 0 0,-3 3 45 0 0,0 2-1 0 0,-34 25 1 0 0,52-32 2 0 0,1 1 1 0 0,0 1-1 0 0,1 0 1 0 0,1 1-1 0 0,-16 23 1 0 0,27-34 7 0 0,1 1 1 0 0,0 0 0 0 0,0 0-1 0 0,0 1 1 0 0,1-1 0 0 0,0 1-1 0 0,1-1 1 0 0,0 1 0 0 0,0 0 0 0 0,0 0-1 0 0,1 0 1 0 0,0 0 0 0 0,1 0-1 0 0,0 1 1 0 0,0-1 0 0 0,3 14-1 0 0,-2-16 14 0 0,1 0-1 0 0,0 1 1 0 0,0-1-1 0 0,1 0 1 0 0,-1 0-1 0 0,1 0 1 0 0,1 0-1 0 0,-1 0 1 0 0,1-1-1 0 0,0 0 1 0 0,1 0-1 0 0,-1 0 1 0 0,1 0-1 0 0,0 0 1 0 0,0-1-1 0 0,0 0 1 0 0,0 0-1 0 0,1-1 1 0 0,0 1-1 0 0,0-1 1 0 0,6 2-1 0 0,5 2 98 0 0,0-2 0 0 0,0 0 0 0 0,0-1 0 0 0,1-1 0 0 0,-1 0 0 0 0,1-1 1 0 0,0-1-1 0 0,30-2 0 0 0,-20-2-594 0 0,39-8 1 0 0,26-15-5850 0 0,-71 19-445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2:24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2303 0 0,'0'0'16315'0'0,"2"1"-16242"0"0,5 2 1882 0 0,-5-3-1894 0 0,5 3-49 0 0,1 0 4 0 0,13 4-2570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2:10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751 123 5063 0 0,'0'0'5658'0'0,"5"-10"-3789"0"0,7-2-1033 0 0,-3 2-48 0 0,0 1-1 0 0,1 1 1 0 0,19-14 0 0 0,-27 20-700 0 0,1 1 80 0 0,0-1 1 0 0,0 0-1 0 0,0 0 1 0 0,0 0-1 0 0,0 0 1 0 0,0 0-1 0 0,-1-1 1 0 0,1 1-1 0 0,-1-1 1 0 0,1 0-1 0 0,-1 0 1 0 0,2-3-1 0 0,-4 6-154 0 0,0-1 0 0 0,0 1 0 0 0,1 0 0 0 0,-1-1 0 0 0,0 1 0 0 0,0-1 0 0 0,0 1 0 0 0,0-1 0 0 0,0 1 0 0 0,0 0 0 0 0,0-1 0 0 0,0 1 0 0 0,0-1 0 0 0,0 1 0 0 0,0-1 0 0 0,0 1 0 0 0,0-1 0 0 0,0 1 0 0 0,0-1 0 0 0,0 1 0 0 0,0 0 0 0 0,-1-1 0 0 0,1 1 0 0 0,0-1 0 0 0,0 1-1 0 0,0 0 1 0 0,-1-1 0 0 0,1 1 0 0 0,0-1 0 0 0,-1 1 0 0 0,1 0 0 0 0,0 0 0 0 0,-1-1 0 0 0,1 1 0 0 0,0 0 0 0 0,-1-1 0 0 0,1 1 0 0 0,0 0 0 0 0,-1 0 0 0 0,1 0 0 0 0,-1 0 0 0 0,1-1 0 0 0,-1 1 0 0 0,1 0 0 0 0,-1 0 0 0 0,1 0 0 0 0,0 0 0 0 0,-1 0 0 0 0,1 0 0 0 0,-1 0 0 0 0,0 0 0 0 0,-24 1-69 0 0,9 3-8 0 0,0 0 0 0 0,0 2 0 0 0,1 0 0 0 0,-29 15 0 0 0,29-14 26 0 0,-281 170-55 0 0,257-151 96 0 0,-136 97 381 0 0,143-97-187 0 0,2 0-1 0 0,1 3 0 0 0,-33 39 0 0 0,57-62-133 0 0,0 1 0 0 0,0 0 0 0 0,0 1 0 0 0,1-1 0 0 0,0 1 0 0 0,1 0 0 0 0,0 0 0 0 0,-4 16 0 0 0,6-22-46 0 0,1 1 0 0 0,-1-1 0 0 0,1 1 0 0 0,0 0 0 0 0,0-1 0 0 0,0 1 0 0 0,1 0 0 0 0,-1-1 0 0 0,0 1 0 0 0,1-1 0 0 0,0 1 0 0 0,0-1 0 0 0,0 1 0 0 0,0-1 0 0 0,0 1 0 0 0,0-1 0 0 0,0 0 0 0 0,1 0 0 0 0,-1 1 0 0 0,1-1 0 0 0,0 0 0 0 0,0-1 0 0 0,0 1 0 0 0,0 0 0 0 0,0 0 0 0 0,0-1 0 0 0,0 1 0 0 0,0-1 0 0 0,0 0 0 0 0,1 1 0 0 0,-1-1 0 0 0,5 1 0 0 0,9 3 54 0 0,-1 0-1 0 0,1-1 1 0 0,0-1 0 0 0,0 0-1 0 0,21 0 1 0 0,-4-2 102 0 0,54-5 1 0 0,145-41 689 0 0,-166 30-662 0 0,-14 4-70 0 0,96-27-349 0 0,-146 38-228 0 0,-13 0-2796 0 0,8 1 2724 0 0,0 0 1 0 0,-1 0 0 0 0,1 0 0 0 0,0 1 0 0 0,-4 2-1 0 0,2-2-525 0 0,-12 6-4780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2:10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 16327 0 0,'0'0'1476'0'0,"-9"2"-1102"0"0,5-1-179 0 0,0 0 1 0 0,0 1-1 0 0,0-1 1 0 0,0 1 0 0 0,0 0-1 0 0,0 1 1 0 0,0-1-1 0 0,1 1 1 0 0,-1-1-1 0 0,1 1 1 0 0,0 0 0 0 0,-1 0-1 0 0,1 1 1 0 0,1-1-1 0 0,-6 8 1 0 0,-1 4 214 0 0,0 1 0 0 0,-10 26 1 0 0,14-30-312 0 0,-98 198 361 0 0,27-74-3882 0 0,61-112 1955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2:10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40 135 17359 0 0,'-9'-2'440'0'0,"-4"0"-56"0"0,-5 4 3604 0 0,136-18-1368 0 0,317-59-895 0 0,-339 62-1537 0 0,165-15-90 0 0,-250 28-796 0 0,0 0 0 0 0,0 1 0 0 0,0 0 0 0 0,0 1 0 0 0,19 5 0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2:11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16127 0 0,'0'0'1242'0'0,"2"0"-668"0"0,94-2 3672 0 0,134-12-2067 0 0,500-24 629 0 0,-663 37-3175 0 0,19 0-1020 0 0,-28-1-5221 0 0,-15 0-1487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2:31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 5527 0 0,'0'0'423'0'0,"-9"1"-8"0"0,-12 4 6032 0 0,8-2 858 0 0,14-2-7047 0 0,8 10-58 0 0,1-1-1 0 0,0 0 1 0 0,0 0 0 0 0,0-1-1 0 0,23 14 1 0 0,17 16-99 0 0,-40-30-96 0 0,-1 0 1 0 0,0 1-1 0 0,-1 0 0 0 0,1 0 1 0 0,-2 1-1 0 0,0 0 1 0 0,0 0-1 0 0,-1 1 0 0 0,-1 0 1 0 0,6 17-1 0 0,-8-22-6 0 0,-2 0 0 0 0,1 0 0 0 0,-1 1 0 0 0,0-1 0 0 0,0 1 0 0 0,-1-1 0 0 0,0 0 0 0 0,-1 1 0 0 0,1-1 0 0 0,-1 1 0 0 0,-1-1 0 0 0,1 0 0 0 0,-1 0 0 0 0,-1 0 0 0 0,1 0 0 0 0,-1 0 0 0 0,-1 0 0 0 0,1-1 0 0 0,-8 11 0 0 0,4-8-62 0 0,0 1 1 0 0,-1-2 0 0 0,-1 1 0 0 0,1-1 0 0 0,-1 0 0 0 0,-1-1 0 0 0,1 0 0 0 0,-16 8 0 0 0,11-8 6 0 0,-1-1 0 0 0,1 0 0 0 0,-1-1 0 0 0,0-1 0 0 0,-29 5 0 0 0,25-6 43 0 0,0-1-1 0 0,0-1 1 0 0,1-1 0 0 0,-29-3-1 0 0,46 3-26 0 0,0 0 0 0 0,0 0 0 0 0,-1 0 0 0 0,1 0 0 0 0,0 0-1 0 0,0-1 1 0 0,0 1 0 0 0,-1 0 0 0 0,1-1 0 0 0,0 1 0 0 0,0-1 0 0 0,0 0 0 0 0,0 1-1 0 0,0-1 1 0 0,0 0 0 0 0,0 0 0 0 0,0 1 0 0 0,0-1 0 0 0,0 0 0 0 0,1 0 0 0 0,-1 0-1 0 0,0 0 1 0 0,0 0 0 0 0,1 0 0 0 0,-1 0 0 0 0,1 0 0 0 0,-1-1 0 0 0,1 1 0 0 0,-1 0-1 0 0,1 0 1 0 0,-1-2 0 0 0,3-8-1324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2:32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180 279 7367 0 0,'0'0'568'0'0,"-1"1"-73"0"0,-26 50 7071 0 0,-10 15-5325 0 0,-63 77-487 0 0,98-139-1818 0 0,-7 6 554 0 0,6-10-142 0 0,3-6-162 0 0,1-3-108 0 0,0 1 0 0 0,1 0 0 0 0,0 0 0 0 0,1 0 0 0 0,0 1-1 0 0,0-1 1 0 0,7-11 0 0 0,35-49 133 0 0,-39 60-202 0 0,14-19 3 0 0,2 2 0 0 0,1 0 0 0 0,1 1 0 0 0,28-21 0 0 0,114-76-249 0 0,-148 109 179 0 0,-3 1 43 0 0,92-56-142 0 0,-95 60 145 0 0,1 1-1 0 0,-1 1 1 0 0,1 0-1 0 0,0 1 1 0 0,1 0-1 0 0,-1 1 1 0 0,15-2-1 0 0,-25 5 28 0 0,0 0-1 0 0,-1-1 0 0 0,1 1 1 0 0,-1 0-1 0 0,1 1 0 0 0,0-1 1 0 0,-1 0-1 0 0,1 1 0 0 0,-1-1 1 0 0,1 1-1 0 0,-1 0 0 0 0,1 0 1 0 0,-1 0-1 0 0,1 0 0 0 0,-1 1 1 0 0,0-1-1 0 0,0 0 0 0 0,0 1 1 0 0,0 0-1 0 0,0-1 0 0 0,0 1 1 0 0,3 3-1 0 0,-3-1 14 0 0,0 0 0 0 0,1 0 1 0 0,-2 0-1 0 0,1 0 0 0 0,0 1 0 0 0,-1-1 0 0 0,0 0 0 0 0,0 1 1 0 0,0-1-1 0 0,-1 0 0 0 0,1 1 0 0 0,-1 6 0 0 0,0 10 37 0 0,-1 1 0 0 0,-1-1 1 0 0,-1 0-1 0 0,0 1 0 0 0,-2-1 0 0 0,-10 31 0 0 0,-25 38 10 0 0,10-25-6 0 0,13-30 40 0 0,11-23-77 0 0,0 1 0 0 0,0 0 0 0 0,-6 25 0 0 0,12-30-59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22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13 151 11519 0 0,'0'0'887'0'0,"-2"2"-583"0"0,1-2-92 0 0,1 0 1 0 0,-1 1-1 0 0,0-1 1 0 0,1 1-1 0 0,-1-1 1 0 0,1 1-1 0 0,-1-1 1 0 0,1 1-1 0 0,-1 0 0 0 0,0-1 1 0 0,1 1-1 0 0,0 0 1 0 0,-1-1-1 0 0,1 1 1 0 0,-1 0-1 0 0,1-1 1 0 0,0 1-1 0 0,0 0 0 0 0,-1 0 1 0 0,1-1-1 0 0,0 1 1 0 0,0 0-1 0 0,0 0 1 0 0,0 0-1 0 0,0 0 1 0 0,0 1-42 0 0,1-1 0 0 0,-1 0 0 0 0,1 1 1 0 0,-1-1-1 0 0,1 0 0 0 0,0 0 0 0 0,-1 0 1 0 0,1 0-1 0 0,0 0 0 0 0,0 0 1 0 0,0 0-1 0 0,0 0 0 0 0,0 0 0 0 0,1 1 1 0 0,1 1-101 0 0,0-1 0 0 0,1 0 1 0 0,-1 0-1 0 0,1 0 1 0 0,0 0-1 0 0,-1 0 1 0 0,1-1-1 0 0,0 0 1 0 0,0 0-1 0 0,5 1 1 0 0,2-1 121 0 0,1-1 1 0 0,-1-1 0 0 0,0 0 0 0 0,20-4-1 0 0,44-15 620 0 0,-33 7-407 0 0,312-69 1023 0 0,-148 37-1436 0 0,-59 4-4125 0 0,-144 41 2633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2:32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80 6447 0 0,'-6'7'7701'0'0,"6"-6"-6583"0"0,-1 0-1 0 0,0 1 0 0 0,1-1 0 0 0,-2 2 0 0 0,4-1-1016 0 0,0-1 0 0 0,-1 0 1 0 0,1 0-1 0 0,0 0 0 0 0,0 0 0 0 0,0 0 1 0 0,0-1-1 0 0,0 1 0 0 0,0 0 0 0 0,0-1 1 0 0,0 0-1 0 0,0 1 0 0 0,0-1 0 0 0,0 0 1 0 0,0 0-1 0 0,0 0 0 0 0,4-1 0 0 0,5 0 129 0 0,1-1 0 0 0,10-4 0 0 0,-9 3-69 0 0,88-23 431 0 0,165-34-541 0 0,-255 58-679 0 0,0 0-1 0 0,0 1 1 0 0,0 0 0 0 0,0 1 0 0 0,15 1 0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2:33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45 7367 0 0,'-4'7'763'0'0,"-1"-1"3189"0"0,7-5-3464 0 0,-1 0 0 0 0,1 0-1 0 0,0 0 1 0 0,0 0 0 0 0,0 0 0 0 0,-1 0 0 0 0,1-1 0 0 0,0 1-1 0 0,0 0 1 0 0,0-1 0 0 0,0 0 0 0 0,3 1 0 0 0,28 0 434 0 0,-25-1-262 0 0,67-4 1508 0 0,148-27 0 0 0,33-2-967 0 0,-228 34-1497 0 0,-26-1 33 0 0,-3 9-3602 0 0,-2 2-3863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2:38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 12895 0 0,'0'0'1791'0'0,"-1"1"-1371"0"0,-20 33 405 0 0,2 1-1 0 0,1 1 1 0 0,-17 50 0 0 0,-33 103-21 0 0,12-39-659 0 0,31-83 135 0 0,-48 92 0 0 0,39-92 5 0 0,34-66-221 0 0,7-12-424 0 0,4-5-130 0 0,3-3-28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2:39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902 94 6911 0 0,'9'-9'732'0'0,"22"-18"277"0"0,-1 0 5214 0 0,4-4 1172 0 0,-50 46-6986 0 0,4-6-306 0 0,0-1-1 0 0,0-1 1 0 0,0 0-1 0 0,-1 0 1 0 0,-14 4 0 0 0,-70 21 84 0 0,84-29-173 0 0,-104 29-152 0 0,-209 27-1 0 0,317-57-24 0 0,-1-1 0 0 0,0-1 0 0 0,0 0-1 0 0,1 0 1 0 0,-12-2 0 0 0,18 1 64 0 0,-1 0 0 0 0,1 0-1 0 0,-1 0 1 0 0,1 0 0 0 0,0-1 0 0 0,0 1 0 0 0,-1-1-1 0 0,1 0 1 0 0,0 0 0 0 0,0 0 0 0 0,1 0 0 0 0,-1 0 0 0 0,0-1-1 0 0,1 0 1 0 0,-1 1 0 0 0,-3-6 0 0 0,4 4 23 0 0,-1 0-1 0 0,1 1 1 0 0,0-1 0 0 0,1 0 0 0 0,-1 0-1 0 0,1 0 1 0 0,-1 0 0 0 0,1-1 0 0 0,0 1-1 0 0,1 0 1 0 0,-1 0 0 0 0,1-1 0 0 0,0 1-1 0 0,0 0 1 0 0,0-1 0 0 0,0 1 0 0 0,1 0-1 0 0,0 0 1 0 0,0-1 0 0 0,1-3 0 0 0,-2 8 75 0 0,0 0 1 0 0,0 0 0 0 0,0 0 0 0 0,0 0-1 0 0,0 0 1 0 0,0 0 0 0 0,0 0 0 0 0,0 0-1 0 0,0 0 1 0 0,0 0 0 0 0,0 0 0 0 0,0 0 0 0 0,0 0-1 0 0,0 0 1 0 0,0 0 0 0 0,0 0 0 0 0,0 0-1 0 0,-1 0 1 0 0,1 0 0 0 0,0 0 0 0 0,0 0-1 0 0,0 0 1 0 0,0 0 0 0 0,0 0 0 0 0,0 0 0 0 0,0 0-1 0 0,0 0 1 0 0,0 0 0 0 0,0 0 0 0 0,0 0-1 0 0,0 0 1 0 0,0 0 0 0 0,0 0 0 0 0,0 0-1 0 0,-1 0 1 0 0,1 0 0 0 0,0 0 0 0 0,0 0-1 0 0,0 0 1 0 0,0 0 0 0 0,0 0 0 0 0,0 0 0 0 0,0 0-1 0 0,0 0 1 0 0,0 0 0 0 0,0 0 0 0 0,0 0-1 0 0,0 0 1 0 0,0 0 0 0 0,0-1 0 0 0,0 1-1 0 0,0 0 1 0 0,0 0 0 0 0,0 0 0 0 0,0 0 0 0 0,0 0-1 0 0,0 0 1 0 0,0 0 0 0 0,0 0 0 0 0,0 0-1 0 0,0 0 1 0 0,0 0 0 0 0,0 0 0 0 0,0 0-1 0 0,0 0 1 0 0,0 0 0 0 0,0 0 0 0 0,0-1 0 0 0,0 1-1 0 0,-8 5-1 0 0,-7 6 3 0 0,11-6 9 0 0,-1-1 0 0 0,1 1 0 0 0,0 1-1 0 0,0-1 1 0 0,0 0 0 0 0,1 1 0 0 0,-1 0-1 0 0,2 0 1 0 0,-5 12 0 0 0,1 1 320 0 0,-5 39 1 0 0,9-44-171 0 0,-1 1 0 0 0,0-1 0 0 0,-1 0 1 0 0,0 0-1 0 0,-10 21 0 0 0,-34 50 1063 0 0,43-75-1144 0 0,3 1-24 0 0,2-2-56 0 0,0-8-6 0 0,1 0 0 0 0,0 0 0 0 0,-1 0 0 0 0,1 0 0 0 0,0 0 0 0 0,0 0 0 0 0,0 0 0 0 0,-1 0 0 0 0,1 0 0 0 0,0 0 0 0 0,0-1 0 0 0,0 1 0 0 0,0 0 0 0 0,0-1 0 0 0,1 1 0 0 0,-1-1 0 0 0,0 1 0 0 0,0-1 0 0 0,2 1 0 0 0,1 0-15 0 0,0-1 0 0 0,0 1 0 0 0,0-1 0 0 0,1 0 0 0 0,-1 0 0 0 0,0 0 0 0 0,0 0 0 0 0,0-1-1 0 0,1 1 1 0 0,3-2 0 0 0,43-16-124 0 0,-39 14 140 0 0,64-28-80 0 0,-36 14 14 0 0,60-18 0 0 0,-88 33 86 0 0,1 0-1 0 0,-1 0 0 0 0,1 1 0 0 0,0 1 0 0 0,-1 0 0 0 0,1 1 0 0 0,0 1 1 0 0,0 0-1 0 0,17 3 0 0 0,-24-3 0 0 0,-1 1 0 0 0,0 0-1 0 0,1 0 1 0 0,-1 0 0 0 0,0 0 0 0 0,0 1 0 0 0,0 0-1 0 0,0 0 1 0 0,0 0 0 0 0,-1 1 0 0 0,0-1 0 0 0,1 1 0 0 0,-1 0-1 0 0,-1 1 1 0 0,1-1 0 0 0,0 1 0 0 0,-1-1 0 0 0,0 1 0 0 0,3 6-1 0 0,2 9 83 0 0,0 1-1 0 0,-1 0 1 0 0,-2 0-1 0 0,4 22 0 0 0,-4-21-14 0 0,-4-15-35 0 0,1-1 0 0 0,1 0 1 0 0,-1-1-1 0 0,1 1 0 0 0,0 0 1 0 0,7 9-1 0 0,-10-15-45 0 0,0 0 6 0 0,0 1-1 0 0,0-1 1 0 0,0 1-1 0 0,0-1 1 0 0,0 0-1 0 0,0 1 1 0 0,0-1-1 0 0,0 1 1 0 0,0-1-1 0 0,-1 1 1 0 0,1-1-1 0 0,0 0 1 0 0,0 1-1 0 0,0-1 1 0 0,0 1-1 0 0,-1-1 0 0 0,1 0 1 0 0,0 1-1 0 0,0-1 1 0 0,-1 0-1 0 0,1 1 1 0 0,0-1-1 0 0,-1 0 1 0 0,1 0-1 0 0,0 1 1 0 0,-1-1-1 0 0,1 0 1 0 0,-1 1-1 0 0,-9 6 124 0 0,10-7-125 0 0,-15 6 140 0 0,0 1 1 0 0,-1-2-1 0 0,0 0 0 0 0,0-1 0 0 0,-18 3 1 0 0,-3 0 41 0 0,-197 55 586 0 0,77-18-556 0 0,141-40-201 0 0,-1 0-1 0 0,0 0 0 0 0,0-2 1 0 0,-1 0-1 0 0,-21-1 1 0 0,32-2 39 0 0,5 1 21 0 0,1-1 14 0 0,-2-2-9 0 0,2 2-40 0 0,12 0-1592 0 0,1 1-952 0 0,-3 1-2186 0 0,2 0-2433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2:17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88 4607 0 0,'26'-28'305'0'0,"11"-10"2856"0"0,-9 16 6955 0 0,-28 24-10071 0 0,-1 0 0 0 0,0 0 0 0 0,0 0 0 0 0,0-1 0 0 0,0 1 0 0 0,0 0 0 0 0,0-1 0 0 0,-2 3 0 0 0,-3 4 30 0 0,-229 451 2221 0 0,145-263-1930 0 0,-53 134-122 0 0,133-298-502 0 0,-10 54 0 0 0,16-62-806 0 0,3-21-89 0 0,-2 5-50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2:17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0 224 9215 0 0,'0'0'6900'0'0,"2"0"-6069"0"0,3 1-614 0 0,0 0 1 0 0,-1 0 0 0 0,1 0-1 0 0,0-1 1 0 0,0 0-1 0 0,0 0 1 0 0,7-1 0 0 0,40-9 903 0 0,-23 4-546 0 0,74-11 731 0 0,260-38 1100 0 0,230-45-1532 0 0,-446 71-1469 0 0,-122 24-233 0 0,-4 1-47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2:42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8 7799 0 0,'0'0'706'0'0,"9"-7"7044"0"0,-6 18-6936 0 0,-2-7-667 0 0,-1 0 1 0 0,0 1 0 0 0,-1-1 0 0 0,1 0-1 0 0,-1 1 1 0 0,1-1 0 0 0,-2 0 0 0 0,1 0 0 0 0,0 1-1 0 0,-1-1 1 0 0,-2 5 0 0 0,-4 13 217 0 0,-63 166 890 0 0,29-85-962 0 0,31-76-240 0 0,4-12-33 0 0,2 0-1 0 0,-6 19 1 0 0,11-33-132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2:43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0 8287 0 0,'0'0'2050'0'0,"-7"10"1871"0"0,-2 5-2733 0 0,-2-1 1 0 0,-14 15-1 0 0,-49 49 37 0 0,36-41-1103 0 0,-53 70 1 0 0,70-80-102 0 0,20-26 187 0 0,3-2-149 0 0,9-1-30 0 0,1-1 1 0 0,18-8 0 0 0,-19 6 28 0 0,0 1 1 0 0,0 0-1 0 0,16-2 0 0 0,90-7 686 0 0,-95 7-354 0 0,8-4-158 0 0,-25 8-434 0 0,20-8-2175 0 0,-17 6 1230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2:43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 11975 0 0,'0'0'2414'0'0,"-1"1"-1157"0"0,-20 26 1683 0 0,11-12-2592 0 0,0 0 1 0 0,-12 25-1 0 0,-65 181 216 0 0,1 2 259 0 0,67-182-661 0 0,-61 117 172 0 0,79-156-322 0 0,2-3-476 0 0,1-1 153 0 0,-1 1-1 0 0,1 0 1 0 0,-1 0 0 0 0,1 1-1 0 0,-1-1 1 0 0,1 0-1 0 0,0 0 1 0 0,2 0-1 0 0,5-3-2840 0 0,9-7-3348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2:43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0 5983 0 0,'0'0'542'0'0,"-1"2"-446"0"0,-1 0 538 0 0,1 1 0 0 0,-1-1 0 0 0,1 1 0 0 0,-1 0 0 0 0,1 0 0 0 0,0 0 0 0 0,0 0 0 0 0,0 0 0 0 0,1 0 0 0 0,-1 0 0 0 0,1 0 0 0 0,-1 0 0 0 0,1 4 1 0 0,1-5-544 0 0,-1 1 0 0 0,1-1 0 0 0,-1 1 0 0 0,1-1 0 0 0,0 0 0 0 0,0 0 0 0 0,2 4 0 0 0,6 7 314 0 0,1 0 1 0 0,0 0-1 0 0,0-2 1 0 0,15 14-1 0 0,-12-14-162 0 0,-2 1 0 0 0,0 0 0 0 0,16 22 0 0 0,-25-29-137 0 0,1 0-1 0 0,0 0 0 0 0,-1 0 0 0 0,0 0 0 0 0,0 0 0 0 0,0 1 1 0 0,-1-1-1 0 0,0 1 0 0 0,0-1 0 0 0,0 1 0 0 0,-1 0 1 0 0,0-1-1 0 0,0 1 0 0 0,-1 9 0 0 0,-1-3 93 0 0,-1 0 0 0 0,-1 0 1 0 0,0 0-1 0 0,0 0 0 0 0,-1-1 0 0 0,0 1 0 0 0,-1-1 0 0 0,-14 19 0 0 0,6-11 23 0 0,-1-1 0 0 0,-1-1 0 0 0,-33 28 0 0 0,41-38-176 0 0,0-1 0 0 0,-15 7 0 0 0,20-11-364 0 0,0-1 1 0 0,0 1 0 0 0,0-1-1 0 0,0 0 1 0 0,0 0-1 0 0,0 0 1 0 0,0 0-1 0 0,0-1 1 0 0,0 1-1 0 0,0-1 1 0 0,-6 0-1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50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0 389 7831 0 0,'2'0'4442'0'0,"1"0"-4026"0"0,0 0-1 0 0,0 0 1 0 0,0 0 0 0 0,0 0 0 0 0,0-1 0 0 0,0 1 0 0 0,0-1 0 0 0,0 0 0 0 0,0 0-1 0 0,0 0 1 0 0,-1-1 0 0 0,1 1 0 0 0,4-3 0 0 0,6-5 394 0 0,17-15 0 0 0,-15 13-111 0 0,73-55-191 0 0,187-104 0 0 0,-248 155-586 0 0,76-36-266 0 0,-87 45 139 0 0,-1 0 0 0 0,1 1 0 0 0,-1 1 0 0 0,32-5 0 0 0,-45 9 202 0 0,0 0-1 0 0,-1-1 0 0 0,1 1 1 0 0,0 0-1 0 0,0 0 0 0 0,0 0 1 0 0,-1 1-1 0 0,1-1 0 0 0,0 0 1 0 0,0 1-1 0 0,0-1 0 0 0,-1 1 1 0 0,1 0-1 0 0,0 0 0 0 0,-1-1 1 0 0,3 3-1 0 0,-3-2 15 0 0,0 0 0 0 0,0 0-1 0 0,0 0 1 0 0,0 1 0 0 0,-1-1 0 0 0,1 0-1 0 0,0 0 1 0 0,-1 1 0 0 0,0-1 0 0 0,1 0-1 0 0,-1 1 1 0 0,1-1 0 0 0,-1 1 0 0 0,0-1 0 0 0,0 0-1 0 0,0 1 1 0 0,0-1 0 0 0,0 1 0 0 0,0-1-1 0 0,0 1 1 0 0,-1 1 0 0 0,-3 22 320 0 0,-1 0-1 0 0,-2 0 1 0 0,-16 44 0 0 0,19-59-243 0 0,1-1 0 0 0,0 1 1 0 0,1-1-1 0 0,0 1 0 0 0,0 0 1 0 0,1 0-1 0 0,0 11 0 0 0,1-18-159 0 0,0 1-1 0 0,0 0 0 0 0,1-1 0 0 0,-1 1 1 0 0,0 0-1 0 0,1-1 0 0 0,0 1 0 0 0,0-1 1 0 0,0 1-1 0 0,1-1 0 0 0,-1 1 0 0 0,1-1 0 0 0,0 0 1 0 0,0 0-1 0 0,0 0 0 0 0,0 0 0 0 0,0 0 1 0 0,1 0-1 0 0,-1 0 0 0 0,1-1 0 0 0,4 4 1 0 0,4 0-1603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22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51 12871 0 0,'0'0'1164'0'0,"-2"0"-830"0"0,-15 4 573 0 0,1 0 1 0 0,0 1 0 0 0,-29 13 0 0 0,-45 28-345 0 0,37-17-148 0 0,34-19-255 0 0,-7 2 113 0 0,2 1 0 0 0,0 1 0 0 0,1 1 0 0 0,-31 25 0 0 0,50-36-197 0 0,0 0 0 0 0,1 0 0 0 0,-1 0 0 0 0,1 1 0 0 0,0-1 0 0 0,0 1 0 0 0,-3 8 0 0 0,5-12-45 0 0,1 0-1 0 0,0 1 1 0 0,-1-1-1 0 0,1 0 1 0 0,0 1 0 0 0,0-1-1 0 0,0 0 1 0 0,0 1-1 0 0,0-1 1 0 0,0 1-1 0 0,0-1 1 0 0,1 0-1 0 0,-1 1 1 0 0,0-1 0 0 0,1 0-1 0 0,-1 0 1 0 0,1 1-1 0 0,0-1 1 0 0,-1 0-1 0 0,1 0 1 0 0,0 0-1 0 0,1 3 1 0 0,0-2 34 0 0,1 0 0 0 0,-1 0 0 0 0,0 0 0 0 0,1 0 0 0 0,-1 0 0 0 0,1 0 0 0 0,0-1 0 0 0,3 3 0 0 0,5 0 61 0 0,1 0 0 0 0,0-1 0 0 0,0 0 0 0 0,0-1-1 0 0,1 0 1 0 0,-1-1 0 0 0,1 0 0 0 0,-1-1 0 0 0,0-1 0 0 0,18-2 0 0 0,-12 0-37 0 0,0 0-1 0 0,0-2 1 0 0,0 0 0 0 0,-1-1 0 0 0,0 0 0 0 0,23-13 0 0 0,-30 13-61 0 0,0-1 0 0 0,0 0 1 0 0,0 0-1 0 0,-1-1 0 0 0,0 0 0 0 0,-1 0 1 0 0,0-1-1 0 0,0 0 0 0 0,-1-1 0 0 0,0 0 1 0 0,8-15-1 0 0,-13 21-30 0 0,1-1 0 0 0,-1 0 0 0 0,0-1 1 0 0,-1 1-1 0 0,1 0 0 0 0,-1 0 0 0 0,0-1 0 0 0,0 1 0 0 0,-1-1 0 0 0,1 1 1 0 0,-1 0-1 0 0,0-1 0 0 0,-1 1 0 0 0,0-1 0 0 0,1 1 0 0 0,-2 0 1 0 0,1-1-1 0 0,-1 1 0 0 0,1 0 0 0 0,-1 0 0 0 0,-1 0 0 0 0,1 0 1 0 0,-1 0-1 0 0,0 1 0 0 0,0-1 0 0 0,-7-7 0 0 0,4 6-202 0 0,-1 0 1 0 0,1 0-1 0 0,-1 1 0 0 0,0 0 1 0 0,-1 0-1 0 0,1 0 0 0 0,-1 1 1 0 0,0 0-1 0 0,0 1 0 0 0,-1 0 1 0 0,1 0-1 0 0,-1 1 1 0 0,1 0-1 0 0,-1 0 0 0 0,0 1 1 0 0,1 0-1 0 0,-1 1 0 0 0,0 0 1 0 0,0 0-1 0 0,0 1 0 0 0,1 0 1 0 0,-1 1-1 0 0,-15 4 0 0 0,22-5-246 0 0,3 3-1822 0 0,0-3 2068 0 0,-1 1 0 0 0,1 0-1 0 0,0 0 1 0 0,0-1-1 0 0,0 1 1 0 0,0 0 0 0 0,1-1-1 0 0,-1 1 1 0 0,0-1-1 0 0,1 0 1 0 0,-1 1-1 0 0,1-1 1 0 0,-1 0 0 0 0,1 0-1 0 0,0 0 1 0 0,-1 0-1 0 0,4 1 1 0 0,11 5-1347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2:44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4143 0 0,'0'0'19720'0'0,"0"1"-19659"0"0,-3 17-58 0 0,3-14-5 0 0,-1-1 0 0 0,1 1 0 0 0,-1 0 0 0 0,0-1 0 0 0,-1 1 1 0 0,1 0-1 0 0,-1-1 0 0 0,1 0 0 0 0,-1 1 0 0 0,0-1 0 0 0,-4 5 1 0 0,-3 7-36 0 0,19-22-1471 0 0,1-3 563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2:45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11 12439 0 0,'0'0'1126'0'0,"-1"-1"-929"0"0,-5-4 4623 0 0,6 5-4772 0 0,-1 0 1 0 0,1-1 0 0 0,0 1-1 0 0,-1 0 1 0 0,1-1 0 0 0,-1 1 0 0 0,1 0-1 0 0,-1-1 1 0 0,1 1 0 0 0,-1 0-1 0 0,1 0 1 0 0,-1 0 0 0 0,1-1-1 0 0,-1 1 1 0 0,1 0 0 0 0,-1 0-1 0 0,1 0 1 0 0,-1 0 0 0 0,0 0-1 0 0,1 0 1 0 0,-1 0 0 0 0,1 0-1 0 0,-1 0 1 0 0,1 0 0 0 0,-1 0-1 0 0,1 1 1 0 0,-2-1 0 0 0,0 0-46 0 0,0 0 1 0 0,0 1 0 0 0,0-1 0 0 0,0 1 0 0 0,0-1 0 0 0,0 1 0 0 0,0 0 0 0 0,0-1 0 0 0,1 1 0 0 0,-1 0 0 0 0,0 0 0 0 0,0 1 0 0 0,1-1-1 0 0,-1 0 1 0 0,0 0 0 0 0,1 1 0 0 0,0-1 0 0 0,-2 3 0 0 0,-1 0 0 0 0,-17 19-4 0 0,-26 37 0 0 0,-13 15 0 0 0,51-65 28 0 0,0 0-1 0 0,1 1 0 0 0,0 0 1 0 0,0 0-1 0 0,-8 20 1 0 0,14-26 5 0 0,0-1 0 0 0,0 0 0 0 0,0 1 0 0 0,1-1 0 0 0,0 1-1 0 0,0 0 1 0 0,0 0 0 0 0,1-1 0 0 0,-1 1 0 0 0,1 0 0 0 0,0 0 0 0 0,0-1 0 0 0,1 1 0 0 0,0 0 0 0 0,0 0 0 0 0,0-1 0 0 0,0 1 0 0 0,1-1 0 0 0,2 7 0 0 0,-2-8 2 0 0,0-1 0 0 0,0 1 0 0 0,0 0 0 0 0,1-1 0 0 0,-1 0-1 0 0,1 0 1 0 0,-1 1 0 0 0,1-1 0 0 0,0-1 0 0 0,0 1 0 0 0,0 0 0 0 0,0-1-1 0 0,0 0 1 0 0,0 1 0 0 0,1-1 0 0 0,-1 0 0 0 0,5 0 0 0 0,6 2 102 0 0,0-2 1 0 0,25 1-1 0 0,-12-3 40 0 0,40-7 1 0 0,-63 8-135 0 0,5-5-37 0 0,-1-1-2 0 0,-7 4 4 0 0,1 1-1 0 0,-1-1 0 0 0,1 0 1 0 0,-1 1-1 0 0,0-1 1 0 0,1 0-1 0 0,-1 0 0 0 0,0 0 1 0 0,0 0-1 0 0,0 0 1 0 0,-1 0-1 0 0,2-3 0 0 0,5-30 77 0 0,-5 18-51 0 0,23-119 61 0 0,-24 132-108 0 0,7-37-144 0 0,-7 38 119 0 0,-1 1-1 0 0,0-1 1 0 0,0 0 0 0 0,0 1-1 0 0,0-1 1 0 0,0 1 0 0 0,0-1 0 0 0,-1 1-1 0 0,1-1 1 0 0,-1 1 0 0 0,0-1-1 0 0,-1-3 1 0 0,1 5-121 0 0,1 0 142 0 0,-1 1-1 0 0,1-1 0 0 0,-1 1 1 0 0,0-1-1 0 0,1 1 1 0 0,-1-1-1 0 0,0 1 1 0 0,1-1-1 0 0,-1 1 0 0 0,0 0 1 0 0,1-1-1 0 0,-1 1 1 0 0,0 0-1 0 0,0-1 0 0 0,1 1 1 0 0,-1 0-1 0 0,0 0 1 0 0,0 0-1 0 0,1 0 1 0 0,-1 0-1 0 0,-1 0 0 0 0,-20 1-136 0 0,17 0 97 0 0,-7 1-134 0 0,1 0 1 0 0,-1 1 0 0 0,-20 8 0 0 0,-5 1-815 0 0,33-10 982 0 0,2-2-159 0 0,24-9-4417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2:4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182 130 8287 0 0,'-28'-5'620'0'0,"3"1"1126"0"0,9 1 4423 0 0,15 2-5256 0 0,2 0-824 0 0,1 0-1 0 0,0-1 1 0 0,-1 1-1 0 0,1 0 1 0 0,0 0-1 0 0,0 0 1 0 0,0 0-1 0 0,2-1 1 0 0,-2 1-16 0 0,218-90 1691 0 0,-209 87-1351 0 0,0 1 0 0 0,1 1 1 0 0,-1 0-1 0 0,0 1 0 0 0,1 0 0 0 0,12 1 1 0 0,-24 0-388 0 0,1 1 0 0 0,-1-1 0 0 0,1 0 1 0 0,-1 1-1 0 0,0-1 0 0 0,1 1 0 0 0,-1-1 1 0 0,0 1-1 0 0,1-1 0 0 0,-1 1 0 0 0,0-1 0 0 0,0 1 1 0 0,1 0-1 0 0,-1-1 0 0 0,0 1 0 0 0,0-1 1 0 0,0 1-1 0 0,0-1 0 0 0,0 2 0 0 0,2 10 48 0 0,-3-7-68 0 0,1-1 0 0 0,-1 0-1 0 0,0 0 1 0 0,0 0-1 0 0,0-1 1 0 0,-1 1-1 0 0,1 0 1 0 0,-1 0-1 0 0,0 0 1 0 0,0-1-1 0 0,0 1 1 0 0,-4 4-1 0 0,-6 6 38 0 0,-21 20 0 0 0,15-16-30 0 0,-91 87-472 0 0,39-41 162 0 0,-91 86-825 0 0,158-147 1085 0 0,-1 1 1 0 0,1 0 0 0 0,0 0 0 0 0,0 0-1 0 0,-4 7 1 0 0,6-11 35 0 0,1 1 0 0 0,0-1 1 0 0,0 0-1 0 0,0 0 0 0 0,0 0 0 0 0,-1 1 0 0 0,1-1 0 0 0,0 0 0 0 0,0 0 0 0 0,0 1 1 0 0,0-1-1 0 0,0 0 0 0 0,0 0 0 0 0,0 1 0 0 0,-1-1 0 0 0,1 0 0 0 0,0 0 1 0 0,0 1-1 0 0,0-1 0 0 0,0 0 0 0 0,0 1 0 0 0,0-1 0 0 0,0 0 0 0 0,1 0 0 0 0,-1 1 1 0 0,0-1-1 0 0,0 0 0 0 0,0 0 0 0 0,0 1 0 0 0,0-1 0 0 0,0 0 0 0 0,0 0 1 0 0,1 1-1 0 0,-1-1 0 0 0,0 0 0 0 0,0 0 0 0 0,0 0 0 0 0,0 1 0 0 0,1-1 0 0 0,-1 0 1 0 0,0 0-1 0 0,0 0 0 0 0,1 0 0 0 0,-1 0 0 0 0,0 1 0 0 0,0-1 0 0 0,0 0 1 0 0,1 0-1 0 0,-1 0 0 0 0,0 0 0 0 0,1 0 0 0 0,-1 0 0 0 0,0 0 0 0 0,0 0 0 0 0,1 0 1 0 0,-1 0-1 0 0,0 0 0 0 0,0 0 0 0 0,1 0 0 0 0,-1 0 0 0 0,12 2 54 0 0,0-1 1 0 0,1 0-1 0 0,-1-1 1 0 0,0-1-1 0 0,16-2 1 0 0,-6 1 30 0 0,26-1 591 0 0,0 1 1 0 0,0 2-1 0 0,0 3 0 0 0,61 10 0 0 0,-99-11-671 0 0,-1-1 0 0 0,16 0 0 0 0,-20-2-268 0 0,-1 0 0 0 0,1 0-1 0 0,0 0 1 0 0,-1-1 0 0 0,1 0-1 0 0,-1 0 1 0 0,1 0 0 0 0,6-4-1 0 0,-4-1-952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2:46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34 8287 0 0,'1'-1'639'0'0,"29"-15"238"0"0,0-1 10991 0 0,-33 30-11183 0 0,2-8-606 0 0,-2-1 0 0 0,1 0-1 0 0,0 1 1 0 0,-1-1 0 0 0,0 0-1 0 0,0 0 1 0 0,0 0 0 0 0,0 0-1 0 0,-1-1 1 0 0,0 1-1 0 0,1-1 1 0 0,-1 0 0 0 0,-7 4-1 0 0,-6 4 84 0 0,-37 15-1 0 0,7-5-117 0 0,-1-3 0 0 0,-81 20-1 0 0,98-32-136 0 0,0-2-1 0 0,-57 1 1 0 0,82-5 29 0 0,-1-1 0 0 0,1 1 0 0 0,-1-1 0 0 0,1-1 0 0 0,-1 1 0 0 0,-5-3 0 0 0,10 4-73 0 0,10-17-793 0 0,-1 11 797 0 0,0-1 0 0 0,0 1 0 0 0,1 0 0 0 0,12-7 0 0 0,1 0 63 0 0,-21 13 69 0 0,-1 0 0 0 0,1 0 0 0 0,0 0 0 0 0,0 1 0 0 0,0-1 0 0 0,0 0 0 0 0,0 0 0 0 0,0 0 0 0 0,0 1 0 0 0,0-1 0 0 0,0 0 0 0 0,0 0 0 0 0,0 0 0 0 0,0 1 0 0 0,1-1 0 0 0,-1 0 0 0 0,0 0 0 0 0,0 0 0 0 0,0 0 0 0 0,0 1 0 0 0,0-1 1 0 0,0 0-1 0 0,0 0 0 0 0,0 0 0 0 0,1 0 0 0 0,-1 1 0 0 0,0-1 0 0 0,0 0 0 0 0,0 0 0 0 0,0 0 0 0 0,0 0 0 0 0,1 0 0 0 0,-1 0 0 0 0,0 0 0 0 0,0 0 0 0 0,0 1 0 0 0,1-1 0 0 0,-1 0 0 0 0,0 0 0 0 0,0 0 0 0 0,0 0 0 0 0,1 0 1 0 0,-1 0-1 0 0,0 0 0 0 0,0 0 0 0 0,0 0 0 0 0,1 0 0 0 0,-1 0 0 0 0,0 0 0 0 0,0 0 0 0 0,0 0 0 0 0,0-1 0 0 0,1 1 0 0 0,-1 0 0 0 0,0 0 0 0 0,-4 9 24 0 0,0-1 1 0 0,-1 0-1 0 0,0 0 0 0 0,0 0 0 0 0,-1 0 1 0 0,0-1-1 0 0,0 0 0 0 0,-13 11 0 0 0,-4 5 20 0 0,-85 86 92 0 0,95-95-100 0 0,-20 25-1 0 0,32-38 362 0 0,3 0-431 0 0,-1 0-1 0 0,1 0 0 0 0,-1 0 1 0 0,1-1-1 0 0,0 1 1 0 0,-1 0-1 0 0,1-1 0 0 0,0 0 1 0 0,3 1-1 0 0,7-1-208 0 0,-1-1 0 0 0,1 0 0 0 0,-1 0-1 0 0,1-2 1 0 0,17-5 0 0 0,10-1-387 0 0,-21 5 303 0 0,1 1 0 0 0,33 0 0 0 0,-43 3 338 0 0,0 1 1 0 0,0-1-1 0 0,0 2 1 0 0,0 0 0 0 0,0 0-1 0 0,0 0 1 0 0,-1 1-1 0 0,9 4 1 0 0,92 40 1284 0 0,37 18 2094 0 0,-143-64-3347 0 0,0 0 0 0 0,0 1-1 0 0,0 0 1 0 0,-1 0 0 0 0,1 0 0 0 0,0 0 0 0 0,-1 0 0 0 0,0 0 0 0 0,1 0-1 0 0,-1 1 1 0 0,0 0 0 0 0,0-1 0 0 0,0 1 0 0 0,0 0 0 0 0,-1 0 0 0 0,1 0-1 0 0,-1 0 1 0 0,0 0 0 0 0,0 0 0 0 0,0 0 0 0 0,0 0 0 0 0,0 0 0 0 0,-1 1-1 0 0,1-1 1 0 0,-1 0 0 0 0,0 1 0 0 0,0-1 0 0 0,0 0 0 0 0,-1 1 0 0 0,1-1-1 0 0,-1 0 1 0 0,-1 4 0 0 0,0 1-41 0 0,0 0 0 0 0,-1 1 0 0 0,0-2 0 0 0,-1 1 0 0 0,1 0 0 0 0,-2-1 0 0 0,1 1 0 0 0,-1-1 0 0 0,0-1 0 0 0,0 1 0 0 0,-1-1 0 0 0,0 1 0 0 0,0-2 0 0 0,0 1 0 0 0,-10 6 0 0 0,2-2-1 0 0,-1 0 0 0 0,-20 10 0 0 0,28-17 0 0 0,-1 0 0 0 0,0 0 0 0 0,0-1 0 0 0,0 0 0 0 0,0 0 0 0 0,0-1 0 0 0,-11 1 0 0 0,-20-2 15 0 0,-52-7 0 0 0,57 3-4 0 0,-1 1 1 0 0,-38 3-1 0 0,59 1-260 0 0,13-1-24 0 0,2 1-64 0 0,22-1-1147 0 0,-18 0 1243 0 0,18 0-1320 0 0,2-2-374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2:46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58 14567 0 0,'-2'1'664'0'0,"-71"25"6600"0"0,74-25-7128 0 0,1 0 0 0 0,-1 0 0 0 0,1 0 0 0 0,0 0 0 0 0,0-1 0 0 0,0 1 0 0 0,-1 0 0 0 0,1-1 0 0 0,0 0 0 0 0,0 1 0 0 0,3-1 0 0 0,17 2 114 0 0,0-1 0 0 0,0-2 0 0 0,25-3-1 0 0,67-14 150 0 0,-28 3-173 0 0,-23 5-88 0 0,69-21 0 0 0,-131 31-144 0 0,12-5-453 0 0,1 2 0 0 0,-1 0 1 0 0,28-3-1 0 0,-40 6-1015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2:47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 8287 0 0,'0'0'382'0'0,"-1"1"-8"0"0,-13 6-1173 0 0,1-2 3577 0 0,-4-2 10143 0 0,17-2-12397 0 0,0-1-483 0 0,0 0-1 0 0,0 1 0 0 0,-1-1 0 0 0,1 0 0 0 0,0 0 0 0 0,0 1 0 0 0,0-1 0 0 0,0 0 0 0 0,0 0 0 0 0,0 1 0 0 0,0-1 0 0 0,0 0 0 0 0,0 0 1 0 0,0 1-1 0 0,0-1 0 0 0,0 0 0 0 0,0 0 0 0 0,0 1 0 0 0,0-1 0 0 0,0 0 0 0 0,0 0 0 0 0,0 1 0 0 0,0-1 0 0 0,0 0 0 0 0,1 0 1 0 0,-1 1-1 0 0,0-1 0 0 0,0 0 0 0 0,5 3-1 0 0,-1-1 0 0 0,1 0 1 0 0,0 0-1 0 0,-1 0 0 0 0,1 0 0 0 0,0-1 1 0 0,0 0-1 0 0,0 0 0 0 0,6 0 1 0 0,50 0 394 0 0,-34-2-364 0 0,11 0-60 0 0,0-1-1 0 0,0-2 1 0 0,-1-2-1 0 0,52-15 1 0 0,-79 18-198 0 0,-1 1 0 0 0,1 1 0 0 0,19-2 0 0 0,-27 3-156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3:32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435 136 2759 0 0,'-3'1'207'0'0,"-9"7"-322"0"0,-17 12 2327 0 0,-4 5 10226 0 0,41-35-9269 0 0,-3 5-4245 0 0,15-10 1350 0 0,1 1 0 0 0,27-14-1 0 0,-4 3-15 0 0,-16 8 0 0 0,0 2 1 0 0,1 1 0 0 0,34-12 0 0 0,-49 21-127 0 0,0 1 1 0 0,0 1-1 0 0,1 0 0 0 0,-1 0 0 0 0,1 2 0 0 0,-1 0 0 0 0,1 0 1 0 0,0 1-1 0 0,17 3 0 0 0,-29-2-109 0 0,0-1 0 0 0,0 1 1 0 0,0 0-1 0 0,0 0 0 0 0,0 0 0 0 0,3 2 0 0 0,2 4-8 0 0,-7-5-15 0 0,0 0 0 0 0,0-1 0 0 0,-1 1 0 0 0,1 0 0 0 0,-1 0 0 0 0,1-1 0 0 0,-1 1 0 0 0,0 0 0 0 0,1 0 0 0 0,-1 0 0 0 0,0 0 0 0 0,0 0 0 0 0,0 0 0 0 0,-1-1 0 0 0,1 1 0 0 0,0 0 0 0 0,-1 0 0 0 0,1 0 0 0 0,-1-1 0 0 0,0 1 0 0 0,1 0 0 0 0,-2 1 0 0 0,-3 6 0 0 0,0 0 0 0 0,-11 14 0 0 0,13-18 0 0 0,-49 59-140 0 0,-113 108 0 0 0,135-142 116 0 0,-179 154-869 0 0,193-171 804 0 0,-131 101-313 0 0,110-89 303 0 0,-1-2 1 0 0,-47 22-1 0 0,80-42 99 0 0,4-2 0 0 0,-1 0 0 0 0,1 0 0 0 0,-1 0 0 0 0,1-1 0 0 0,-1 1 0 0 0,0-1 0 0 0,1 1 0 0 0,-1-1 0 0 0,0 0 0 0 0,0 1 0 0 0,1-1 0 0 0,-4 0 0 0 0,-4 0 11 0 0,15-10 138 0 0,3 1-51 0 0,1 1 0 0 0,0 0 0 0 0,1 0 0 0 0,-1 1 0 0 0,1 0 0 0 0,1 1-1 0 0,-1 0 1 0 0,1 1 0 0 0,14-4 0 0 0,-4 2 153 0 0,1 1 0 0 0,0 1 0 0 0,0 0 0 0 0,27 0-1 0 0,-33 5-106 0 0,0 0-1 0 0,0 1 1 0 0,-1 1-1 0 0,1 1 0 0 0,25 6 1 0 0,77 35 586 0 0,-114-42-728 0 0,-1-1 3 0 0,-1 1 0 0 0,1-1 0 0 0,0 0-1 0 0,-1 0 1 0 0,1 0 0 0 0,0 0 0 0 0,0-1-1 0 0,-1 1 1 0 0,1-1 0 0 0,0 0 0 0 0,0-1-1 0 0,5 0 1 0 0,-7 1-241 0 0,0 0 0 0 0,1-1 0 0 0,-1 0 0 0 0,1 1 0 0 0,-1-1 0 0 0,0 0 0 0 0,0 0 0 0 0,1-1 0 0 0,1-1 0 0 0,18-15-5605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3:32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13359 0 0,'0'0'7410'0'0,"-13"7"-3757"0"0,11-7-3438 0 0,-1 1-1 0 0,0 1 0 0 0,0-1 0 0 0,0 1 0 0 0,1-1 0 0 0,-1 1 0 0 0,0 0 0 0 0,1 0 0 0 0,-4 3 0 0 0,4-2-133 0 0,2-2-82 0 0,-1 0-1 0 0,1 0 0 0 0,-1-1 0 0 0,1 1 0 0 0,0 0 1 0 0,-1 0-1 0 0,1 0 0 0 0,0 1 0 0 0,0-1 0 0 0,0 0 1 0 0,0 0-1 0 0,0 0 0 0 0,0 0 0 0 0,0 0 0 0 0,0 0 0 0 0,0 0 1 0 0,0 0-1 0 0,1 2 0 0 0,0-1-33 0 0,-1 0-45 0 0,1-1-1331 0 0,13 21-3182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3:32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81 5983 0 0,'54'-56'1817'0'0,"-28"31"14250"0"0,-26 28-15786 0 0,0 3-150 0 0,-1 1-1 0 0,0 0 0 0 0,0 0 0 0 0,-1 0 0 0 0,-4 11 0 0 0,-18 37 201 0 0,8-18-136 0 0,-141 305 309 0 0,135-303-486 0 0,-47 98-57 0 0,68-135-407 0 0,16-12-10567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3:33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0 21711 0 0,'0'0'2600'0'0,"-7"6"-2104"0"0,2 1-357 0 0,-1 0 0 0 0,1 0 0 0 0,0 1 0 0 0,1 0 0 0 0,0 0 1 0 0,-6 15-1 0 0,-1 4-92 0 0,-3 2-44 0 0,-1 0 0 0 0,-1 0-1 0 0,-30 39 1 0 0,-40 42-3 0 0,85-110 0 0 0,1 0 0 0 0,0 0 0 0 0,0 0 0 0 0,0 0 0 0 0,-1 1 0 0 0,1-1 0 0 0,0 0 0 0 0,0 0 0 0 0,0 0 0 0 0,0 0 0 0 0,-1 1 0 0 0,1-1 0 0 0,0 0 0 0 0,0 0 0 0 0,0 0 0 0 0,0 1 0 0 0,0-1 0 0 0,0 0 0 0 0,0 0 0 0 0,0 0 0 0 0,-1 1 0 0 0,1-1 0 0 0,0 0 0 0 0,0 0 0 0 0,0 1 0 0 0,0-1 0 0 0,0 0 0 0 0,0 0 0 0 0,0 0 0 0 0,0 1 0 0 0,0-1 0 0 0,1 0 0 0 0,-1 0 0 0 0,0 1 0 0 0,0-1 0 0 0,0 0 0 0 0,0 0 0 0 0,0 0 0 0 0,0 1 0 0 0,0-1 0 0 0,0 0 0 0 0,1 0 0 0 0,-1 0 0 0 0,0 0 0 0 0,0 1 0 0 0,0-1 0 0 0,0 0 0 0 0,1 0 0 0 0,-1 0 0 0 0,0 0 0 0 0,0 0 0 0 0,0 1 0 0 0,1-1 0 0 0,-1 0 0 0 0,0 0 0 0 0,0 0 0 0 0,0 0 0 0 0,1 0 0 0 0,-1 0 0 0 0,0 0 0 0 0,0 0 0 0 0,1 0 0 0 0,-1 0 0 0 0,0 0 0 0 0,0 0 0 0 0,0 0 0 0 0,1 0 0 0 0,-1 0 0 0 0,0 0 0 0 0,9 0 7 0 0,0 1 1 0 0,-1-1-1 0 0,1-1 1 0 0,0 0-1 0 0,-1 0 0 0 0,1 0 1 0 0,10-4-1 0 0,-4 1-2 0 0,164-49 165 0 0,-104 28-124 0 0,-26 12-238 0 0,-47 13 0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22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0 485 1375 0 0,'1'2'107'0'0,"14"30"20775"0"0,-11-29-23195 0 0,-2-1 2931 0 0,30 5 1516 0 0,-28-7-2068 0 0,1 0 0 0 0,-1-1 0 0 0,0 1-1 0 0,0-1 1 0 0,1 0 0 0 0,-1-1 0 0 0,0 1 0 0 0,0-1-1 0 0,0 1 1 0 0,0-1 0 0 0,0 0 0 0 0,0-1 0 0 0,-1 1-1 0 0,1-1 1 0 0,-1 1 0 0 0,0-1 0 0 0,0 0 0 0 0,5-6-1 0 0,4-6 283 0 0,0 0 0 0 0,17-32-1 0 0,-25 40-245 0 0,26-46 451 0 0,26-42 395 0 0,-47 81-830 0 0,2 1-1 0 0,0 0 1 0 0,0 0-1 0 0,21-17 1 0 0,-18 19-95 0 0,1 1 0 0 0,0 1 0 0 0,0 0 0 0 0,1 1 0 0 0,20-7-1 0 0,88-24-36 0 0,-29 10 19 0 0,71-17-1457 0 0,-163 46 720 0 0,11-2-3484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3:33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13 4607 0 0,'4'-13'15522'0'0,"-1"18"-12800"0"0,-2 8-4882 0 0,-1-7 3642 0 0,-1 11-1172 0 0,0-1 0 0 0,-1 0 1 0 0,-1 0-1 0 0,-1 0 1 0 0,-6 19-1 0 0,-36 78 9 0 0,35-86-195 0 0,-156 351 685 0 0,158-359-771 0 0,-3 8 41 0 0,0 0 0 0 0,-14 57 0 0 0,24-69-66 0 0,4-4-13 0 0,-1-10-64 0 0,0 0 0 0 0,0 0-1 0 0,-1-1 1 0 0,1 1 0 0 0,0 0 0 0 0,0-1-1 0 0,0 1 1 0 0,0-1 0 0 0,-1 1 0 0 0,1-1-1 0 0,0 1 1 0 0,0-1 0 0 0,0 0 0 0 0,0 0-1 0 0,0 1 1 0 0,0-1 0 0 0,0 0 0 0 0,0 0-1 0 0,0 0 1 0 0,0 0 0 0 0,0 0 0 0 0,0 0-1 0 0,0 0 1 0 0,0-1 0 0 0,0 1 0 0 0,0 0-1 0 0,0 0 1 0 0,0-1 0 0 0,0 1 0 0 0,0-1-1 0 0,1 0 1 0 0,14-6-1096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3:34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22 8751 0 0,'1'-1'14083'0'0,"7"-2"-12209"0"0,0-1-1545 0 0,-1 1 0 0 0,0 0-1 0 0,1 0 1 0 0,10-2-1 0 0,-84 30-320 0 0,-10 0-287 0 0,-1-4 0 0 0,-1-3 0 0 0,-127 13 0 0 0,185-28 211 0 0,-22 5 0 0 0,18-3-100 0 0,23-4 84 0 0,1 3-114 0 0,0 1 176 0 0,1 0 0 0 0,0 0 1 0 0,0 0-1 0 0,0-1 0 0 0,0 1 0 0 0,1 0 0 0 0,0-1 0 0 0,0 1 0 0 0,0-1 0 0 0,3 5 0 0 0,4 8 5 0 0,-6-12 17 0 0,-1-2 0 0 0,-1-1 0 0 0,0 0 0 0 0,0 1 0 0 0,0-1 0 0 0,0 0 0 0 0,-1 1 0 0 0,1-1 0 0 0,-1 1 0 0 0,1-1 0 0 0,-1 1 0 0 0,0 3 0 0 0,0-3 1 0 0,0 1 0 0 0,0 0 0 0 0,-1-1 0 0 0,1 1 0 0 0,-1-1 0 0 0,0 1 0 0 0,1-1 1 0 0,-2 1-1 0 0,1-1 0 0 0,0 1 0 0 0,-1-1 0 0 0,0 0 0 0 0,-3 5 0 0 0,-3 3 8 0 0,-1-1 1 0 0,-14 15-1 0 0,16-19-5 0 0,0 2-1 0 0,0-1 1 0 0,1 1-1 0 0,0 0 1 0 0,-6 10-1 0 0,12-18-3 0 0,-1 0 0 0 0,1 1 0 0 0,0-1 0 0 0,0 0 0 0 0,0 0 0 0 0,0 1 0 0 0,0-1 0 0 0,0 0 0 0 0,0 1 0 0 0,-1-1 0 0 0,1 0 0 0 0,0 1 0 0 0,0-1 0 0 0,0 0 0 0 0,0 1 0 0 0,0-1 0 0 0,1 0 0 0 0,-1 0 0 0 0,0 1 0 0 0,0-1 0 0 0,0 0 0 0 0,0 1 0 0 0,0-1 0 0 0,0 0 0 0 0,0 1 0 0 0,1-1 0 0 0,-1 0 0 0 0,0 0 0 0 0,0 1 0 0 0,0-1 0 0 0,1 0 0 0 0,-1 0 0 0 0,0 0 0 0 0,0 1 0 0 0,0-1 0 0 0,1 0 0 0 0,-1 0 0 0 0,0 0 0 0 0,1 0 0 0 0,-1 1 0 0 0,0-1 0 0 0,0 0 0 0 0,1 0 0 0 0,-1 0 0 0 0,0 0 0 0 0,1 0 0 0 0,-1 0 0 0 0,0 0 0 0 0,1 0 0 0 0,-1 0 0 0 0,0 0 0 0 0,1 0 0 0 0,-1 0 0 0 0,0 0 0 0 0,1 0 0 0 0,-1 0 0 0 0,6 0 0 0 0,0 0 0 0 0,1 0 0 0 0,-1 0 0 0 0,0-1 0 0 0,0 0 0 0 0,8-2 0 0 0,38-14 0 0 0,-26 8 0 0 0,55-14 0 0 0,-68 20 0 0 0,-1 1 0 0 0,1 1 0 0 0,0 0 0 0 0,19 1 0 0 0,-22 1 13 0 0,0 0 0 0 0,0 1 0 0 0,-1 0 0 0 0,1 0 0 0 0,-1 1 0 0 0,0 0 0 0 0,1 0 0 0 0,10 7 0 0 0,-13-6-1 0 0,-1 1 1 0 0,1 0-1 0 0,-1 0 0 0 0,0 0 0 0 0,0 1 1 0 0,0-1-1 0 0,-1 2 0 0 0,0-1 1 0 0,0 0-1 0 0,5 11 0 0 0,-5-9 94 0 0,-1 0-1 0 0,0 0 1 0 0,0 0 0 0 0,-1 0-1 0 0,0 1 1 0 0,0 0 0 0 0,-1-1-1 0 0,0 1 1 0 0,-1 0 0 0 0,0 0-1 0 0,0 0 1 0 0,-1 0 0 0 0,0 0-1 0 0,0 0 1 0 0,-1 0-1 0 0,-3 13 1 0 0,0-7-1 0 0,-1 0-1 0 0,-1-1 0 0 0,0 1 1 0 0,-1-1-1 0 0,0-1 1 0 0,-1 0-1 0 0,-11 15 1 0 0,14-21-34 0 0,-1 0 1 0 0,0-1 0 0 0,0 0 0 0 0,0 0-1 0 0,-1 0 1 0 0,0-1 0 0 0,0 0 0 0 0,0 0-1 0 0,0-1 1 0 0,-1 0 0 0 0,0 0 0 0 0,0-1 0 0 0,0 0-1 0 0,-11 2 1 0 0,-21 1 92 0 0,0-2 1 0 0,-43-1-1 0 0,3-1-25 0 0,51 0-150 0 0,-41 3-78 0 0,62-4 73 0 0,1 1-1 0 0,-1-1 1 0 0,1 1-1 0 0,0 1 0 0 0,0-1 1 0 0,-13 8-1 0 0,14-5-163 0 0,19-3-4448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3:58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3223 0 0,'0'0'1656'0'0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3:59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3679 0 0,'1'-2'167'0'0,"0"-4"-74"0"0,0 2-79 0 0,0 0 0 0 0,0 0 1 0 0,-1 0-1 0 0,1 0 1 0 0,-1 0-1 0 0,-1-8 0 0 0,1 3-2147 0 0,1-17 17011 0 0,4 34-13848 0 0,119 320 429 0 0,-95-262-1247 0 0,3-2 0 0 0,76 113 0 0 0,-90-152-175 0 0,1-1 0 0 0,2 0 1 0 0,0-1-1 0 0,1-2 0 0 0,33 25 1 0 0,-43-37-23 0 0,1 0 0 0 0,0-1 0 0 0,0-1 1 0 0,1 0-1 0 0,0-1 0 0 0,0-1 0 0 0,1 0 1 0 0,-1 0-1 0 0,1-2 0 0 0,0 0 1 0 0,0-1-1 0 0,25 1 0 0 0,-37-3 12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3:59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762 0 5527 0 0,'-2'2'4974'0'0,"-54"68"686"0"0,-27 44-5216 0 0,33-44 406 0 0,21-30-595 0 0,-266 349 598 0 0,138-230-712 0 0,124-127-90 0 0,-22 28 768 0 0,54-59-444 0 0,4-1-380 0 0,1-1 1 0 0,-1 0-1 0 0,1-1 1 0 0,-1 1 0 0 0,0 0-1 0 0,1-1 1 0 0,-1 0-1 0 0,0 0 1 0 0,4-2 0 0 0,-1 0-127 0 0,21-14-862 0 0,0-5-317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4:00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116 139 10591 0 0,'-20'3'1226'0'0,"1"2"0"0"0,0 0 0 0 0,-31 13 0 0 0,48-17 24 0 0,-4 7 3147 0 0,14-5-4278 0 0,1-1 1 0 0,-1 0 0 0 0,1-1-1 0 0,-1 0 1 0 0,1 0 0 0 0,-1-1-1 0 0,1 0 1 0 0,15-2 0 0 0,76-17 533 0 0,-73 13-499 0 0,242-60 798 0 0,23-4-324 0 0,-147 48-638 0 0,-117 20-715 0 0,0 1 0 0 0,0 1-1 0 0,34 5 1 0 0,-44-2-771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4:00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2303 0 0,'0'0'17988'0'0,"2"-2"-17457"0"0,18-9-125 0 0,-1 2 1 0 0,1 0-1 0 0,0 1 0 0 0,32-7 1 0 0,-23 6-134 0 0,3 0-32 0 0,1 2-1 0 0,0 1 1 0 0,54-3 0 0 0,103 8 3 0 0,48-3-2437 0 0,-231 3 1855 0 0,0 1 1 0 0,1-2-1 0 0,-1 1 1 0 0,0-1-1 0 0,10-4 1 0 0,4-7-6290 0 0,-12 6 809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4:00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44 8751 0 0,'0'0'399'0'0,"2"-3"-4"0"0,14-23-237 0 0,2 12 6997 0 0,-16 15-6314 0 0,-1 1-778 0 0,-1-1-1 0 0,1 0 0 0 0,0 1 0 0 0,0-1 1 0 0,-1 1-1 0 0,1-1 0 0 0,-1 1 1 0 0,1-1-1 0 0,-1 1 0 0 0,0-1 0 0 0,1 1 1 0 0,-1-1-1 0 0,0 1 0 0 0,0-1 1 0 0,0 1-1 0 0,0 0 0 0 0,-1 1 1 0 0,-2 12 45 0 0,-1-1 1 0 0,0 1-1 0 0,-1-1 1 0 0,-10 20 0 0 0,-5 15 272 0 0,0 13 106 0 0,3 1 1 0 0,2 0 0 0 0,-9 95-1 0 0,6-13-189 0 0,6-60-250 0 0,-2 103 0 0 0,14-186-547 0 0,4 7-2178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4:01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11055 0 0,'0'0'1002'0'0,"0"-2"-592"0"0,1 0-86 0 0,0 0-1 0 0,0 1 0 0 0,1-1 1 0 0,-1 1-1 0 0,0-1 0 0 0,1 1 1 0 0,-1-1-1 0 0,0 1 0 0 0,1 0 1 0 0,-1 0-1 0 0,1 0 0 0 0,0 0 1 0 0,2-1-1 0 0,23-13 916 0 0,1 2 1 0 0,1 1 0 0 0,55-15-1 0 0,-54 20-828 0 0,0 2 1 0 0,0 1-1 0 0,0 1 0 0 0,0 1 1 0 0,1 2-1 0 0,59 7 0 0 0,-53-3-719 0 0,48-1 0 0 0,-68-2-520 0 0,7-1-5276 0 0,-8-2-1332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4:02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86 2759 0 0,'-8'-51'476'0'0,"2"16"9867"0"0,4 38-10203 0 0,-11 19 146 0 0,0 0 0 0 0,2 2 0 0 0,-16 46-1 0 0,-14 80 693 0 0,-1 36-98 0 0,-54 202-17 0 0,68-302-685 0 0,-43 92 0 0 0,25-77 15 0 0,32-66-169 0 0,11-20 24 0 0,5-4-66 0 0,-1-9-136 0 0,1-3-438 0 0,1 2 478 0 0,9-4-636 0 0,1-3 270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26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10 5527 0 0,'-8'-9'11383'0'0,"5"16"-7992"0"0,-9 24-2511 0 0,-5 14-911 0 0,-73 135 803 0 0,48-100-576 0 0,-164 274 149 0 0,52-127-585 0 0,153-226 242 0 0,3-2-2 0 0,7-7-10 0 0,11-13-73 0 0,39-61-1440 0 0,-32 44-1129 0 0,-8 10-3970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4:02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15 196 8751 0 0,'0'0'399'0'0,"-3"-1"-4"0"0,-9-2 8081 0 0,21 4-8162 0 0,-1 0 0 0 0,1-1 0 0 0,0 0 0 0 0,-1 0 0 0 0,13-3 0 0 0,-12 2-94 0 0,212-34 3169 0 0,-148 23-2893 0 0,16-2-367 0 0,-33 6 25 0 0,109-29 0 0 0,39-21-1221 0 0,-164 50 679 0 0,1 1 0 0 0,0 1-1 0 0,43 1 1 0 0,-83 5 66 0 0,0 0 0 0 0,0 0 0 0 0,-1 0-1 0 0,1 0 1 0 0,0 0 0 0 0,0 0 0 0 0,-1 0-1 0 0,1 1 1 0 0,0-1 0 0 0,0 0 0 0 0,-1 0 0 0 0,1 1-1 0 0,0-1 1 0 0,-1 0 0 0 0,2 1 0 0 0,0 1-1355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4:03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 5063 0 0,'0'0'12842'0'0,"0"2"-12525"0"0,1 2-238 0 0,-1-1 1 0 0,0 1-1 0 0,-1-1 1 0 0,1 1-1 0 0,-1-1 1 0 0,1 1-1 0 0,-1-1 1 0 0,0 0-1 0 0,-2 6 1 0 0,-18 31 315 0 0,7-14-194 0 0,-42 97 237 0 0,-9 20-188 0 0,57-127-205 0 0,-18 26 0 0 0,20-34-69 0 0,5-7-56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4:03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3 13991 0 0,'0'0'1268'0'0,"-1"0"-1041"0"0,1-1-215 0 0,-1 1 0 0 0,1 0 0 0 0,-1 0 0 0 0,1-1 0 0 0,-1 1 0 0 0,1 0 0 0 0,-1 0 0 0 0,1 0 0 0 0,-1 0 0 0 0,1 0 0 0 0,-1 0 0 0 0,1 0 0 0 0,-1-1-1 0 0,1 1 1 0 0,-1 1 0 0 0,1-1 0 0 0,-1 0 0 0 0,1 0 0 0 0,-1 0 0 0 0,1 0 0 0 0,-1 0 0 0 0,1 0 0 0 0,-1 0 0 0 0,1 1 0 0 0,0-1 0 0 0,-1 0 0 0 0,1 0 0 0 0,-1 1 0 0 0,1-1 0 0 0,-1 0 0 0 0,1 1 0 0 0,-1 0 0 0 0,0-1 76 0 0,-3 3 81 0 0,0 0 1 0 0,0-1 0 0 0,0 1 0 0 0,1 1 0 0 0,-1-1 0 0 0,1 0 0 0 0,-1 1 0 0 0,1 0 0 0 0,0 0-1 0 0,1 0 1 0 0,-1 0 0 0 0,-3 7 0 0 0,0 4 164 0 0,1 1 0 0 0,-6 27 0 0 0,4-11 9 0 0,6-27-300 0 0,-1 8-33 0 0,1-9-1 0 0,0 0 0 0 0,0 1 0 0 0,0-1 0 0 0,0 0 0 0 0,-1 0 0 0 0,1 0 0 0 0,-5 7 0 0 0,2-5-17 0 0,-4 7 8 0 0,0 0 0 0 0,4-3 15 0 0,3-8 57 0 0,3 0-45 0 0,-1-1 1 0 0,1 1-1 0 0,0-1 0 0 0,0 0 1 0 0,0 1-1 0 0,0-1 0 0 0,0 0 1 0 0,0-1-1 0 0,3 2 0 0 0,-2-1 20 0 0,-1 0-24 0 0,0-1-1 0 0,1 1 1 0 0,-1-1 0 0 0,0 0 0 0 0,1 0-1 0 0,-1 0 1 0 0,0 0 0 0 0,1 0 0 0 0,-1 0-1 0 0,1-1 1 0 0,2 0 0 0 0,2 0 33 0 0,1-1 8 0 0,0 0-1 0 0,0-1 0 0 0,0 0 1 0 0,12-5-1 0 0,-12 4-54 0 0,0 0-1 0 0,0 1 1 0 0,0 0 0 0 0,10-1-1 0 0,-8 1-12 0 0,1 0 0 0 0,-1 0 0 0 0,16-8 0 0 0,-7 3-477 0 0,-18 7 202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4:04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 6911 0 0,'-1'1'7931'0'0,"-1"1"-7655"0"0,-1-1-126 0 0,0 1 1 0 0,0 1-1 0 0,0-1 0 0 0,1 0 0 0 0,-1 1 1 0 0,1-1-1 0 0,0 1 0 0 0,-1 0 1 0 0,1-1-1 0 0,1 1 0 0 0,-1 0 0 0 0,0 1 1 0 0,-1 3-1 0 0,-22 67 947 0 0,-15 80-1 0 0,0 12-138 0 0,26-113-868 0 0,2-18 0 0 0,9-25-71 0 0,-1-1 0 0 0,1 1 0 0 0,1-1 0 0 0,0 1 1 0 0,0 0-1 0 0,1 0 0 0 0,0 11 0 0 0,1-19-648 0 0,0-1-246 0 0,3 7-48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4:04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9503 0 0,'0'0'7348'0'0,"1"1"-6894"0"0,66 40-28 0 0,37 27 624 0 0,-90-57-953 0 0,0 0 1 0 0,-2 0 0 0 0,1 1 0 0 0,-2 1-1 0 0,13 16 1 0 0,-21-24-114 0 0,0 0 0 0 0,0 0 1 0 0,0 0-1 0 0,-1 0 0 0 0,0 0 0 0 0,0 1 0 0 0,0-1 0 0 0,-1 0 0 0 0,0 1 0 0 0,1 8 1 0 0,-1-11 5 0 0,-1 1-1 0 0,0-1 1 0 0,-1 0 0 0 0,1 1 0 0 0,-1-1 0 0 0,1 0 0 0 0,-1 0 0 0 0,0 1 0 0 0,0-1 0 0 0,0 0 0 0 0,-1 0 0 0 0,1 0 0 0 0,-1 0 0 0 0,1 0 0 0 0,-1 0 0 0 0,0-1 0 0 0,0 1 0 0 0,-5 4 0 0 0,-11 8 15 0 0,0-2 0 0 0,-1 0-1 0 0,0-1 1 0 0,-1-1 0 0 0,0-1 0 0 0,0-1 0 0 0,-1-1 0 0 0,-1 0 0 0 0,1-2-1 0 0,-45 8 1 0 0,54-15-770 0 0,12 1 736 0 0,0 0 0 0 0,-1 0 0 0 0,1 0 1 0 0,0 0-1 0 0,0-1 0 0 0,0 1 0 0 0,0 0 0 0 0,0 0 0 0 0,0 0 0 0 0,0 0 1 0 0,0 0-1 0 0,0-1 0 0 0,-1 1 0 0 0,1 0 0 0 0,0 0 0 0 0,0 0 0 0 0,0 0 1 0 0,0-1-1 0 0,0 1 0 0 0,0 0 0 0 0,0 0 0 0 0,0 0 0 0 0,0 0 0 0 0,0-1 1 0 0,0 1-1 0 0,0 0 0 0 0,0 0 0 0 0,1 0 0 0 0,-1 0 0 0 0,0-1 0 0 0,0 1 1 0 0,0 0-1 0 0,0 0 0 0 0,7-9-978 0 0,4-3-8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4:05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9671 0 0,'0'0'10928'0'0,"0"2"-10874"0"0,-1 8 111 0 0,0 0 0 0 0,-1 0 0 0 0,0-1 0 0 0,0 1 0 0 0,-6 14 0 0 0,-8 38 285 0 0,15-61-516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4:0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20 6911 0 0,'0'0'623'0'0,"-1"-1"-514"0"0,-1 0 267 0 0,0 0-1 0 0,1-1 1 0 0,-1 1-1 0 0,0 0 0 0 0,0 0 1 0 0,0 1-1 0 0,0-1 1 0 0,-1 0-1 0 0,1 1 0 0 0,0-1 1 0 0,0 1-1 0 0,0-1 0 0 0,0 1 1 0 0,-1 0-1 0 0,1 0 1 0 0,0 0-1 0 0,0 0 0 0 0,0 1 1 0 0,-1-1-1 0 0,-1 1 1 0 0,-2 1 102 0 0,1 0 1 0 0,-1 1 0 0 0,1 0 0 0 0,0 0 0 0 0,-6 4 0 0 0,6-4-825 0 0,-10 6 357 0 0,1 1 0 0 0,0 0-1 0 0,1 1 1 0 0,0 1 0 0 0,0 0 0 0 0,1 0 0 0 0,1 2-1 0 0,-11 14 1 0 0,17-20 23 0 0,0 0-1 0 0,1 1 0 0 0,0-1 0 0 0,0 1 1 0 0,1 0-1 0 0,0 0 0 0 0,-2 11 1 0 0,4-17 7 0 0,0 1 1 0 0,1 0 0 0 0,0 0 0 0 0,0 0 0 0 0,0-1 0 0 0,0 1 0 0 0,0 0-1 0 0,1 0 1 0 0,0-1 0 0 0,0 1 0 0 0,0 0 0 0 0,0-1 0 0 0,0 1 0 0 0,1-1-1 0 0,0 1 1 0 0,-1-1 0 0 0,1 0 0 0 0,0 1 0 0 0,1-1 0 0 0,3 5 0 0 0,-2-6 46 0 0,-1 1 0 0 0,1-1 0 0 0,-1 1 0 0 0,1-1 0 0 0,0 0 0 0 0,0-1 0 0 0,0 1 0 0 0,0-1 0 0 0,0 1 0 0 0,7 0 0 0 0,4 1 340 0 0,24 0 0 0 0,-30-2-358 0 0,0-1 1 0 0,0 0-1 0 0,0-1 1 0 0,0 0-1 0 0,0-1 1 0 0,0 1-1 0 0,-1-2 1 0 0,1 1-1 0 0,0-1 1 0 0,-1-1-1 0 0,10-4 1 0 0,-13 5-31 0 0,1-1 1 0 0,-1 0-1 0 0,0 0 1 0 0,0 0-1 0 0,-1 0 1 0 0,1-1-1 0 0,-1 0 1 0 0,0 1-1 0 0,0-2 1 0 0,-1 1-1 0 0,1 0 1 0 0,-1-1-1 0 0,-1 1 1 0 0,1-1-1 0 0,-1 0 1 0 0,3-10-1 0 0,-2 0-275 0 0,-1 0 0 0 0,0 0 0 0 0,-2-1 0 0 0,0 1-1 0 0,0 0 1 0 0,-2 0 0 0 0,0 0 0 0 0,-1-1 0 0 0,0 2 0 0 0,-9-23 0 0 0,11 35-14 0 0,0 1 0 0 0,0-1 1 0 0,0 1-1 0 0,-1-1 0 0 0,1 1 1 0 0,-1 0-1 0 0,-3-4 0 0 0,-4 5-6024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4:06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36 146 9671 0 0,'0'0'2399'0'0,"-5"-9"3077"0"0,6 6-5334 0 0,0 0 0 0 0,0 1 0 0 0,0-1 1 0 0,0 1-1 0 0,0-1 0 0 0,1 1 0 0 0,-1-1 0 0 0,1 1 0 0 0,0 0 0 0 0,0 0 1 0 0,-1 0-1 0 0,2 0 0 0 0,-1 0 0 0 0,0 0 0 0 0,0 0 0 0 0,3-1 1 0 0,6-4 104 0 0,0 1 0 0 0,18-6 0 0 0,0-2 100 0 0,-2 1-60 0 0,1 1 0 0 0,0 1 0 0 0,30-7 0 0 0,-55 17-266 0 0,0 1 0 0 0,0-1 0 0 0,0 1 0 0 0,0-1 0 0 0,0 1 0 0 0,0 0 1 0 0,0 0-1 0 0,0 0 0 0 0,0 0 0 0 0,0 1 0 0 0,1-1 0 0 0,-1 1 0 0 0,-1 0 0 0 0,1 0 0 0 0,0 0 0 0 0,0 0 0 0 0,0 1 0 0 0,4 2 0 0 0,-5-2-9 0 0,0-1 0 0 0,0 1 0 0 0,-1 0 0 0 0,1-1 0 0 0,-1 1-1 0 0,1 0 1 0 0,-1 0 0 0 0,0 0 0 0 0,0 0 0 0 0,0 0 0 0 0,0 0 0 0 0,0 1 0 0 0,0-1 0 0 0,0 0 0 0 0,-1 0-1 0 0,1 1 1 0 0,-1-1 0 0 0,0 0 0 0 0,0 1 0 0 0,0-1 0 0 0,0 0 0 0 0,0 1 0 0 0,0-1 0 0 0,0 0 0 0 0,-2 3-1 0 0,0 3 7 0 0,0-1 0 0 0,-1 0-1 0 0,0 1 1 0 0,0-1 0 0 0,-1-1-1 0 0,0 1 1 0 0,0-1 0 0 0,-1 1-1 0 0,-7 8 1 0 0,-9 6 40 0 0,-26 22-1 0 0,24-22-29 0 0,-58 45-133 0 0,53-45 38 0 0,1 1 0 0 0,2 2 0 0 0,-26 28 0 0 0,48-49 67 0 0,2-3 0 0 0,0 1 0 0 0,0 0 0 0 0,0 0 0 0 0,1 0 0 0 0,-1 0 0 0 0,0 0 0 0 0,0 0 0 0 0,1 0 0 0 0,-1 0 0 0 0,1 0 0 0 0,-1 1 0 0 0,1-1 0 0 0,-1 2 0 0 0,-2 7 0 0 0,3 1 24 0 0,1-9 0 0 0,0-1-1 0 0,0 1 1 0 0,0 0 0 0 0,0 0-1 0 0,1-1 1 0 0,-1 1-1 0 0,0 0 1 0 0,1-1-1 0 0,0 1 1 0 0,-1-1 0 0 0,1 0-1 0 0,0 0 1 0 0,-1 1-1 0 0,1-1 1 0 0,0 0 0 0 0,0-1-1 0 0,0 1 1 0 0,2 1-1 0 0,4 1 9 0 0,0-1 0 0 0,-1 0 0 0 0,11 1 0 0 0,0-1 122 0 0,1-1-1 0 0,-1 0 0 0 0,1-2 1 0 0,31-5-1 0 0,72-20-525 0 0,-105 22 137 0 0,22-5-3075 0 0,-26 5 1812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4:0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47 9215 0 0,'2'-2'422'0'0,"34"-26"-211"0"0,-13 11 12387 0 0,-29 26-12304 0 0,-6 5-265 0 0,0-1 0 0 0,-1-1 0 0 0,-1 0-1 0 0,-18 13 1 0 0,5-7-23 0 0,-43 22-1 0 0,43-28-15 0 0,0-1 0 0 0,-48 13 0 0 0,-58 5-1584 0 0,122-26 1057 0 0,0 0-1 0 0,-18 8 1 0 0,16-5-143 0 0,12-6 314 0 0,1 11-1517 0 0,3-3 1886 0 0,-3-7 177 0 0,1 3-110 0 0,-2-1 1 0 0,1 1-1 0 0,0 0 1 0 0,0-1-1 0 0,-1 1 1 0 0,0 0-1 0 0,0-1 1 0 0,0 1 0 0 0,0-1-1 0 0,-1 0 1 0 0,-1 5-1 0 0,-12 17 402 0 0,0-1 0 0 0,-30 35 0 0 0,44-58 640 0 0,11 7-681 0 0,3-6-423 0 0,1-1 1 0 0,0 0-1 0 0,0-1 0 0 0,0 0 1 0 0,0-1-1 0 0,19-4 0 0 0,-12 2-208 0 0,40-1-1 0 0,-37 5 372 0 0,0 1 0 0 0,0 1 0 0 0,0 1 0 0 0,-1 1 0 0 0,1 1 0 0 0,-2 2 0 0 0,1 0-1 0 0,-1 1 1 0 0,0 1 0 0 0,32 20 0 0 0,-40-20 385 0 0,19 20 0 0 0,-31-27-503 0 0,0 1-1 0 0,0-1 0 0 0,0 1 1 0 0,-1-1-1 0 0,1 1 0 0 0,-1 0 1 0 0,0 0-1 0 0,0-1 0 0 0,-1 1 1 0 0,1 6-1 0 0,-1-7-40 0 0,0 0 1 0 0,0 0-1 0 0,0 0 0 0 0,0 0 1 0 0,-1 0-1 0 0,1 0 0 0 0,-1 0 0 0 0,0 0 1 0 0,0-1-1 0 0,0 1 0 0 0,0 0 1 0 0,-1 0-1 0 0,1-1 0 0 0,-1 1 0 0 0,1-1 1 0 0,-1 1-1 0 0,0-1 0 0 0,-3 3 1 0 0,2-1-7 0 0,-3 2 7 0 0,-1 0 0 0 0,1-1 0 0 0,-1 1 0 0 0,0-1 0 0 0,-1-1 0 0 0,1 0 0 0 0,-1 0 0 0 0,-13 6 0 0 0,-7-1-8 0 0,-33 8 1 0 0,20-8-30 0 0,-83 8 1 0 0,100-16 15 0 0,1 0 1 0 0,-1-2 0 0 0,0-1-1 0 0,1 0 1 0 0,-25-7-1 0 0,44 8-40 0 0,1 0 0 0 0,-1 0-1 0 0,1 0 1 0 0,0-1 0 0 0,-1 1-1 0 0,1-1 1 0 0,0 1 0 0 0,0-1 0 0 0,0 0-1 0 0,0 0 1 0 0,0-1 0 0 0,-3-2-1 0 0,5 3-148 0 0,-1 0 1 0 0,1 0-1 0 0,0 0 0 0 0,0 0 0 0 0,0 0 0 0 0,1 0 0 0 0,-1 0 0 0 0,0 0 0 0 0,1 0 0 0 0,-1 0 0 0 0,1 0 0 0 0,0-1 0 0 0,0 1 0 0 0,0 0 0 0 0,0 0 0 0 0,0 0 0 0 0,0-1 0 0 0,1 1 0 0 0,-1 0 0 0 0,2-4 0 0 0,3-8-1659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4:07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27 1839 0 0,'2'-10'10158'0'0,"-5"-7"1135"0"0,-2 24-11020 0 0,5-1-188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26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63 525 4143 0 0,'0'0'319'0'0,"1"-1"73"0"0,0 0-73 0 0,-1 0 0 0 0,0 1 0 0 0,1-1 0 0 0,-1 1 0 0 0,1-1 0 0 0,0 1 0 0 0,-1-1 0 0 0,1 1 1 0 0,-1-1-1 0 0,1 1 0 0 0,0 0 0 0 0,-1-1 0 0 0,1 1 0 0 0,0 0 0 0 0,-1-1 0 0 0,1 1 0 0 0,0 0 0 0 0,0 0 0 0 0,0-1 0 0 0,15 3 3048 0 0,2 2-4267 0 0,-16-3 2653 0 0,-3 1-1399 0 0,-4 6 104 0 0,4-6 44 0 0,-1-1 8 0 0,-1 0-443 0 0,0 0 0 0 0,0 0-1 0 0,0 0 1 0 0,-1 0 0 0 0,1-1-1 0 0,0 1 1 0 0,0-1 0 0 0,-1 0 0 0 0,1 0-1 0 0,0 0 1 0 0,0-1 0 0 0,-1 1-1 0 0,1-1 1 0 0,0 1 0 0 0,0-1-1 0 0,0 0 1 0 0,0 0 0 0 0,0-1 0 0 0,0 1-1 0 0,0-1 1 0 0,0 1 0 0 0,0-1-1 0 0,1 0 1 0 0,-1 0 0 0 0,1 0-1 0 0,-1 0 1 0 0,1-1 0 0 0,0 1 0 0 0,0-1-1 0 0,0 1 1 0 0,0-1 0 0 0,0 0-1 0 0,1 1 1 0 0,-1-1 0 0 0,1 0-1 0 0,0 0 1 0 0,0 0 0 0 0,0-1 0 0 0,-1-4-1 0 0,2 4-51 0 0,0 0 0 0 0,0 0 0 0 0,0 0-1 0 0,0 1 1 0 0,1-1 0 0 0,0 0 0 0 0,0 0 0 0 0,0 0-1 0 0,0 1 1 0 0,0-1 0 0 0,1 0 0 0 0,3-6 0 0 0,4-4 0 0 0,17-22 1 0 0,-20 29-20 0 0,22-25-67 0 0,1 1 1 0 0,50-40-1 0 0,-73 66 45 0 0,22-17-5 0 0,1 2-1 0 0,49-26 1 0 0,-57 35 27 0 0,15-9 139 0 0,2 2 1 0 0,0 1-1 0 0,1 2 0 0 0,1 1 0 0 0,0 3 0 0 0,1 1 0 0 0,0 2 0 0 0,0 2 1 0 0,1 1-1 0 0,48 2 0 0 0,-82 3-68 0 0,1 1-1 0 0,0-1 1 0 0,-1 2 0 0 0,1-1 0 0 0,-1 1-1 0 0,0 0 1 0 0,1 1 0 0 0,11 5 0 0 0,-18-6-60 0 0,0-1 1 0 0,1 0-1 0 0,-1 1 1 0 0,0-1-1 0 0,0 1 1 0 0,0 0-1 0 0,0 0 1 0 0,0 0-1 0 0,-1 0 1 0 0,1 0-1 0 0,0 0 1 0 0,-1 0-1 0 0,0 0 1 0 0,1 1-1 0 0,-1-1 1 0 0,0 0-1 0 0,0 1 1 0 0,0-1-1 0 0,-1 1 1 0 0,1 0-1 0 0,-1-1 1 0 0,1 1-1 0 0,-1-1 1 0 0,0 1-1 0 0,0 0 1 0 0,0-1-1 0 0,0 1 1 0 0,0 0-1 0 0,-1-1 1 0 0,-1 6-1 0 0,-1 1-7 0 0,0 1-1 0 0,-1-1 1 0 0,0 0 0 0 0,0 0-1 0 0,-1-1 1 0 0,0 1-1 0 0,-11 11 1 0 0,3-3 19 0 0,-2-2 0 0 0,-24 22 0 0 0,-180 135 55 0 0,187-149-107 0 0,-2-2 0 0 0,-41 20 0 0 0,-76 26-324 0 0,122-56 273 0 0,17-7 5 0 0,-22 11 1 0 0,32-13-30 0 0,4-3-1346 0 0,-1 1 1326 0 0,-1-1 0 0 0,1 1 0 0 0,0-1 1 0 0,0 1-1 0 0,0-1 0 0 0,0 1 1 0 0,0-1-1 0 0,0 1 0 0 0,1-2 0 0 0,2-2-227 0 0,3 0-1138 0 0,0 1 0 0 0,0 0-1 0 0,11-3 1 0 0,4 0-3882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4:08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35 8751 0 0,'2'-1'674'0'0,"5"-3"-887"0"0,0 0 1712 0 0,0 0 0 0 0,-1-1 0 0 0,8-6 5174 0 0,-17 10-6549 0 0,-1 0-1 0 0,1 0 1 0 0,-1 0 0 0 0,1 0-1 0 0,-1 1 1 0 0,1 0 0 0 0,-1-1-1 0 0,1 1 1 0 0,-1 0 0 0 0,0 1-1 0 0,-4 0 1 0 0,-3 1 90 0 0,-1 1 0 0 0,-11 4 0 0 0,-4 4-106 0 0,1 1-1 0 0,1 1 0 0 0,-40 28 0 0 0,14-9-37 0 0,-53 37-67 0 0,92-59-5 0 0,1-1 0 0 0,0 2 0 0 0,0-1 0 0 0,1 2 0 0 0,0-1 0 0 0,-9 16 0 0 0,17-24-22 0 0,1 0 0 0 0,-1-1-1 0 0,1 1 1 0 0,0 0-1 0 0,0 0 1 0 0,0-1-1 0 0,0 1 1 0 0,0 0-1 0 0,1 0 1 0 0,-1 0-1 0 0,1 0 1 0 0,0 0-1 0 0,0 0 1 0 0,0 0-1 0 0,0 0 1 0 0,1 0 0 0 0,-1 0-1 0 0,1 0 1 0 0,1 4-1 0 0,-2-5-142 0 0,2-2-22 0 0,4 3 119 0 0,1-2 0 0 0,-1 1 0 0 0,0-1 0 0 0,1 0 0 0 0,-1 0 0 0 0,1 0-1 0 0,-1-1 1 0 0,8-1 0 0 0,22 3-83 0 0,3 4 4 0 0,0 2-1 0 0,52 19 1 0 0,-11-4 187 0 0,13 4 948 0 0,-87-25-860 0 0,0 1 0 0 0,-1 0 0 0 0,1 0-1 0 0,8 6 1 0 0,-12-7-93 0 0,1 0 0 0 0,-1 0-1 0 0,1 0 1 0 0,-1 0 0 0 0,0 0 0 0 0,1 1-1 0 0,-1 0 1 0 0,0-1 0 0 0,-1 1 0 0 0,3 4-1 0 0,-2-2-19 0 0,0 0-1 0 0,0 1 1 0 0,-1-1-1 0 0,0 0 1 0 0,0 0-1 0 0,-1 1 1 0 0,1-1-1 0 0,-1 0 0 0 0,0 1 1 0 0,-2 7-1 0 0,1-2-2 0 0,1-7-10 0 0,0 2 0 0 0,-1-1 0 0 0,0 1 0 0 0,0 0 0 0 0,0-1 0 0 0,-1 1 0 0 0,0-1 0 0 0,0 0 0 0 0,-4 8 0 0 0,5-11 13 0 0,-1 1-1 0 0,1-1 1 0 0,-1 0-1 0 0,0 0 1 0 0,1 0-1 0 0,-1 0 1 0 0,0 0 0 0 0,0 0-1 0 0,0 0 1 0 0,-1-1-1 0 0,1 1 1 0 0,0-1-1 0 0,-1 0 1 0 0,1 1-1 0 0,0-1 1 0 0,-1 0-1 0 0,0 0 1 0 0,1-1 0 0 0,-5 2-1 0 0,-5 0 112 0 0,-1-1 0 0 0,-24 1 0 0 0,21-2-75 0 0,-201 13 427 0 0,160-9-424 0 0,33-2-47 0 0,-38 1 30 0 0,56-3-32 0 0,0-1 0 0 0,0 1 0 0 0,0-1 0 0 0,0-1 0 0 0,0 1 0 0 0,0-1 0 0 0,-10-4 0 0 0,10 3-15 0 0,5 2-49 0 0,2-1-224 0 0,0 0 159 0 0,0 0 0 0 0,1 0 0 0 0,-1 0 0 0 0,0 1 0 0 0,1-1 0 0 0,2-2 0 0 0,14-10-2333 0 0,-4 8-2960 0 0,0 0-1151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4:08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96 119 7831 0 0,'-33'14'690'0'0,"-3"3"946"0"0,34-16-1257 0 0,0 1 0 0 0,-1 0 0 0 0,1-1 0 0 0,0 1-1 0 0,0 0 1 0 0,0 0 0 0 0,0 0 0 0 0,0 1 0 0 0,0-1 0 0 0,1 0-1 0 0,-2 3 1 0 0,2-3 505 0 0,1-1-762 0 0,0 1 0 0 0,0-1-1 0 0,0 0 1 0 0,0 0 0 0 0,0 1-1 0 0,1-1 1 0 0,-1 0 0 0 0,1 0 0 0 0,-1 0-1 0 0,1 0 1 0 0,-1 0 0 0 0,1 1-1 0 0,-1-1 1 0 0,1 0 0 0 0,0 0-1 0 0,0 0 1 0 0,-1-1 0 0 0,1 1-1 0 0,1 1 1 0 0,0 0 10 0 0,1-1 0 0 0,-1 0 0 0 0,0 1 0 0 0,1-1 0 0 0,-1 0 0 0 0,1 0 0 0 0,-1 0 0 0 0,5 0 0 0 0,5 1 166 0 0,-1-1 0 0 0,0 0 0 0 0,16-1 0 0 0,-25 0-204 0 0,52-4 651 0 0,0-1-1 0 0,53-14 0 0 0,104-33 34 0 0,-39 9-408 0 0,291-37-364 0 0,-432 74-171 0 0,-7 1-868 0 0,-8 3-3122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4:09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0 439 5063 0 0,'0'0'5683'0'0,"1"1"-4670"0"0,5 7-401 0 0,0 1-1 0 0,-1 0 0 0 0,0 0 0 0 0,-1 0 0 0 0,0 1 1 0 0,4 13-1 0 0,13 65 1145 0 0,-16-65-1384 0 0,10 53 525 0 0,24 96-355 0 0,-10-68-457 0 0,-28-102-66 0 0,-1-1 0 0 0,0 0 0 0 0,0 0 1 0 0,1 0-1 0 0,-1 0 0 0 0,0-1 0 0 0,1 1 0 0 0,-1 0 0 0 0,1 0 1 0 0,-1 0-1 0 0,1 0 0 0 0,-1 0 0 0 0,1 0 0 0 0,0-1 0 0 0,0 1 1 0 0,-1 0-1 0 0,1 0 0 0 0,0-1 0 0 0,0 1 0 0 0,0-1 1 0 0,-1 1-1 0 0,1-1 0 0 0,0 1 0 0 0,0-1 0 0 0,0 1 0 0 0,0-1 1 0 0,0 0-1 0 0,0 0 0 0 0,0 1 0 0 0,0-1 0 0 0,0 0 0 0 0,2 0 1 0 0,-1-1 16 0 0,0 1 0 0 0,0-1 1 0 0,0 1-1 0 0,1-1 1 0 0,-1 0-1 0 0,0 0 1 0 0,0 0-1 0 0,0 0 0 0 0,-1 0 1 0 0,1-1-1 0 0,0 1 1 0 0,0 0-1 0 0,2-3 1 0 0,5-8 122 0 0,0 0 1 0 0,-1 0 0 0 0,0-1 0 0 0,0 0 0 0 0,-2 0 0 0 0,8-20 0 0 0,-4 10 14 0 0,8-22 15 0 0,-2 0 0 0 0,15-70 0 0 0,8-99-273 0 0,-4 16-646 0 0,-13 73-107 0 0,-22 125 835 0 0,1 0 0 0 0,-1 0 0 0 0,0 0 0 0 0,1 0 0 0 0,-1 0 0 0 0,1 0 0 0 0,-1 0 0 0 0,0 0 0 0 0,1 0 0 0 0,-1 0 0 0 0,0 0 0 0 0,1 0 0 0 0,-1 1-1 0 0,0-1 1 0 0,1 0 0 0 0,-1 0 0 0 0,0 0 0 0 0,1 0 0 0 0,-1 1 0 0 0,0-1 0 0 0,1 0 0 0 0,-1 0 0 0 0,0 1 0 0 0,0-1 0 0 0,1 0 0 0 0,8 7 62 0 0,14 20 66 0 0,-19-22-100 0 0,0 1 0 0 0,0-1 0 0 0,0-1 0 0 0,1 1 0 0 0,-1-1 0 0 0,1 0 0 0 0,11 7 0 0 0,-5-5 53 0 0,0-2-1 0 0,1 1 1 0 0,-1-2-1 0 0,1 0 1 0 0,0 0-1 0 0,-1-1 1 0 0,1 0-1 0 0,1-1 1 0 0,-1 0 0 0 0,0-1-1 0 0,20-2 1 0 0,10-4 427 0 0,80-22 1 0 0,-29-1-56 0 0,106-48 0 0 0,-24 7-85 0 0,-169 67-382 0 0,0 1 1 0 0,0 0-1 0 0,0 1 0 0 0,0 0 0 0 0,11-1 0 0 0,-14 2-73 0 0,-3 2-1394 0 0,-1 0 558 0 0,1 1-1 0 0,0-1 0 0 0,0 0 1 0 0,-1 1-1 0 0,1-1 0 0 0,-3 5 1 0 0,-3 5-6161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4:10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71 10591 0 0,'0'0'6091'0'0,"0"3"-4528"0"0,-10 23-1144 0 0,-1-1 0 0 0,-1 0 0 0 0,-27 40 0 0 0,-18 37 551 0 0,33-52-327 0 0,23-48-58 0 0,2-3-564 0 0,0 1-1 0 0,0-1 1 0 0,0 1-1 0 0,-1-1 1 0 0,1 1-1 0 0,0-1 1 0 0,0 0 0 0 0,0 1-1 0 0,-1-1 1 0 0,1 0-1 0 0,0 0 1 0 0,0-1-1 0 0,1 0 32 0 0,78-92 954 0 0,-50 57-957 0 0,2 1 0 0 0,61-54 0 0 0,-85 83-60 0 0,72-52-89 0 0,-73 54 89 0 0,1 1 1 0 0,0 0-1 0 0,0 0 1 0 0,0 0 0 0 0,1 1-1 0 0,-1 1 1 0 0,1-1-1 0 0,15-1 1 0 0,-21 4 14 0 0,13-1-27 0 0,-8 5-18 0 0,4 4 105 0 0,-10-6-54 0 0,0 0-1 0 0,0-1 1 0 0,0 1 0 0 0,0 0 0 0 0,-1 0 0 0 0,1 0-1 0 0,0 0 1 0 0,-1 1 0 0 0,0-1 0 0 0,1 0 0 0 0,-1 1 0 0 0,0-1-1 0 0,1 5 1 0 0,1 1-10 0 0,-1 1 0 0 0,2 13 0 0 0,5 40 0 0 0,-3-27 0 0 0,2 60 0 0 0,-8-86 0 0 0,0-3 0 0 0,0-1 0 0 0,0 0 0 0 0,1 1 0 0 0,-1-1 0 0 0,1 0 0 0 0,1 0 0 0 0,-1 0 0 0 0,3 5 0 0 0,5 11 11 0 0,-1-13 42 0 0,-3-6-39 0 0,0 1 0 0 0,0-1 0 0 0,0 0 0 0 0,0-1 0 0 0,0 1 0 0 0,0-1 0 0 0,8 1 0 0 0,40 2 29 0 0,-40-4-17 0 0,16 2-54 0 0,0-3-1 0 0,40-4 1 0 0,-46 1-1897 0 0,37-11 1 0 0,-38 8 589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4:11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88 5815 0 0,'0'0'527'0'0,"-2"1"-432"0"0,-55 25 4163 0 0,56-26-4197 0 0,1 0 0 0 0,-1 1 1 0 0,1-1-1 0 0,0 0 0 0 0,-6 7 5873 0 0,12-6-5772 0 0,1 0 1 0 0,0-1-1 0 0,0 0 0 0 0,0 0 0 0 0,0 0 0 0 0,-1-1 1 0 0,1 0-1 0 0,0 0 0 0 0,7-3 0 0 0,11-4 265 0 0,26-12 0 0 0,-16 5-167 0 0,19-7-164 0 0,38-14 1 0 0,-79 32-235 0 0,0 0 1 0 0,0 1 0 0 0,0 1 0 0 0,0 0 0 0 0,15 0 0 0 0,-25 2-1082 0 0,8 9-2028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4:12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85 6447 0 0,'-2'1'499'0'0,"-19"14"-158"0"0,1 3 8330 0 0,22-17-8002 0 0,3 0-423 0 0,0 0 1 0 0,0 0-1 0 0,0 0 0 0 0,0-1 0 0 0,0 0 0 0 0,0 0 0 0 0,0 0 0 0 0,0 0 0 0 0,0-1 1 0 0,5-1-1 0 0,55-16 1465 0 0,-52 14-1379 0 0,196-52 2185 0 0,-34 16-2284 0 0,-170 39-269 0 0,0 0 0 0 0,1 1 0 0 0,-1-1 0 0 0,8 2 0 0 0,13-1-2934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4:27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619 217 3223 0 0,'0'0'6900'0'0,"0"-7"-712"0"0,-1 8-5948 0 0,0 0-1 0 0,0 0 1 0 0,0 1-1 0 0,0-1 0 0 0,0 0 1 0 0,-1-1-1 0 0,1 1 1 0 0,0 0-1 0 0,-3 1 1 0 0,-2 2 96 0 0,-44 45 1337 0 0,48-48-1357 0 0,2-7-270 0 0,0 1 1 0 0,0-1-1 0 0,1 0 0 0 0,-1 1 0 0 0,1-1 0 0 0,1 1 0 0 0,-1 0 1 0 0,1-1-1 0 0,-1 1 0 0 0,2 0 0 0 0,-1 0 0 0 0,0 0 0 0 0,1 0 1 0 0,0 0-1 0 0,4-4 0 0 0,3-2-3 0 0,0 0 1 0 0,1 1-1 0 0,1 0 1 0 0,-1 1-1 0 0,2 1 1 0 0,-1-1 0 0 0,21-9-1 0 0,101-36-98 0 0,-108 44 79 0 0,-7 3 42 0 0,1 0 0 0 0,-1 1-1 0 0,1 1 1 0 0,0 1 0 0 0,29-2 0 0 0,-44 5-25 0 0,0 1-1 0 0,0 1 1 0 0,1-1 0 0 0,-1 1-1 0 0,0 0 1 0 0,0 0 0 0 0,0 0 0 0 0,-1 1-1 0 0,1 0 1 0 0,0 0 0 0 0,-1 0-1 0 0,6 4 1 0 0,-9-5-34 0 0,1 0 1 0 0,-1 1-1 0 0,0-1 0 0 0,0 1 1 0 0,0-1-1 0 0,0 1 0 0 0,0 0 1 0 0,0-1-1 0 0,0 1 0 0 0,-1 0 1 0 0,1 0-1 0 0,-1-1 0 0 0,1 1 1 0 0,-1 0-1 0 0,1 0 0 0 0,-1 0 1 0 0,0 0-1 0 0,0 3 0 0 0,0-1 3 0 0,-1 0 0 0 0,1 0-1 0 0,-1 0 1 0 0,0 0 0 0 0,0 0-1 0 0,-3 8 1 0 0,-1-1 1 0 0,-1-1 0 0 0,-1 1 0 0 0,0-1 0 0 0,0 0 0 0 0,-16 15 0 0 0,3-5 15 0 0,-32 24-1 0 0,-66 32-107 0 0,32-22 17 0 0,2 7-3 0 0,40-28 12 0 0,-51 29-1 0 0,12-9 18 0 0,23-13 14 0 0,51-34 25 0 0,-23 12-16 0 0,1 3 0 0 0,1 0 0 0 0,-37 35 0 0 0,46-37 5 0 0,-16 27-106 0 0,24-31 27 0 0,6-6-6 0 0,-1 0-1 0 0,0-1 0 0 0,-1 0 1 0 0,0-1-1 0 0,-10 7 1 0 0,17-12 27 0 0,0-1-175 0 0,-28 18-44 0 0,26-17 210 0 0,-5 2-12 0 0,5-3 2 0 0,-5-2 20 0 0,1-9 54 0 0,4-3 14 0 0,4 4 0 0 0,1 0 0 0 0,0 0 0 0 0,0 0 0 0 0,0 0 0 0 0,1 0 0 0 0,6-15 0 0 0,-4 9 0 0 0,19-51 3 0 0,-15 47-24 0 0,-1-1 0 0 0,9-40 0 0 0,-16 58 13 0 0,1-4-22 0 0,0 0-1 0 0,0 0 1 0 0,0 1 0 0 0,1-1 0 0 0,0 0-1 0 0,4-9 1 0 0,-5 14 28 0 0,0 0 0 0 0,0 0 0 0 0,-1 0 0 0 0,1 0 0 0 0,0 0 0 0 0,0 0 1 0 0,0 0-1 0 0,0 0 0 0 0,0 0 0 0 0,0 0 0 0 0,0 1 0 0 0,1-1 0 0 0,-1 0 0 0 0,0 1 0 0 0,0-1 0 0 0,3 0 0 0 0,0 0-18 0 0,-1-1 20 0 0,1 1 0 0 0,0 0 1 0 0,0-1-1 0 0,0 2 0 0 0,0-1 1 0 0,0 0-1 0 0,0 1 0 0 0,1-1 0 0 0,-1 1 1 0 0,0 0-1 0 0,0 1 0 0 0,0-1 1 0 0,8 3-1 0 0,4 2 108 0 0,-13-1-86 0 0,0-1 5 0 0,2 2 44 0 0,0 0 0 0 0,0 0 1 0 0,-1 1-1 0 0,0-1 0 0 0,1 1 0 0 0,-2 0 0 0 0,7 12 0 0 0,14 48 638 0 0,-20-55-607 0 0,-3-5-15 0 0,10 9-75 0 0,0-2 42 0 0,-6-11-52 0 0,-2-1 7 0 0,4 3 47 0 0,0-1 0 0 0,0 0-1 0 0,0-1 1 0 0,1 0 0 0 0,-1 0 0 0 0,0 0-1 0 0,1-1 1 0 0,0 0 0 0 0,10 0 0 0 0,9-2 295 0 0,35-4-1 0 0,-41 3-198 0 0,37-7-18 0 0,0-2-1 0 0,70-23 1 0 0,-105 29-123 0 0,-21 5 15 0 0,5 20-3531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4:27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5983 0 0,'0'0'16419'0'0,"1"2"-16158"0"0,-2 2-177 0 0,1 1 0 0 0,0 0 0 0 0,-1-1 0 0 0,0 1 0 0 0,0-1 0 0 0,0 1 0 0 0,-1-1 0 0 0,1 1 0 0 0,-1-1 0 0 0,-4 7 0 0 0,-2 6 1728 0 0,10-17-1668 0 0,0 0-99 0 0,0-1-20 0 0,1 1 0 0 0,-1-1-1 0 0,0 0 1 0 0,0 1-1 0 0,0-1 1 0 0,1 0 0 0 0,-1 0-1 0 0,0-1 1 0 0,0 1 0 0 0,-1 0-1 0 0,1-1 1 0 0,2-1-1 0 0,-3 2-80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4:28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47 6447 0 0,'1'-1'298'0'0,"7"-6"235"0"0,25-18-458 0 0,-5 13 12566 0 0,-28 11-12519 0 0,1 1 0 0 0,-1 0 0 0 0,1 0-1 0 0,-1 0 1 0 0,1 0 0 0 0,0 0-1 0 0,-1-1 1 0 0,1 1 0 0 0,-1 0 0 0 0,1 0-1 0 0,0 1 1 0 0,-1-1 0 0 0,1 0-1 0 0,-1 0 1 0 0,2 0 0 0 0,-1 1-93 0 0,0 0 0 0 0,-1 0 0 0 0,1 0 0 0 0,0 0-1 0 0,-1 0 1 0 0,1 0 0 0 0,0 0 0 0 0,-1 0 0 0 0,0 0 0 0 0,1 0 0 0 0,-1 0 0 0 0,1 0 0 0 0,-1 0 0 0 0,0 0 0 0 0,0 0 0 0 0,0 0 0 0 0,0 1 0 0 0,0-1-1 0 0,0 0 1 0 0,0 0 0 0 0,0 0 0 0 0,0 0 0 0 0,0 0 0 0 0,-1 0 0 0 0,1 1 0 0 0,0-1 0 0 0,-1 0 0 0 0,1 0 0 0 0,-1 0 0 0 0,1 0 0 0 0,-2 2-1 0 0,-3 4-22 0 0,0 1 0 0 0,0-1 0 0 0,-8 8-1 0 0,6-6 24 0 0,-33 35-41 0 0,-3-2 0 0 0,-84 67 0 0 0,-27 24-768 0 0,142-121 681 0 0,1-1 18 0 0,0 0 0 0 0,1 0-1 0 0,-11 18 1 0 0,16-20 81 0 0,3-2 12 0 0,2-4 28 0 0,0-1 0 0 0,1 1-1 0 0,-1-1 1 0 0,0 1 0 0 0,1-1-1 0 0,0 1 1 0 0,0-1 0 0 0,-1 0-1 0 0,1 1 1 0 0,1-1 0 0 0,-1 0-1 0 0,2 3 1 0 0,0-1 70 0 0,0 0 0 0 0,1 0 0 0 0,-1 0 0 0 0,1-1 0 0 0,0 1 0 0 0,0-1 0 0 0,0 0 0 0 0,0 0-1 0 0,1 0 1 0 0,7 3 0 0 0,5 1 436 0 0,28 9 0 0 0,-36-13-428 0 0,16 3 124 0 0,0 0 0 0 0,0-1 0 0 0,34 1 0 0 0,76-2 415 0 0,-131-4-645 0 0,20 0 32 0 0,0-1-1 0 0,-1-2 1 0 0,26-4-1 0 0,-38 4-68 0 0,-1 1 1 0 0,-1-1-1 0 0,1-1 1 0 0,0 0-1 0 0,-1-1 0 0 0,0 1 1 0 0,0-2-1 0 0,0 1 1 0 0,12-11-1 0 0,-4 1-125 0 0,0-1 0 0 0,0-1 0 0 0,-2 0 0 0 0,0-1-1 0 0,-1-1 1 0 0,-1 0 0 0 0,-1-1 0 0 0,0 0 0 0 0,15-40 0 0 0,-25 56 51 0 0,-1 0 0 0 0,0 0 0 0 0,0 0 0 0 0,0 0 0 0 0,-1 0 0 0 0,1 0 0 0 0,-1 0 0 0 0,0 0 0 0 0,0 0-1 0 0,-2-7 1 0 0,2 9 78 0 0,0 1 0 0 0,-1-1 0 0 0,0 1 0 0 0,1-1 0 0 0,-1 0 0 0 0,0 1 0 0 0,0-1 0 0 0,0 1 0 0 0,0 0 0 0 0,0-1 0 0 0,0 1 0 0 0,0 0 0 0 0,0-1 0 0 0,-1 1 0 0 0,1 0 0 0 0,0 0 0 0 0,-1 0 0 0 0,1 0 0 0 0,-1 0 0 0 0,1 1 0 0 0,-1-1 0 0 0,1 0 0 0 0,-1 1 0 0 0,0-1 0 0 0,1 1 0 0 0,-1-1 0 0 0,-2 1 0 0 0,-8-2 6 0 0,1 1 0 0 0,0 0-1 0 0,-1 0 1 0 0,1 2-1 0 0,-1-1 1 0 0,1 1-1 0 0,-1 1 1 0 0,-15 4-1 0 0,21-4 20 0 0,1 0-1 0 0,-1 0 1 0 0,1 1-1 0 0,0-1 1 0 0,0 1-1 0 0,0 1 1 0 0,1-1 0 0 0,-1 1-1 0 0,1-1 1 0 0,-1 1-1 0 0,1 0 1 0 0,0 1-1 0 0,1-1 1 0 0,-1 1-1 0 0,1 0 1 0 0,0 0-1 0 0,0 0 1 0 0,-3 9-1 0 0,3-9 38 0 0,1 1-1 0 0,0 0 1 0 0,1 0-1 0 0,-1 0 0 0 0,1 0 1 0 0,0 0-1 0 0,1 0 0 0 0,-1 0 1 0 0,1 1-1 0 0,2 9 1 0 0,-1-9-2 0 0,1 0 0 0 0,0-1 1 0 0,0 1-1 0 0,0-1 0 0 0,1 1 1 0 0,0-1-1 0 0,1 0 1 0 0,-1 0-1 0 0,1 0 0 0 0,8 8 1 0 0,-2-5-3431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4:28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44 16847 0 0,'5'-6'403'0'0,"0"0"0"0"0,0 0-1 0 0,1 1 1 0 0,0 0 0 0 0,0 0-1 0 0,8-5 5441 0 0,-12 10-5649 0 0,8 4-23 0 0,-9-4-169 0 0,-1 1 1 0 0,1-1-1 0 0,-1 0 0 0 0,1 0 1 0 0,-1 1-1 0 0,1-1 0 0 0,0 0 1 0 0,-1 0-1 0 0,1 1 0 0 0,-1-1 0 0 0,0 1 1 0 0,1-1-1 0 0,-1 0 0 0 0,1 1 1 0 0,-1-1-1 0 0,0 1 0 0 0,1-1 0 0 0,-1 1 1 0 0,0-1-1 0 0,1 1 0 0 0,-1-1 1 0 0,0 1-1 0 0,0 0 0 0 0,0-1 1 0 0,1 1-1 0 0,-1-1 0 0 0,0 1 0 0 0,0 0 1 0 0,0 0-1 0 0,0 1 1 0 0,1 6-3 0 0,0-1 0 0 0,-1 1 0 0 0,0-1 0 0 0,0 1 0 0 0,-1-1 0 0 0,0 1 0 0 0,0-1 0 0 0,0 1 0 0 0,-1-1 0 0 0,-1 1 0 0 0,-4 10 0 0 0,-5 8 0 0 0,-26 41 0 0 0,32-57 0 0 0,-14 19 0 0 0,-2 0 0 0 0,-1-2 0 0 0,-42 40 0 0 0,48-50 0 0 0,17-17 0 0 0,0 0 0 0 0,-1 0 0 0 0,1 0 0 0 0,0 0 0 0 0,0 1 0 0 0,0-1 0 0 0,0 0 0 0 0,0 0 0 0 0,-1 0 0 0 0,1 0 0 0 0,0 1 0 0 0,0-1 0 0 0,0 0 0 0 0,0 0 0 0 0,0 0-1 0 0,0 0 1 0 0,0 1 0 0 0,0-1 0 0 0,0 0 0 0 0,-1 0 0 0 0,1 0 0 0 0,0 1 0 0 0,0-1 0 0 0,0 0 0 0 0,0 0 0 0 0,0 0 0 0 0,0 1 0 0 0,0-1 0 0 0,0 0 0 0 0,0 0 0 0 0,1 0 0 0 0,-1 1 0 0 0,0-1 0 0 0,0 0 0 0 0,0 0 0 0 0,0 0 0 0 0,0 0 0 0 0,0 1 0 0 0,0-1 0 0 0,0 0 0 0 0,0 0-1 0 0,1 0 1 0 0,-1 0 0 0 0,0 0 0 0 0,0 1 0 0 0,0-1 0 0 0,0 0 0 0 0,1 0 0 0 0,-1 0 0 0 0,0 0 0 0 0,0 0 0 0 0,0 0 0 0 0,0 0 0 0 0,1 0 0 0 0,-1 0 0 0 0,0 1 0 0 0,0-1 0 0 0,0 0 0 0 0,1 0 0 0 0,-1 0 0 0 0,0 0 0 0 0,0 0 0 0 0,0 0 0 0 0,1 0 0 0 0,-1 0 0 0 0,0-1-1 0 0,15 2 11 0 0,-15-1-6 0 0,16-2 14 0 0,-1 0 1 0 0,0-1-1 0 0,0 0 1 0 0,0-1 0 0 0,0-1-1 0 0,19-9 1 0 0,-3 2 21 0 0,6-2-15 0 0,-12 4 6 0 0,0 1 0 0 0,1 1 0 0 0,0 1 0 0 0,0 1 0 0 0,34-2 0 0 0,-50 7-7592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26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81 500 12151 0 0,'0'0'2242'0'0,"-2"0"-1206"0"0,-3 1-411 0 0,0-1 0 0 0,0 0 1 0 0,1-1-1 0 0,-1 1 1 0 0,0-1-1 0 0,0 0 1 0 0,1 0-1 0 0,-1 0 0 0 0,0-1 1 0 0,1 0-1 0 0,-1 0 1 0 0,-4-3-1 0 0,7 4 174 0 0,1-1-591 0 0,0 0-177 0 0,-1 0 1 0 0,1 0 0 0 0,0-1-1 0 0,0 1 1 0 0,0 0 0 0 0,1 0-1 0 0,-1-1 1 0 0,0 1 0 0 0,1-1-1 0 0,0 1 1 0 0,-1-1-1 0 0,1 1 1 0 0,0 0 0 0 0,0-1-1 0 0,1 1 1 0 0,-1-1 0 0 0,0 1-1 0 0,1-1 1 0 0,-1 1 0 0 0,1 0-1 0 0,0-1 1 0 0,0 1 0 0 0,0 0-1 0 0,0 0 1 0 0,2-3-1 0 0,6-9-10 0 0,0 1 0 0 0,2 0 0 0 0,18-19 0 0 0,41-32 48 0 0,-60 54-67 0 0,44-34-33 0 0,1 3 0 0 0,78-44 0 0 0,-90 61-595 0 0,2 2-1 0 0,64-23 1 0 0,-100 42-76 0 0,1 1-1 0 0,0-1 1 0 0,16-1-1 0 0,9 5-4767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4:29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0 7367 0 0,'0'2'9231'0'0,"-11"95"-4174"0"0,-40 125-2504 0 0,-19-5-1965 0 0,57-176-512 0 0,-10 22-9 0 0,11-33-58 0 0,2 0 1 0 0,-12 52-1 0 0,21-74-5 0 0,0 0 0 0 0,1-1-1 0 0,-1 1 1 0 0,2 0 0 0 0,-1-1-1 0 0,1 1 1 0 0,0 0 0 0 0,0-1-1 0 0,1 1 1 0 0,0-1 0 0 0,1 1-1 0 0,3 7 1 0 0,-6-14-87 0 0,2 14 131 0 0,-2-9-2562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4:29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3679 0 0,'1'1'7770'0'0,"1"3"-7034"0"0,1-1 0 0 0,0 0 0 0 0,0 0 1 0 0,1 0-1 0 0,-1 0 0 0 0,0-1 0 0 0,1 1 1 0 0,0-1-1 0 0,-1 0 0 0 0,6 2 1 0 0,-4-2-458 0 0,0-1 1 0 0,0 1-1 0 0,0-1 1 0 0,0-1-1 0 0,0 1 1 0 0,0-1-1 0 0,0 0 1 0 0,0 0 0 0 0,5-1-1 0 0,75-8 981 0 0,106-25 0 0 0,9-9-628 0 0,-199 43-632 0 0,49-11 168 0 0,-1 0-1561 0 0,-17 6-7174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4:30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0 10135 0 0,'-2'0'778'0'0,"0"0"-578"0"0,0 0 1 0 0,1 0 0 0 0,-1 0-1 0 0,0 1 1 0 0,0-1-1 0 0,0 0 1 0 0,0 1 0 0 0,1 0-1 0 0,-1-1 1 0 0,0 1 0 0 0,1 0-1 0 0,-1 0 1 0 0,0 0 0 0 0,1 0-1 0 0,-1 0 1 0 0,1 0-1 0 0,-1 0 1 0 0,1 0 0 0 0,0 1-1 0 0,-1-1 1 0 0,1 0 0 0 0,0 1-1 0 0,0-1 1 0 0,0 1 0 0 0,0 0-1 0 0,0-1 1 0 0,1 1-1 0 0,-1 0 1 0 0,0-1 0 0 0,0 3-1 0 0,-1 4 76 0 0,1 0 0 0 0,0 0 0 0 0,0 0 0 0 0,1 0 0 0 0,0 10 0 0 0,0-8 63 0 0,3 70 1168 0 0,-1-44-919 0 0,-2 0 1 0 0,-6 63-1 0 0,-23 16-323 0 0,0-4-98 0 0,29-107-160 0 0,-1 1 1 0 0,1-1-1 0 0,0 0 0 0 0,0 1 0 0 0,1 5 1 0 0,1 25-10 0 0,-2-33-123 0 0,-2 14-5618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4:30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3679 0 0,'0'0'167'0'0,"2"0"-7"0"0,4 3 899 0 0,1-1 0 0 0,0 0 1 0 0,-1 0-1 0 0,1 0 0 0 0,0-1 0 0 0,0 0 0 0 0,0-1 1 0 0,0 1-1 0 0,13-2 0 0 0,8-2 2317 0 0,30-8-1 0 0,-38 7-3630 0 0,247-61 4248 0 0,-131 29-2753 0 0,-126 34-1414 0 0,1 1 1 0 0,14-1-1 0 0,1-1-181 0 0,-25 6-580 0 0,0-1 0 0 0,0 0 0 0 0,0 0 0 0 0,-1 1 0 0 0,1-1 0 0 0,-1 0 0 0 0,0 4 0 0 0,-1 5-6797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4:45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318 274 2303 0 0,'-8'6'18984'0'0,"8"-8"-18935"0"0,0 0 1 0 0,0 0-1 0 0,0 0 0 0 0,0 1 0 0 0,1-1 0 0 0,-1 0 1 0 0,1 0-1 0 0,-1 0 0 0 0,1 1 0 0 0,-1-1 0 0 0,1 0 1 0 0,0 1-1 0 0,0-1 0 0 0,0 1 0 0 0,0-1 0 0 0,0 1 1 0 0,2-3-1 0 0,26-26 165 0 0,-24 25-173 0 0,27-24 18 0 0,1 1-1 0 0,57-36 1 0 0,-64 47 59 0 0,2 2 0 0 0,0 1 0 0 0,1 1 0 0 0,37-11 0 0 0,-60 23-57 0 0,-1-1 1 0 0,0 1 0 0 0,1 0-1 0 0,-1 0 1 0 0,1 0 0 0 0,0 1-1 0 0,10 0 1 0 0,-6 4 78 0 0,-9-2-136 0 0,0-1 0 0 0,0 1 1 0 0,-1-1-1 0 0,1 0 0 0 0,0 1 0 0 0,-1-1 0 0 0,1 1 0 0 0,-1-1 1 0 0,1 1-1 0 0,-1 0 0 0 0,0-1 0 0 0,0 1 0 0 0,1-1 0 0 0,-1 1 1 0 0,0 0-1 0 0,-1-1 0 0 0,1 1 0 0 0,0 0 0 0 0,0-1 0 0 0,-2 3 1 0 0,1 3 28 0 0,-1 0 0 0 0,0 0 0 0 0,-5 8 0 0 0,-3 5-6 0 0,-2 0-1 0 0,0 0 1 0 0,-19 22-1 0 0,-50 50-307 0 0,48-56 95 0 0,-6 3-144 0 0,-1-2-1 0 0,-64 47 1 0 0,-16-8 3 0 0,-4 2 214 0 0,90-52 113 0 0,-72 50 0 0 0,142-97 64 0 0,-25 14 35 0 0,0 1 1 0 0,0 0-1 0 0,0 0 0 0 0,1 1 0 0 0,0 1 1 0 0,0 0-1 0 0,0 1 0 0 0,0 0 0 0 0,1 0 1 0 0,-1 2-1 0 0,17-1 0 0 0,14 1 777 0 0,82 11 1 0 0,-124-10-878 0 0,19 2 61 0 0,1 1-29 0 0,1-1 1 0 0,0-1-1 0 0,0-1 1 0 0,30-3-1 0 0,-21-2-54 0 0,-29 5-94 0 0,9 19-1560 0 0,-10-16 1465 0 0,0 0-12 0 0,1 2-3241 0 0,1 2 1575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4:45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15575 0 0,'0'0'712'0'0,"8"-4"236"0"0,40-16 1110 0 0,-46 19-942 0 0,-1 1-975 0 0,0 1 1 0 0,0-1-1 0 0,0 0 1 0 0,0 1-1 0 0,-1-1 1 0 0,1 1-1 0 0,0-1 1 0 0,0 1 0 0 0,0-1-1 0 0,0 1 1 0 0,0-1-1 0 0,-1 1 1 0 0,1 0-1 0 0,0-1 1 0 0,-1 1-1 0 0,1 0 1 0 0,0 0-1 0 0,-1 0 1 0 0,1-1 0 0 0,-1 1-1 0 0,1 0 1 0 0,-1 0-1 0 0,0 0 1 0 0,1 0-1 0 0,-1 0 1 0 0,0 0-1 0 0,0 0 1 0 0,0 0 0 0 0,1 0-1 0 0,-1 0 1 0 0,0 1-1 0 0,0 4-106 0 0,1 1-1 0 0,-1-1 1 0 0,-1 12-1 0 0,1-16-32 0 0,-2 7 38 0 0,-4 8 2 0 0,-8 9-316 0 0,13-24 54 0 0,-3 3-183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4:45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8 4607 0 0,'5'-8'18308'0'0,"-3"10"-18257"0"0,-1 0-1 0 0,1-1 0 0 0,-1 1 1 0 0,0 0-1 0 0,1-1 0 0 0,-1 1 1 0 0,0 0-1 0 0,0 0 1 0 0,0 0-1 0 0,0 0 0 0 0,-1 0 1 0 0,1 1-1 0 0,0-1 0 0 0,-1 0 1 0 0,0 0-1 0 0,1 0 1 0 0,-1 1-1 0 0,0-1 0 0 0,0 0 1 0 0,-1 3-1 0 0,0 6 40 0 0,-1 0-1 0 0,0 0 0 0 0,-4 10 1 0 0,3-9-22 0 0,-12 32 71 0 0,-1 0 0 0 0,-40 74 0 0 0,21-48-148 0 0,-13 22-808 0 0,48-91 103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4:46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17 6447 0 0,'13'-16'15052'0'0,"-14"17"-14508"0"0,-32 67 762 0 0,-47 87-1043 0 0,70-139-260 0 0,-2 0 0 0 0,0 0 0 0 0,-1-2 0 0 0,-28 26 0 0 0,-3 3 68 0 0,44-41-29 0 0,2 5-31 0 0,5-1-11 0 0,1-3 52 0 0,0 0 0 0 0,0 0 1 0 0,0 0-1 0 0,0-1 0 0 0,0-1 0 0 0,16 2 0 0 0,1-1 160 0 0,27-3-1 0 0,-28-1-122 0 0,1-2 0 0 0,-1-1 0 0 0,0-1-1 0 0,26-10 1 0 0,-16 5-49 0 0,-19 7-2848 0 0,2-16-5800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4:46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 13559 0 0,'0'0'7630'0'0,"1"1"-7292"0"0,1 1-284 0 0,0 1 1 0 0,0-1-1 0 0,-1 1 0 0 0,1 0 1 0 0,-1 0-1 0 0,1 0 0 0 0,-1-1 1 0 0,0 1-1 0 0,-1 0 0 0 0,1 0 0 0 0,0 1 1 0 0,-1-1-1 0 0,0 0 0 0 0,1 0 1 0 0,-1 0-1 0 0,-1 0 0 0 0,1 0 0 0 0,0 0 1 0 0,-1 0-1 0 0,-1 6 0 0 0,-2 7 89 0 0,-1 0 1 0 0,-11 25-1 0 0,13-33-73 0 0,-73 144 718 0 0,39-82-384 0 0,22-40-256 0 0,-40 83 427 0 0,47-95-512 0 0,2 1-1 0 0,0 0 0 0 0,0 0 1 0 0,-2 25-1 0 0,7-37 17 0 0,1 0 0 0 0,0 0 0 0 0,0 0 0 0 0,0 0 0 0 0,1-1 0 0 0,0 1 0 0 0,3 9-1 0 0,-3-14-192 0 0,-1 1-1 0 0,1-1 0 0 0,0 0 1 0 0,1 1-1 0 0,-1-1 0 0 0,0 0 0 0 0,1 0 1 0 0,-1 0-1 0 0,1 0 0 0 0,2 2 0 0 0,-3-3-303 0 0,1 0-1 0 0,-1 0 1 0 0,0 0-1 0 0,1 0 1 0 0,-1-1-1 0 0,1 1 1 0 0,-1 0-1 0 0,1-1 1 0 0,0 1-1 0 0,-1-1 1 0 0,1 0-1 0 0,0 1 1 0 0,-1-1-1 0 0,1 0 1 0 0,0 0-1 0 0,2 0 1 0 0,9-2-7184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4:47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40 7831 0 0,'18'-14'192'0'0,"-13"10"729"0"0,1 1 0 0 0,-1-1 0 0 0,0 1-1 0 0,7-3 1 0 0,-9 5 286 0 0,-1 0 1 0 0,1 0-1 0 0,0 0 0 0 0,0 1 0 0 0,0-1 0 0 0,0 1 0 0 0,5 0 1872 0 0,1 7-2199 0 0,-8-6-879 0 0,-1 0-1 0 0,1 0 1 0 0,-1 0-1 0 0,0 0 1 0 0,0 1-1 0 0,1-1 0 0 0,-1 0 1 0 0,0 0-1 0 0,0 0 1 0 0,0 0-1 0 0,0 1 0 0 0,0-1 1 0 0,-1 0-1 0 0,1 0 1 0 0,0 0-1 0 0,0 0 1 0 0,-1 0-1 0 0,1 1 0 0 0,-1-1 1 0 0,1 0-1 0 0,-1 0 1 0 0,1 0-1 0 0,-1 0 0 0 0,0 0 1 0 0,0 0-1 0 0,-1 1 1 0 0,0 1-2 0 0,-2 2 1 0 0,-1-1 0 0 0,1 1 0 0 0,-1-1 0 0 0,0 1 0 0 0,-1-1 0 0 0,-9 6 0 0 0,-39 16 0 0 0,30-16 0 0 0,6-1-2 0 0,-87 41-210 0 0,-157 51-1 0 0,253-98 119 0 0,1-1 0 0 0,-1 0-1 0 0,0-1 1 0 0,0 0 0 0 0,-17 0-1 0 0,24-1 56 0 0,0 0-1 0 0,0-1 1 0 0,0 1 0 0 0,0 0-1 0 0,0-1 1 0 0,0 0-1 0 0,0 1 1 0 0,0-1 0 0 0,0 0-1 0 0,0 0 1 0 0,1 0-1 0 0,-1 0 1 0 0,-2-2 0 0 0,3 1-3 0 0,0 1 1 0 0,0 0 0 0 0,0 0-1 0 0,0-1 1 0 0,0 1 0 0 0,1-1-1 0 0,-1 1 1 0 0,0-1 0 0 0,1 1 0 0 0,-1-1-1 0 0,1 1 1 0 0,0-1 0 0 0,0 1-1 0 0,-1-1 1 0 0,1 1 0 0 0,0-1-1 0 0,0 0 1 0 0,0 1 0 0 0,1-1-1 0 0,-1-1 1 0 0,1-3-131 0 0,1 1-1 0 0,-1-1 0 0 0,1 1 1 0 0,1-1-1 0 0,-1 1 1 0 0,0 0-1 0 0,1 0 0 0 0,0 0 1 0 0,6-7-1 0 0,5-4-595 0 0,17-17-1 0 0,-27 28 612 0 0,-2 4-65 0 0,-4 2 160 0 0,0-1 99 0 0,0 1-1 0 0,0 0 0 0 0,1-1 0 0 0,-1 1 0 0 0,0 0 1 0 0,1 0-1 0 0,-4 3 0 0 0,0-1 30 0 0,-18 12 137 0 0,1 1 1 0 0,0 1-1 0 0,-27 28 0 0 0,-52 65 550 0 0,99-108-735 0 0,-2 2 70 0 0,0 0-1 0 0,1 0 1 0 0,-1 1-1 0 0,1 0 1 0 0,0 0-1 0 0,0 0 0 0 0,0 0 1 0 0,1 0-1 0 0,0 1 1 0 0,0-1-1 0 0,0 1 1 0 0,1-1-1 0 0,-1 1 1 0 0,1 6-1 0 0,1-8-7 0 0,1-1 0 0 0,0 0 0 0 0,0 0-1 0 0,1 0 1 0 0,-1 0 0 0 0,0 0 0 0 0,1 0-1 0 0,0 0 1 0 0,0 0 0 0 0,0 0 0 0 0,0-1 0 0 0,0 1-1 0 0,0-1 1 0 0,1 1 0 0 0,3 1 0 0 0,3 6 143 0 0,-2-4-159 0 0,1 0-1 0 0,-1 0 1 0 0,1-1-1 0 0,0 0 1 0 0,0-1 0 0 0,17 7-1 0 0,-24-10-60 0 0,3 0 1 0 0,0 1-1 0 0,-1-1 1 0 0,1 0 0 0 0,0-1-1 0 0,0 1 1 0 0,0-1-1 0 0,0 0 1 0 0,-1 0-1 0 0,1 0 1 0 0,0 0 0 0 0,6-2-1 0 0,5-1 16 0 0,23-9 0 0 0,-22 7-16 0 0,5-2-21 0 0,0 1 0 0 0,1 1 0 0 0,37-5 0 0 0,-52 10 16 0 0,0 0-1 0 0,0 0 0 0 0,-1 0 0 0 0,1 1 0 0 0,0 0 0 0 0,-1 0 0 0 0,1 1 0 0 0,0 0 0 0 0,-1 0 0 0 0,0 1 0 0 0,1-1 0 0 0,-1 1 0 0 0,0 1 1 0 0,-1-1-1 0 0,1 1 0 0 0,8 7 0 0 0,-7-5 79 0 0,0 1 1 0 0,0 1-1 0 0,0-1 1 0 0,-1 1-1 0 0,0 0 1 0 0,0 1-1 0 0,-1 0 1 0 0,0-1 0 0 0,-1 2-1 0 0,0-1 1 0 0,3 11-1 0 0,-5-15-21 0 0,-1 0-1 0 0,0 0 0 0 0,-1 1 1 0 0,1-1-1 0 0,-1 0 1 0 0,0 0-1 0 0,0 0 1 0 0,0 1-1 0 0,-1-1 1 0 0,0 0-1 0 0,0 0 1 0 0,0 0-1 0 0,-1 0 1 0 0,0 0-1 0 0,0 0 0 0 0,0 0 1 0 0,0-1-1 0 0,-1 1 1 0 0,0-1-1 0 0,0 0 1 0 0,0 1-1 0 0,0-1 1 0 0,-5 4-1 0 0,-7 4 31 0 0,0-1 1 0 0,0 0-1 0 0,-1-1 0 0 0,-1-1 1 0 0,-29 13-1 0 0,19-11 16 0 0,0 0 0 0 0,-48 10 1 0 0,57-17-70 0 0,0-1 1 0 0,0-1 0 0 0,0-1 0 0 0,0 0-1 0 0,-28-3 1 0 0,39 1-55 0 0,-1 0 1 0 0,1-1-1 0 0,0 1 0 0 0,0-1 0 0 0,0-1 1 0 0,0 0-1 0 0,0 0 0 0 0,1 0 0 0 0,-1-1 1 0 0,1 1-1 0 0,0-2 0 0 0,0 1 0 0 0,0-1 1 0 0,1 0-1 0 0,-7-6 0 0 0,12 10-159 0 0,9-4-4870 0 0,-1 3 3267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27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0 13271 0 0,'0'0'6404'0'0,"-2"3"-5662"0"0,-20 17 190 0 0,-42 28 0 0 0,-4 4-663 0 0,41-28-131 0 0,0 0 0 0 0,-24 32 0 0 0,42-45-84 0 0,0 0-1 0 0,1 1 0 0 0,1 0 1 0 0,0 0-1 0 0,0 0 0 0 0,1 1 1 0 0,1 0-1 0 0,-5 19 0 0 0,9-28-45 0 0,0-1 0 0 0,0 0 0 0 0,1 0 0 0 0,0 1 0 0 0,-1-1 0 0 0,1 0 0 0 0,0 0 0 0 0,1 1 0 0 0,-1-1 0 0 0,1 0 0 0 0,-1 0 0 0 0,1 1 0 0 0,0-1 0 0 0,0 0 0 0 0,0 0 0 0 0,1 0 0 0 0,-1 0 0 0 0,4 4 0 0 0,-3-4 6 0 0,1 0 0 0 0,-1-1 1 0 0,1 1-1 0 0,0-1 0 0 0,0 0 0 0 0,1 0 1 0 0,-1 0-1 0 0,0 0 0 0 0,1 0 1 0 0,-1-1-1 0 0,1 1 0 0 0,-1-1 1 0 0,1 0-1 0 0,0 0 0 0 0,6 1 0 0 0,1-1 35 0 0,0-1-1 0 0,0 1 1 0 0,0-1 0 0 0,0-1-1 0 0,0 0 1 0 0,0-1-1 0 0,0 0 1 0 0,0-1-1 0 0,-1 0 1 0 0,15-6-1 0 0,-4 0 7 0 0,-1-1-1 0 0,0-1 1 0 0,0-1 0 0 0,17-15-1 0 0,-32 24-41 0 0,-1-2 0 0 0,0 1 0 0 0,0 0 0 0 0,0-1 1 0 0,0 0-1 0 0,0 0 0 0 0,-1 0 0 0 0,0 0 0 0 0,0 0 0 0 0,-1-1 0 0 0,1 1 0 0 0,-1-1 0 0 0,0 0 0 0 0,-1 0 0 0 0,1 0 0 0 0,-1 0 0 0 0,-1 0 1 0 0,1 0-1 0 0,-1 0 0 0 0,0 0 0 0 0,0 0 0 0 0,-2-9 0 0 0,0 1-56 0 0,0 1 1 0 0,-1-1 0 0 0,-1 1-1 0 0,-1-1 1 0 0,0 1-1 0 0,0 0 1 0 0,-1 1-1 0 0,-13-21 1 0 0,17 30-150 0 0,0 0-1 0 0,0 0 1 0 0,0-1 0 0 0,0 1 0 0 0,1-1 0 0 0,-2-7-1 0 0,3 11 63 0 0,0-1 0 0 0,0 1-1 0 0,0-1 1 0 0,0 0 0 0 0,0 1 0 0 0,0-1-1 0 0,0 1 1 0 0,0-1 0 0 0,0 1-1 0 0,1-1 1 0 0,-1 1 0 0 0,0-1-1 0 0,0 1 1 0 0,1-1 0 0 0,-1 1-1 0 0,0-1 1 0 0,1 1 0 0 0,-1 0-1 0 0,1-1 1 0 0,0-1-747 0 0,8-7-6397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4:48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62 6447 0 0,'44'-33'1392'0'0,"2"5"9982"0"0,-52 37-10522 0 0,-17 19-402 0 0,-1-2 0 0 0,-1 0 0 0 0,-39 30 1 0 0,-18 18-344 0 0,7 3-101 0 0,-84 111 1 0 0,128-145-8 0 0,1 1 1 0 0,3 1-1 0 0,1 2 1 0 0,-31 81-1 0 0,48-102 108 0 0,1 0 0 0 0,1 0 0 0 0,1 0 0 0 0,-3 36 0 0 0,8-46-27 0 0,1-1 0 0 0,0 1-1 0 0,1 0 1 0 0,1-1 0 0 0,1 1 0 0 0,0-1 0 0 0,0 0 0 0 0,12 28-1 0 0,-3-16 207 0 0,1 0 0 0 0,1 0-1 0 0,1-1 1 0 0,2-1 0 0 0,0 0-1 0 0,2-1 1 0 0,24 24 0 0 0,84 74 1495 0 0,-123-117-1727 0 0,13 10 964 0 0,-15-14-1014 0 0,0 1-1 0 0,1-1 0 0 0,-1 1 1 0 0,1-1-1 0 0,-1 0 1 0 0,1 0-1 0 0,-1 0 1 0 0,5 1-1 0 0,21 7 41 0 0,-27-8-18 0 0,-5-12-8075 0 0,0-2 6356 0 0,3 10-10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4:50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74 3223 0 0,'0'0'5619'0'0,"2"-11"-1964"0"0,0 5-3015 0 0,1-1 0 0 0,-1 1 0 0 0,1-1 0 0 0,0 1 1 0 0,1 0-1 0 0,4-6 0 0 0,-1 0 2212 0 0,-11 24-2664 0 0,-6 15 103 0 0,-2-1 0 0 0,-23 38 0 0 0,21-39-196 0 0,0 0-1 0 0,-16 44 1 0 0,-52 163-92 0 0,52-150 58 0 0,24-66 504 0 0,7-13-2225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4:51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9 1839 0 0,'7'-8'19739'0'0,"-8"19"-16485"0"0,-4 11-6483 0 0,2-13 4965 0 0,-34 85-1464 0 0,36-93-368 0 0,12-6-4770 0 0,1-2-2040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4:51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98 8751 0 0,'9'-6'724'0'0,"25"-16"-352"0"0,-10 11 10960 0 0,-27 11-11282 0 0,0 1 0 0 0,0 0-1 0 0,1 0 1 0 0,-1 0 0 0 0,1 1-1 0 0,-1-1 1 0 0,1 0 0 0 0,-1 1-1 0 0,1 0 1 0 0,-4 3 0 0 0,0 0-33 0 0,-14 10-17 0 0,1 1 0 0 0,0 0 0 0 0,2 2 0 0 0,-23 28 0 0 0,33-38 4 0 0,1 2 0 0 0,0-1 1 0 0,0 1-1 0 0,1-1 0 0 0,0 1 0 0 0,1 1 0 0 0,0-1 0 0 0,-3 14 0 0 0,6-20 23 0 0,0 0 0 0 0,1 0 0 0 0,-1 0-1 0 0,1 0 1 0 0,0 0 0 0 0,0 0 0 0 0,0 0 0 0 0,1 0-1 0 0,-1 0 1 0 0,1 0 0 0 0,0 0 0 0 0,0-1-1 0 0,0 1 1 0 0,1 0 0 0 0,-1 0 0 0 0,1-1-1 0 0,0 1 1 0 0,0-1 0 0 0,0 0 0 0 0,1 1 0 0 0,-1-1-1 0 0,1 0 1 0 0,0 0 0 0 0,0-1 0 0 0,0 1-1 0 0,3 2 1 0 0,-2-2 14 0 0,1-1 0 0 0,-1 0 1 0 0,1 0-1 0 0,-1-1 0 0 0,1 1 0 0 0,-1-1 0 0 0,1 0 0 0 0,0 0 0 0 0,0 0 1 0 0,5 0-1 0 0,-1-1 34 0 0,1 0 1 0 0,0 0 0 0 0,-1-1-1 0 0,11-2 1 0 0,-7 0-53 0 0,0 0 0 0 0,0-1 0 0 0,-1 0 0 0 0,0-1 0 0 0,0-1 0 0 0,0 0 0 0 0,-1 0 1 0 0,1-1-1 0 0,-2-1 0 0 0,1 1 0 0 0,-1-2 0 0 0,0 0 0 0 0,-1 0 0 0 0,0 0 0 0 0,0-1 0 0 0,-1-1 0 0 0,0 1 0 0 0,-1-2 1 0 0,-1 1-1 0 0,1 0 0 0 0,-2-1 0 0 0,0 0 0 0 0,0-1 0 0 0,5-23 0 0 0,-6 20-106 0 0,-1-1 1 0 0,2-26-1 0 0,-5 38 60 0 0,0 0-1 0 0,0 0 1 0 0,-1 0-1 0 0,1 0 1 0 0,-1 0 0 0 0,0 0-1 0 0,0 0 1 0 0,-1 0-1 0 0,1 1 1 0 0,-1-1-1 0 0,0 0 1 0 0,-1 1 0 0 0,-2-6-1 0 0,3 8-16 0 0,-1 0 0 0 0,1 0-1 0 0,0 0 1 0 0,-1 0 0 0 0,1 0 0 0 0,-1 1-1 0 0,0-1 1 0 0,0 1 0 0 0,1 0 0 0 0,-1-1-1 0 0,0 1 1 0 0,0 1 0 0 0,0-1-1 0 0,0 0 1 0 0,0 1 0 0 0,0-1 0 0 0,-1 1-1 0 0,1 0 1 0 0,0 0 0 0 0,0 0 0 0 0,0 1-1 0 0,-5 0 1 0 0,-3 1-39 0 0,0 0-1 0 0,1 1 1 0 0,-1 0 0 0 0,-19 10-1 0 0,25-11 46 0 0,0 0-1 0 0,0 1 0 0 0,0 0 0 0 0,0 0 0 0 0,1 0 1 0 0,0 1-1 0 0,-1 0 0 0 0,-3 5 0 0 0,7-8-153 0 0,6 11-1132 0 0,-3-10 948 0 0,-1 0 1 0 0,1 0-1 0 0,0 0 0 0 0,-1 0 0 0 0,1 0 0 0 0,4 3 0 0 0,7 3-4242 0 0,1-4-1001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4:51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189 172 4607 0 0,'0'0'208'0'0,"-9"0"32"0"0,8 0 325 0 0,0 0-1 0 0,0-1 1 0 0,0 1-1 0 0,0 0 1 0 0,0 0-1 0 0,-1 0 1 0 0,1-1-1 0 0,0 1 1 0 0,0-1-1 0 0,0 1 1 0 0,0-1-1 0 0,0 1 1 0 0,0-1-1 0 0,0 1 0 0 0,0-1 1 0 0,0 0-1 0 0,0 0 1 0 0,1 1-1 0 0,-1-1 1 0 0,0 0-1 0 0,-1-2 1 0 0,2 2-353 0 0,-1 0 0 0 0,1-1-1 0 0,0 1 1 0 0,-1 0 0 0 0,1-1 0 0 0,0 1 0 0 0,0 0 0 0 0,0-1 0 0 0,0 1 0 0 0,0-1 0 0 0,0 1 0 0 0,0 0-1 0 0,1-1 1 0 0,-1 1 0 0 0,1-2 0 0 0,1-2-123 0 0,0 1 0 0 0,0 0-1 0 0,0-1 1 0 0,1 1 0 0 0,0 0-1 0 0,-1 0 1 0 0,1 1 0 0 0,1-1-1 0 0,4-4 1 0 0,10-4 85 0 0,1 0-1 0 0,1 1 0 0 0,-1 1 0 0 0,2 0 1 0 0,36-10-1 0 0,-49 17-129 0 0,0 0 0 0 0,1 0 0 0 0,-1 1 0 0 0,0 1 0 0 0,1-1 0 0 0,0 1 0 0 0,-1 1 0 0 0,1-1 0 0 0,8 2 0 0 0,-16-1-31 0 0,0 1 0 0 0,0-1-1 0 0,0 1 1 0 0,0-1 0 0 0,0 1-1 0 0,0 0 1 0 0,0-1 0 0 0,0 1 0 0 0,0 0-1 0 0,0-1 1 0 0,-1 1 0 0 0,1 0-1 0 0,0 0 1 0 0,-1 0 0 0 0,1 0 0 0 0,0 0-1 0 0,-1 0 1 0 0,1 0 0 0 0,-1 0-1 0 0,0 0 1 0 0,1 0 0 0 0,-1 0-1 0 0,1 2 1 0 0,3 23 94 0 0,-4-19-101 0 0,-1-1-1 0 0,1 1 1 0 0,-1 0 0 0 0,-1-1-1 0 0,1 1 1 0 0,-1-1-1 0 0,0 1 1 0 0,-3 6 0 0 0,-27 49 65 0 0,29-57-64 0 0,-3 6 1 0 0,0 0 0 0 0,-1 0-1 0 0,-1 0 1 0 0,0-1-1 0 0,-1 0 1 0 0,1-1-1 0 0,-2 0 1 0 0,1 0-1 0 0,-1-1 1 0 0,-22 13-1 0 0,-3 0-7 0 0,1 0 0 0 0,1 3 0 0 0,2 0 0 0 0,0 2 0 0 0,1 1 0 0 0,-48 58 0 0 0,75-82 0 0 0,1 1 0 0 0,-1-1 0 0 0,1 1 0 0 0,0-1 0 0 0,0 1 0 0 0,0 0 0 0 0,-2 7 0 0 0,4-11 0 0 0,-1 1 0 0 0,1-1 0 0 0,0 1 0 0 0,0-1 1 0 0,0 1-1 0 0,-1-1 0 0 0,1 0 0 0 0,0 1 0 0 0,0-1 0 0 0,0 1 0 0 0,0-1 0 0 0,0 1 0 0 0,0 0 0 0 0,0-1 0 0 0,0 1 0 0 0,0-1 1 0 0,0 1-1 0 0,0-1 0 0 0,0 1 0 0 0,0-1 0 0 0,1 1 0 0 0,-1-1 0 0 0,0 0 0 0 0,0 1 0 0 0,0-1 0 0 0,1 1 0 0 0,-1-1 0 0 0,0 1 1 0 0,1-1-1 0 0,-1 0 0 0 0,0 1 0 0 0,1-1 0 0 0,-1 1 0 0 0,0-1 0 0 0,1 0 0 0 0,-1 0 0 0 0,1 1 0 0 0,0-1 0 0 0,0 1 8 0 0,1 0 1 0 0,0 1 1 0 0,1-1-1 0 0,-1 1 0 0 0,0-1 1 0 0,1 0-1 0 0,-1 0 0 0 0,1 0 1 0 0,0 0-1 0 0,-1 0 1 0 0,1-1-1 0 0,0 1 0 0 0,0-1 1 0 0,-1 0-1 0 0,1 0 1 0 0,4 0-1 0 0,6-1 71 0 0,-1-1-1 0 0,15-3 1 0 0,-13 2-8 0 0,-8 2-48 0 0,355-62 1488 0 0,-318 60-1393 0 0,-23 3-137 0 0,-18 0-120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4:52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1 204 6911 0 0,'2'0'8316'0'0,"103"-2"-3086"0"0,142-21-2676 0 0,579-97-598 0 0,-742 114-1963 0 0,-60 6-10 0 0,-1-1 0 0 0,0-2 0 0 0,1 0 0 0 0,27-8 0 0 0,53-23-719 0 0,-102 34 313 0 0,-7 12-6270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4:54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1 577 6911 0 0,'1'-2'6467'0'0,"1"-1"-5878"0"0,1 0 0 0 0,0 0 0 0 0,0 0 0 0 0,0 0 0 0 0,1 0 0 0 0,3-2 0 0 0,-4 3-417 0 0,1 0 0 0 0,0 0 0 0 0,-1 1 0 0 0,1-1 1 0 0,0 1-1 0 0,0 0 0 0 0,0 0 0 0 0,0 0 0 0 0,-1 0 0 0 0,9 0 0 0 0,-10 1-147 0 0,0 1 0 0 0,0-1 0 0 0,-1 0 0 0 0,1 1 0 0 0,-1-1 0 0 0,1 1 0 0 0,0 0 0 0 0,-1 0 0 0 0,1-1 1 0 0,-1 1-1 0 0,1 0 0 0 0,-1 0 0 0 0,0 0 0 0 0,1 1 0 0 0,-1-1 0 0 0,0 0 0 0 0,0 0 0 0 0,0 1 0 0 0,2 2 0 0 0,0 0 40 0 0,0 1-1 0 0,-1-1 1 0 0,0 1-1 0 0,4 9 1 0 0,2 18 247 0 0,-2 0 1 0 0,-1 1 0 0 0,1 61-1 0 0,-5-61-279 0 0,2 0 0 0 0,1 0-1 0 0,13 56 1 0 0,-15-83-31 0 0,-1-3 2 0 0,-1-1 1 0 0,1 0 0 0 0,0 1 0 0 0,0-1 0 0 0,0 0 0 0 0,0 0 0 0 0,0 0 0 0 0,1 0 0 0 0,-1 0-1 0 0,1 0 1 0 0,-1-1 0 0 0,1 1 0 0 0,0 0 0 0 0,2 2 0 0 0,-3-4 0 0 0,0 1 0 0 0,-1 0 0 0 0,1 0 0 0 0,0 0 0 0 0,0-1 1 0 0,0 1-1 0 0,-1-1 0 0 0,1 1 0 0 0,0 0 0 0 0,0-1 0 0 0,0 1 0 0 0,0-1 1 0 0,0 0-1 0 0,0 1 0 0 0,0-1 0 0 0,0 0 0 0 0,0 0 0 0 0,0 0 0 0 0,0 1 0 0 0,0-1 1 0 0,0 0-1 0 0,1 0 0 0 0,-1-1 1 0 0,-1 1 0 0 0,0 0-1 0 0,0 0 1 0 0,0 0 0 0 0,0 0 0 0 0,1 0 0 0 0,-1 0-1 0 0,0 0 1 0 0,0 0 0 0 0,0 0 0 0 0,1 0 0 0 0,-1 0-1 0 0,0 0 1 0 0,0 0 0 0 0,0 0 0 0 0,0 0 0 0 0,1 1-1 0 0,-1-1 1 0 0,0 0 0 0 0,0 0 0 0 0,0 0 0 0 0,0 0 0 0 0,0 0-1 0 0,1 0 1 0 0,-1 0 0 0 0,0 0 0 0 0,0 1 0 0 0,0-1-1 0 0,0 0 1 0 0,0 0 0 0 0,1 0 0 0 0,9-4 322 0 0,-7 0-233 0 0,0 0-1 0 0,0 0 1 0 0,0-1 0 0 0,-1 1 0 0 0,1 0 0 0 0,-1-1-1 0 0,0 1 1 0 0,3-11 0 0 0,8-44 290 0 0,-6 23-282 0 0,-4 22-88 0 0,126-550-966 0 0,-124 533 926 0 0,-1-1-1 0 0,-1 1 1 0 0,-2-40 0 0 0,-1 71 29 0 0,1 0-1 0 0,0 0 1 0 0,-1-1 0 0 0,1 1 0 0 0,0 0 0 0 0,0 0-1 0 0,-1 0 1 0 0,1 0 0 0 0,0 0 0 0 0,-1 0 0 0 0,1 0-1 0 0,0 0 1 0 0,1 1 0 0 0,-2-1-4 0 0,10 2 0 0 0,1 1 0 0 0,-1 0 0 0 0,0 1 0 0 0,10 5 0 0 0,26 9 0 0 0,-24-13 11 0 0,-1-1 1 0 0,1 0-1 0 0,0-2 0 0 0,33 0 0 0 0,-19-4 41 0 0,70-12 0 0 0,274-52 931 0 0,-237 44-847 0 0,103-15 49 0 0,-203 32-167 0 0,-25 4-1 0 0,0-1 0 0 0,0-1 0 0 0,0-1 0 0 0,0 0-1 0 0,-1-1 1 0 0,20-9 0 0 0,-30 11-33 0 0,-6 2-64 0 0,-3 2-368 0 0,1 0 374 0 0,0 0 0 0 0,-1-1 0 0 0,1 1 0 0 0,-1 0 0 0 0,1 0 0 0 0,0 1 0 0 0,-3 1 1 0 0,-1 2-216 0 0,-37 26-3398 0 0,16-9-1592 0 0,4-3-731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4:54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 7367 0 0,'0'0'667'0'0,"-1"1"-196"0"0,-33 46 9591 0 0,20-26-9651 0 0,1 1-1 0 0,0 0 1 0 0,-12 33 0 0 0,-5 29 103 0 0,14-39-364 0 0,-40 86-1 0 0,38-99-245 0 0,17-31-401 0 0,14-6-8574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4:55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43 10591 0 0,'6'-5'964'0'0,"6"-7"-1594"0"0,-5 4 3654 0 0,2-1 3992 0 0,3 3-5078 0 0,1 3-1039 0 0,-13 4-881 0 0,0-1-1 0 0,0 0 1 0 0,0 0-1 0 0,0 0 0 0 0,0 1 1 0 0,0-1-1 0 0,0 0 1 0 0,0 0-1 0 0,0 0 1 0 0,0 1-1 0 0,0-1 1 0 0,0 0-1 0 0,0 0 1 0 0,0 0-1 0 0,0 1 1 0 0,0-1-1 0 0,0 0 0 0 0,0 0 1 0 0,0 0-1 0 0,0 1 1 0 0,0-1-1 0 0,0 0 1 0 0,0 0-1 0 0,-1 0 1 0 0,1 1-1 0 0,0-1 1 0 0,0 0-1 0 0,0 0 1 0 0,0 0-1 0 0,0 0 0 0 0,-1 0 1 0 0,1 1-1 0 0,-3 2 15 0 0,0 0 0 0 0,0 0 0 0 0,-1 0 0 0 0,-5 4 0 0 0,-20 8-48 0 0,-1-1 0 0 0,-1-2 0 0 0,0-1 0 0 0,-43 10 0 0 0,65-18-11 0 0,-14 3-104 0 0,0-1 1 0 0,0-1-1 0 0,0-1 0 0 0,-1-1 1 0 0,-39-2-1 0 0,56 0 47 0 0,0-1 0 0 0,0 0 0 0 0,1 0 0 0 0,-1-1 0 0 0,1 0 0 0 0,-1 0 0 0 0,-8-4 0 0 0,13 5-109 0 0,16-13-694 0 0,-10 12 865 0 0,0-1 0 0 0,0 1-1 0 0,0 0 1 0 0,1 1 0 0 0,-1-1-1 0 0,1 1 1 0 0,0 0 0 0 0,-1 0 0 0 0,1 0-1 0 0,0 1 1 0 0,0-1 0 0 0,-1 1-1 0 0,9 1 1 0 0,-3 1 33 0 0,3 4 44 0 0,-10-1-60 0 0,-3-4 8 0 0,4 10 8 0 0,0 8 43 0 0,-6-14-58 0 0,0-2 7 0 0,0 2 1 0 0,-1 1-1 0 0,0-1 1 0 0,0 0-1 0 0,0 0 1 0 0,-1 0-1 0 0,1 0 1 0 0,-1-1-1 0 0,0 0 0 0 0,-1 1 1 0 0,1-1-1 0 0,-7 4 1 0 0,-7 5 46 0 0,-35 16-1 0 0,33-18-43 0 0,12-7 10 0 0,0 0 1 0 0,-16 5-1 0 0,7-3 57 0 0,-29 14-1 0 0,45-19 139 0 0,2-2-200 0 0,-1 0-1 0 0,1 0 1 0 0,0 0-1 0 0,0 1 1 0 0,-1-1-1 0 0,1 0 1 0 0,0 1-1 0 0,0-1 1 0 0,0 1-1 0 0,0-1 1 0 0,0 1-1 0 0,0-1 1 0 0,0 1-1 0 0,0-1 1 0 0,1 1-1 0 0,19-6 30 0 0,106 2-52 0 0,-10 1-113 0 0,-85 0 83 0 0,79-2-5 0 0,-98 6 57 0 0,0 0 1 0 0,0 0 0 0 0,0 1-1 0 0,0 1 1 0 0,0 0 0 0 0,16 6-1 0 0,-25-7 16 0 0,0 0 0 0 0,0 0-1 0 0,0 0 1 0 0,0 1 0 0 0,-1 0-1 0 0,1-1 1 0 0,-1 1 0 0 0,1 0 0 0 0,-1 1-1 0 0,0-1 1 0 0,0 1 0 0 0,0-1 0 0 0,-1 1-1 0 0,1 0 1 0 0,3 8 0 0 0,-5-9 21 0 0,0 0 0 0 0,0 0 0 0 0,0 0 0 0 0,-1 1 1 0 0,1-1-1 0 0,-1 0 0 0 0,0 0 0 0 0,0 0 0 0 0,0 1 1 0 0,0-1-1 0 0,0 0 0 0 0,-1 0 0 0 0,1 0 0 0 0,-1 1 0 0 0,0-1 1 0 0,0 0-1 0 0,0 0 0 0 0,0 0 0 0 0,-1 0 0 0 0,1-1 1 0 0,-1 1-1 0 0,0 0 0 0 0,-3 3 0 0 0,-3 3-8 0 0,-1 0-1 0 0,0-1 1 0 0,0 0-1 0 0,-1-1 1 0 0,0 0-1 0 0,0 0 1 0 0,-1-1-1 0 0,0 0 1 0 0,-19 7-1 0 0,-6-1 8 0 0,-67 14 0 0 0,58-18 65 0 0,-68 4 0 0 0,110-12-95 0 0,1 0-10 0 0,0 0 0 0 0,0 1-1 0 0,1-1 1 0 0,-1 0 0 0 0,0 0 0 0 0,0-1-1 0 0,0 1 1 0 0,0 0 0 0 0,1 0-1 0 0,-1-1 1 0 0,0 1 0 0 0,0-1-1 0 0,0 0 1 0 0,1 0 0 0 0,-1 1-1 0 0,-1-2 1 0 0,-1-3 6 0 0,2-1-59 0 0,2 5-4 0 0,0 0 0 0 0,0 0 0 0 0,0 0 0 0 0,0 0 0 0 0,0 0 0 0 0,0 0 0 0 0,1 0 0 0 0,-1 0 0 0 0,0 0 0 0 0,1 0 0 0 0,-1 0 0 0 0,1 0 0 0 0,-1 0 0 0 0,1 0 0 0 0,-1 0 0 0 0,1 0 0 0 0,1-1 0 0 0,12-12-1700 0 0,-5 6 131 0 0,0 1-68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4:56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14 5527 0 0,'-5'-1'-171'0'0,"-12"-3"1170"0"0,-1 1-1 0 0,-22-2 1 0 0,35 4-511 0 0,1 1 0 0 0,-1 0 0 0 0,1 1 0 0 0,0-1 0 0 0,-1 1 0 0 0,1-1 0 0 0,-1 1 0 0 0,1 1 0 0 0,0-1-1 0 0,0 1 1 0 0,0-1 0 0 0,0 1 0 0 0,0 0 0 0 0,-6 5 0 0 0,8-5-389 0 0,0 0 0 0 0,0 0-1 0 0,1 0 1 0 0,-1 0 0 0 0,1 0 0 0 0,-1 0-1 0 0,1 1 1 0 0,0-1 0 0 0,0 0-1 0 0,0 1 1 0 0,0-1 0 0 0,1 1-1 0 0,-1-1 1 0 0,1 1 0 0 0,-1-1 0 0 0,1 1-1 0 0,0 0 1 0 0,0-1 0 0 0,0 1-1 0 0,0-1 1 0 0,1 1 0 0 0,-1 0 0 0 0,2 3-1 0 0,0 2 16 0 0,0 0-1 0 0,1 1 0 0 0,0-1 1 0 0,0 0-1 0 0,10 14 1 0 0,-4-8-52 0 0,2 0 0 0 0,0 0 0 0 0,1-1 0 0 0,0 0 0 0 0,22 16 0 0 0,75 49 55 0 0,-94-68-112 0 0,88 54 123 0 0,55 39 24 0 0,-140-89-133 0 0,161 123 567 0 0,-137-102-313 0 0,-2 2-1 0 0,39 47 1 0 0,-61-62-140 0 0,-2 0 0 0 0,0 1 0 0 0,-1 1 1 0 0,16 37-1 0 0,-24-47-73 0 0,-2 1 0 0 0,0 0 0 0 0,0 0 0 0 0,-1 0-1 0 0,-1 1 1 0 0,-1-1 0 0 0,0 1 0 0 0,-1 0 0 0 0,-1 21 0 0 0,-4-9 82 0 0,0 0 0 0 0,-1 0 0 0 0,-2 0 0 0 0,-1-1 0 0 0,-22 50 0 0 0,11-38-1 0 0,-2 0 0 0 0,-2-2 0 0 0,-31 39 0 0 0,-255 292 267 0 0,302-359-483 0 0,1 0 0 0 0,-10 17 0 0 0,8-11-12 0 0,7-14-42 0 0,0 9-87 0 0,1-10 181 0 0,0 0 1 0 0,0 1-1 0 0,-1-1 1 0 0,1 1 0 0 0,0-1-1 0 0,0 1 1 0 0,0-1 0 0 0,0 1-1 0 0,0-1 1 0 0,0 1 0 0 0,0-1-1 0 0,0 1 1 0 0,0-1-1 0 0,0 1 1 0 0,1-1 0 0 0,-1 1-1 0 0,0-1 1 0 0,0 1 0 0 0,0-1-1 0 0,1 1 1 0 0,-1-1-1 0 0,0 1 1 0 0,0-1 0 0 0,1 1-1 0 0,-1-1 1 0 0,0 0 0 0 0,1 1-1 0 0,-1-1 1 0 0,0 0 0 0 0,1 1-1 0 0,0-1 1 0 0,0 1-149 0 0,1-1-245 0 0,20 0-980 0 0,-12-2 88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27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0 11055 0 0,'0'0'852'0'0,"0"3"-560"0"0,-7 20 959 0 0,-1-1 0 0 0,-1 0 0 0 0,-1-1-1 0 0,-19 32 1 0 0,18-33-381 0 0,-103 166 1143 0 0,-1 3-1017 0 0,-68 156-706 0 0,162-309-676 0 0,-26 37-1 0 0,19-33 141 0 0,18-24 154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5:01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31 4143 0 0,'-2'2'191'0'0,"-43"30"12499"0"0,51-28-13139 0 0,-2-3 705 0 0,1 0-1 0 0,-1 0 1 0 0,0 0-1 0 0,1-1 1 0 0,-1 0-1 0 0,1 1 1 0 0,-1-1-1 0 0,1-1 1 0 0,-1 1-1 0 0,6-2 1 0 0,6-1 519 0 0,23-9-1 0 0,-3 0 113 0 0,11-1-404 0 0,-27 6-798 0 0,1 2-1 0 0,40-6 1 0 0,-38 6-1973 0 0,-12 3 208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5:01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58 4143 0 0,'-14'3'11806'0'0,"51"-1"-9888"0"0,-26-1-1648 0 0,1-1-1 0 0,-1 0 1 0 0,1 0 0 0 0,13-3-1 0 0,268-54 2347 0 0,-280 55-3481 0 0,0 1 0 0 0,17 0 1 0 0,-19 1-6110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5:02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502 271 10799 0 0,'0'0'496'0'0,"-7"5"158"0"0,5-4-284 0 0,-11 9-1082 0 0,5-6 6934 0 0,12-10-5957 0 0,-1 0 0 0 0,1 0 1 0 0,0 1-1 0 0,1-1 1 0 0,0 1-1 0 0,8-7 1 0 0,37-27 297 0 0,-27 23-315 0 0,161-107 473 0 0,-164 112-653 0 0,-1 0 0 0 0,1 2 0 0 0,1 0-1 0 0,0 1 1 0 0,41-9 0 0 0,-47 15-44 0 0,-3 5 29 0 0,-11-3-51 0 0,0 1 1 0 0,0 0-1 0 0,0-1 0 0 0,-1 1 0 0 0,1 0 0 0 0,0 0 1 0 0,0 0-1 0 0,-1-1 0 0 0,1 1 0 0 0,-1 0 1 0 0,1 0-1 0 0,0 0 0 0 0,-1 0 0 0 0,0 0 0 0 0,1 0 1 0 0,-1 0-1 0 0,0 1 0 0 0,1-1 0 0 0,-1 0 0 0 0,0 0 1 0 0,0 0-1 0 0,0 0 0 0 0,0 0 0 0 0,0 0 1 0 0,0 1-1 0 0,0-1 0 0 0,0 0 0 0 0,-1 0 0 0 0,1 0 1 0 0,-1 2-1 0 0,-1 5-20 0 0,-1-1 0 0 0,0 1 0 0 0,-4 7 0 0 0,7-14 12 0 0,-9 16 2 0 0,-1 0 1 0 0,0-1-1 0 0,-20 23 1 0 0,-44 41-6 0 0,33-37-43 0 0,-9 10-113 0 0,-3-2 0 0 0,-2-3 0 0 0,-85 58 0 0 0,-155 108-500 0 0,251-181 577 0 0,-33 28 25 0 0,67-52 63 0 0,1 0 0 0 0,0 1 0 0 0,1-1 0 0 0,0 2 0 0 0,-9 13 0 0 0,17-24 0 0 0,0 1 0 0 0,-1-1 0 0 0,1 0 0 0 0,0 1 0 0 0,0-1 0 0 0,-1 1 0 0 0,1-1 0 0 0,0 1 0 0 0,0-1 0 0 0,0 1 0 0 0,0-1 0 0 0,-1 1 0 0 0,1-1 0 0 0,0 1 0 0 0,0-1 0 0 0,0 1 0 0 0,0-1 0 0 0,0 1 0 0 0,1 0 0 0 0,0 0 1 0 0,0-1 0 0 0,0 1 1 0 0,0 0-1 0 0,0-1 0 0 0,1 1 0 0 0,-1-1 0 0 0,0 1 0 0 0,1-1 0 0 0,-1 0 1 0 0,0 0-1 0 0,1 1 0 0 0,-1-1 0 0 0,0 0 0 0 0,1 0 0 0 0,-1 0 0 0 0,0-1 1 0 0,1 1-1 0 0,-1 0 0 0 0,0 0 0 0 0,3-1 0 0 0,30-10 103 0 0,52-27 312 0 0,-40 17 187 0 0,1 1 0 0 0,54-15 0 0 0,41 6 506 0 0,-122 26-962 0 0,1 2 0 0 0,-1 0 0 0 0,0 1 0 0 0,1 1 0 0 0,21 4 0 0 0,-18 0-147 0 0,-20-4-180 0 0,-1 0-1 0 0,1 0 1 0 0,-1 0 0 0 0,0-1-1 0 0,1 1 1 0 0,-1-1-1 0 0,1 0 1 0 0,-1 0 0 0 0,1-1-1 0 0,-1 1 1 0 0,1 0-1 0 0,-1-1 1 0 0,1 0 0 0 0,-1 0-1 0 0,0 0 1 0 0,1 0-1 0 0,-1-1 1 0 0,0 1 0 0 0,0-1-1 0 0,4-3 1 0 0,7-2-561 0 0,5-4-690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5:02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8751 0 0,'0'1'9035'0'0,"0"7"-7978"0"0,0-7 169 0 0,-4 10-58 0 0,-6 16-446 0 0,-1 0-4123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5:03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1 10591 0 0,'0'0'1307'0'0,"-2"1"-226"0"0,-51 44 630 0 0,-50 55-1 0 0,-39 60 1049 0 0,-56 76-2759 0 0,189-225 50 0 0,-1 1-1 0 0,2 0 0 0 0,-12 23 1 0 0,17-30-34 0 0,0 0 0 0 0,1 0 1 0 0,0 1-1 0 0,1-1 1 0 0,-1 1-1 0 0,1 0 0 0 0,0-1 1 0 0,0 1-1 0 0,0 0 1 0 0,1 0-1 0 0,0 0 0 0 0,1 6 1 0 0,0-10-6 0 0,-1 1-1 0 0,1-1 1 0 0,0 0-1 0 0,0 0 1 0 0,0 1 0 0 0,0-1-1 0 0,1 0 1 0 0,-1 0 0 0 0,1 0-1 0 0,-1 0 1 0 0,1 0-1 0 0,-1-1 1 0 0,1 1 0 0 0,0 0-1 0 0,0-1 1 0 0,0 1 0 0 0,0-1-1 0 0,4 2 1 0 0,4 2 54 0 0,0-1 0 0 0,19 6 1 0 0,-22-8-25 0 0,22 6 116 0 0,0-1 1 0 0,1-2 0 0 0,0-1-1 0 0,0-1 1 0 0,0-1 0 0 0,0-2-1 0 0,0-1 1 0 0,0-1 0 0 0,0-2-1 0 0,45-11 1 0 0,-57 9-52 0 0,0-1 0 0 0,-1 0-1 0 0,0-1 1 0 0,0-1 0 0 0,-1-1 0 0 0,0-1 0 0 0,0 0-1 0 0,-1 0 1 0 0,-1-2 0 0 0,0 0 0 0 0,-1-1-1 0 0,0 0 1 0 0,-1-1 0 0 0,-1 0 0 0 0,0-1 0 0 0,-1 0-1 0 0,11-24 1 0 0,-11 21-91 0 0,-2 1-1 0 0,0-1 0 0 0,-1-1 1 0 0,8-38-1 0 0,-13 40-25 0 0,-2 17 8 0 0,0 0-1 0 0,0 0 1 0 0,0 0-1 0 0,-1 0 0 0 0,1 0 1 0 0,0 0-1 0 0,0 0 0 0 0,0 0 1 0 0,-1 0-1 0 0,1 0 1 0 0,-1 0-1 0 0,1 0 0 0 0,-1 1 1 0 0,1-1-1 0 0,-1 0 0 0 0,1 0 1 0 0,-1 0-1 0 0,0 0 1 0 0,1 1-1 0 0,-1-1 0 0 0,0 0 1 0 0,0 1-1 0 0,0-1 0 0 0,1 1 1 0 0,-1-1-1 0 0,0 1 1 0 0,0-1-1 0 0,0 1 0 0 0,0-1 1 0 0,0 1-1 0 0,0 0 0 0 0,0 0 1 0 0,0-1-1 0 0,0 1 1 0 0,0 0-1 0 0,0 0 0 0 0,0 0 1 0 0,0 0-1 0 0,0 0 0 0 0,0 0 1 0 0,0 0-1 0 0,-2 1 1 0 0,-4 1-8 0 0,0 0 0 0 0,1 0 0 0 0,-1 0 1 0 0,-11 6-1 0 0,18-8 11 0 0,-132 76-171 0 0,63-34 114 0 0,9-4 21 0 0,54-33 32 0 0,0-1-1 0 0,1 1 1 0 0,0 0-1 0 0,0 0 1 0 0,0 0-1 0 0,0 1 1 0 0,-6 11-1 0 0,10-16 4 0 0,0 1 1 0 0,0 0-1 0 0,1 0 0 0 0,-1 0 1 0 0,1-1-1 0 0,-1 1 0 0 0,1 0 0 0 0,-1 0 1 0 0,1 0-1 0 0,0 0 0 0 0,0 0 0 0 0,0 0 1 0 0,0 0-1 0 0,0 0 0 0 0,1 0 1 0 0,-1 0-1 0 0,1 2 0 0 0,0-1-2 0 0,1 0 0 0 0,-1 0 0 0 0,0-1 0 0 0,1 1 0 0 0,0 0 0 0 0,0-1-1 0 0,0 0 1 0 0,0 1 0 0 0,4 3 0 0 0,3 0-8 0 0,-1 0-1 0 0,1 0 1 0 0,-1-1 0 0 0,2 0-1 0 0,13 5 1 0 0,20 6-1150 0 0,-41-16 966 0 0,0 0 0 0 0,-1 1 0 0 0,1-1 0 0 0,0 0 0 0 0,-1 0 0 0 0,1 0 0 0 0,0 0 0 0 0,0 0 0 0 0,-1 0 0 0 0,1 0 0 0 0,0-1 0 0 0,-1 1 0 0 0,1-1 0 0 0,0 1 0 0 0,1-2 0 0 0,25-13-2474 0 0,-22 11 2030 0 0,8-5-536 0 0,-1-1 0 0 0,0 0 0 0 0,-1-1 0 0 0,16-18 0 0 0,3-4-873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5:03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60 3223 0 0,'17'-11'-1570'0'0,"14"-8"3058"0"0,2 2 3611 0 0,-28 15-4036 0 0,-1 0 0 0 0,1 0-1 0 0,0 1 1 0 0,0-1-1 0 0,0 1 1 0 0,0 0-1 0 0,0 1 1 0 0,0-1 0 0 0,0 1-1 0 0,0 0 1 0 0,9 1-1 0 0,-12 0-960 0 0,-1-1 0 0 0,0 1 0 0 0,1 0 0 0 0,-1-1 0 0 0,0 1 0 0 0,0 0 0 0 0,1 0 0 0 0,-1 0 0 0 0,0 0 0 0 0,0 0 0 0 0,0 0 0 0 0,0 0 0 0 0,0 0 0 0 0,0 0 0 0 0,-1 1 0 0 0,1-1 0 0 0,0 0 0 0 0,-1 1 0 0 0,1-1 0 0 0,0 0 0 0 0,-1 1 0 0 0,0-1 0 0 0,1 3 0 0 0,0 1-44 0 0,0 0 0 0 0,0 0 0 0 0,-1 0 0 0 0,1 0 0 0 0,-2 8 0 0 0,0-1 6 0 0,-2 1-1 0 0,0-1 1 0 0,0 1 0 0 0,-1-1 0 0 0,-11 22-1 0 0,3-10 80 0 0,-28 40 0 0 0,15-31-40 0 0,-3-1 0 0 0,-38 35 0 0 0,20-26-69 0 0,25-23 27 0 0,-34 37-1 0 0,51-51-51 0 0,3-3-4 0 0,0 1-1 0 0,0 0 1 0 0,-1-1 0 0 0,1 1-1 0 0,0-1 1 0 0,0 1-1 0 0,0 0 1 0 0,1 0-1 0 0,-1 0 1 0 0,0 0 0 0 0,0 2-1 0 0,0 5-4 0 0,4-1 0 0 0,0-5 3 0 0,0 0 0 0 0,0-1 1 0 0,1 0-1 0 0,-1 1 0 0 0,1-1 0 0 0,-1 0 0 0 0,1-1 0 0 0,-1 1 0 0 0,1-1 1 0 0,0 1-1 0 0,0-1 0 0 0,0 0 0 0 0,0-1 0 0 0,0 1 0 0 0,0-1 1 0 0,0 0-1 0 0,0 0 0 0 0,7 0 0 0 0,8-2 25 0 0,-1-1 0 0 0,31-8 0 0 0,-42 9-24 0 0,30-8 47 0 0,-1-2 1 0 0,0-1-1 0 0,52-28 0 0 0,-82 37-76 0 0,2-2-205 0 0,-4 4-2914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5:04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36 4607 0 0,'6'-5'310'0'0,"0"-1"-1"0"0,0 1 0 0 0,11-6 0 0 0,0 2 13762 0 0,-12 23-12861 0 0,-4-6-992 0 0,0 0 0 0 0,0 0 0 0 0,-1 0 0 0 0,0 0 0 0 0,0 0 0 0 0,-1 0 0 0 0,0 0 0 0 0,-3 11 1 0 0,-22 64 589 0 0,19-61-610 0 0,-73 165 901 0 0,22-60-709 0 0,11-16-100 0 0,-47 124 284 0 0,85-211-693 0 0,2 0 0 0 0,0 1-1 0 0,2 0 1 0 0,1 0 0 0 0,1 0 0 0 0,0 32-1 0 0,5-57-916 0 0,8 0-53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5:04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0 5063 0 0,'-12'2'201'0'0,"1"0"0"0"0,-1 1 1 0 0,-16 6-1 0 0,17-5 784 0 0,0 1 1 0 0,0 0 0 0 0,1 1-1 0 0,0 0 1 0 0,0 1 0 0 0,1 0-1 0 0,0 1 1 0 0,0-1 0 0 0,0 2-1 0 0,-12 15 1 0 0,20-22-883 0 0,0-1 0 0 0,-1 1 0 0 0,1-1 0 0 0,0 1 0 0 0,0 0-1 0 0,0 0 1 0 0,1-1 0 0 0,-1 1 0 0 0,0 0 0 0 0,1 0 0 0 0,-1 0 0 0 0,1 0 0 0 0,-1 0 0 0 0,1 0 0 0 0,0 0 0 0 0,0 0 0 0 0,0 0 0 0 0,0 0 0 0 0,0 0-1 0 0,1 2 1 0 0,0-2 28 0 0,0-1 0 0 0,0 1-1 0 0,0 0 1 0 0,0 0 0 0 0,0-1-1 0 0,0 1 1 0 0,0-1 0 0 0,1 1-1 0 0,-1-1 1 0 0,1 0 0 0 0,-1 1-1 0 0,1-1 1 0 0,-1 0 0 0 0,1 0-1 0 0,0 0 1 0 0,-1 0 0 0 0,1 0-1 0 0,0-1 1 0 0,0 1 0 0 0,3 0-1 0 0,4 2 197 0 0,1-1 1 0 0,-1-1-1 0 0,1 0 0 0 0,0 0 0 0 0,-1-1 0 0 0,1 0 1 0 0,10-2-1 0 0,70-14 966 0 0,-79 14-1173 0 0,246-65 1520 0 0,-133 33-1243 0 0,128-19-1 0 0,-246 51 38 0 0,-4 2-1867 0 0,-10-2-4792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5:04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 9215 0 0,'1'1'3139'0'0,"4"5"921"0"0,5 8 136 0 0,14 17-1176 0 0,-23-28-2916 0 0,1 0 0 0 0,-1 0 0 0 0,0 0 1 0 0,0 0-1 0 0,0 0 0 0 0,0 1 0 0 0,0-1 0 0 0,-1 0 1 0 0,1 0-1 0 0,-1 1 0 0 0,0-1 0 0 0,0 1 0 0 0,-1 4 1 0 0,-1 4-7 0 0,0 0 0 0 0,-4 13 0 0 0,-12 26 157 0 0,-1-2 1 0 0,-27 49-1 0 0,19-44-46 0 0,-22 69 0 0 0,39-95-408 0 0,1-1 425 0 0,-12 52 1 0 0,20-72-431 0 0,0 0 0 0 0,0 1 0 0 0,1-1 0 0 0,0 0 0 0 0,0 1 0 0 0,1-1 0 0 0,0 0 0 0 0,0 0 0 0 0,0 1-1 0 0,1-1 1 0 0,0 0 0 0 0,4 9 0 0 0,-5-14-1117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5:05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79 18287 0 0,'0'0'836'0'0,"-1"0"-18"0"0,-7 2-528 0 0,8-2-64 0 0,-1 0-1 0 0,0 0 0 0 0,0 0 1 0 0,0 1-1 0 0,0-1 0 0 0,0 0 1 0 0,0 0-1 0 0,0 1 0 0 0,1-1 1 0 0,-1 1-1 0 0,0-1 0 0 0,0 1 1 0 0,0-1-1 0 0,1 1 1 0 0,-1-1-1 0 0,0 2 0 0 0,0-2-193 0 0,1 0 0 0 0,0 1 0 0 0,0-1 0 0 0,0 0-1 0 0,0 1 1 0 0,0-1 0 0 0,0 0 0 0 0,0 1 0 0 0,0-1 0 0 0,0 0-1 0 0,0 1 1 0 0,1-1 0 0 0,-1 0 0 0 0,0 0 0 0 0,0 1 0 0 0,0-1-1 0 0,0 0 1 0 0,0 1 0 0 0,1-1 0 0 0,-1 0 0 0 0,0 0 0 0 0,0 1-1 0 0,0-1 1 0 0,1 0 0 0 0,-1 0 0 0 0,0 0 0 0 0,0 1 0 0 0,1-1-1 0 0,2 2 45 0 0,-1 0 0 0 0,1 0 0 0 0,0-1 0 0 0,0 1 0 0 0,4 1-1 0 0,-1-2 88 0 0,0 0-1 0 0,0 0 0 0 0,-1 0 0 0 0,1-1 1 0 0,0 1-1 0 0,12-2 0 0 0,37-7 525 0 0,-37 4-504 0 0,153-36 974 0 0,14-2-708 0 0,-83 26-689 0 0,-89 14-1585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27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2 308 8751 0 0,'0'-5'90'0'0,"-1"1"0"0"0,1-1-1 0 0,0 1 1 0 0,0-1 0 0 0,0 0-1 0 0,1 1 1 0 0,0-1 0 0 0,0 1-1 0 0,0-1 1 0 0,0 1 0 0 0,1 0-1 0 0,-1-1 1 0 0,1 1 0 0 0,0 0-1 0 0,1 0 1 0 0,-1 0 0 0 0,4-4-1 0 0,3-4 1314 0 0,1 0 1 0 0,1 0-1 0 0,20-17 0 0 0,-8 11-656 0 0,0 1 0 0 0,1 0 0 0 0,0 2-1 0 0,30-13 1 0 0,-28 16-507 0 0,1 1-1 0 0,0 2 1 0 0,1 0-1 0 0,-1 2 0 0 0,2 1 1 0 0,-1 2-1 0 0,0 0 1 0 0,1 2-1 0 0,0 1 0 0 0,-1 2 1 0 0,1 0-1 0 0,38 8 0 0 0,-58-8-129 0 0,-1 1-1 0 0,1 1 1 0 0,-1 0-1 0 0,0 0 1 0 0,0 0-1 0 0,0 1 1 0 0,0 0-1 0 0,12 9 1 0 0,-16-10-64 0 0,-1 0 0 0 0,0 0 0 0 0,0 0 0 0 0,0 1 0 0 0,0-1 0 0 0,0 1 0 0 0,0-1 1 0 0,-1 1-1 0 0,0 0 0 0 0,0 0 0 0 0,0 0 0 0 0,0 0 0 0 0,-1 0 0 0 0,1 1 0 0 0,-1-1 0 0 0,0 0 1 0 0,0 1-1 0 0,0 7 0 0 0,-2-4-9 0 0,1 0 1 0 0,-1 1-1 0 0,0-1 0 0 0,-1 0 1 0 0,0 0-1 0 0,0 0 0 0 0,-1 0 1 0 0,0 0-1 0 0,0-1 1 0 0,-1 1-1 0 0,0-1 0 0 0,0 0 1 0 0,-8 9-1 0 0,-7 8 87 0 0,-2-1-1 0 0,-29 27 0 0 0,28-30 33 0 0,-89 78 136 0 0,89-82-237 0 0,0-1 0 0 0,-1-1 0 0 0,-38 17 0 0 0,31-18-316 0 0,0-2-1 0 0,-42 9 1 0 0,52-15 71 0 0,0-2-1 0 0,0-1 1 0 0,-1 0 0 0 0,-36-2-1 0 0,54 0 70 0 0,-1-1 0 0 0,1 1 0 0 0,0 0 0 0 0,-1-1 0 0 0,1 0 0 0 0,0 1 0 0 0,0-1 0 0 0,-1-1 0 0 0,1 1 0 0 0,0 0 0 0 0,0-1 0 0 0,0 1 0 0 0,1-1 0 0 0,-1 0 0 0 0,0 0 0 0 0,1 0 0 0 0,-3-3-1 0 0,-5-9-867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5:24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15 8607 0 0,'0'0'3754'0'0,"2"0"-2762"0"0,8-2 550 0 0,1-1 1 0 0,16-6 4249 0 0,-27 11-5724 0 0,-1 0 0 0 0,1 0 0 0 0,-1-1 1 0 0,0 1-1 0 0,0 0 0 0 0,0 0 0 0 0,0 0 0 0 0,0-1 1 0 0,0 1-1 0 0,0-1 0 0 0,-1 1 0 0 0,1-1 1 0 0,-2 2-1 0 0,-10 12 94 0 0,12-14 114 0 0,3-2-223 0 0,21-22-114 0 0,-16 18-11 0 0,-35 11 0 0 0,-11 12 72 0 0,31-14 12 0 0,5-3 47 0 0,-3-1 17 0 0,5 0 241 0 0,2-1-237 0 0,18-16 3 0 0,10-3-1 0 0,-28 19 225 0 0,-3 0-227 0 0,1 1-74 0 0,0 0 0 0 0,0-1 0 0 0,-1 1 0 0 0,1 0-1 0 0,0 0 1 0 0,0 0 0 0 0,-1 0 0 0 0,1 0 0 0 0,0 0 0 0 0,0 1 0 0 0,-1-1-1 0 0,1 0 1 0 0,0 0 0 0 0,0 1 0 0 0,0-1 0 0 0,-1 1 0 0 0,1-1 0 0 0,-1 2-1 0 0,-2 0 24 0 0,-5 2-17 0 0,1 3-1 0 0,3 0 31 0 0,1 3-31 0 0,0-1-27 0 0,3-6-61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5:25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1 14799 0 0,'0'0'1343'0'0,"2"0"-1104"0"0,34 20 2795 0 0,-34-19-2522 0 0,13 21 1079 0 0,-14-21-1383 0 0,-7 17 349 0 0,0-9-501 0 0,0-1 0 0 0,0-1 0 0 0,0 1 1 0 0,-1-1-1 0 0,0-1 0 0 0,-1 1 0 0 0,0-1 0 0 0,-12 8 0 0 0,6-6 28 0 0,1-1 0 0 0,-2 0 0 0 0,1-1-1 0 0,-25 8 1 0 0,-11-1-1020 0 0,-81 10-1 0 0,102-20 513 0 0,1-1-1 0 0,-1-1 0 0 0,1-2 1 0 0,-41-6-1 0 0,67 7-84 0 0,3-3-1178 0 0,-1 2 1614 0 0,1 0 0 0 0,-1 0 0 0 0,1 0 0 0 0,-1 0 0 0 0,1 0 0 0 0,0 0 0 0 0,-1 0 0 0 0,1 0 0 0 0,0 0 0 0 0,0 0 1 0 0,-1 0-1 0 0,1 0 0 0 0,0 0 0 0 0,0 1 0 0 0,0-1 0 0 0,0 0 0 0 0,0 1 0 0 0,0-1 0 0 0,1 1 0 0 0,1-2 0 0 0,1 0 153 0 0,1 0 0 0 0,0 1 0 0 0,0-1 0 0 0,5 0 0 0 0,-2 1 390 0 0,0 1 0 0 0,1 0-1 0 0,15 1 1 0 0,6 1 2287 0 0,-34 10-2509 0 0,0-6-208 0 0,1-1 0 0 0,-1 1-1 0 0,0-1 1 0 0,-1 0 0 0 0,1-1-1 0 0,-1 1 1 0 0,0-1 0 0 0,0 0-1 0 0,0 0 1 0 0,-11 6 0 0 0,-8 6-10 0 0,-123 90 23 0 0,147-106-53 0 0,-4 3-1 0 0,0 0-1 0 0,1 0 0 0 0,-1 0 1 0 0,1 0-1 0 0,0 1 0 0 0,0-1 1 0 0,-5 8-1 0 0,7-10-69 0 0,3-1-38 0 0,0 0 92 0 0,-1 0 1 0 0,1 1 0 0 0,0-1 0 0 0,-1 0-1 0 0,1 1 1 0 0,-1-1 0 0 0,4 2-1 0 0,3 1 0 0 0,24 1-108 0 0,53 1 1 0 0,-52-4 119 0 0,48 7 0 0 0,44 7 339 0 0,-29-5 28 0 0,-71-8-301 0 0,-14-2-56 0 0,0 0 1 0 0,12 3 0 0 0,-21-2 62 0 0,1 2 43 0 0,-3-3-97 0 0,0 0 1 0 0,0 0-1 0 0,0 0 0 0 0,1 0 1 0 0,-1 0-1 0 0,0 0 1 0 0,0 1-1 0 0,1-1 0 0 0,-1 0 1 0 0,0 0-1 0 0,0 0 1 0 0,0 0-1 0 0,0 0 1 0 0,1 1-1 0 0,-1-1 0 0 0,0 0 1 0 0,0 0-1 0 0,0 0 1 0 0,0 1-1 0 0,0-1 1 0 0,1 0-1 0 0,-1 0 0 0 0,0 0 1 0 0,0 1-1 0 0,0-1 1 0 0,0 0-1 0 0,0 0 1 0 0,0 1-1 0 0,0-1 0 0 0,0 0 1 0 0,0 0-1 0 0,0 1 1 0 0,0-1-1 0 0,0 0 1 0 0,0 6 6 0 0,-1-1 1 0 0,1 1 0 0 0,-1-1-1 0 0,0 0 1 0 0,-1 0 0 0 0,1 1-1 0 0,-1-1 1 0 0,0 0 0 0 0,0 0-1 0 0,-5 7 1 0 0,2-4 40 0 0,-1-1 0 0 0,0 1 0 0 0,0-1 0 0 0,0 0 0 0 0,-12 9 0 0 0,-1-1 61 0 0,-1-2 0 0 0,0 0 0 0 0,-44 20 0 0 0,-35 4-22 0 0,50-21-66 0 0,44-14-36 0 0,-15 5-5 0 0,0 0 0 0 0,-22 3 0 0 0,40-10-86 0 0,5-16-1769 0 0,-1 13 1140 0 0,-1 1-1 0 0,1 0 0 0 0,-1 0 1 0 0,1 0-1 0 0,0 0 0 0 0,0 0 1 0 0,4-2-1 0 0,-4 3-161 0 0,13-12-5489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5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44 11975 0 0,'11'-9'228'0'0,"-7"5"-93"0"0,0 0 0 0 0,0 0 0 0 0,0 1 0 0 0,1 0 0 0 0,-1 0 0 0 0,1 0 0 0 0,0 1 0 0 0,0 0 0 0 0,11-4 9261 0 0,-17 7-9171 0 0,-12 15-228 0 0,0-1-1 0 0,-2 0 1 0 0,1-1-1 0 0,-2-1 1 0 0,0 0-1 0 0,-24 14 1 0 0,-113 53-168 0 0,113-60 158 0 0,7-3 0 0 0,1 1 1 0 0,1 2-1 0 0,1 1 0 0 0,-49 44 0 0 0,72-57 13 0 0,0-1 0 0 0,1 1 0 0 0,0 0 0 0 0,0 0 0 0 0,-7 15 0 0 0,6-8 0 0 0,7-12-4 0 0,0 0-3 0 0,0-2 5 0 0,1 0-1 0 0,-1 0 0 0 0,1 0 0 0 0,-1 0 1 0 0,1 0-1 0 0,-1 0 0 0 0,1 0 0 0 0,0 0 1 0 0,-1 0-1 0 0,1 0 0 0 0,0 0 0 0 0,0-1 1 0 0,0 1-1 0 0,0 0 0 0 0,-1 0 0 0 0,1-1 1 0 0,0 1-1 0 0,2 0 0 0 0,-2 0 2 0 0,13 7 37 0 0,1-1-1 0 0,0-1 0 0 0,0 0 1 0 0,29 7-1 0 0,-11-3-4 0 0,-2-1 78 0 0,-1-2-1 0 0,1-1 1 0 0,39 2-1 0 0,95-4 865 0 0,-124-6-826 0 0,0-2 1 0 0,64-15-1 0 0,-63 10-120 0 0,-17 3-26 0 0,-1-2 0 0 0,0-1 0 0 0,0 0 0 0 0,38-23 0 0 0,-41 21-67 0 0,-14 7 9 0 0,1-1 0 0 0,-1 0 1 0 0,0 0-1 0 0,-1 0 0 0 0,1-1 0 0 0,-1 0 1 0 0,-1 0-1 0 0,11-13 0 0 0,6-7-40 0 0,-16 20 41 0 0,0-1 0 0 0,0-1 0 0 0,0 1 0 0 0,6-13 0 0 0,-10 17 47 0 0,-1 0 1 0 0,0 0-1 0 0,0 0 0 0 0,0 0 0 0 0,-1 0 0 0 0,1 0 0 0 0,-1 0 1 0 0,1 0-1 0 0,-1-1 0 0 0,0 1 0 0 0,0 0 0 0 0,0 0 0 0 0,-1 0 0 0 0,1 0 1 0 0,-1 0-1 0 0,0-1 0 0 0,-2-4 0 0 0,2 6 6 0 0,0-1-1 0 0,-1 0 1 0 0,1 0 0 0 0,-1 1-1 0 0,0-1 1 0 0,0 1 0 0 0,0-1-1 0 0,0 1 1 0 0,0 0 0 0 0,0 0-1 0 0,-1 0 1 0 0,1 0-1 0 0,-1 0 1 0 0,1 1 0 0 0,-1-1-1 0 0,0 1 1 0 0,1-1 0 0 0,-1 1-1 0 0,0 0 1 0 0,0 0 0 0 0,-4 0-1 0 0,-5-1-23 0 0,-1 0-1 0 0,0 1 1 0 0,-24 1 0 0 0,18 0 13 0 0,5 0-90 0 0,-1 0-1 0 0,1 1 1 0 0,-1 1 0 0 0,1 0-1 0 0,-1 1 1 0 0,1 1 0 0 0,0 0-1 0 0,-19 9 1 0 0,29-11 101 0 0,1 0 0 0 0,-1 0 0 0 0,1 1 1 0 0,0-1-1 0 0,0 1 0 0 0,0 0 0 0 0,0 0 0 0 0,0 0 0 0 0,1 0 0 0 0,-1 0 0 0 0,1 1 1 0 0,0-1-1 0 0,0 1 0 0 0,0-1 0 0 0,0 1 0 0 0,1 0 0 0 0,0 0 0 0 0,0 0 0 0 0,0 0 0 0 0,0 0 1 0 0,0 5-1 0 0,0 6 48 0 0,1 1 0 0 0,0-1 0 0 0,2 0 0 0 0,3 20 0 0 0,-1-13-35 0 0,-3-7-23 0 0,0-8-33 0 0,0 0 0 0 0,0-1 0 0 0,0 1 0 0 0,1 0 0 0 0,0-1 0 0 0,3 8 1 0 0,6-5-421 0 0,-9-8 296 0 0,1 1-1 0 0,0-1 1 0 0,-1 0 0 0 0,1 0-1 0 0,0 0 1 0 0,0 0 0 0 0,0-1-1 0 0,-1 1 1 0 0,5 0 0 0 0,14-1-5423 0 0,-3-1-707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5:26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767 4 12439 0 0,'13'-3'11676'0'0,"-13"2"-11535"0"0,-12 12 984 0 0,-20 13-1571 0 0,-1-7 465 0 0,-1-1-1 0 0,-1-2 1 0 0,-71 19 0 0 0,73-24-214 0 0,1-2 0 0 0,-2-1 0 0 0,1-2 0 0 0,0-1 1 0 0,-1-1-1 0 0,-59-6 0 0 0,82 2-32 0 0,1 0 1 0 0,-1-1-1 0 0,1 0 1 0 0,0 0 0 0 0,-18-10-1 0 0,27 13-53 0 0,0-1 232 0 0,1 1 1 0 0,0 0-1 0 0,0 0 0 0 0,0 0 1 0 0,-1-1-1 0 0,1 1 0 0 0,0 0 0 0 0,0 0 1 0 0,0-1-1 0 0,0 1 0 0 0,-1 0 0 0 0,1 0 1 0 0,0-1-1 0 0,0 1 0 0 0,0 0 0 0 0,0-1 1 0 0,0 1-1 0 0,0 0 0 0 0,0-1 1 0 0,0 1-1 0 0,0 0 0 0 0,0 0 0 0 0,0-1 1 0 0,0 1-1 0 0,1-1 54 0 0,-1-1 1 0 0,1 1 0 0 0,-1 0-1 0 0,1 0 1 0 0,0 0-1 0 0,-1 0 1 0 0,1 0-1 0 0,0 0 1 0 0,0 1-1 0 0,0-1 1 0 0,0 0 0 0 0,0 0-1 0 0,0 0 1 0 0,0 1-1 0 0,0-1 1 0 0,0 1-1 0 0,0-1 1 0 0,1 1-1 0 0,-1-1 1 0 0,0 1 0 0 0,0 0-1 0 0,0-1 1 0 0,1 1-1 0 0,-1 0 1 0 0,0 0-1 0 0,2 0 1 0 0,2 0 45 0 0,-3-1 328 0 0,1 5-125 0 0,-2-4-248 0 0,-1 0 0 0 0,0 0 0 0 0,1 0 0 0 0,-1 0 0 0 0,0 0 0 0 0,1 1 0 0 0,-1-1 0 0 0,0 0 0 0 0,1 0 0 0 0,-1 0 0 0 0,0 1 0 0 0,0-1 0 0 0,1 0 0 0 0,-1 0 0 0 0,0 1 0 0 0,0-1 0 0 0,1 0 0 0 0,-1 1 0 0 0,0-1 0 0 0,0 0 0 0 0,0 1 0 0 0,1-1 0 0 0,-1 3 9 0 0,1 0-1 0 0,0 0 1 0 0,-1 0-1 0 0,0 0 1 0 0,1 0 0 0 0,-1 0-1 0 0,0 0 1 0 0,-1 0-1 0 0,1 0 1 0 0,0 0-1 0 0,-1 0 1 0 0,0-1-1 0 0,0 1 1 0 0,0 0 0 0 0,0 0-1 0 0,0-1 1 0 0,0 1-1 0 0,-1 0 1 0 0,1-1-1 0 0,-3 4 1 0 0,-5 4-13 0 0,0 0 1 0 0,0 0-1 0 0,-15 12 0 0 0,5-6 1 0 0,-13 13 4 0 0,21-21 101 0 0,1 0 1 0 0,0 1-1 0 0,1 1 1 0 0,0 0 0 0 0,0 0-1 0 0,1 0 1 0 0,-8 16-1 0 0,15-25 79 0 0,3 0-170 0 0,-1 0 0 0 0,1 1 0 0 0,-1-1 0 0 0,1 0-1 0 0,-1 0 1 0 0,1 0 0 0 0,0 0 0 0 0,-1 0 0 0 0,4 1 0 0 0,-4-2-8 0 0,7 3 13 0 0,-1 0 0 0 0,0-1 0 0 0,1 0-1 0 0,-1 0 1 0 0,1-1 0 0 0,-1 0 0 0 0,14 0-1 0 0,56-7 20 0 0,-7 1-58 0 0,-31 5-96 0 0,1 2-1 0 0,52 8 0 0 0,-31 4 10 0 0,95 34 0 0 0,-128-37 379 0 0,-1 1 0 0 0,39 24-1 0 0,-60-32-201 0 0,0 1 0 0 0,0 0-1 0 0,0 0 1 0 0,-1 0 0 0 0,1 1 0 0 0,-1 0 0 0 0,0 0-1 0 0,5 9 1 0 0,-9-12-48 0 0,0 0 0 0 0,0-1 0 0 0,0 1-1 0 0,-1-1 1 0 0,1 1 0 0 0,-1 0 0 0 0,1-1-1 0 0,-1 1 1 0 0,0 0 0 0 0,0 0 0 0 0,0-1 0 0 0,-1 1-1 0 0,1 0 1 0 0,0-1 0 0 0,-1 1 0 0 0,0 0 0 0 0,0-1-1 0 0,0 1 1 0 0,-2 3 0 0 0,-2 5 71 0 0,0-1-1 0 0,-1-1 1 0 0,-8 12 0 0 0,9-15-53 0 0,0 0 0 0 0,-1-1 0 0 0,1 1 0 0 0,-1-1 0 0 0,-1-1 0 0 0,1 1 0 0 0,-1-1 0 0 0,1 0 0 0 0,-1 0 0 0 0,0-1 0 0 0,-1 0 1 0 0,1 0-1 0 0,0 0 0 0 0,-1-1 0 0 0,-9 1 0 0 0,-11 1 107 0 0,-1-1 0 0 0,-50-1 0 0 0,65-2-116 0 0,-163-11 401 0 0,103-4-348 0 0,10 1 39 0 0,53 13-85 0 0,-2 5-105 0 0,11-1 3 0 0,2-2 31 0 0,-3 11-2135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30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733 0 13791 0 0,'0'0'2772'0'0,"-1"2"-2072"0"0,-8 19 365 0 0,-19 30 0 0 0,-2 5-257 0 0,-35 88 515 0 0,15-32-660 0 0,-65 109 0 0 0,-104 95-230 0 0,137-203-349 0 0,-23 52-76 0 0,86-134-191 0 0,18-30-23 0 0,-8 8-4739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30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24 122 16671 0 0,'-2'1'763'0'0,"0"-2"-533"0"0,-2 1 16 0 0,-9 10 397 0 0,12-10-604 0 0,1 1-1 0 0,0-1 1 0 0,0 1 0 0 0,-1-1 0 0 0,1 1 0 0 0,0 0 0 0 0,0-1 0 0 0,0 1 0 0 0,0-1 0 0 0,0 1 0 0 0,0 0 0 0 0,0-1 0 0 0,0 1 0 0 0,0-1 0 0 0,0 1 0 0 0,0 0 0 0 0,0-1 0 0 0,0 1 0 0 0,1-1 0 0 0,-1 1 0 0 0,0 0 0 0 0,1 0 2 0 0,-1 0 1 0 0,0-1 0 0 0,0 1-1 0 0,1 0 1 0 0,-1-1-1 0 0,1 1 1 0 0,-1 0 0 0 0,0-1-1 0 0,1 1 1 0 0,-1-1-1 0 0,1 1 1 0 0,0-1-1 0 0,-1 1 1 0 0,1-1 0 0 0,-1 1-1 0 0,1-1 1 0 0,0 0-1 0 0,-1 1 1 0 0,1-1 0 0 0,1 1-1 0 0,0 0 98 0 0,3 2 48 0 0,1 0 1 0 0,0 0-1 0 0,0-1 0 0 0,0 0 1 0 0,0 0-1 0 0,0 0 0 0 0,1-1 1 0 0,-1 0-1 0 0,1 0 0 0 0,8-1 1 0 0,9 0 446 0 0,32-4 1 0 0,-49 4-516 0 0,187-26 1812 0 0,-36 4-1054 0 0,-124 18-790 0 0,31-3 6 0 0,0-2 0 0 0,70-21-1 0 0,-113 24-266 0 0,0 0-761 0 0,0-1 0 0 0,0-1 0 0 0,35-19 0 0 0,-27 11-6590 0 0,-16 10 767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30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58 437 8287 0 0,'0'0'639'0'0,"-1"3"-415"0"0,-7 9 680 0 0,1 0 0 0 0,-5 14 0 0 0,-17 54 4907 0 0,29-78-5538 0 0,9-14 271 0 0,91-138 4598 0 0,-42 61-3486 0 0,-21 29-867 0 0,26-37 74 0 0,-54 87-804 0 0,-1 0 0 0 0,1 0 0 0 0,1 0 0 0 0,0 1 0 0 0,0 1 1 0 0,17-12-1 0 0,-9 10-59 0 0,1 1 1 0 0,0 0 0 0 0,0 2-1 0 0,1 0 1 0 0,33-7 0 0 0,106-9-4049 0 0,-109 18 156 0 0,-35 3-3319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31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144 218 4143 0 0,'0'3'191'0'0,"-1"6"-52"0"0,-1 1 0 0 0,0 0 0 0 0,-4 14 0 0 0,-5 0 3166 0 0,3-6 949 0 0,2-7-2729 0 0,-1 0 1 0 0,0-1-1 0 0,0 0 1 0 0,-18 19 0 0 0,16-18-1017 0 0,1 1 0 0 0,0 0 1 0 0,1 1-1 0 0,0 0 0 0 0,1 0 0 0 0,-4 14 1 0 0,4-3-148 0 0,6-19-267 0 0,-1-2 334 0 0,3-2-198 0 0,1 1-159 0 0,-1 0 0 0 0,1 0 0 0 0,0 0 0 0 0,0 0 1 0 0,-1-1-1 0 0,1 1 0 0 0,1-1 0 0 0,-1 0 0 0 0,0 0 0 0 0,0 0 0 0 0,0 0 0 0 0,0-1 0 0 0,1 1 0 0 0,-1-1 0 0 0,0 0 1 0 0,1 0-1 0 0,-1 0 0 0 0,0-1 0 0 0,0 1 0 0 0,4-1 0 0 0,7-2 165 0 0,-1-1 0 0 0,1 0 0 0 0,19-9-1 0 0,-26 9-214 0 0,0 1-1 0 0,-1-1 1 0 0,1 0 0 0 0,-1-1-1 0 0,1 0 1 0 0,-1 0-1 0 0,-1 0 1 0 0,1-1-1 0 0,-1 0 1 0 0,9-12-1 0 0,-1-3 58 0 0,0-1 0 0 0,9-24-1 0 0,-6 13-52 0 0,-3 9-295 0 0,0 1 1 0 0,2 0-1 0 0,1 1 1 0 0,0 0-1 0 0,2 2 1 0 0,0 0-1 0 0,1 1 0 0 0,25-19 1 0 0,74-55-7855 0 0,-83 71 1543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31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34 4607 0 0,'0'0'208'0'0,"2"2"-9"0"0,14 14-166 0 0,-15-14 940 0 0,1 1 1 0 0,-1-1-1 0 0,0 0 1 0 0,0 1 0 0 0,0-1-1 0 0,0 1 1 0 0,0-1-1 0 0,0 1 1 0 0,-1-1 0 0 0,1 4-1 0 0,1 1 2876 0 0,-2-5-3593 0 0,0 0 1 0 0,0 0 0 0 0,1 0-1 0 0,-1-1 1 0 0,1 1 0 0 0,-1 0-1 0 0,1-1 1 0 0,0 1-1 0 0,0 0 1 0 0,0-1 0 0 0,0 1-1 0 0,0-1 1 0 0,2 2 0 0 0,-1 0-152 0 0,0-1-1 0 0,0 0 1 0 0,1 0 0 0 0,-1 0 0 0 0,1 0 0 0 0,0 0 0 0 0,0-1-1 0 0,-1 1 1 0 0,1-1 0 0 0,0 1 0 0 0,0-1 0 0 0,0 0-1 0 0,1-1 1 0 0,-1 1 0 0 0,0 0 0 0 0,0-1 0 0 0,6 1-1 0 0,-6-1-65 0 0,22-2 145 0 0,-18 1-134 0 0,-4 1-40 0 0,0-1 0 0 0,-1 1 0 0 0,1-1-1 0 0,0 0 1 0 0,-1 0 0 0 0,1 1 0 0 0,-1-2 0 0 0,1 1 0 0 0,-1 0 0 0 0,4-3 0 0 0,44-28 3 0 0,-34 22-13 0 0,-14 6-4 0 0,0 0-5 0 0,9-12-105 0 0,-11 11 89 0 0,0 3 0 0 0,0 0-9 0 0,0 1 29 0 0,0 1 0 0 0,0-1 0 0 0,0 0 0 0 0,1 1-1 0 0,-1-1 1 0 0,0 0 0 0 0,-1 1 0 0 0,1-1 0 0 0,0 0 0 0 0,0 0-1 0 0,0 1 1 0 0,0-1 0 0 0,0 0 0 0 0,-1 1 0 0 0,1-1 0 0 0,-1-1-1 0 0,0 0-40 0 0,-4-8-29 0 0,-4 1-5 0 0,-9-4 9 0 0,15 12 61 0 0,1 0-58 0 0,-8 1-141 0 0,7 0 199 0 0,0-1 0 0 0,0 1-1 0 0,0 0 1 0 0,0 1-1 0 0,0-1 1 0 0,0 1-1 0 0,0-1 1 0 0,-4 2-1 0 0,-5 3 1 0 0,1 1 0 0 0,-1 0 0 0 0,1 1 0 0 0,0 0 0 0 0,-14 12 0 0 0,-47 49-57 0 0,66-63 66 0 0,-7 9 2 0 0,-40 38 39 0 0,-67 86-1 0 0,107-121-33 0 0,3-3 20 0 0,0 0 1 0 0,-17 30 0 0 0,25-40-23 0 0,1-1 1 0 0,-1 1-1 0 0,1-1 0 0 0,0 1 1 0 0,-1 0-1 0 0,2 0 0 0 0,-1 0 1 0 0,0 0-1 0 0,1 0 0 0 0,0 0 1 0 0,0-1-1 0 0,0 1 0 0 0,0 0 1 0 0,1 0-1 0 0,-1 0 0 0 0,1 0 0 0 0,0 0 1 0 0,3 5-1 0 0,-2-5 28 0 0,0-1 0 0 0,0 0 0 0 0,1 0 0 0 0,-1 0 0 0 0,1 0 0 0 0,0 0 0 0 0,0 0 0 0 0,0-1 0 0 0,0 0 0 0 0,1 1-1 0 0,-1-1 1 0 0,1 0 0 0 0,-1-1 0 0 0,1 1 0 0 0,0-1 0 0 0,-1 1 0 0 0,6 0 0 0 0,8 2 179 0 0,0-1 0 0 0,27 2 0 0 0,4-3 117 0 0,0-3 0 0 0,65-9 0 0 0,-93 8-283 0 0,10-3-231 0 0,1-1-1 0 0,31-11 0 0 0,-60 16 150 0 0,1 0-392 0 0,1-8-2045 0 0,-3-3 1033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32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55 201 10911 0 0,'0'0'1295'0'0,"-1"3"-599"0"0,-13 36 1987 0 0,6-20-957 0 0,2-1-1 0 0,-9 39 1 0 0,9-32-717 0 0,6-23-245 0 0,-1-5-711 0 0,0-6-65 0 0,0 0-1 0 0,0 0 0 0 0,0 0 0 0 0,1 0 0 0 0,1 0 0 0 0,2-18 0 0 0,-2 21 2 0 0,1 0 1 0 0,-1 1-1 0 0,1-1 1 0 0,1 0-1 0 0,-1 1 1 0 0,1-1 0 0 0,0 1-1 0 0,0 0 1 0 0,0 0-1 0 0,1 0 1 0 0,0 0-1 0 0,4-4 1 0 0,9-6-14 0 0,0 1 1 0 0,1 0-1 0 0,1 2 0 0 0,0 0 1 0 0,0 1-1 0 0,27-11 0 0 0,-33 17 57 0 0,0 0 1 0 0,1 1-1 0 0,-1 0 0 0 0,1 1 0 0 0,0 0 0 0 0,0 2 0 0 0,0-1 0 0 0,0 2 0 0 0,0 0 1 0 0,0 0-1 0 0,15 3 0 0 0,-26-2-6 0 0,-1-1-1 0 0,0 1 1 0 0,1 0 0 0 0,-1-1-1 0 0,1 1 1 0 0,-1 0 0 0 0,0 0-1 0 0,0 1 1 0 0,0-1 0 0 0,0 0 0 0 0,0 1-1 0 0,0-1 1 0 0,0 1 0 0 0,0 0-1 0 0,0 0 1 0 0,-1-1 0 0 0,2 3-1 0 0,-1 0-9 0 0,0-1 0 0 0,0 1-1 0 0,-1-1 1 0 0,0 1 0 0 0,0 0-1 0 0,0 0 1 0 0,0 0 0 0 0,0-1-1 0 0,-1 1 1 0 0,1 6 0 0 0,-1 1-7 0 0,-1 0 0 0 0,0 0 0 0 0,-1 0 1 0 0,0 0-1 0 0,0 0 0 0 0,-2 0 0 0 0,1-1 0 0 0,-9 19 0 0 0,2-9 34 0 0,-2 0-1 0 0,0 0 1 0 0,-18 21-1 0 0,30-40-29 0 0,-1 0-1 0 0,0 0 1 0 0,0 0-1 0 0,0 0 1 0 0,0 0-1 0 0,0 0 1 0 0,0 0-1 0 0,0 0 1 0 0,0-1 0 0 0,0 1-1 0 0,0 0 1 0 0,0-1-1 0 0,-1 1 1 0 0,1-1-1 0 0,0 1 1 0 0,0-1-1 0 0,-1 0 1 0 0,-1 1-1 0 0,-4-13 142 0 0,6 11-140 0 0,0-2-3 0 0,1 0 1 0 0,-1 0-1 0 0,0 0 0 0 0,1 0 1 0 0,-1 0-1 0 0,1 0 1 0 0,0 0-1 0 0,0 0 0 0 0,1 0 1 0 0,-1-1-1 0 0,0 1 0 0 0,1 0 1 0 0,0 0-1 0 0,0 0 1 0 0,0 0-1 0 0,2-3 0 0 0,2-7 11 0 0,1 0-1 0 0,10-13 0 0 0,0 1-53 0 0,1 2-1 0 0,1 0 0 0 0,2 1 1 0 0,0 1-1 0 0,1 1 1 0 0,1 0-1 0 0,1 2 1 0 0,49-30-1 0 0,-60 41 13 0 0,1 1 0 0 0,0 0 0 0 0,0 1 1 0 0,1 1-1 0 0,-1 0 0 0 0,1 0 0 0 0,0 1 0 0 0,0 1 0 0 0,0 1 0 0 0,0 0 0 0 0,24 1 0 0 0,-33 1-23 0 0,8 4 31 0 0,11 4 40 0 0,-21-7 14 0 0,-1 0 64 0 0,0 0 18 0 0,2 3-83 0 0,0 0 0 0 0,-1 0 0 0 0,0 1 0 0 0,0-1 0 0 0,0 1 0 0 0,0 0 0 0 0,-1 0 0 0 0,0 0 0 0 0,0 0 0 0 0,-1 0 0 0 0,2 11 0 0 0,-2 5 154 0 0,0-1-1 0 0,-3 25 1 0 0,1-23-159 0 0,-5 22 0 0 0,0-9-10 0 0,3-19-37 0 0,-1-1-1 0 0,-1 0 1 0 0,0 0-1 0 0,-13 29 1 0 0,14-37-26 0 0,-8 14-2392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28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46 12407 0 0,'0'0'1126'0'0,"0"-2"-929"0"0,-1 0-147 0 0,0-1-237 0 0,1-14 3155 0 0,-2 16-2677 0 0,0 0 0 0 0,-1 0 0 0 0,1 0 1 0 0,0 0-1 0 0,-1 0 0 0 0,1 0 0 0 0,-1 1 1 0 0,-3-1-1 0 0,1 0-133 0 0,-1 1-1 0 0,0 0 1 0 0,0 1 0 0 0,1-1-1 0 0,-1 1 1 0 0,0 0 0 0 0,1 0 0 0 0,-1 1-1 0 0,1-1 1 0 0,0 1 0 0 0,-1 1-1 0 0,1-1 1 0 0,-6 4 0 0 0,-7 6 108 0 0,2 0 0 0 0,-22 19 0 0 0,4-3-218 0 0,18-15-52 0 0,0 0 0 0 0,0 1 0 0 0,1 1 0 0 0,1 0 0 0 0,-20 27 0 0 0,30-36 2 0 0,0 0 1 0 0,1 0-1 0 0,0 0 0 0 0,0 0 0 0 0,0 1 1 0 0,1-1-1 0 0,0 1 0 0 0,0 0 0 0 0,1 0 1 0 0,0-1-1 0 0,0 1 0 0 0,0 0 0 0 0,1 0 1 0 0,0 0-1 0 0,1 0 0 0 0,-1 0 0 0 0,1 0 0 0 0,0 0 1 0 0,1 0-1 0 0,3 10 0 0 0,-1-7 2 0 0,1 1 0 0 0,0-1-1 0 0,0 0 1 0 0,1 0 0 0 0,0 0 0 0 0,0-1-1 0 0,9 10 1 0 0,-12-16 1 0 0,0 0 0 0 0,1 0 1 0 0,-1 0-1 0 0,0-1 0 0 0,1 1 0 0 0,0-1 0 0 0,0 0 0 0 0,-1 0 0 0 0,1 0 0 0 0,0-1 1 0 0,0 1-1 0 0,1-1 0 0 0,-1 0 0 0 0,0 0 0 0 0,0 0 0 0 0,1-1 0 0 0,-1 0 0 0 0,0 1 0 0 0,1-2 1 0 0,-1 1-1 0 0,8-1 0 0 0,0-2 63 0 0,0-1 0 0 0,0 0 0 0 0,0 0 0 0 0,0-1 1 0 0,-1-1-1 0 0,0 0 0 0 0,0 0 0 0 0,0-1 0 0 0,13-12 0 0 0,-6 3 30 0 0,-1 0 0 0 0,-1-1 0 0 0,0-1 0 0 0,14-21-1 0 0,-23 29-66 0 0,0 0 0 0 0,-1 0 0 0 0,0 0 0 0 0,-1 0 0 0 0,0-1 0 0 0,-1 0 0 0 0,0 0 0 0 0,-1 0 0 0 0,0-1 0 0 0,-1 1 0 0 0,0-1 0 0 0,-1 0 0 0 0,0 1 0 0 0,-1-1-1 0 0,0 0 1 0 0,-1 1 0 0 0,0-1 0 0 0,-1 0 0 0 0,-6-22 0 0 0,6 29-48 0 0,0-1 0 0 0,0 0 0 0 0,0 1 0 0 0,-1-1 0 0 0,0 1 0 0 0,0 0 0 0 0,0 0 0 0 0,-1 0 0 0 0,-5-6 0 0 0,7 9 5 0 0,-1-1 0 0 0,1 1-1 0 0,-1 0 1 0 0,0 0 0 0 0,1 1-1 0 0,-1-1 1 0 0,0 1 0 0 0,0-1-1 0 0,0 1 1 0 0,0 0 0 0 0,0 0-1 0 0,0 0 1 0 0,-1 0 0 0 0,1 1-1 0 0,0-1 1 0 0,0 1 0 0 0,-1 0-1 0 0,-5 0 1 0 0,0 1-105 0 0,0 1 0 0 0,0-1 0 0 0,1 2 0 0 0,-1-1 0 0 0,1 1 0 0 0,0 0 0 0 0,-13 7 0 0 0,17-8-226 0 0,0 1 0 0 0,-1 0 0 0 0,1 0 0 0 0,0 0 0 0 0,1 0 0 0 0,-1 1 0 0 0,1 0 1 0 0,-1-1-1 0 0,1 1 0 0 0,0 1 0 0 0,0-1 0 0 0,1 0 0 0 0,-5 10 0 0 0,7-13 154 0 0,-1 0 1 0 0,1-1-1 0 0,0 1 1 0 0,-1 1-1 0 0,1-1 1 0 0,0 0-1 0 0,0 0 1 0 0,0 0-1 0 0,0 0 1 0 0,0 0-1 0 0,0 0 1 0 0,0 1-1 0 0,0 2-259 0 0,3 11-1080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32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60 112 10135 0 0,'0'0'778'0'0,"2"1"-282"0"0,76 14 6069 0 0,-60-13-5653 0 0,0-1 1 0 0,27-2-1 0 0,-29 0-475 0 0,0-1 0 0 0,-1-1 1 0 0,0 0-1 0 0,0-1 0 0 0,0 0 0 0 0,24-12 0 0 0,-38 16-427 0 0,0-1-1 0 0,0 1 1 0 0,-1-1 0 0 0,1 1-1 0 0,0-1 1 0 0,0 1-1 0 0,-1-1 1 0 0,1 1 0 0 0,-1-1-1 0 0,1 0 1 0 0,0 1-1 0 0,0-3 1 0 0,1 0 5 0 0,7-9 49 0 0,-8 10-77 0 0,0 1-1 0 0,0-1 1 0 0,-1 1-1 0 0,1-1 1 0 0,0 0-1 0 0,-1 1 1 0 0,1-1-1 0 0,-1 0 1 0 0,0 1-1 0 0,1-1 1 0 0,-1 0-1 0 0,0 0 1 0 0,0 1-1 0 0,0-1 1 0 0,0 0-1 0 0,0 0 1 0 0,-1 1-1 0 0,1-1 1 0 0,0 0-1 0 0,-1 1 1 0 0,0-1-1 0 0,1 0 1 0 0,-1 1-1 0 0,0-1 1 0 0,0 1-1 0 0,0-1 1 0 0,1 1-1 0 0,-2-1 1 0 0,1 1-1 0 0,0-1 1 0 0,0 1-1 0 0,0 0 1 0 0,-1 0-1 0 0,1 0 1 0 0,0 0-1 0 0,-3-2 1 0 0,-1 1-123 0 0,1 0 0 0 0,-1 0 0 0 0,1 0 0 0 0,-1 1 1 0 0,0 0-1 0 0,0 0 0 0 0,0 0 0 0 0,0 0 0 0 0,0 1 0 0 0,0-1 1 0 0,-9 2-1 0 0,3 0-42 0 0,0 0 0 0 0,-1 1 0 0 0,1 0 1 0 0,0 1-1 0 0,0 0 0 0 0,0 0 0 0 0,-20 11 0 0 0,29-13 160 0 0,-13 7 32 0 0,1 1 0 0 0,0 0-1 0 0,0 0 1 0 0,1 1 0 0 0,0 1 0 0 0,-14 16 0 0 0,18-16 92 0 0,0-1-1 0 0,1 2 1 0 0,1-1 0 0 0,0 1-1 0 0,0 0 1 0 0,1 0 0 0 0,-6 19-1 0 0,11-26-75 0 0,-1-1 0 0 0,1 1 0 0 0,1 0 0 0 0,-1 0 0 0 0,1 0-1 0 0,0 0 1 0 0,0 0 0 0 0,0-1 0 0 0,1 1 0 0 0,-1 0 0 0 0,1 0 0 0 0,0 0-1 0 0,1-1 1 0 0,-1 1 0 0 0,1 0 0 0 0,0-1 0 0 0,0 0 0 0 0,1 1 0 0 0,-1-1-1 0 0,1 0 1 0 0,0 0 0 0 0,0 0 0 0 0,0-1 0 0 0,0 1 0 0 0,1-1-1 0 0,-1 1 1 0 0,6 2 0 0 0,-3 0-49 0 0,-4-4-203 0 0,-1-1-1 0 0,1 1 0 0 0,0-1 0 0 0,0 1 0 0 0,0-1 1 0 0,0 0-1 0 0,0 1 0 0 0,0-1 0 0 0,3 1 1 0 0,8 2-1092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33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396 107 13303 0 0,'9'-5'318'0'0,"-5"3"-225"0"0,-1-1 1 0 0,0 1-1 0 0,1-1 1 0 0,-1 1-1 0 0,0-1 1 0 0,-1 0 0 0 0,1 0-1 0 0,0 0 1 0 0,-1-1-1 0 0,0 1 1 0 0,3-6-1 0 0,9-15 695 0 0,-13 22 994 0 0,-3-1-938 0 0,0 1-746 0 0,0-1 1 0 0,-1 0 0 0 0,1 1 0 0 0,0 0-1 0 0,-1 0 1 0 0,0-1 0 0 0,1 1 0 0 0,-1 1-1 0 0,0-1 1 0 0,0 0 0 0 0,0 1 0 0 0,0 0-1 0 0,0-1 1 0 0,0 1 0 0 0,-4 0 0 0 0,1 0-16 0 0,1 0 0 0 0,0 1 0 0 0,-1 0 0 0 0,1 0 0 0 0,0 0 0 0 0,-1 1 0 0 0,1 0 0 0 0,-9 2 1 0 0,-3 3 33 0 0,2 0 0 0 0,-1 1 0 0 0,1 1 0 0 0,0 1 0 0 0,-15 10 0 0 0,-20 18 61 0 0,-82 81 0 0 0,122-108-128 0 0,1-1-1 0 0,-13 18 1 0 0,20-23 0 0 0,-1-1 0 0 0,1 1 0 0 0,0 0 0 0 0,0 0 0 0 0,1-1 0 0 0,-1 1 0 0 0,1 0 0 0 0,0 1 0 0 0,0-1 0 0 0,0 0 0 0 0,0 6 0 0 0,1-8-2 0 0,0-1 0 0 0,0 1 0 0 0,1-1 0 0 0,-1 1 0 0 0,1-1 0 0 0,-1 1-1 0 0,1-1 1 0 0,-1 0 0 0 0,1 1 0 0 0,0-1 0 0 0,0 0 0 0 0,0 0-1 0 0,0 1 1 0 0,0-1 0 0 0,0 0 0 0 0,1 1 0 0 0,19 14 327 0 0,-20-16-354 0 0,7 4 75 0 0,-1 0 0 0 0,1 0 0 0 0,0-1 0 0 0,0 0 0 0 0,0-1 0 0 0,1 0 0 0 0,-1 0 0 0 0,1-1 0 0 0,-1 0 0 0 0,1 0 0 0 0,12-2 0 0 0,8-1-8 0 0,56-11 1 0 0,-83 13-89 0 0,3-1-108 0 0,-1 0 1 0 0,0 0-1 0 0,1 0 0 0 0,-1-1 1 0 0,0 0-1 0 0,0 1 0 0 0,0-2 1 0 0,6-3-1 0 0,13-16-3675 0 0,-14 10 2439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33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0 299 9215 0 0,'0'0'707'0'0,"1"2"-464"0"0,4 49 4511 0 0,-2-15 2287 0 0,-4-31-6408 0 0,-1 0 2604 0 0,2-10-3223 0 0,1-1 1 0 0,0 1-1 0 0,0-1 1 0 0,0 1-1 0 0,1-1 1 0 0,0 1-1 0 0,0 0 1 0 0,0 0-1 0 0,1 0 0 0 0,0 0 1 0 0,0 1-1 0 0,0-1 1 0 0,5-5-1 0 0,8-9 84 0 0,33-28 0 0 0,-27 28-79 0 0,16-17-109 0 0,80-53 0 0 0,-88 69 45 0 0,2 1 0 0 0,0 2 0 0 0,50-19 0 0 0,-35 21 45 0 0,-32 11 0 0 0,-14 4 1 0 0,0 0 0 0 0,0 0 0 0 0,-1 0 0 0 0,1 0 0 0 0,0 1 0 0 0,0-1 0 0 0,-1 0 0 0 0,1 0 0 0 0,0 0 0 0 0,0 1-1 0 0,-1-1 1 0 0,1 0 0 0 0,0 1 0 0 0,-1-1 0 0 0,1 0 0 0 0,0 2 0 0 0,1 0 14 0 0,0 0 1 0 0,-1 0-1 0 0,0 0 1 0 0,1 0-1 0 0,-1 1 0 0 0,0-1 1 0 0,0 0-1 0 0,-1 1 0 0 0,1-1 1 0 0,0 1-1 0 0,-1-1 1 0 0,1 1-1 0 0,-1 4 0 0 0,0 37 151 0 0,0-40-158 0 0,1 94 251 0 0,0 0 32 0 0,-3-65-173 0 0,2-5-33 0 0,-2-1-1 0 0,-2 1 1 0 0,-10 42 0 0 0,13-66-77 0 0,-3 20-4 0 0,5-12-4 0 0,0-11-9 0 0,0 1-1 0 0,-1-1 1 0 0,1 1-1 0 0,0-1 1 0 0,0 0 0 0 0,0 0-1 0 0,0 1 1 0 0,0-1-1 0 0,0 0 1 0 0,0 0 0 0 0,0 0-1 0 0,1 0 1 0 0,-1 0-1 0 0,0-1 1 0 0,1 1 0 0 0,-1 0-1 0 0,0-1 1 0 0,1 1-1 0 0,-1 0 1 0 0,3-1-1 0 0,4 3-140 0 0,1-2 0 0 0,13 2 0 0 0,-12-2-10 0 0,61 10-2453 0 0,-46-8 1314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5:33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99 10479 0 0,'3'-1'480'0'0,"4"-4"-357"0"0,1 0 1 0 0,0 0-1 0 0,-1-1 0 0 0,0 0 0 0 0,0 0 0 0 0,-1-1 0 0 0,11-13 0 0 0,6-6 3280 0 0,-21 25-2631 0 0,-2 1-580 0 0,0-1 0 0 0,1 1 0 0 0,-1-1 1 0 0,0 1-1 0 0,0 0 0 0 0,1-1 0 0 0,-1 1 0 0 0,0-1 0 0 0,0 1 0 0 0,0-1 0 0 0,1 1 0 0 0,-1-1 0 0 0,0 1 0 0 0,0-1 0 0 0,0 1 0 0 0,0-1 0 0 0,0 1 0 0 0,0-1 0 0 0,0 0 1 0 0,-10 4-128 0 0,1 1 0 0 0,0 1 1 0 0,0-1-1 0 0,1 1 1 0 0,-1 1-1 0 0,1 0 0 0 0,-12 10 1 0 0,-14 11-71 0 0,16-14 5 0 0,1 1 0 0 0,0 0 0 0 0,-14 18 0 0 0,-42 53 0 0 0,49-56 0 0 0,13-14 1 0 0,-1 1 0 0 0,2 0 0 0 0,0 0 1 0 0,-8 20-1 0 0,13-26-9 0 0,1 1 0 0 0,1-1 0 0 0,-1 1 1 0 0,2 0-1 0 0,-1-1 0 0 0,2 1 1 0 0,-1 1-1 0 0,1 15 0 0 0,1-23 8 0 0,1 0 0 0 0,-1 0 0 0 0,1 0-1 0 0,0 0 1 0 0,0 0 0 0 0,1-1 0 0 0,-1 1 0 0 0,1 0 0 0 0,0-1-1 0 0,0 1 1 0 0,0-1 0 0 0,0 1 0 0 0,0-1 0 0 0,1 0-1 0 0,-1 0 1 0 0,1 0 0 0 0,0 0 0 0 0,0 0 0 0 0,0-1 0 0 0,1 1-1 0 0,-1-1 1 0 0,6 3 0 0 0,-3-2 10 0 0,-1-1-1 0 0,1 0 1 0 0,0 0 0 0 0,0 0 0 0 0,0-1-1 0 0,0 1 1 0 0,0-1 0 0 0,1-1-1 0 0,-1 1 1 0 0,0-1 0 0 0,0-1-1 0 0,1 1 1 0 0,-1-1 0 0 0,6-1 0 0 0,25-9 148 0 0,-1-1 1 0 0,0-2 0 0 0,-1-2 0 0 0,-1-1 0 0 0,48-31 0 0 0,-59 32-77 0 0,-1 0 0 0 0,33-30 1 0 0,-46 37-21 0 0,0-1 1 0 0,0 0 0 0 0,-1 0-1 0 0,-1-1 1 0 0,1 0 0 0 0,-2 0-1 0 0,10-20 1 0 0,-14 25-40 0 0,0 0 1 0 0,0 0 0 0 0,-1 0-1 0 0,0 0 1 0 0,0 0 0 0 0,-1-1-1 0 0,1 1 1 0 0,-1 0-1 0 0,-1 0 1 0 0,1 0 0 0 0,-1-1-1 0 0,0 1 1 0 0,0 0 0 0 0,-1 0-1 0 0,0 0 1 0 0,0 0-1 0 0,0 1 1 0 0,-1-1 0 0 0,0 1-1 0 0,0-1 1 0 0,0 1 0 0 0,-1 0-1 0 0,1 0 1 0 0,-1 0-1 0 0,-1 0 1 0 0,1 1 0 0 0,0 0-1 0 0,-1 0 1 0 0,0 0 0 0 0,0 0-1 0 0,0 1 1 0 0,-1 0-1 0 0,1 0 1 0 0,-1 0 0 0 0,0 1-1 0 0,0 0 1 0 0,1 0-1 0 0,-1 0 1 0 0,-1 1 0 0 0,1 0-1 0 0,0 0 1 0 0,0 1 0 0 0,0-1-1 0 0,0 1 1 0 0,-8 1-1 0 0,-1 0-179 0 0,0 2 0 0 0,0-1 0 0 0,1 2 0 0 0,-1-1 0 0 0,1 2 0 0 0,-1 0 0 0 0,1 1-1 0 0,1 1 1 0 0,-14 7 0 0 0,25-12-156 0 0,16-1-3196 0 0,0-4 2440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5:33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43 2303 0 0,'2'-1'167'0'0,"41"-41"14453"0"0,-42 45-13744 0 0,0 1-736 0 0,0 1-1 0 0,0 0 1 0 0,0 0 0 0 0,-1 0 0 0 0,1 0-1 0 0,-1 0 1 0 0,0 0 0 0 0,-1-1 0 0 0,1 1-1 0 0,-1 0 1 0 0,0 0 0 0 0,-2 7 0 0 0,-4 8 99 0 0,-16 32 1 0 0,9-20 97 0 0,-109 240 431 0 0,70-173-766 0 0,12-22-21 0 0,39-75-64 0 0,14-15-3891 0 0,2-3-2392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5:34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54 398 11231 0 0,'0'0'514'0'0,"-1"-1"-12"0"0,0 0-448 0 0,1 0 0 0 0,-1 0 0 0 0,1 0 0 0 0,-1 0 0 0 0,0 0 0 0 0,1 0 0 0 0,-1 0-1 0 0,0 1 1 0 0,0-1 0 0 0,0 0 0 0 0,1 0 0 0 0,-1 1 0 0 0,-7-4 6413 0 0,9 1-6083 0 0,2-4-283 0 0,1 0-1 0 0,0-1 1 0 0,0 1-1 0 0,1 1 1 0 0,0-1-1 0 0,0 1 1 0 0,0-1-1 0 0,9-6 1 0 0,56-43 147 0 0,-46 38-145 0 0,37-23 145 0 0,1 3-1 0 0,75-34 1 0 0,-65 35-15 0 0,-63 33-207 0 0,55-27 279 0 0,-58 28-280 0 0,1 1 0 0 0,0 0 0 0 0,0 0 0 0 0,0 0 1 0 0,0 1-1 0 0,0 0 0 0 0,11 0 0 0 0,-16 1-19 0 0,0 1-1 0 0,0-1 0 0 0,0 0 1 0 0,0 1-1 0 0,0-1 1 0 0,-1 1-1 0 0,1 0 1 0 0,0 0-1 0 0,0-1 1 0 0,0 1-1 0 0,-1 0 0 0 0,4 3 1 0 0,4 7 36 0 0,-8-8-38 0 0,1 0 0 0 0,-1 0 0 0 0,0 0 0 0 0,0 0 0 0 0,-1 0-1 0 0,1 1 1 0 0,-1-1 0 0 0,0 0 0 0 0,1 0 0 0 0,-2 1-1 0 0,1-1 1 0 0,-1 6 0 0 0,-1 5 33 0 0,-8 22 0 0 0,7-27-25 0 0,-5 17-3 0 0,-2-1-1 0 0,-1 0 0 0 0,0-1 0 0 0,-2 0 0 0 0,-1-1 0 0 0,-1 0 0 0 0,-1-2 1 0 0,-1 1-1 0 0,0-2 0 0 0,-2 0 0 0 0,0-1 0 0 0,-2-1 0 0 0,0-1 0 0 0,0-1 1 0 0,-2-1-1 0 0,0-1 0 0 0,0-1 0 0 0,-30 12 0 0 0,15-9-72 0 0,-69 19 1 0 0,85-30 48 0 0,0-1 1 0 0,0-1-1 0 0,0 0 1 0 0,-43-2-1 0 0,47-3-21 0 0,15 0 30 0 0,-1 0-216 0 0,13-6 54 0 0,-6 7 157 0 0,-1-1 1 0 0,1 1-1 0 0,-1 0 0 0 0,1 0 1 0 0,-1 1-1 0 0,1-1 0 0 0,-1 0 1 0 0,1 1-1 0 0,0 0 0 0 0,0-1 0 0 0,-1 1 1 0 0,1 0-1 0 0,0 1 0 0 0,-1-1 1 0 0,1 0-1 0 0,0 1 0 0 0,-1-1 1 0 0,1 1-1 0 0,0 0 0 0 0,-1 0 0 0 0,1 0 1 0 0,2 2-1 0 0,6 2 68 0 0,-1 1 0 0 0,1 0 1 0 0,14 13-1 0 0,-15-10 41 0 0,1 0 1 0 0,-2 1-1 0 0,1 0 1 0 0,9 14-1 0 0,28 49 303 0 0,-35-52-335 0 0,1 0 0 0 0,1-2 0 0 0,0 0 0 0 0,21 21-1 0 0,-30-35-58 0 0,0-1 0 0 0,0 0 0 0 0,1 0 0 0 0,-1-1 0 0 0,1 1 0 0 0,0-1 0 0 0,-1-1 0 0 0,1 1 0 0 0,1-1 0 0 0,-1 0 0 0 0,0 0 0 0 0,0-1 0 0 0,1 0 0 0 0,6 1 0 0 0,-1-2 44 0 0,0 0 0 0 0,-1-1 1 0 0,1 0-1 0 0,0-1 0 0 0,-1-1 0 0 0,1 1 0 0 0,-1-2 1 0 0,16-6-1 0 0,-17 5 42 0 0,-2-1 267 0 0,-3 3-3552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5:46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0 6447 0 0,'-1'1'298'0'0,"-23"18"32"0"0,-3 2 1314 0 0,9-8 12979 0 0,-2 0-14206 0 0,-41 30-316 0 0,3 3 0 0 0,2 3 0 0 0,2 2-1 0 0,-92 112 1 0 0,115-124-121 0 0,-29 52 0 0 0,49-72 13 0 0,1 0 1 0 0,1 1-1 0 0,1 0 0 0 0,1 0 1 0 0,-7 29-1 0 0,12-44 29 0 0,1-1-1 0 0,1 1 1 0 0,-1-1-1 0 0,1 1 1 0 0,-1-1-1 0 0,1 1 0 0 0,1-1 1 0 0,-1 1-1 0 0,1-1 1 0 0,-1 1-1 0 0,1-1 1 0 0,1 0-1 0 0,-1 1 1 0 0,0-1-1 0 0,1 0 1 0 0,0 0-1 0 0,0 0 1 0 0,0 0-1 0 0,1 0 1 0 0,-1 0-1 0 0,1-1 1 0 0,0 1-1 0 0,0-1 1 0 0,0 0-1 0 0,1 0 1 0 0,-1 0-1 0 0,7 4 0 0 0,17 10 478 0 0,30 12 0 0 0,-33-18-210 0 0,38 14 424 0 0,-47-20-504 0 0,0 0 1 0 0,-1 2-1 0 0,23 12 1 0 0,-35-18-145 0 0,0 0-12 0 0,4 2-30 0 0,-5-2 80 0 0,7 10-146 0 0,-5-7 39 0 0,-2-2 0 0 0,0 0 1 0 0,0-1 0 0 0,1 0 0 0 0,-1 1-1 0 0,1-1 1 0 0,-1 0 0 0 0,1 0 0 0 0,-1 0-1 0 0,1 0 1 0 0,0 0 0 0 0,0 0-1 0 0,-1 0 1 0 0,1-1 0 0 0,2 2 0 0 0,21 7-8 0 0,-14-5 11 0 0,-4 3-12 0 0,-5-6-145 0 0,-3 6-1197 0 0,1-1-708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5:47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428 132 6447 0 0,'0'0'586'0'0,"-2"1"-486"0"0,-42 19 5552 0 0,35-15-3248 0 0,-1-1 0 0 0,-17 5 3050 0 0,35-18-5071 0 0,1 2-340 0 0,-1 1 0 0 0,1 0 0 0 0,0 0 1 0 0,0 1-1 0 0,11-5 0 0 0,53-18 217 0 0,-43 17-226 0 0,8-3-13 0 0,93-32 231 0 0,-110 40-204 0 0,-1 1 0 0 0,0 1 0 0 0,1 1-1 0 0,29-1 1 0 0,-49 4-41 0 0,0 0 0 0 0,-1 0 0 0 0,1 0 0 0 0,0 0 0 0 0,-1 1 0 0 0,1-1 0 0 0,0 0 0 0 0,-1 0 0 0 0,1 1 0 0 0,0-1 0 0 0,-1 0 0 0 0,1 1 0 0 0,-1-1 0 0 0,1 1 0 0 0,-1-1 0 0 0,1 1 0 0 0,-1-1 0 0 0,1 1 0 0 0,-1-1 0 0 0,1 1 0 0 0,-1 0 0 0 0,1 0 0 0 0,0 1 16 0 0,0 0-16 0 0,0-1 0 0 0,0 1-1 0 0,0 0 1 0 0,0 0 0 0 0,0 0 0 0 0,-1 0 0 0 0,1 0-1 0 0,-1 0 1 0 0,1 0 0 0 0,-1 0 0 0 0,0 0 0 0 0,0 0-1 0 0,0 0 1 0 0,0 0 0 0 0,0 0 0 0 0,0 0-1 0 0,0 0 1 0 0,-1 0 0 0 0,1 0 0 0 0,-1 0 0 0 0,0 0-1 0 0,1-1 1 0 0,-2 3 0 0 0,-2 5-5 0 0,-1 0 0 0 0,0 0 0 0 0,-7 9 0 0 0,-13 14 42 0 0,-1-2-1 0 0,-2-1 1 0 0,-50 41 0 0 0,56-50-38 0 0,-45 33-25 0 0,-95 59-1 0 0,95-68-10 0 0,-137 90-598 0 0,107-62 277 0 0,92-70 345 0 0,3-1 1 0 0,1-1 0 0 0,-1 1 1 0 0,1 0-1 0 0,0 0 0 0 0,0 0 1 0 0,-1 0-1 0 0,1 0 0 0 0,0 0 0 0 0,0 0 1 0 0,0 1-1 0 0,0-1 0 0 0,0 0 1 0 0,-1 2-1 0 0,0 1-55 0 0,0 4 60 0 0,2-7 7 0 0,0-1-1 0 0,1 1 1 0 0,-1 0-1 0 0,0-1 1 0 0,0 1-1 0 0,1-1 0 0 0,-1 1 1 0 0,0-1-1 0 0,1 1 1 0 0,-1-1-1 0 0,1 1 1 0 0,-1-1-1 0 0,1 1 1 0 0,-1-1-1 0 0,1 0 1 0 0,-1 1-1 0 0,1-1 1 0 0,-1 0-1 0 0,1 1 1 0 0,-1-1-1 0 0,1 0 1 0 0,0 0-1 0 0,0 1 10 0 0,3 1 25 0 0,0-1-1 0 0,0 1 1 0 0,0-1-1 0 0,1 1 1 0 0,-1-2-1 0 0,1 1 0 0 0,-1 0 1 0 0,1-1-1 0 0,-1 1 1 0 0,1-1-1 0 0,8-2 0 0 0,5 0 195 0 0,29-9-1 0 0,-26 6-101 0 0,66-17 381 0 0,67-13 409 0 0,-148 34-914 0 0,19 0 64 0 0,-13 1-7 0 0,-7 0 4 0 0,5 0-5 0 0,-7 0-119 0 0,0 1 0 0 0,1 0 0 0 0,-1-1-1 0 0,0 1 1 0 0,0 1 0 0 0,5 1 0 0 0,10 3-271 0 0,-5-4-1061 0 0,0-1 1 0 0,0-1-1 0 0,13-1 1 0 0,-8-1-6249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5:47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14047 0 0,'0'0'1276'0'0,"1"-2"-1049"0"0,12-11 70 0 0,18-17 2519 0 0,-8 14 3457 0 0,-22 18-6014 0 0,-1-2-258 0 0,2 3 64 0 0,-1 1 1 0 0,1-1-1 0 0,-1 0 0 0 0,0 0 0 0 0,-1 1 0 0 0,1-1 0 0 0,0 6 1 0 0,-1-4 33 0 0,-1 0-1 0 0,1 0 1 0 0,-1 0 0 0 0,0 0 0 0 0,-1-1 0 0 0,1 1-1 0 0,-1 0 1 0 0,-4 8 0 0 0,1-1-81 0 0,0-3 16 0 0,-8 8-22 0 0,6-7-2260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5:47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44 14279 0 0,'0'-2'1103'0'0,"-1"-18"-613"0"0,0 17-332 0 0,0 1 991 0 0,-12-5 2277 0 0,4 2-2280 0 0,6 4-1017 0 0,0 0 0 0 0,-1 0 0 0 0,1 1 0 0 0,0-1 0 0 0,0 1 0 0 0,-1 0 0 0 0,1 0 0 0 0,0 0 0 0 0,-1 0 0 0 0,1 1 0 0 0,0-1 0 0 0,0 1 0 0 0,-1 0 0 0 0,1 0 0 0 0,0 0 0 0 0,0 0 0 0 0,0 1-1 0 0,0-1 1 0 0,0 1 0 0 0,-4 3 0 0 0,-5 3 2 0 0,1 2-1 0 0,0 0 1 0 0,-14 15-1 0 0,10-9-37 0 0,-17 20-101 0 0,1 2 0 0 0,2 1 1 0 0,-44 76-1 0 0,61-95-68 0 0,1 1 0 0 0,1 1 0 0 0,1 0-1 0 0,1 0 1 0 0,1 1 0 0 0,-8 39 0 0 0,15-59 73 0 0,-1 1 1 0 0,1 0-1 0 0,0-1 0 0 0,0 1 1 0 0,0 0-1 0 0,1-1 0 0 0,-1 1 1 0 0,1 0-1 0 0,0-1 1 0 0,0 1-1 0 0,0-1 0 0 0,0 1 1 0 0,1-1-1 0 0,-1 1 0 0 0,1-1 1 0 0,0 0-1 0 0,0 0 1 0 0,0 0-1 0 0,1 0 0 0 0,-1 0 1 0 0,1-1-1 0 0,-1 1 0 0 0,1-1 1 0 0,0 1-1 0 0,0-1 0 0 0,0 0 1 0 0,0 0-1 0 0,0 0 1 0 0,1-1-1 0 0,-1 1 0 0 0,1-1 1 0 0,4 2-1 0 0,-1-1 14 0 0,0 0 1 0 0,-1 0-1 0 0,1 0 0 0 0,0-1 1 0 0,0 0-1 0 0,0-1 0 0 0,0 0 0 0 0,1 0 1 0 0,-1 0-1 0 0,0-1 0 0 0,0 0 1 0 0,0 0-1 0 0,0 0 0 0 0,8-4 0 0 0,15-7 107 0 0,-1-1-1 0 0,0-1 0 0 0,-1-1 0 0 0,0-2 0 0 0,29-23 0 0 0,-41 27-30 0 0,-1 0 0 0 0,-1-2 0 0 0,1 0 0 0 0,12-18 0 0 0,-18 21-49 0 0,-1 0-1 0 0,-1 0 1 0 0,0-1-1 0 0,0 0 1 0 0,-1 0-1 0 0,6-22 0 0 0,-9 23-20 0 0,-1 0 0 0 0,-1 1 0 0 0,0-1-1 0 0,0 0 1 0 0,-1 0 0 0 0,-1 0-1 0 0,0 0 1 0 0,0 0 0 0 0,-1 0-1 0 0,-5-16 1 0 0,4 19-102 0 0,0 1 1 0 0,0-1-1 0 0,-1 1 0 0 0,0-1 1 0 0,-1 1-1 0 0,0 0 1 0 0,0 1-1 0 0,0-1 0 0 0,-1 1 1 0 0,0 0-1 0 0,-1 0 0 0 0,1 1 1 0 0,-16-11-1 0 0,18 15-55 0 0,0 0 0 0 0,0 0 1 0 0,-1 0-1 0 0,1 0 0 0 0,-1 1 0 0 0,1 0 0 0 0,-1 0 1 0 0,0 0-1 0 0,1 1 0 0 0,-1-1 0 0 0,0 1 0 0 0,0 0 0 0 0,1 1 1 0 0,-1-1-1 0 0,0 1 0 0 0,1 0 0 0 0,-1 0 0 0 0,0 0 0 0 0,1 1 1 0 0,-1-1-1 0 0,1 1 0 0 0,-5 3 0 0 0,7-4-324 0 0,-7 10-2468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28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14 550 6447 0 0,'1'3'499'0'0,"8"18"-500"0"0,2 1 3235 0 0,-1 1-1 0 0,7 28 1 0 0,-17-49-2411 0 0,-1 10 923 0 0,0-10-118 0 0,1-1-1571 0 0,0-1 1 0 0,0 1-1 0 0,0-1 0 0 0,0 0 0 0 0,0 1 0 0 0,0-1 1 0 0,0 1-1 0 0,0-1 0 0 0,0 0 0 0 0,0 1 1 0 0,0-1-1 0 0,0 0 0 0 0,0 1 0 0 0,-1-1 0 0 0,1 1 1 0 0,0-1-1 0 0,0 0 0 0 0,0 1 0 0 0,-1-1 1 0 0,1 0-1 0 0,0 0 0 0 0,-1 1 0 0 0,1-1 0 0 0,0 0 1 0 0,0 0-1 0 0,-1 1 0 0 0,1-1 0 0 0,0 0 1 0 0,-1 0-1 0 0,1 0 0 0 0,-1 1 0 0 0,1-1 0 0 0,0 0 1 0 0,-1 0-1 0 0,1 0 0 0 0,0 0 0 0 0,-1 0 1 0 0,1 0-1 0 0,-1 0 0 0 0,1 0 0 0 0,0 0 0 0 0,-1 0 1 0 0,1 0-1 0 0,-1 0 0 0 0,1 0 0 0 0,0 0 0 0 0,-1 0 1 0 0,0-1-1 0 0,0 1 65 0 0,-1-1 1 0 0,0 0-1 0 0,1 1 1 0 0,-1-1-1 0 0,1 0 0 0 0,-1 0 1 0 0,1 0-1 0 0,0 0 1 0 0,-3-2-1 0 0,0-2 19 0 0,1 0 0 0 0,-1-1 0 0 0,1 1 0 0 0,0-1 0 0 0,1 0 0 0 0,0 0 0 0 0,0 0 0 0 0,0 0 1 0 0,0 0-1 0 0,1 0 0 0 0,0 0 0 0 0,1-1 0 0 0,-1 1 0 0 0,1 0 0 0 0,0-1 0 0 0,1 1 0 0 0,1-10 0 0 0,2-5 86 0 0,1-1 1 0 0,1 1-1 0 0,14-34 0 0 0,-7 27-203 0 0,2 0 0 0 0,2 1 0 0 0,35-46 0 0 0,-49 69-24 0 0,14-17-26 0 0,0 2 0 0 0,1 0 1 0 0,2 1-1 0 0,-1 1 0 0 0,2 1 0 0 0,0 0 0 0 0,28-15 0 0 0,16-3-85 0 0,89-34 0 0 0,-137 62 66 0 0,0 0-1 0 0,1 0 1 0 0,23-3 0 0 0,1 6-3265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5:48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759 42 11975 0 0,'0'0'923'0'0,"-1"-2"-367"0"0,-1-1-128 0 0,0 1 0 0 0,0-1 0 0 0,0 1 0 0 0,0 0 0 0 0,0-1 0 0 0,-1 1 0 0 0,1 0 0 0 0,-1 1 0 0 0,1-1 0 0 0,-1 0 0 0 0,0 1 1 0 0,1-1-1 0 0,-1 1 0 0 0,0 0 0 0 0,0 0 0 0 0,-6-1 0 0 0,-3-2 26 0 0,6 3-217 0 0,0 0 0 0 0,0 0 0 0 0,0 1 1 0 0,1 0-1 0 0,-1 0 0 0 0,0 1 1 0 0,0-1-1 0 0,0 1 0 0 0,0 1 0 0 0,-8 2 1 0 0,-12 2-61 0 0,-90 3-76 0 0,13-2-43 0 0,84-4-44 0 0,-140 24 315 0 0,139-22-254 0 0,0 1 0 0 0,1 1 0 0 0,0 0 0 0 0,0 2 0 0 0,-32 19 0 0 0,46-25-67 0 0,1 0 0 0 0,-1 1 0 0 0,1-1 0 0 0,0 1-1 0 0,1 0 1 0 0,-1 0 0 0 0,0 0 0 0 0,1 0-1 0 0,0 1 1 0 0,0 0 0 0 0,-3 7 0 0 0,5-9-4 0 0,0 0 0 0 0,0 1-1 0 0,0-1 1 0 0,0 0 0 0 0,1 1 0 0 0,-1-1 0 0 0,1 1 0 0 0,0-1 0 0 0,0 1-1 0 0,0-1 1 0 0,1 0 0 0 0,-1 1 0 0 0,1-1 0 0 0,0 1 0 0 0,0-1 0 0 0,0 0 0 0 0,0 0-1 0 0,1 0 1 0 0,1 4 0 0 0,1-1-27 0 0,0 0 1 0 0,0 0-1 0 0,1 0 0 0 0,0 0 1 0 0,0-1-1 0 0,0 0 0 0 0,1 0 0 0 0,0 0 1 0 0,0 0-1 0 0,0-1 0 0 0,1 0 1 0 0,-1-1-1 0 0,1 1 0 0 0,10 2 0 0 0,8 3-152 0 0,1-2 0 0 0,45 6 0 0 0,-26-5 82 0 0,237 66-135 0 0,-275-72 270 0 0,0 1 0 0 0,0-1 0 0 0,-1 2 0 0 0,1-1 0 0 0,-1 1 0 0 0,0 0 0 0 0,0 0 0 0 0,8 8 0 0 0,-11-9 6 0 0,0 0 1 0 0,-1 0-1 0 0,1 0 1 0 0,-1 1-1 0 0,0-1 1 0 0,0 1-1 0 0,0-1 1 0 0,0 1-1 0 0,0 0 0 0 0,-1 0 1 0 0,0 0-1 0 0,0 0 1 0 0,0 0-1 0 0,0 0 1 0 0,-1 0-1 0 0,1 6 1 0 0,-2-2 15 0 0,1-1 1 0 0,-1 1-1 0 0,0-1 1 0 0,-1 1 0 0 0,0-1-1 0 0,0 0 1 0 0,0 1-1 0 0,-1-1 1 0 0,-6 11-1 0 0,3-8-31 0 0,0-1 0 0 0,-1 0 1 0 0,0 0-1 0 0,0-1 0 0 0,-1 0 0 0 0,-10 9 0 0 0,6-7-23 0 0,-1-1 0 0 0,-1 0 0 0 0,0-1 0 0 0,0 0 0 0 0,0-1 0 0 0,-1 0 0 0 0,0-2 0 0 0,0 1 0 0 0,-22 3 0 0 0,27-8-9 0 0,1 0 0 0 0,-1 0 0 0 0,-1-1 0 0 0,1-1 0 0 0,0 1 0 0 0,1-2 0 0 0,-1 1 0 0 0,0-1 0 0 0,0-1 0 0 0,1 0 0 0 0,-1 0 0 0 0,-11-6 0 0 0,13 4 3 0 0,-1 1 0 0 0,1-1 0 0 0,0 0 0 0 0,0-1 0 0 0,1 0 0 0 0,0 0-1 0 0,-1 0 1 0 0,2-1 0 0 0,-1 0 0 0 0,1-1 0 0 0,1 1 0 0 0,-10-16 0 0 0,12 16 0 0 0,1 1 0 0 0,0-1 0 0 0,0 1 0 0 0,1-1 0 0 0,0 0 0 0 0,0 0 1 0 0,1 1-1 0 0,-1-1 0 0 0,1 0 0 0 0,1 0 0 0 0,0 0 0 0 0,-1 1 0 0 0,2-1 0 0 0,-1 0 0 0 0,4-8 0 0 0,0 2-4 0 0,0 0 0 0 0,0 0 0 0 0,1 1 0 0 0,1 0-1 0 0,0 0 1 0 0,15-18 0 0 0,-10 16 21 0 0,1 1 0 0 0,16-11 0 0 0,4-6 44 0 0,107-97 408 0 0,-131 119-426 0 0,27-28 108 0 0,-26 24-103 0 0,1 1 1 0 0,20-15-1 0 0,-15 14-25 0 0,-1 0-11 0 0,1 2-1 0 0,0 0 1 0 0,1 0 0 0 0,21-8-1 0 0,-36 17-171 0 0,-13 10-4497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5:49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29 1375 0 0,'-2'0'107'0'0,"-31"-11"1259"0"0,28 9 818 0 0,1 0 1 0 0,-1 0-1 0 0,1-1 1 0 0,-10-6 8220 0 0,24 13-10208 0 0,0 0-1 0 0,-1 0 0 0 0,1 1 1 0 0,14 10-1 0 0,-2-1 70 0 0,85 40 505 0 0,22 13-22 0 0,-121-62-667 0 0,0 0 0 0 0,-1 1 0 0 0,1 0 0 0 0,-1 0 0 0 0,0 0 0 0 0,-1 1 0 0 0,0 0 0 0 0,11 16-1 0 0,-14-18-49 0 0,-1-1-1 0 0,0 1 1 0 0,0 0-1 0 0,0 0 1 0 0,0 0-1 0 0,-1 0 1 0 0,0 0-1 0 0,0 0 1 0 0,0 0-1 0 0,0 1 1 0 0,-1-1-1 0 0,0 0 1 0 0,0 0-1 0 0,-1 1 1 0 0,1-1-1 0 0,-1 0 1 0 0,-2 7-1 0 0,-1-2-11 0 0,1 0-1 0 0,-2 0 1 0 0,1-1-1 0 0,-1 0 1 0 0,-1 1 0 0 0,1-2-1 0 0,-2 1 1 0 0,1-1-1 0 0,-1 0 1 0 0,0 0 0 0 0,-1-1-1 0 0,0 0 1 0 0,0 0-1 0 0,-17 10 1 0 0,-7 1 35 0 0,-1-2-1 0 0,-68 25 1 0 0,43-19-12 0 0,47-18-43 0 0,3 1-558 0 0,8-1-2163 0 0,7 1-3468 0 0,-6-5 5940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5:59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241 126 2759 0 0,'0'0'9236'0'0,"-9"0"-6340"0"0,15 0-2192 0 0,0-1-1 0 0,-1 0 0 0 0,1 0 1 0 0,5-3-1 0 0,61-21 448 0 0,-7 1-647 0 0,-4 3-99 0 0,42-12 202 0 0,-86 29-379 0 0,1 0-1 0 0,-1 1 0 0 0,35-1 1 0 0,-47 4-169 0 0,1 0 1 0 0,-1 1 0 0 0,0-1 0 0 0,0 1 0 0 0,1 1 0 0 0,-1-1 0 0 0,0 1 0 0 0,0 0 0 0 0,0 0 0 0 0,0 0-1 0 0,-1 0 1 0 0,1 1 0 0 0,5 4 0 0 0,-7-4-7 0 0,-3-2-52 0 0,1 0-1 0 0,0 1 1 0 0,-1-1-1 0 0,1 0 0 0 0,-1 0 1 0 0,1 1-1 0 0,-1-1 1 0 0,1 1-1 0 0,-1-1 0 0 0,0 0 1 0 0,0 1-1 0 0,0-1 1 0 0,0 1-1 0 0,0-1 0 0 0,0 1 1 0 0,0-1-1 0 0,0 1 1 0 0,-1-1-1 0 0,1 0 0 0 0,-1 1 1 0 0,1-1-1 0 0,-1 0 0 0 0,1 1 1 0 0,-2 0-1 0 0,1 2 1 0 0,-1 1 5 0 0,0-1-1 0 0,-1 1 1 0 0,1-1 0 0 0,-1 0 0 0 0,0 0-1 0 0,0 0 1 0 0,0-1 0 0 0,-1 1-1 0 0,-5 5 1 0 0,-5 2 31 0 0,-20 12 1 0 0,22-16-34 0 0,-49 29-94 0 0,-104 44 1 0 0,-28 15-52 0 0,175-83 44 0 0,-19 15-1 0 0,36-26-43 0 0,13-1-524 0 0,0-1 479 0 0,0 0 0 0 0,1-1 1 0 0,13-4-1 0 0,-18 4 170 0 0,0 1 0 0 0,1 0-1 0 0,-1 0 1 0 0,0 1 0 0 0,1 0 0 0 0,-1 1-1 0 0,0 0 1 0 0,1 0 0 0 0,-1 1 0 0 0,16 5-1 0 0,3 3 133 0 0,48 26-1 0 0,-51-23-24 0 0,0-2 0 0 0,27 10 1 0 0,-20-11 530 0 0,-29-9-499 0 0,-1 0-10 0 0,5 7-1 0 0,1 5 5 0 0,-8-8-124 0 0,0-3 20 0 0,0 4-10 0 0,0-1 0 0 0,0 1 0 0 0,-1 0 0 0 0,1-1 0 0 0,-2 1 0 0 0,1-1 0 0 0,0 0 0 0 0,-1 0 0 0 0,0 0 0 0 0,0 0 0 0 0,-1 0 0 0 0,0-1 1 0 0,1 1-1 0 0,-1-1 0 0 0,-1 0 0 0 0,1 0 0 0 0,-1 0 0 0 0,-4 3 0 0 0,-7 3-4 0 0,0 0 0 0 0,-1-1 0 0 0,0-1 0 0 0,-22 8 0 0 0,14-8 0 0 0,-1 0 0 0 0,0-2 0 0 0,-27 3 1 0 0,-80 4 103 0 0,65-8 68 0 0,-4 7 210 0 0,67-12-364 0 0,-17 5 46 0 0,11-2-30 0 0,11-3-33 0 0,0 0-1 0 0,0 0 1 0 0,0 0-1 0 0,0 0 0 0 0,0 0 1 0 0,0 0-1 0 0,0 0 0 0 0,0 0 1 0 0,0 0-1 0 0,-1 0 0 0 0,1 0 1 0 0,0 0-1 0 0,0 0 0 0 0,0 0 1 0 0,0 0-1 0 0,0 0 0 0 0,0 0 1 0 0,0 0-1 0 0,0 0 1 0 0,0 0-1 0 0,0 0 0 0 0,0 0 1 0 0,0 0-1 0 0,0 0 0 0 0,0 0 1 0 0,0 0-1 0 0,0 0 0 0 0,0 0 1 0 0,0 0-1 0 0,-1 1 0 0 0,1-1 1 0 0,0 0-1 0 0,0 0 0 0 0,0 0 1 0 0,0 0-1 0 0,0 0 1 0 0,0 0-1 0 0,0 0 0 0 0,0 0 1 0 0,0 0-1 0 0,0 0 0 0 0,0 0 1 0 0,0 0-1 0 0,0 0 0 0 0,0 0 1 0 0,0 0-1 0 0,0 0 0 0 0,0 1 1 0 0,0-1-1 0 0,0 0 1 0 0,0 0-1 0 0,0 0 0 0 0,0 0 1 0 0,0 0-1 0 0,0 0 0 0 0,0 0 1 0 0,1 0-1 0 0,-1 0 0 0 0,0 0 1 0 0,0 0-1 0 0,0 0 0 0 0,0 0 1 0 0,0 0-1 0 0,0 0 0 0 0,0 0 1 0 0,3 8-43 0 0,-2-8 27 0 0,-1 1-1 0 0,1 0 1 0 0,-1-1 0 0 0,1 1-1 0 0,0-1 1 0 0,-1 1 0 0 0,1-1-1 0 0,0 1 1 0 0,-1-1 0 0 0,1 1-1 0 0,0-1 1 0 0,-1 0 0 0 0,1 1-1 0 0,0-1 1 0 0,0 0-1 0 0,-1 0 1 0 0,1 1 0 0 0,0-1-1 0 0,1 0 1 0 0,14 0-1014 0 0,-15 0 853 0 0,15-2-5090 0 0,2-1-1748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5:59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20 16559 0 0,'0'0'1499'0'0,"-2"-1"-1235"0"0,-10-9 777 0 0,11 9-751 0 0,1 0 0 0 0,-1 1 0 0 0,0-1 0 0 0,1 1 0 0 0,-1-1 0 0 0,0 0 0 0 0,0 1 0 0 0,1-1 0 0 0,-1 1 0 0 0,0 0 0 0 0,0-1 0 0 0,0 1 0 0 0,0 0 0 0 0,1-1 0 0 0,-1 1 0 0 0,-2 0-1 0 0,0 12-138 0 0,-8 12 334 0 0,11-23-318 0 0,-2 1 0 0 0,3-3-43 0 0,-2 2-136 0 0,-3 3-125 0 0,3-3 164 0 0,2-2 164 0 0,12-12 982 0 0,-13 13-1176 0 0,0 0-1 0 0,0 0 0 0 0,0 0 0 0 0,0 0 0 0 0,0 0 0 0 0,0 0 0 0 0,0 0 0 0 0,0 0 1 0 0,0 0-1 0 0,0 0 0 0 0,-6 9-7 0 0,0-1 22 0 0,5-7 21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00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86 14711 0 0,'0'0'672'0'0,"-3"0"-9"0"0,-50 5-112 0 0,22 3 5403 0 0,82-31-5298 0 0,2 2 0 0 0,1 2 0 0 0,76-15 0 0 0,-129 34-626 0 0,1-1 0 0 0,0 1 0 0 0,-1 0 0 0 0,1 0 1 0 0,0 0-1 0 0,-1 0 0 0 0,1 0 0 0 0,0 0 0 0 0,-1 1 0 0 0,1-1 0 0 0,0 0 0 0 0,-1 1 0 0 0,1-1 0 0 0,0 1 1 0 0,-1 0-1 0 0,1 0 0 0 0,-1-1 0 0 0,0 1 0 0 0,1 0 0 0 0,1 2 0 0 0,-2-2 3 0 0,1 1-1 0 0,-1 0 1 0 0,1 0-1 0 0,-1 0 1 0 0,0 0-1 0 0,0 0 1 0 0,0 0-1 0 0,0 1 1 0 0,0-1-1 0 0,0 0 1 0 0,-1 0-1 0 0,1 1 1 0 0,-1-1 0 0 0,0 3-1 0 0,1 0-35 0 0,-2 1 0 0 0,1 0 0 0 0,0-1 0 0 0,-1 1 0 0 0,0 0 0 0 0,-1-1 0 0 0,1 0 0 0 0,-1 1 0 0 0,0-1 0 0 0,-1 0 0 0 0,1 0 0 0 0,-1 0 0 0 0,0 0 0 0 0,0 0 0 0 0,0 0 0 0 0,-1-1-1 0 0,-5 6 1 0 0,-6 6-20 0 0,-2-1-1 0 0,-35 26 1 0 0,-173 114-571 0 0,86-60-88 0 0,86-58 329 0 0,-23 16-47 0 0,64-43 322 0 0,0 0 1 0 0,0 1-1 0 0,-17 22 0 0 0,22-21 18 0 0,5 0 49 0 0,2-11 11 0 0,0-1 0 0 0,0 1 0 0 0,0 0 0 0 0,0-1 0 0 0,0 1 0 0 0,1 0 0 0 0,-1-1 0 0 0,0 1 0 0 0,0-1 0 0 0,1 1 0 0 0,-1-1 0 0 0,1 1 0 0 0,-1-1 0 0 0,0 1 0 0 0,1-1 0 0 0,0 2 0 0 0,2-1 8 0 0,0 1 0 0 0,0 0 0 0 0,0-1 0 0 0,1 1 0 0 0,-1-1 0 0 0,0 0 0 0 0,1 0-1 0 0,-1 0 1 0 0,0-1 0 0 0,8 1 0 0 0,40 0 144 0 0,-35-1-111 0 0,148-7 1328 0 0,-118 4-882 0 0,100-12 1088 0 0,-133 14-1494 0 0,-6 0-44 0 0,1 0 1 0 0,0-1-1 0 0,14-4 0 0 0,-9 2-61 0 0,-11 3-618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00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18 12671 0 0,'10'-4'341'0'0,"-6"2"-139"0"0,1 0-1 0 0,-1 0 1 0 0,1 1 0 0 0,0-1-1 0 0,9-1 1 0 0,0 1 7309 0 0,-14 6-7026 0 0,-1 7-237 0 0,0 0 0 0 0,0 0 0 0 0,-1 0 0 0 0,-1 0 0 0 0,-4 13 0 0 0,-25 57 373 0 0,13-35-361 0 0,-14 32-66 0 0,-24 74 37 0 0,25-24-6 0 0,21-78-175 0 0,7-36-50 0 0,2 2-267 0 0,3-13 356 0 0,-2 2-2848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01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10591 0 0,'1'2'488'0'0,"4"24"160"0"0,1 1-1 0 0,1-1 0 0 0,1-1 1 0 0,2 1-1 0 0,16 32 0 0 0,6-1 1551 0 0,43 62 0 0 0,26 13 23 0 0,37 58 1110 0 0,-125-166-3127 0 0,0 1-1 0 0,-2 0 1 0 0,10 34 0 0 0,-18-49-164 0 0,0 1-1 0 0,-1-1 1 0 0,0 1 0 0 0,0-1 0 0 0,-1 1-1 0 0,-1 0 1 0 0,0 0 0 0 0,0-1 0 0 0,-1 1-1 0 0,-4 16 1 0 0,2-14-1 0 0,-2 0 1 0 0,1 0-1 0 0,-2-1 0 0 0,0 1 1 0 0,0-1-1 0 0,-1 0 0 0 0,-14 17 1 0 0,-6 5-26 0 0,-2-1 0 0 0,-47 42 0 0 0,-74 49 32 0 0,17-15-69 0 0,121-98-71 0 0,0 1 0 0 0,0-1 0 0 0,-16 24 0 0 0,27-33-34 0 0,1 0 0 0 0,0-1 82 0 0,0 0 0 0 0,0 0 1 0 0,0 0-1 0 0,0 0 0 0 0,0 0 0 0 0,0 0 0 0 0,1 0 0 0 0,-1 0 0 0 0,0-1 0 0 0,1 1 1 0 0,-1 0-1 0 0,0 0 0 0 0,1 0 0 0 0,0 1 0 0 0,0-1-283 0 0,8-1-1739 0 0,0 0 857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21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44 8287 0 0,'44'-14'599'0'0,"32"-9"-455"0"0,-67 21 188 0 0,1 0 0 0 0,-1 1 0 0 0,1 0 1 0 0,-1 0-1 0 0,17 2 0 0 0,-23-1 1736 0 0,-4 4 107 0 0,-1 4-1960 0 0,0 0 1 0 0,-1-1-1 0 0,0 1 1 0 0,0-1-1 0 0,-1 1 1 0 0,0-1-1 0 0,0 0 1 0 0,-1 0-1 0 0,0-1 1 0 0,0 0-1 0 0,0 1 1 0 0,-1-2-1 0 0,0 1 1 0 0,-9 6-1 0 0,-13 10-343 0 0,-61 34-1 0 0,85-53 178 0 0,-242 118-191 0 0,159-82 104 0 0,32-14 140 0 0,20-10 62 0 0,0 2 0 0 0,-43 28 1 0 0,76-44-130 0 0,0-1 1 0 0,1 1 0 0 0,-1 1-1 0 0,1-1 1 0 0,-1 0 0 0 0,1 0-1 0 0,-1 1 1 0 0,1-1 0 0 0,0 1 0 0 0,-1-1-1 0 0,1 1 1 0 0,0-1 0 0 0,0 1-1 0 0,0 0 1 0 0,0-1 0 0 0,1 1-1 0 0,-2 4 1 0 0,2-5-9 0 0,0 0-1 0 0,1 0 0 0 0,-1 1 0 0 0,1-1 1 0 0,-1 0-1 0 0,1 0 0 0 0,-1 0 1 0 0,1 0-1 0 0,0 0 0 0 0,0 0 0 0 0,-1 0 1 0 0,1 0-1 0 0,0 0 0 0 0,0 0 1 0 0,0 0-1 0 0,0-1 0 0 0,0 1 1 0 0,2 1-1 0 0,21 11 241 0 0,-23-13-252 0 0,8 5 60 0 0,1-2 1 0 0,1 0 0 0 0,-1 0 0 0 0,0-1 0 0 0,1 0 0 0 0,10 1 0 0 0,65-1 100 0 0,-57-3-141 0 0,52-1-9 0 0,38 1-264 0 0,-84 2-956 0 0,-3 0-448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21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41 8751 0 0,'1'-2'399'0'0,"7"-18"1590"0"0,-8 18-369 0 0,-21-11 2450 0 0,18 12-3960 0 0,-1 0 1 0 0,0 0-1 0 0,0 1 1 0 0,0 0-1 0 0,0 0 1 0 0,1 0-1 0 0,-1 0 1 0 0,0 0-1 0 0,0 1 1 0 0,-4 1-1 0 0,-41 13 300 0 0,36-11-371 0 0,-8 4 1 0 0,0 1 0 0 0,1 1 1 0 0,0 0-1 0 0,1 2 1 0 0,0 0-1 0 0,-20 18 0 0 0,11-6 12 0 0,1 1 0 0 0,1 2 0 0 0,-23 29 0 0 0,44-50-15 0 0,1 0 0 0 0,0 1 0 0 0,-1-1-1 0 0,2 1 1 0 0,-1-1 0 0 0,1 1 0 0 0,-3 8 0 0 0,6-14-16 0 0,-1 1 1 0 0,1 0-1 0 0,0 0 1 0 0,0-1 0 0 0,-1 1-1 0 0,1 0 1 0 0,0 0-1 0 0,1 0 1 0 0,-1-1 0 0 0,0 1-1 0 0,0 0 1 0 0,1 0-1 0 0,-1-1 1 0 0,1 1 0 0 0,0 0-1 0 0,-1-1 1 0 0,1 1-1 0 0,0 0 1 0 0,0-1 0 0 0,0 1-1 0 0,0-1 1 0 0,0 0-1 0 0,0 1 1 0 0,0-1 0 0 0,1 0-1 0 0,-1 0 1 0 0,0 1-1 0 0,1-1 1 0 0,-1 0 0 0 0,1 0-1 0 0,-1-1 1 0 0,1 1-1 0 0,0 0 1 0 0,-1 0 0 0 0,3 0-1 0 0,3 1 51 0 0,-1 0 0 0 0,1 0 0 0 0,0-1 0 0 0,0 0 0 0 0,0 0-1 0 0,0 0 1 0 0,0-1 0 0 0,0 0 0 0 0,0-1 0 0 0,0 1 0 0 0,0-1 0 0 0,0-1-1 0 0,0 1 1 0 0,9-4 0 0 0,10-5 14 0 0,-1-1-1 0 0,33-19 1 0 0,-26 13-61 0 0,-12 7-10 0 0,-1 0 0 0 0,0-2 0 0 0,0-1 0 0 0,26-23 0 0 0,-40 32-66 0 0,0-1 1 0 0,0 0 0 0 0,0-1-1 0 0,-1 1 1 0 0,0-1 0 0 0,0 0-1 0 0,-1 0 1 0 0,1 0-1 0 0,-1 0 1 0 0,-1 0 0 0 0,1-1-1 0 0,-1 0 1 0 0,0 1-1 0 0,-1-1 1 0 0,1 0 0 0 0,-1 0-1 0 0,-1 0 1 0 0,0-12 0 0 0,0 15-181 0 0,-1 0 0 0 0,0 0 1 0 0,0 0-1 0 0,-1 0 0 0 0,1 0 1 0 0,-1 1-1 0 0,0-1 0 0 0,1 1 1 0 0,-2-1-1 0 0,1 1 0 0 0,0 0 1 0 0,-1 0-1 0 0,-4-5 0 0 0,5 6-577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22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42 325 10679 0 0,'0'0'490'0'0,"-3"1"-9"0"0,-7 3-310 0 0,-9-2 267 0 0,16-3-131 0 0,-2 0 3649 0 0,4-1-3136 0 0,1-1-709 0 0,0 0 0 0 0,0 0 0 0 0,0 0 0 0 0,0 0 0 0 0,1 0 1 0 0,-1-1-1 0 0,1 1 0 0 0,0 0 0 0 0,-1 1 0 0 0,1-1 0 0 0,1 0 0 0 0,-1 0 0 0 0,0 0 1 0 0,1 0-1 0 0,-1 1 0 0 0,1-1 0 0 0,0 1 0 0 0,4-5 0 0 0,6-6 72 0 0,0 0-1 0 0,16-11 1 0 0,-19 15-65 0 0,34-28 1 0 0,2 2 0 0 0,1 1 0 0 0,1 3 0 0 0,62-30 0 0 0,-75 50 110 0 0,-31 10 182 0 0,-2 3-368 0 0,1 0 0 0 0,-1 1 0 0 0,1-1 0 0 0,-1 0-1 0 0,0 1 1 0 0,0-1 0 0 0,0 1 0 0 0,0-1 0 0 0,0 1 0 0 0,0 0 0 0 0,-1-1 0 0 0,1 4 0 0 0,-1 0 22 0 0,1 0 1 0 0,-1 0-1 0 0,0 0 1 0 0,-2 9-1 0 0,-33 128 648 0 0,23-101-639 0 0,10-36-67 0 0,0 1 1 0 0,1 0 0 0 0,0 0-1 0 0,0 11 1 0 0,0 7-170 0 0,1-20-236 0 0,-1 1 0 0 0,1-1 0 0 0,-1 1 0 0 0,0 0 0 0 0,-1-1 0 0 0,1 0 0 0 0,-1 1 0 0 0,-4 7 1 0 0,-1 0-1197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4:17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157 163 12151 0 0,'-11'-2'392'0'0,"1"1"1"0"0,-1 0-1 0 0,0 1 0 0 0,0 0 0 0 0,1 1 0 0 0,-1 0 0 0 0,0 0 0 0 0,1 1 0 0 0,-1 1 0 0 0,1 0 0 0 0,-19 7 1 0 0,28-9 351 0 0,0-1-685 0 0,1 0 0 0 0,-1 1 1 0 0,1-1-1 0 0,-1 0 1 0 0,1 0-1 0 0,-1 0 0 0 0,1 1 1 0 0,0-1-1 0 0,-1 0 1 0 0,1 1-1 0 0,-1-1 0 0 0,1 0 1 0 0,0 1-1 0 0,-1-1 1 0 0,1 0-1 0 0,0 1 1 0 0,-1-1-1 0 0,1 1 0 0 0,0-1 1 0 0,0 0-1 0 0,0 1 1 0 0,-1-1-1 0 0,1 1 0 0 0,0-1 1 0 0,0 1-1 0 0,0-1 1 0 0,0 1-1 0 0,0-1 0 0 0,0 1 1 0 0,0-1-1 0 0,0 1 1 0 0,0-1-1 0 0,0 1 0 0 0,0-1 1 0 0,0 1-1 0 0,0-1 1 0 0,0 1-1 0 0,0-1 0 0 0,1 1 1 0 0,-1 2 23 0 0,1-1-1 0 0,-1 0 1 0 0,1 1 0 0 0,-1-1 0 0 0,1 0 0 0 0,0 0-1 0 0,2 4 1 0 0,-1-4-40 0 0,0 0-1 0 0,1 0 1 0 0,-1 0 0 0 0,1 0-1 0 0,-1 0 1 0 0,1 0-1 0 0,0-1 1 0 0,0 1-1 0 0,0-1 1 0 0,0 0 0 0 0,0 0-1 0 0,0 0 1 0 0,0 0-1 0 0,4 0 1 0 0,6 1 102 0 0,28 1-1 0 0,-10-4 36 0 0,-1-1 0 0 0,40-7 0 0 0,60-19 256 0 0,154-55-7 0 0,-85 21-384 0 0,1 16-102 0 0,-160 40-186 0 0,0 1 0 0 0,78 0 0 0 0,-107 6 123 0 0,-11 0 110 0 0,0 0 0 0 0,0-1 0 0 0,0 1-1 0 0,0 0 1 0 0,-1-1 0 0 0,1 1 0 0 0,0-1 0 0 0,0 1 0 0 0,0 0-1 0 0,0-1 1 0 0,-1 1 0 0 0,1 0 0 0 0,0-1 0 0 0,-1 1 0 0 0,1-1-1 0 0,-1 1 1 0 0,1-1 3 0 0,-3 5-51 0 0,-1 0 0 0 0,1-1 0 0 0,-1 1-1 0 0,0-1 1 0 0,-1 0 0 0 0,1 0 0 0 0,-1 0 0 0 0,1-1 0 0 0,-1 0-1 0 0,-10 5 1 0 0,11-6-346 0 0,-1 0-1 0 0,1 0 1 0 0,-1 0-1 0 0,1-1 0 0 0,-1 0 1 0 0,0 0-1 0 0,1 0 1 0 0,-6-1-1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50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35 15719 0 0,'28'-32'4170'0'0,"-36"31"-2945"0"0,-4-1-1040 0 0,-2 6-124 0 0,1 0-1 0 0,0 1 0 0 0,0 0 1 0 0,0 1-1 0 0,-15 10 0 0 0,-60 43-461 0 0,57-37 276 0 0,11-8-15 0 0,5-4-18 0 0,0 0 0 0 0,1 1 0 0 0,0 0 0 0 0,1 2 0 0 0,-16 17 0 0 0,29-30 140 0 0,0 1 0 0 0,-1-1 0 0 0,1 0 0 0 0,0 1 0 0 0,0-1-1 0 0,-1 0 1 0 0,1 1 0 0 0,0-1 0 0 0,0 1 0 0 0,0-1 0 0 0,-1 0 0 0 0,1 1 0 0 0,0-1-1 0 0,0 1 1 0 0,0-1 0 0 0,0 1 0 0 0,0-1 0 0 0,0 0 0 0 0,0 1 0 0 0,0-1-1 0 0,0 1 1 0 0,0-1 0 0 0,0 1 0 0 0,0-1 0 0 0,0 1 0 0 0,1-1 0 0 0,-1 0 0 0 0,0 1-1 0 0,0-1 1 0 0,0 1 0 0 0,0-1 0 0 0,1 0 0 0 0,-1 1 0 0 0,1 0 2 0 0,0 0-1 0 0,1-1 1 0 0,-1 1 0 0 0,0 0 0 0 0,0-1-1 0 0,1 1 1 0 0,-1 0 0 0 0,0-1 0 0 0,1 0 0 0 0,-1 1-1 0 0,2-1 1 0 0,6 1-8 0 0,1 0 0 0 0,13 0 0 0 0,-20-1-31 0 0,14 0-80 0 0,0 0-1 0 0,-1 2 1 0 0,1 0 0 0 0,30 8 0 0 0,-37-7 205 0 0,-2 1 0 0 0,1-1-1 0 0,0 1 1 0 0,-1 1-1 0 0,0 0 1 0 0,0 0 0 0 0,0 0-1 0 0,0 1 1 0 0,-1 1 0 0 0,8 7-1 0 0,-2 2 591 0 0,0 1 0 0 0,0 1 0 0 0,-2 0 0 0 0,0 0 0 0 0,14 34 0 0 0,-13-29 120 0 0,-9-17-556 0 0,0 0 0 0 0,0 0 1 0 0,0 1-1 0 0,0-1 0 0 0,-1 0 0 0 0,0 1 1 0 0,-1 0-1 0 0,1-1 0 0 0,0 14 1 0 0,-2-13-208 0 0,-1-1 0 0 0,1 1 0 0 0,-1-1 0 0 0,-1 1 0 0 0,1-1 0 0 0,-1 1 0 0 0,0-1 0 0 0,0 0 0 0 0,-1 0 0 0 0,0 0 0 0 0,0 0 0 0 0,0-1 0 0 0,-1 1 0 0 0,1-1 0 0 0,-1 0 0 0 0,-7 7 0 0 0,7-8-3 0 0,0 0-1 0 0,-1-1 1 0 0,0 0 0 0 0,1 0 0 0 0,-1 0-1 0 0,0 0 1 0 0,0-1 0 0 0,0 0 0 0 0,-1 0-1 0 0,1 0 1 0 0,0-1 0 0 0,-1 1 0 0 0,1-1-1 0 0,-1-1 1 0 0,0 1 0 0 0,1-1 0 0 0,-1 0-1 0 0,1 0 1 0 0,-10-2 0 0 0,4 1-69 0 0,1-1 0 0 0,-1-1 1 0 0,0 1-1 0 0,1-2 0 0 0,0 0 0 0 0,0 0 1 0 0,0-1-1 0 0,0 0 0 0 0,1 0 0 0 0,0-1 1 0 0,0 0-1 0 0,0-1 0 0 0,1 0 0 0 0,0-1 1 0 0,-13-14-1 0 0,19 19-125 0 0,0 0 1 0 0,0 0-1 0 0,0 0 1 0 0,0 0-1 0 0,1 0 1 0 0,0 0-1 0 0,0-1 1 0 0,-1 1-1 0 0,1-5 1 0 0,0 7-305 0 0,1-1 1 0 0,0 0-1 0 0,0 1 1 0 0,0-1 0 0 0,1 1-1 0 0,-1-1 1 0 0,0 1-1 0 0,1-1 1 0 0,0-2 0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29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678 42 15695 0 0,'0'-2'719'0'0,"5"-37"2013"0"0,-4 55-2197 0 0,-1-12-466 0 0,0 0 0 0 0,0-1 0 0 0,0 1 0 0 0,0 0 0 0 0,0 0 0 0 0,-1 0 0 0 0,-2 6 0 0 0,-79 192 1419 0 0,39-105-1078 0 0,-110 227 287 0 0,104-238-657 0 0,-78 102-1 0 0,103-153-35 0 0,-146 191-4 0 0,163-216-174 0 0,1 1 0 0 0,0-1 0 0 0,-6 14 0 0 0,12-23-254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22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346 983 3223 0 0,'3'0'240'0'0,"42"3"-7"0"0,-13 3 9362 0 0,-29-8-9263 0 0,1 0-165 0 0,0-1 0 0 0,1 0-1 0 0,-1-1 1 0 0,-1 1 0 0 0,1-1 0 0 0,0 0-1 0 0,-1 0 1 0 0,0 0 0 0 0,0 0-1 0 0,3-6 1 0 0,27-55 1311 0 0,-20 38-995 0 0,45-97 300 0 0,70-220-1 0 0,-68 104-782 0 0,-25 97-480 0 0,-34 142 366 0 0,-2 3-304 0 0,0 1 399 0 0,0-1-1 0 0,1 1 0 0 0,-1 0 0 0 0,1 0 1 0 0,0 3-1 0 0,-2 8 44 0 0,-17 58 370 0 0,-3-1 1 0 0,-34 73 0 0 0,45-119-345 0 0,-15 41 48 0 0,-129 289 92 0 0,76-213-204 0 0,13-25-324 0 0,-73 149 6 0 0,88-170 590 0 0,-60 131 307 0 0,89-174-500 0 0,16-41-6 0 0,0-3 9 0 0,5-7 89 0 0,-3-2-724 0 0,1 0 97 0 0,-13-4-10869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2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14279 0 0,'0'0'2247'0'0,"2"0"-1467"0"0,15 4-294 0 0,0-2 0 0 0,0 0 1 0 0,1 0-1 0 0,-1-2 0 0 0,19-1 0 0 0,90-16 646 0 0,-57 7-273 0 0,263-12 475 0 0,-305 22-2795 0 0,-3-2-475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23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7831 0 0,'0'0'603'0'0,"1"2"-94"0"0,3 4 474 0 0,0 0-1 0 0,-1 0 0 0 0,0 0 1 0 0,0 1-1 0 0,0-1 0 0 0,-1 1 1 0 0,3 10-1 0 0,-4-8-463 0 0,0 1-1 0 0,0-1 1 0 0,0 1 0 0 0,-1-1-1 0 0,-2 12 1 0 0,0-8-243 0 0,0-1-1 0 0,-1 0 1 0 0,0 0 0 0 0,-1 0-1 0 0,-1 0 1 0 0,0 0 0 0 0,0-1-1 0 0,-14 21 1 0 0,2-5 259 0 0,-11 15 205 0 0,-1-3-2628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23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330 378 7831 0 0,'0'0'706'0'0,"-1"2"-578"0"0,-7 4-886 0 0,3-1 2137 0 0,0-1 0 0 0,-1 0-1 0 0,1 0 1 0 0,-1 0 0 0 0,0 0-1 0 0,-9 3 1 0 0,7-5-1103 0 0,0 0 1 0 0,-1 0-1 0 0,1 0 1 0 0,0-1-1 0 0,-1-1 1 0 0,1 1-1 0 0,-12-2 0 0 0,3-1 2 0 0,-1 0 0 0 0,-25-7 0 0 0,32 6-210 0 0,0 0-1 0 0,0 0 0 0 0,0-1 1 0 0,0-1-1 0 0,-11-6 1 0 0,19 9-48 0 0,0 0 0 0 0,0 0 1 0 0,0-1-1 0 0,1 1 0 0 0,-1 0 1 0 0,1-1-1 0 0,-1 0 0 0 0,1 0 1 0 0,0 1-1 0 0,0-1 0 0 0,1-1 1 0 0,-1 1-1 0 0,0 0 0 0 0,1 0 1 0 0,0 0-1 0 0,0-1 0 0 0,0 1 1 0 0,0-1-1 0 0,0 1 0 0 0,1-1 1 0 0,-1-3-1 0 0,2-1-5 0 0,-1 1 1 0 0,1-1-1 0 0,0 1 0 0 0,0 0 0 0 0,1-1 1 0 0,0 1-1 0 0,1 0 0 0 0,-1 0 1 0 0,1 0-1 0 0,1 1 0 0 0,-1-1 0 0 0,1 1 1 0 0,0 0-1 0 0,6-7 0 0 0,6-6-163 0 0,1 1 0 0 0,37-31 1 0 0,-35 33 36 0 0,2 1 0 0 0,0 1 1 0 0,1 1-1 0 0,26-12 1 0 0,-33 18 129 0 0,0 1 0 0 0,0 0 0 0 0,0 2-1 0 0,1 0 1 0 0,-1 0 0 0 0,1 2 0 0 0,27-2 0 0 0,-33 4 79 0 0,-1 1-1 0 0,1 1 1 0 0,0-1-1 0 0,-1 2 1 0 0,1-1-1 0 0,-1 1 1 0 0,1 1-1 0 0,12 6 1 0 0,1 3 363 0 0,38 27 0 0 0,-57-37-357 0 0,3 4-28 0 0,-6-5-68 0 0,0-1-1 0 0,0 1 0 0 0,0 0 1 0 0,-1 0-1 0 0,1-1 0 0 0,-1 1 1 0 0,1 0-1 0 0,-1 0 1 0 0,0 0-1 0 0,1-1 0 0 0,-1 1 1 0 0,0 0-1 0 0,0 0 0 0 0,-1 0 1 0 0,1 0-1 0 0,-1 2 1 0 0,1-3 3 0 0,-1 4-7 0 0,0-1-1 0 0,0 1 0 0 0,0-1 0 0 0,-1 0 0 0 0,0 1 0 0 0,0-1 1 0 0,0 0-1 0 0,0 0 0 0 0,-1 0 0 0 0,0 0 0 0 0,-4 5 0 0 0,-6 4 14 0 0,-22 19 0 0 0,19-18-14 0 0,-24 18 76 0 0,-1-2 0 0 0,-80 44 0 0 0,48-37 95 0 0,-5 3-110 0 0,52-27-1142 0 0,26-15 410 0 0,-1 1 561 0 0,1 1-1 0 0,0-1 1 0 0,0 1-1 0 0,-1-1 1 0 0,1 1-1 0 0,0-1 1 0 0,0 1-1 0 0,0-1 1 0 0,0 0-1 0 0,0 1 1 0 0,-1-1-1 0 0,1 1 1 0 0,0-1-1 0 0,0 0 1 0 0,0 1-1 0 0,1-1 1 0 0,-1 1-1 0 0,0-2 1 0 0,6-14-1836 0 0,3-6-73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24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79 10591 0 0,'80'-60'1911'0'0,"-65"50"-480"0"0,-13 8 942 0 0,4-3-2125 0 0,-6 5-184 0 0,0 0 0 0 0,0 0-1 0 0,1 0 1 0 0,-1-1 0 0 0,0 1-1 0 0,0 0 1 0 0,0 0 0 0 0,0 0 0 0 0,0 0-1 0 0,0 0 1 0 0,0 0 0 0 0,0 0-1 0 0,0 0 1 0 0,1 0 0 0 0,-1 0-1 0 0,0 0 1 0 0,0 0 0 0 0,0 0-1 0 0,0 0 1 0 0,0 0 0 0 0,0 0-1 0 0,0 0 1 0 0,1 0 0 0 0,-1-1-1 0 0,0 1 1 0 0,0 1 0 0 0,0-1-1 0 0,0 0 1 0 0,0 0 0 0 0,0 0-1 0 0,0 0 1 0 0,1 0 0 0 0,-1 0-1 0 0,0 0 1 0 0,0 0 0 0 0,0 0-1 0 0,0 0 1 0 0,0 0 0 0 0,0 0-1 0 0,0 0 1 0 0,0 0 0 0 0,1 0 0 0 0,-1 0-1 0 0,0 0 1 0 0,0 1 0 0 0,0-1-1 0 0,0 4-37 0 0,1 0 0 0 0,-1 0 0 0 0,0 0 0 0 0,-1 0 0 0 0,1 0 0 0 0,-1 0 0 0 0,1 0 0 0 0,-3 6 0 0 0,-14 35 103 0 0,9-26-77 0 0,-14 34 7 0 0,-2-2-1 0 0,-3 0 1 0 0,-1-2 0 0 0,-68 88-1 0 0,-177 190-332 0 0,248-297 268 0 0,12-16 7 0 0,-2 4-9 0 0,0-1 0 0 0,1 2-1 0 0,1 0 1 0 0,1 0-1 0 0,-19 42 1 0 0,31-61-5 0 0,0 0 1 0 0,0 1-1 0 0,0-1 0 0 0,0 0 1 0 0,0 0-1 0 0,0 1 0 0 0,0-1 1 0 0,0 0-1 0 0,1 0 1 0 0,-1 0-1 0 0,0 1 0 0 0,0-1 1 0 0,0 0-1 0 0,0 0 0 0 0,0 0 1 0 0,0 0-1 0 0,1 1 1 0 0,-1-1-1 0 0,0 0 0 0 0,0 0 1 0 0,0 0-1 0 0,1 0 0 0 0,-1 0 1 0 0,0 0-1 0 0,0 0 1 0 0,0 1-1 0 0,1-1 0 0 0,-1 0 1 0 0,0 0-1 0 0,0 0 0 0 0,0 0 1 0 0,1 0-1 0 0,-1 0 1 0 0,8 1-127 0 0,10-1-188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24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0 5983 0 0,'-3'2'464'0'0,"-32"15"-907"0"0,23-9 2823 0 0,-23 18-1 0 0,16-8 1410 0 0,-30 35 0 0 0,47-51-3333 0 0,2-1 163 0 0,-1 0-521 0 0,1 0 0 0 0,0-1-1 0 0,0 1 1 0 0,-1 0 0 0 0,1-1 0 0 0,0 1-1 0 0,0 0 1 0 0,0-1 0 0 0,0 1-1 0 0,-1 0 1 0 0,1-1 0 0 0,0 1 0 0 0,0 0-1 0 0,1-1 1 0 0,-1 1 0 0 0,0 0-1 0 0,0 0 1 0 0,3 2-5 0 0,-1-1-1 0 0,1 0 1 0 0,0 0 0 0 0,0 0-1 0 0,0-1 1 0 0,0 1 0 0 0,0-1-1 0 0,0 1 1 0 0,0-1-1 0 0,0 0 1 0 0,1 0 0 0 0,-1 0-1 0 0,0-1 1 0 0,1 1-1 0 0,-1-1 1 0 0,1 0 0 0 0,-1 0-1 0 0,0 0 1 0 0,5-1 0 0 0,9-1 110 0 0,1-1 0 0 0,22-6 1 0 0,-40 9-204 0 0,37-10-17 0 0,-1-2 0 0 0,65-30 0 0 0,-92 37-102 0 0,0 0 1 0 0,15-12-1 0 0,-22 15 24 0 0,-2 0-123 0 0,0 1 206 0 0,0 1 0 0 0,1-1 0 0 0,-1 0 0 0 0,0 1 0 0 0,0-1 0 0 0,0 0 0 0 0,0 1 0 0 0,0-1 1 0 0,0 0-1 0 0,0 1 0 0 0,0-1 0 0 0,0 0 0 0 0,0 1 0 0 0,0-1 0 0 0,-1 0 0 0 0,-1-1-11 0 0,1 1-1 0 0,-1 0 1 0 0,0 0 0 0 0,0 1-1 0 0,0-1 1 0 0,0 0-1 0 0,1 1 1 0 0,-1-1 0 0 0,0 1-1 0 0,0 0 1 0 0,0-1-1 0 0,0 1 1 0 0,0 0 0 0 0,0 0-1 0 0,0 0 1 0 0,0 1-1 0 0,0-1 1 0 0,0 0 0 0 0,-3 2-1 0 0,-8 1-162 0 0,-21 8-1 0 0,28-8 140 0 0,-31 11 106 0 0,1 3 1 0 0,1 0-1 0 0,1 3 0 0 0,0 1 0 0 0,1 1 1 0 0,-52 47-1 0 0,79-63-5 0 0,-1 0 0 0 0,1 1 0 0 0,1 0 0 0 0,-1 0 0 0 0,1 0 0 0 0,0 0 0 0 0,-6 15 0 0 0,10-20-98 0 0,-1 1 1 0 0,2-1-1 0 0,-1 1 0 0 0,0 0 1 0 0,0-1-1 0 0,1 1 0 0 0,0 0 1 0 0,-1 0-1 0 0,1-1 0 0 0,0 1 1 0 0,0 0-1 0 0,1 0 0 0 0,-1-1 1 0 0,0 1-1 0 0,1 0 0 0 0,0 0 0 0 0,0-1 1 0 0,-1 1-1 0 0,2-1 0 0 0,-1 1 1 0 0,0-1-1 0 0,0 1 0 0 0,1-1 1 0 0,-1 0-1 0 0,1 1 0 0 0,0-1 1 0 0,0 0-1 0 0,2 2 0 0 0,8 5-616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24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1 261 16583 0 0,'0'-2'1276'0'0,"0"-30"338"0"0,0 30-417 0 0,1 0 61 0 0,3-7-1023 0 0,1 1-1 0 0,0-1 0 0 0,0 1 0 0 0,1 0 0 0 0,0 0 0 0 0,10-9 0 0 0,49-41-737 0 0,-36 35 526 0 0,-11 8-102 0 0,1 1 1 0 0,0 1-1 0 0,34-16 0 0 0,-53 28 72 0 0,1 1-1 0 0,0 0 1 0 0,-1-1-1 0 0,1 1 1 0 0,0 0-1 0 0,-1-1 1 0 0,1 1-1 0 0,0 0 1 0 0,-1 0-1 0 0,1 0 1 0 0,0 0-1 0 0,0 0 1 0 0,-1 0-1 0 0,3 0 1 0 0,-1 0-14 0 0,0 0-43 0 0,1 1 127 0 0,-1 0-15 0 0,1 1-1 0 0,-1 0 1 0 0,0 0 0 0 0,1-1 0 0 0,-1 1-1 0 0,0 1 1 0 0,0-1 0 0 0,0 0 0 0 0,0 0-1 0 0,-1 1 1 0 0,1-1 0 0 0,-1 1 0 0 0,1 0-1 0 0,-1-1 1 0 0,0 1 0 0 0,1 4 0 0 0,1 5 101 0 0,0 0 0 0 0,1 21 0 0 0,-2-17 44 0 0,-1-8-123 0 0,0 1-1 0 0,-1 0 1 0 0,0 0 0 0 0,-1-1-1 0 0,1 1 1 0 0,-4 11 0 0 0,-2 3 29 0 0,-16 35-1 0 0,18-48-282 0 0,3-7-767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25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18 17967 0 0,'5'-7'119'0'0,"4"-3"4883"0"0,-12 20-4574 0 0,-5 12-417 0 0,-1 0-1 0 0,-23 39 0 0 0,-34 38-26 0 0,29-45-32 0 0,-54 72 197 0 0,-25 37 218 0 0,-30 102 153 0 0,86-137-2349 0 0,52-117-5212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25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67 168 13503 0 0,'-2'0'620'0'0,"-22"4"200"0"0,6 0-786 0 0,15-1 15 0 0,2-1 44 0 0,-1-1 334 0 0,0 1 0 0 0,1-1-1 0 0,-1 1 1 0 0,0-1 0 0 0,1 1 0 0 0,0 0-1 0 0,-1-1 1 0 0,-1 5 0 0 0,1-3 2475 0 0,2 9-1346 0 0,0-10-1456 0 0,0-1 1 0 0,1 1-1 0 0,-1 0 1 0 0,0-1-1 0 0,1 1 1 0 0,0-1-1 0 0,-1 1 1 0 0,1-1 0 0 0,0 1-1 0 0,0-1 1 0 0,-1 1-1 0 0,1-1 1 0 0,1 0-1 0 0,-1 1 1 0 0,0-1-1 0 0,0 0 1 0 0,0 0-1 0 0,1 0 1 0 0,-1 0-1 0 0,0 0 1 0 0,1 0-1 0 0,-1 0 1 0 0,1 0-1 0 0,-1-1 1 0 0,1 1-1 0 0,-1 0 1 0 0,4 0-1 0 0,3 1 25 0 0,0 0-1 0 0,0-1 0 0 0,0 1 0 0 0,8-1 1 0 0,8 0 67 0 0,-1-2 1 0 0,0 0 0 0 0,43-9 0 0 0,68-25 76 0 0,-111 29-252 0 0,283-101-293 0 0,-181 49-3040 0 0,-95 40-2762 0 0,-5-3-1788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07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 10591 0 0,'0'0'1627'0'0,"-2"2"-1091"0"0,-5 9-71 0 0,0 1 0 0 0,0 0-1 0 0,1 0 1 0 0,0 1 0 0 0,-7 25 0 0 0,-13 72 795 0 0,20-78-1036 0 0,-19 169 503 0 0,3-9-598 0 0,-23 11 6 0 0,35-155-70 0 0,9-46 198 0 0,4-5-122 0 0,49-67 544 0 0,55-98 0 0 0,-66 98-280 0 0,98-126 0 0 0,-120 176-291 0 0,-12 13 118 0 0,-1 1 1 0 0,0-1-1 0 0,0 0 1 0 0,9-15-1 0 0,-14 24-160 0 0,0 0-65 0 0,1 0-1 0 0,-1 1 1 0 0,1-1 0 0 0,-1 1-1 0 0,0-1 1 0 0,0 1 0 0 0,0-1-1 0 0,0 1 1 0 0,0-1 0 0 0,0 5-1 0 0,4 21-7 0 0,10 26 71 0 0,-13-47-92 0 0,0 1-1 0 0,0 0 0 0 0,0-1 1 0 0,-1 1-1 0 0,0 0 1 0 0,-1 9-1 0 0,-14 154-267 0 0,3-68 250 0 0,2-30-14 0 0,8-58 54 0 0,5-1 0 0 0,4-6 16 0 0,-7-7-8 0 0,0-1-1 0 0,0 1 1 0 0,0-1 0 0 0,0 1-1 0 0,1-1 1 0 0,-1 0-1 0 0,0 0 1 0 0,0 1 0 0 0,0-1-1 0 0,0 0 1 0 0,1 0-1 0 0,-1 0 1 0 0,0 0 0 0 0,0 0-1 0 0,0 0 1 0 0,0-1-1 0 0,0 1 1 0 0,1 0-1 0 0,-1-1 1 0 0,1 0 0 0 0,23-10 156 0 0,-23 10-160 0 0,11-6 12 0 0,-1-2 1 0 0,1 1-1 0 0,-2-1 0 0 0,1-1 1 0 0,17-19-1 0 0,-10 7 55 0 0,32-48 0 0 0,68-121 809 0 0,-66 108-275 0 0,4 3 0 0 0,73-78 0 0 0,-107 131-476 0 0,2 2 1 0 0,32-25 0 0 0,-48 42-180 0 0,0 1 0 0 0,0 1 0 0 0,1 0 1 0 0,0 0-1 0 0,0 1 0 0 0,1 0 0 0 0,0 1 1 0 0,-1 0-1 0 0,1 1 0 0 0,17-3 0 0 0,-27 6-53 0 0,1 0 0 0 0,-1 0 1 0 0,1 0-1 0 0,-1 0 0 0 0,1 0 0 0 0,-1 0 0 0 0,1 1 0 0 0,-1-1 1 0 0,1 0-1 0 0,-1 1 0 0 0,1 0 0 0 0,-1-1 0 0 0,1 1 0 0 0,-1 0 1 0 0,0-1-1 0 0,1 1 0 0 0,-1 0 0 0 0,0 0 0 0 0,0 0 0 0 0,1 0 1 0 0,-1 1-1 0 0,0-1 0 0 0,0 0 0 0 0,0 0 0 0 0,-1 1 0 0 0,1-1 1 0 0,0 0-1 0 0,0 1 0 0 0,-1-1 0 0 0,1 1 0 0 0,-1-1 0 0 0,1 1 1 0 0,-1-1-1 0 0,1 2 0 0 0,0 3-861 0 0,0 0-1 0 0,-1-1 1 0 0,1 1-1 0 0,-1 0 1 0 0,0 0-1 0 0,0-1 1 0 0,-2 10 0 0 0,-4 8-4850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29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7831 0 0,'3'0'10492'0'0,"46"-8"-5844"0"0,28-12-3412 0 0,-31 7-545 0 0,85-20 243 0 0,1 6-1 0 0,168-13 1 0 0,-259 38-847 0 0,0 1-1 0 0,50 7 1 0 0,-88-6-202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07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53 181 2759 0 0,'0'-1'5063'0'0,"-1"0"-4730"0"0,1 0-1 0 0,0 1 1 0 0,0-1-1 0 0,0 0 0 0 0,0 1 1 0 0,0-1-1 0 0,0 0 1 0 0,0 1-1 0 0,0-1 1 0 0,0 0-1 0 0,0 1 1 0 0,0-1-1 0 0,0 0 1 0 0,0 1-1 0 0,0-1 1 0 0,1 0-1 0 0,-1 1 1 0 0,0-1-1 0 0,1 0 1 0 0,-1 1-1 0 0,0-1 1 0 0,1 1-1 0 0,0-2 1 0 0,0 1-85 0 0,0 0 0 0 0,1 0 0 0 0,-1 0 0 0 0,0 0 1 0 0,1 0-1 0 0,-1 0 0 0 0,1 1 0 0 0,-1-1 0 0 0,4-1 0 0 0,1 1-40 0 0,0-1 0 0 0,0 1 0 0 0,0 0 0 0 0,12 0 0 0 0,-6 2-68 0 0,1 1 0 0 0,0 0 0 0 0,-1 0-1 0 0,25 9 1 0 0,-26-7-10 0 0,0 0-1 0 0,1-1 1 0 0,0-1-1 0 0,-1 0 1 0 0,1-1-1 0 0,14 1 1 0 0,-18-3-26 0 0,0 0 0 0 0,0-1 0 0 0,0 0 0 0 0,0 0 0 0 0,0 0 1 0 0,-1-1-1 0 0,1 0 0 0 0,-1-1 0 0 0,0 0 0 0 0,0 0 0 0 0,9-7 1 0 0,-8 4 26 0 0,0 0 0 0 0,0 0 0 0 0,0 0 0 0 0,-1-1 0 0 0,-1 0 1 0 0,1-1-1 0 0,-1 1 0 0 0,6-14 0 0 0,-11 20-112 0 0,0 0 1 0 0,0 0-1 0 0,0 0 0 0 0,-1 0 0 0 0,1 0 1 0 0,-1 0-1 0 0,0 0 0 0 0,0 0 0 0 0,0 0 1 0 0,0 0-1 0 0,0-1 0 0 0,0 1 1 0 0,0 0-1 0 0,0 0 0 0 0,-1 0 0 0 0,1 0 1 0 0,-2-3-1 0 0,1 4-23 0 0,1-1 0 0 0,-1 1 0 0 0,0-1 0 0 0,0 1 1 0 0,1-1-1 0 0,-1 1 0 0 0,0 0 0 0 0,-1-1 0 0 0,1 1 0 0 0,0 0 1 0 0,-1-2-1 0 0,-9 1-33 0 0,7 2 17 0 0,0-1-32 0 0,1 1 0 0 0,-1 1 0 0 0,0-1 0 0 0,0 0 0 0 0,0 1 0 0 0,1 0 0 0 0,-1 0-1 0 0,0 0 1 0 0,-7 3 0 0 0,-32 20-413 0 0,31-17 291 0 0,-123 77-1303 0 0,112-68 1249 0 0,1 2-1 0 0,0 0 1 0 0,-30 34 0 0 0,50-50 224 0 0,-46 57-134 0 0,43-51 124 0 0,0 0-1 0 0,1 1 0 0 0,-1-1 1 0 0,2 1-1 0 0,-6 17 0 0 0,7-21 48 0 0,1 1 0 0 0,-1 0 0 0 0,1 0 0 0 0,1-1 0 0 0,-1 1 0 0 0,1 0 0 0 0,0 0 0 0 0,0 0 0 0 0,1 0 0 0 0,0-1 0 0 0,0 1 0 0 0,0 0 0 0 0,1 0 0 0 0,-1-1 0 0 0,1 1 0 0 0,1-1 0 0 0,-1 0 0 0 0,1 1 0 0 0,0-1 0 0 0,0-1 0 0 0,1 1 0 0 0,-1 0 0 0 0,6 5 0 0 0,-8-9-8 0 0,0 0 0 0 0,0-1 1 0 0,0 1-1 0 0,0 0 0 0 0,0 0 0 0 0,0-1 0 0 0,0 1 0 0 0,0-1 0 0 0,0 1 0 0 0,0-1 0 0 0,1 1 1 0 0,-1-1-1 0 0,0 0 0 0 0,2 1 0 0 0,3 0 45 0 0,5 2 26 0 0,0-1 1 0 0,0 0 0 0 0,1-1-1 0 0,-1 0 1 0 0,1-1 0 0 0,-1 0-1 0 0,1-1 1 0 0,14-2 0 0 0,89-24 94 0 0,-112 26-195 0 0,66-22-2949 0 0,-51 17-4022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17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420 266 5527 0 0,'0'0'14144'0'0,"2"2"-14000"0"0,-2-2-91 0 0,1 1-24 0 0,-1 0 1 0 0,0-1 0 0 0,1 1-1 0 0,-1 0 1 0 0,0-1 0 0 0,1 1-1 0 0,-1-1 1 0 0,1 1 0 0 0,-1 0 0 0 0,0-1-1 0 0,1 0 1 0 0,0 1 0 0 0,-1-1-1 0 0,1 1 1 0 0,-1-1 0 0 0,1 1-1 0 0,0-1 1 0 0,-1 0 0 0 0,1 0-1 0 0,1 1 1 0 0,16 0 90 0 0,-13-4-103 0 0,-3 1 2 0 0,2 0-2 0 0,0-1-1 0 0,-1 1 1 0 0,1-1-1 0 0,-1 0 1 0 0,0 0 0 0 0,0 0-1 0 0,0 0 1 0 0,0 0-1 0 0,-1-1 1 0 0,1 1-1 0 0,2-5 1 0 0,3-8 76 0 0,9-24 1 0 0,-2 5 36 0 0,-9 24-47 0 0,-1 1 0 0 0,0-1 1 0 0,-1-1-1 0 0,0 1 0 0 0,-1-1 0 0 0,0 1 0 0 0,-1-1 0 0 0,2-23 0 0 0,-4 34-82 0 0,0 0-1 0 0,0 1 1 0 0,0-1 0 0 0,0 0-1 0 0,0 1 1 0 0,0-1 0 0 0,0 0-1 0 0,-1 0 1 0 0,1 1 0 0 0,0-1-1 0 0,0 1 1 0 0,-1-1 0 0 0,1 0-1 0 0,0 1 1 0 0,-1-1-1 0 0,1 1 1 0 0,0-1 0 0 0,-1 0-1 0 0,1 1 1 0 0,-1-1 0 0 0,1 1-1 0 0,-1-1 1 0 0,1 1 0 0 0,-1 0-1 0 0,0-1 1 0 0,1 1 0 0 0,-1 0-1 0 0,1-1 1 0 0,-1 1 0 0 0,-1-1-1 0 0,-15 1-4 0 0,17 0 4 0 0,-10 3-33 0 0,0 0-1 0 0,0 1 0 0 0,0 0 1 0 0,0 0-1 0 0,1 1 0 0 0,0 0 1 0 0,-9 8-1 0 0,9-8 9 0 0,-162 125-436 0 0,63-44 364 0 0,100-81 92 0 0,-83 68 2 0 0,83-65-5 0 0,0 0-1 0 0,0 1 1 0 0,0 0-1 0 0,1 0 1 0 0,1 1-1 0 0,-1-1 1 0 0,-8 21-1 0 0,10-14 9 0 0,4-1 0 0 0,2-12 1 0 0,0-1 0 0 0,0 1 0 0 0,0-1 0 0 0,1 1 0 0 0,-1-1 0 0 0,0 0-1 0 0,1 0 1 0 0,0 1 0 0 0,-1-1 0 0 0,1 0 0 0 0,0 0 0 0 0,0-1 0 0 0,0 1 0 0 0,0 0 0 0 0,1-1 0 0 0,-1 1-1 0 0,0-1 1 0 0,1 0 0 0 0,-1 1 0 0 0,1-1 0 0 0,-1 0 0 0 0,1-1 0 0 0,-1 1 0 0 0,5 0 0 0 0,5 2 33 0 0,0-2 0 0 0,1 0 1 0 0,23 0-1 0 0,-2-3 131 0 0,67-10-1 0 0,-83 8-121 0 0,0-1 0 0 0,0 0 0 0 0,0-1 0 0 0,-1-1 0 0 0,22-11 0 0 0,-33 14-75 0 0,0 1 1 0 0,0-1-1 0 0,0-1 1 0 0,0 1-1 0 0,-1-1 1 0 0,0 0-1 0 0,0 0 1 0 0,0 0-1 0 0,0-1 1 0 0,5-9-1 0 0,-4 3-3 0 0,0-1 0 0 0,-1 0 0 0 0,-1 0 0 0 0,0-1 0 0 0,-1 1 0 0 0,3-19 0 0 0,-6 30 344 0 0,-1 5-230 0 0,-21 136 58 0 0,20-115-211 0 0,3-22 39 0 0,0 0-39 0 0,-1-1-1 0 0,0 0 1 0 0,1 0 0 0 0,-1 0-1 0 0,1 0 1 0 0,-1 0 0 0 0,1 0 0 0 0,-1 0-1 0 0,1 0 1 0 0,0 0 0 0 0,0 0-1 0 0,-1 0 1 0 0,1-1 0 0 0,0 1 0 0 0,0 0-1 0 0,0 0 1 0 0,0-1 0 0 0,0 1-1 0 0,0 0 1 0 0,0-1 0 0 0,0 1 0 0 0,0-1-1 0 0,0 0 1 0 0,0 1 0 0 0,0-1-1 0 0,3 1 1 0 0,-4-1 13 0 0,18 2-1779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17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92 448 12671 0 0,'-63'49'1524'0'0,"63"-49"-1309"0"0,-1 1 0 0 0,0-1 0 0 0,0 1-1 0 0,1-1 1 0 0,-1 1 0 0 0,0-1-1 0 0,0 0 1 0 0,1 1 0 0 0,-1-1 0 0 0,0 0-1 0 0,0 0 1 0 0,0 0 0 0 0,0 1 0 0 0,1-1-1 0 0,-1 0 1 0 0,0 0 0 0 0,0 0 0 0 0,0 0-1 0 0,-1-1 1 0 0,2 1-110 0 0,-1 0 1 0 0,0-1-1 0 0,1 1 0 0 0,-1 0 0 0 0,1-1 1 0 0,-1 1-1 0 0,1-1 0 0 0,-1 1 0 0 0,1-1 0 0 0,-1 1 1 0 0,1-1-1 0 0,0 1 0 0 0,-1-1 0 0 0,1 0 1 0 0,0 1-1 0 0,-1-1 0 0 0,1 1 0 0 0,0-2 1 0 0,-1-1 73 0 0,0-1 0 0 0,1 1 0 0 0,-1-1 0 0 0,1 1 0 0 0,0 0 0 0 0,0-1 0 0 0,0-3 0 0 0,2-4 38 0 0,1 0 1 0 0,0 0 0 0 0,1 0-1 0 0,0 0 1 0 0,0 1-1 0 0,1 0 1 0 0,0 0-1 0 0,1 0 1 0 0,13-16 0 0 0,7-6 66 0 0,40-38 1 0 0,-52 56-217 0 0,52-46-48 0 0,115-82 0 0 0,-150 123-636 0 0,-29 18 263 0 0,10 1-1083 0 0,-10 0 1217 0 0,0 1 1 0 0,-1-1-1 0 0,1 1 1 0 0,0 0-1 0 0,-1-1 1 0 0,1 1-1 0 0,0 0 1 0 0,-1 0 0 0 0,1 0-1 0 0,-1 0 1 0 0,0 0-1 0 0,1 1 1 0 0,1 1-1 0 0,-1-1-411 0 0,1 2-1045 0 0,5 10-156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18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36 198 3223 0 0,'0'0'143'0'0,"2"0"-3"0"0,53 10 1349 0 0,-34-5 3206 0 0,1-1 0 0 0,34 2 0 0 0,-47-6-4516 0 0,0-1 0 0 0,16-2 0 0 0,0-3 409 0 0,0 0 0 0 0,-1-2 1 0 0,0-1-1 0 0,-1-1 0 0 0,0 0 1 0 0,29-20-1 0 0,-25 15-191 0 0,28-20 140 0 0,-49 31-487 0 0,0-1 0 0 0,-1 0 0 0 0,0 0-1 0 0,0 0 1 0 0,0 0 0 0 0,7-13 0 0 0,-6 6-8 0 0,-7 0-58 0 0,0 10-7 0 0,0 1 0 0 0,0 0 0 0 0,0-1 0 0 0,0 1 1 0 0,0 0-1 0 0,0 0 0 0 0,0 0 0 0 0,-1 0 0 0 0,1 0 0 0 0,0 0 0 0 0,-1 0 0 0 0,1 0 0 0 0,0 1 0 0 0,-1-1 0 0 0,1 1 0 0 0,-1-1 0 0 0,1 1 0 0 0,-1-1 0 0 0,0 1 0 0 0,1 0 0 0 0,-1-1 0 0 0,1 1 0 0 0,-1 0 0 0 0,0 0 0 0 0,-1 1 0 0 0,-3-1-108 0 0,-1 0 0 0 0,1 1 0 0 0,0 0 0 0 0,0 1 0 0 0,-8 1-1 0 0,-20 11-217 0 0,0 1 0 0 0,1 1-1 0 0,1 2 1 0 0,1 1 0 0 0,0 1 0 0 0,1 2-1 0 0,-47 45 1 0 0,42-31 321 0 0,2 2 1 0 0,-39 57-1 0 0,66-86 28 0 0,0 0 0 0 0,1 1 0 0 0,-7 15 0 0 0,10-21 0 0 0,1 1 0 0 0,0-1 0 0 0,0 0 0 0 0,0 1 0 0 0,0-1 0 0 0,0 1 0 0 0,1-1 0 0 0,0 1 0 0 0,0 0 0 0 0,0-1 0 0 0,2 7 0 0 0,-1-9 11 0 0,0 1 0 0 0,0-1-1 0 0,0 1 1 0 0,0-1 0 0 0,1 0 0 0 0,-1 0-1 0 0,1 1 1 0 0,-1-1 0 0 0,1 0 0 0 0,0-1-1 0 0,0 1 1 0 0,0 0 0 0 0,0 0 0 0 0,0-1 0 0 0,0 1-1 0 0,1-1 1 0 0,-1 0 0 0 0,0 0 0 0 0,1 0-1 0 0,-1 0 1 0 0,5 1 0 0 0,2 1 34 0 0,1-1 1 0 0,-1 0-1 0 0,1-1 1 0 0,15 1-1 0 0,22-1-467 0 0,69-9 0 0 0,-79 3-150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18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476 322 6447 0 0,'-2'17'15428'0'0,"6"-30"-14475"0"0,17-58 102 0 0,6-22-783 0 0,-23 76-316 0 0,0 0-1 0 0,-2 0 0 0 0,1-24 0 0 0,-3 37 0 0 0,0 0 0 0 0,0 1 0 0 0,-1-1 0 0 0,1 1 0 0 0,-1-1-1 0 0,0 1 1 0 0,0-1 0 0 0,0 1 0 0 0,-1 0 0 0 0,1-1-1 0 0,-1 1 1 0 0,-3-5 0 0 0,4 6 7 0 0,0 1 0 0 0,-1-1 0 0 0,1 1-1 0 0,-1-1 1 0 0,0 1 0 0 0,0 0 0 0 0,1 0 0 0 0,-1-1 0 0 0,0 1-1 0 0,0 0 1 0 0,0 1 0 0 0,0-1 0 0 0,0 0 0 0 0,0 1 0 0 0,0-1-1 0 0,0 1 1 0 0,0-1 0 0 0,0 1 0 0 0,-1 0 0 0 0,1 0 0 0 0,0 0-1 0 0,-3 1 1 0 0,-9 1-117 0 0,2 0-1 0 0,-1 1 1 0 0,0 1-1 0 0,1 0 0 0 0,-1 1 1 0 0,-12 7-1 0 0,-70 43-241 0 0,53-28 379 0 0,7-6 86 0 0,-46 38 0 0 0,69-49 5 0 0,0 1 0 0 0,1 0 0 0 0,0 0 0 0 0,1 2 0 0 0,1-1 0 0 0,-16 27 0 0 0,20-30-16 0 0,0 1 1 0 0,0 0-1 0 0,2 0 0 0 0,-1 1 1 0 0,1-1-1 0 0,0 1 1 0 0,1 0-1 0 0,-1 15 1 0 0,3-20-27 0 0,0-1 1 0 0,1 1 0 0 0,-1-1 0 0 0,1 1 0 0 0,0-1-1 0 0,0 0 1 0 0,1 1 0 0 0,0-1 0 0 0,0 0 0 0 0,0 0 0 0 0,0 0-1 0 0,1 0 1 0 0,0 0 0 0 0,0-1 0 0 0,0 1 0 0 0,1-1 0 0 0,-1 0-1 0 0,8 6 1 0 0,-7-6-25 0 0,0-1-1 0 0,0 0 1 0 0,1 0-1 0 0,-1-1 1 0 0,1 1 0 0 0,0-1-1 0 0,-1 0 1 0 0,1 0-1 0 0,0 0 1 0 0,0-1 0 0 0,8 2-1 0 0,-5-2 12 0 0,1-1 0 0 0,0 0 1 0 0,-1 0-1 0 0,1 0 0 0 0,0-1 0 0 0,10-3 0 0 0,5-2 25 0 0,-1-1-1 0 0,-1-2 1 0 0,43-21-1 0 0,-55 25-92 0 0,0-1 1 0 0,-1 0-1 0 0,0 0 0 0 0,0-1 1 0 0,14-14-1 0 0,-19 16 24 0 0,0 1 1 0 0,0-1-1 0 0,-1 0 0 0 0,1 0 1 0 0,-1 0-1 0 0,0 0 0 0 0,-1-1 1 0 0,0 1-1 0 0,1-1 0 0 0,-2 0 1 0 0,1 1-1 0 0,1-9 0 0 0,-4 1-9 0 0,-3 0-7 0 0,-5-5 35 0 0,7 16 15 0 0,0 1 149 0 0,0 1-54 0 0,0 1-84 0 0,0 0-1 0 0,0-1 1 0 0,0 1-1 0 0,0 0 0 0 0,0 0 1 0 0,0 1-1 0 0,0-1 1 0 0,0 0-1 0 0,0 1 1 0 0,0-1-1 0 0,1 1 1 0 0,-1-1-1 0 0,0 1 0 0 0,-1 3 1 0 0,-1 1-1 0 0,1 0 0 0 0,0 1 1 0 0,-4 10-1 0 0,6-14-5 0 0,-76 215 3 0 0,34-93-19 0 0,29-83-115 0 0,-14 35-561 0 0,23-66 511 0 0,0 0-1 0 0,-1-1 0 0 0,-1 0 1 0 0,-14 19-1 0 0,-12 7-2967 0 0,32-34 1912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19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932 14 6447 0 0,'0'0'499'0'0,"2"-1"-328"0"0,20-9 9825 0 0,-20 9-8996 0 0,-2 1-923 0 0,0 0 1 0 0,0 0 0 0 0,0 0 0 0 0,0-1-1 0 0,1 1 1 0 0,-1 0 0 0 0,0 0 0 0 0,0 0-1 0 0,0 0 1 0 0,1 0 0 0 0,-1 0 0 0 0,0 0-1 0 0,0 0 1 0 0,0 0 0 0 0,1 0 0 0 0,-1 0-1 0 0,0 0 1 0 0,0 0 0 0 0,0 0 0 0 0,1 0-1 0 0,-1 0 1 0 0,0 0 0 0 0,0 0 0 0 0,0 0-1 0 0,1 0 1 0 0,-1 0 0 0 0,0 0 0 0 0,0 0-1 0 0,0 0 1 0 0,1 0 0 0 0,-1 0 0 0 0,0 1-1 0 0,0-1 1 0 0,0 0 0 0 0,0 0 0 0 0,1 0-1 0 0,-1 0 1 0 0,0 0 0 0 0,0 1 0 0 0,0-1-1 0 0,0 0 1 0 0,-4 12 1079 0 0,1-7-1068 0 0,-1-1 0 0 0,1 1-1 0 0,-1-1 1 0 0,0 1 0 0 0,0-1-1 0 0,0-1 1 0 0,-1 1 0 0 0,1 0-1 0 0,-9 4 1 0 0,-49 23 278 0 0,58-29-353 0 0,-54 21-184 0 0,-119 29 0 0 0,149-45-157 0 0,0-2 0 0 0,-1-1 0 0 0,-38 1 0 0 0,49-5 79 0 0,1 0-1 0 0,0-2 0 0 0,0 0 0 0 0,-1 0 0 0 0,1-2 1 0 0,-31-10-1 0 0,38 10 164 0 0,1-1 0 0 0,0 0 1 0 0,-11-6-1 0 0,17 9 54 0 0,0-1 0 0 0,0 1 0 0 0,0-1 0 0 0,0 1 0 0 0,1-1 0 0 0,-1 0 0 0 0,1 0 0 0 0,-1 0 0 0 0,1 0 0 0 0,0-1 0 0 0,-2-3 0 0 0,4 5-65 0 0,0 1 16 0 0,3-6 78 0 0,-3 6 3 0 0,0 1 0 0 0,0 0 0 0 0,0 0-1 0 0,0 0 1 0 0,0 0 0 0 0,0 0 0 0 0,0 0 0 0 0,0 0 0 0 0,0 0 0 0 0,0 0 0 0 0,0 0 0 0 0,0 0 0 0 0,0 0 0 0 0,0-1 0 0 0,0 1 0 0 0,0 0 0 0 0,0 0 0 0 0,0 0 0 0 0,0 0 0 0 0,0 0 0 0 0,0 0 0 0 0,0 0 0 0 0,0 0 0 0 0,1 0 0 0 0,-1 0 0 0 0,0 0 0 0 0,0 0 0 0 0,0 0 0 0 0,0 0 0 0 0,0 0 0 0 0,0 0 0 0 0,0 0 0 0 0,0 0 0 0 0,0 0 0 0 0,0 0 0 0 0,0 0 0 0 0,0 0 0 0 0,1 0 0 0 0,-1 0 0 0 0,0 0 0 0 0,0 0 0 0 0,0 0 0 0 0,0 0 0 0 0,0 0 0 0 0,0 0 0 0 0,0 0 0 0 0,0 0 0 0 0,0 0 0 0 0,0 0 0 0 0,0 0 0 0 0,0 0 0 0 0,1 0 0 0 0,-1 0 0 0 0,17 6 41 0 0,-14-2-23 0 0,-2-2-3 0 0,0 1 4 0 0,1-1-1 0 0,-1 1 1 0 0,1-1-1 0 0,-1 1 1 0 0,0 0-1 0 0,0 0 1 0 0,0-1-1 0 0,-1 1 1 0 0,2 6 0 0 0,-1-2 25 0 0,-1-1 1 0 0,1 1 0 0 0,-1 11 0 0 0,-1-10 33 0 0,-1 1 0 0 0,0-1-1 0 0,0 0 1 0 0,-1 0 0 0 0,1-1 0 0 0,-2 1 0 0 0,1-1 0 0 0,-1 1-1 0 0,-6 8 1 0 0,1-4 4 0 0,0-1-1 0 0,-1 0 0 0 0,0 0 1 0 0,-20 15-1 0 0,14-13-66 0 0,-3 3 3 0 0,-25 15-1 0 0,35-26-31 0 0,8-4-58 0 0,15 2-82 0 0,14 0 118 0 0,-1-2 1 0 0,1 0-1 0 0,0-2 1 0 0,33-5-1 0 0,-10 1 37 0 0,47-6 20 0 0,26-1 99 0 0,-101 11-23 0 0,0 1 0 0 0,1 1 1 0 0,28 4-1 0 0,-44-3 2 0 0,1 0-1 0 0,-1 1 1 0 0,0 0-1 0 0,16 7 1 0 0,-22-8-64 0 0,0 0 1 0 0,0 0 0 0 0,0 0 0 0 0,0 0 0 0 0,0 1 0 0 0,-1-1 0 0 0,1 0 0 0 0,-1 1 0 0 0,0-1 0 0 0,1 1 0 0 0,-1 0 0 0 0,0-1 0 0 0,-1 1 0 0 0,1 0 0 0 0,0 2 0 0 0,0-4-14 0 0,-1 2-2 0 0,0-1 0 0 0,0 0 0 0 0,0 1 0 0 0,0-1 0 0 0,0 0 1 0 0,0 0-1 0 0,-1 1 0 0 0,1-1 0 0 0,-1 0 0 0 0,1 0 0 0 0,-1 1 0 0 0,0-1 0 0 0,-1 2 0 0 0,-16 24 148 0 0,7-14 14 0 0,-2-1-1 0 0,0 0 0 0 0,0-1 1 0 0,-1 0-1 0 0,0-1 0 0 0,-21 11 1 0 0,-99 46 62 0 0,84-44-178 0 0,4-3-32 0 0,-1-2 0 0 0,0-2-1 0 0,-99 22 1 0 0,128-36-22 0 0,-1-1 0 0 0,0 0 0 0 0,1-1-1 0 0,-31-3 1 0 0,49 2-17 0 0,-1 0 0 0 0,1 0 0 0 0,-1 0 0 0 0,1 0 0 0 0,-1 0 0 0 0,1 0 0 0 0,-1 0 0 0 0,1 0 0 0 0,0 0 0 0 0,-1-1 0 0 0,1 1 0 0 0,-1 0 0 0 0,1 0 0 0 0,-1 0 0 0 0,1-1 0 0 0,0 1 0 0 0,-1 0 0 0 0,1 0 0 0 0,0-1 0 0 0,-1 1 0 0 0,0-1 0 0 0,2 0-41 0 0,-1-1 1 0 0,0 1-1 0 0,1 0 0 0 0,-1-1 0 0 0,1 1 0 0 0,0 0 1 0 0,-1-1-1 0 0,1 1 0 0 0,0 0 0 0 0,0 0 1 0 0,-1 0-1 0 0,1 0 0 0 0,0 0 0 0 0,0 0 0 0 0,0 0 1 0 0,2-1-1 0 0,20-18-1868 0 0,-2 5-3557 0 0,4-1-1658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19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34 2303 0 0,'2'-1'102'0'0,"0"-1"-42"0"0,11-29 15916 0 0,-14 32-15831 0 0,1 0 1 0 0,-1 0-1 0 0,0 0 1 0 0,1 0-1 0 0,-1 0 1 0 0,0 0 0 0 0,1 0-1 0 0,-1 0 1 0 0,0 0-1 0 0,0-1 1 0 0,-1 2 0 0 0,-1 1 19 0 0,-52 59 572 0 0,-14 16-106 0 0,-37 22 103 0 0,-22 24-320 0 0,108-102-376 0 0,2 2 1 0 0,-17 25 0 0 0,-15 21-140 0 0,17-18-1472 0 0,32-50 867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20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6 7367 0 0,'0'0'667'0'0,"-1"0"-270"0"0,-4-2 197 0 0,1 1-1 0 0,0 0 1 0 0,-1 1-1 0 0,1-1 1 0 0,0 1-1 0 0,-1 0 0 0 0,1 0 1 0 0,-1 0-1 0 0,1 0 1 0 0,0 1-1 0 0,-1 0 1 0 0,-6 2-1 0 0,4-1-368 0 0,0 1-1 0 0,0 0 1 0 0,0 1 0 0 0,0 0-1 0 0,1 0 1 0 0,-10 8 0 0 0,-1 4-175 0 0,0 1 0 0 0,1 0 0 0 0,-23 34 0 0 0,35-46 48 0 0,1 0 0 0 0,0 0 0 0 0,0 0 0 0 0,0 0 0 0 0,0 1 0 0 0,1-1 0 0 0,-3 12 0 0 0,5-15-58 0 0,-1 1 1 0 0,1-1-1 0 0,0 1 1 0 0,0-1-1 0 0,0 0 1 0 0,0 1-1 0 0,1-1 0 0 0,-1 0 1 0 0,1 1-1 0 0,-1-1 1 0 0,1 0-1 0 0,0 0 0 0 0,0 1 1 0 0,0-1-1 0 0,0 0 1 0 0,0 0-1 0 0,0 0 0 0 0,1 0 1 0 0,-1 0-1 0 0,1 0 1 0 0,-1-1-1 0 0,4 3 1 0 0,-2-1 22 0 0,0-1 1 0 0,0 0 0 0 0,0 0 0 0 0,1 0 0 0 0,-1 0 0 0 0,1-1 0 0 0,-1 1 0 0 0,1-1 0 0 0,0 0 0 0 0,-1 0 0 0 0,1-1 0 0 0,0 1 0 0 0,0-1 0 0 0,0 0 0 0 0,0 0 0 0 0,6 0 0 0 0,6-2 122 0 0,0-1-1 0 0,25-7 1 0 0,-31 8-128 0 0,16-5 3 0 0,0-1 0 0 0,0-1 0 0 0,-1-1-1 0 0,37-21 1 0 0,-57 28-113 0 0,-1 0-1 0 0,1-1 0 0 0,-1 0 1 0 0,1 0-1 0 0,-1 0 1 0 0,0 0-1 0 0,-1 0 1 0 0,1-1-1 0 0,-1 0 0 0 0,0 0 1 0 0,3-5-1 0 0,-5 7-3 0 0,0 1-1 0 0,0-1 0 0 0,0 0 1 0 0,0 1-1 0 0,0-1 0 0 0,-1 0 1 0 0,0 1-1 0 0,1-1 0 0 0,-1 0 1 0 0,0 0-1 0 0,0 1 0 0 0,-1-1 1 0 0,1 0-1 0 0,0 0 0 0 0,-1 1 1 0 0,0-1-1 0 0,1 0 0 0 0,-1 1 1 0 0,0-1-1 0 0,-1 1 0 0 0,1-1 1 0 0,0 1-1 0 0,-1-1 0 0 0,1 1 1 0 0,-3-2-1 0 0,-4-5-399 0 0,-1 0-1 0 0,-11-8 1 0 0,16 15 118 0 0,1 1 0 0 0,-1-1 0 0 0,1 1 1 0 0,-1 0-1 0 0,1 0 0 0 0,-1 0 0 0 0,-6 0 0 0 0,7 1 41 0 0,3 0 160 0 0,-1 0 0 0 0,1 0 0 0 0,-1 0 0 0 0,0 0 0 0 0,1 0 0 0 0,-1 0 0 0 0,0 0 0 0 0,1 0 1 0 0,-1 0-1 0 0,0 1 0 0 0,1-1 0 0 0,-1 0 0 0 0,1 0 0 0 0,-1 1 0 0 0,1-1 0 0 0,-1 0 0 0 0,0 1 0 0 0,1-1 0 0 0,-1 0 0 0 0,1 1 0 0 0,-1-1 0 0 0,1 1 0 0 0,0-1 0 0 0,-1 1 1 0 0,1-1-1 0 0,-1 2 0 0 0,-4 11-4109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20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85 17711 0 0,'0'0'1603'0'0,"0"-3"-1318"0"0,3-5-279 0 0,-3 6-150 0 0,-12 0-542 0 0,8 2 702 0 0,0 0 1 0 0,1 1-1 0 0,-1-1 0 0 0,0 1 0 0 0,0 0 0 0 0,1-1 1 0 0,-1 2-1 0 0,1-1 0 0 0,-1 0 0 0 0,1 1 0 0 0,-1-1 1 0 0,1 1-1 0 0,0 0 0 0 0,0 0 0 0 0,0 1 0 0 0,-3 2 1 0 0,-5 5 210 0 0,1 1 1 0 0,-17 21-1 0 0,13-14 62 0 0,10-14-217 0 0,1 0 0 0 0,0 0 0 0 0,0 0 0 0 0,0 0 0 0 0,1 1 0 0 0,-1-1 1 0 0,1 1-1 0 0,0-1 0 0 0,0 1 0 0 0,1 0 0 0 0,-1 0 0 0 0,1 0 0 0 0,0 5 0 0 0,1-9-57 0 0,0 0 0 0 0,0-1 0 0 0,0 1-1 0 0,0 0 1 0 0,0 0 0 0 0,0-1 0 0 0,0 1 0 0 0,0 0-1 0 0,1-1 1 0 0,-1 1 0 0 0,0 0 0 0 0,1-1-1 0 0,-1 1 1 0 0,0-1 0 0 0,1 1 0 0 0,-1 0 0 0 0,1 0-1 0 0,1 0 42 0 0,-2 0-34 0 0,0 0 1 0 0,1-1 0 0 0,0 1 0 0 0,-1 0 0 0 0,1-1-1 0 0,-1 1 1 0 0,1 0 0 0 0,0-1 0 0 0,-1 1 0 0 0,1-1 0 0 0,0 1-1 0 0,-1-1 1 0 0,1 0 0 0 0,0 1 0 0 0,0-1 0 0 0,0 0-1 0 0,-1 1 1 0 0,3-1 0 0 0,0 1 55 0 0,5 2 57 0 0,0 0-1 0 0,1-1 0 0 0,-1 0 0 0 0,1-1 0 0 0,-1 0 0 0 0,1 0 0 0 0,-1-1 0 0 0,1 0 0 0 0,0 0 0 0 0,16-3 0 0 0,6-4-119 0 0,47-15 0 0 0,-77 22-29 0 0,5-2-200 0 0,0 0 0 0 0,0 0 0 0 0,-1-1 0 0 0,1 1 0 0 0,-1-1 0 0 0,0-1 0 0 0,9-5 0 0 0,-13 7 182 0 0,0 1-1 0 0,1-1 1 0 0,-1 1-1 0 0,0-1 1 0 0,0 1-1 0 0,0-1 0 0 0,0 0 1 0 0,-1 1-1 0 0,1-1 1 0 0,0 0-1 0 0,-1 0 1 0 0,1 1-1 0 0,-1-1 1 0 0,0 0-1 0 0,1 0 1 0 0,-1 0-1 0 0,0-2 1 0 0,0-1 26 0 0,0 0 0 0 0,-1 0 0 0 0,1-1 0 0 0,-3-7 1 0 0,0 4 61 0 0,0-1 0 0 0,0 1 0 0 0,-1 0 1 0 0,-1 0-1 0 0,1 0 0 0 0,-1 0 0 0 0,-1 1 0 0 0,0 0 1 0 0,0 0-1 0 0,0 1 0 0 0,-1-1 0 0 0,0 1 1 0 0,0 1-1 0 0,-1-1 0 0 0,-9-5 0 0 0,12 10-598 0 0,1 0 0 0 0,-1 1 0 0 0,1 0 0 0 0,-1 0 0 0 0,-6-1 0 0 0,9 1 147 0 0,0 1-1133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48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0 2759 0 0,'0'0'17440'0'0,"-2"3"-16948"0"0,-59 105 330 0 0,-51 122 0 0 0,88-178-723 0 0,-43 90-73 0 0,-90 140 1 0 0,117-215-54 0 0,-30 43-162 0 0,57-91-432 0 0,-1-1 0 0 0,-33 30-1 0 0,46-46 45 0 0,1-5-119 0 0,1-1 331 0 0,0-1 0 0 0,0 0 0 0 0,1 1 0 0 0,-1-1 0 0 0,1 1 0 0 0,4-7 0 0 0,12-20-1055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29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 13447 0 0,'0'0'7534'0'0,"-1"2"-7108"0"0,-6 22 80 0 0,-1-1-1 0 0,-1-1 0 0 0,-1 0 0 0 0,-1 0 1 0 0,-17 24-1 0 0,-6-3-335 0 0,-61 58 0 0 0,40-44-174 0 0,32-30-714 0 0,22-25 330 0 0,-1 0 0 0 0,1 0 0 0 0,0 0 1 0 0,0 1-1 0 0,0-1 0 0 0,0 0 0 0 0,0 1 0 0 0,0-1 1 0 0,0 1-1 0 0,1-1 0 0 0,-1 4 0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48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310 418 1375 0 0,'-22'24'186'0'0,"-41"37"0"0"0,1-10 2885 0 0,53-44-2108 0 0,-15 12 1578 0 0,1-2 0 0 0,-49 26 1 0 0,70-42-1445 0 0,0-2-977 0 0,0 0 0 0 0,1 0 0 0 0,-1 0 0 0 0,0 0 0 0 0,0 0 0 0 0,1-1 0 0 0,-1 1 0 0 0,0-1-1 0 0,1 1 1 0 0,0-1 0 0 0,-1 1 0 0 0,1-1 0 0 0,0 0 0 0 0,0 0 0 0 0,0 0 0 0 0,0 1 0 0 0,0-1 0 0 0,0 0 0 0 0,1 0 0 0 0,-1 0 0 0 0,0-1 0 0 0,1 1 0 0 0,0 0 0 0 0,-1-2 0 0 0,0-4-93 0 0,0 0 0 0 0,1 0 0 0 0,-1 0 0 0 0,1 1 0 0 0,1-1 0 0 0,0 0 0 0 0,0 0 0 0 0,0 1 0 0 0,4-11 0 0 0,-1 6 11 0 0,1 1 0 0 0,0 0 0 0 0,0 0 0 0 0,1 0 0 0 0,10-13 0 0 0,7-5 44 0 0,2 2 0 0 0,53-48 0 0 0,-73 71-80 0 0,124-108-6 0 0,-90 82 28 0 0,62-38-1 0 0,-79 55 289 0 0,1 1-1 0 0,0 2 1 0 0,1 0 0 0 0,0 1 0 0 0,0 2-1 0 0,1 0 1 0 0,0 1 0 0 0,0 2-1 0 0,41-2 1 0 0,-55 6-160 0 0,-1 0 0 0 0,1 1 0 0 0,-1 1 0 0 0,0 0 0 0 0,0 0 0 0 0,0 1 0 0 0,0 0 0 0 0,0 1 0 0 0,14 7 0 0 0,-21-9-136 0 0,1 0-1 0 0,-1 0 1 0 0,1 1-1 0 0,-1-1 1 0 0,0 1-1 0 0,0 0 1 0 0,0 0-1 0 0,0 0 1 0 0,0 0-1 0 0,-1 0 1 0 0,1 1-1 0 0,-1-1 1 0 0,0 1-1 0 0,0-1 1 0 0,-1 1-1 0 0,1 0 1 0 0,-1 0-1 0 0,1 0 1 0 0,-1 0-1 0 0,0 0 1 0 0,-1 0-1 0 0,1 0 1 0 0,-1 0-1 0 0,0 0 1 0 0,0 0-1 0 0,-1 8 1 0 0,-1-2-3 0 0,0 0-1 0 0,-1 0 1 0 0,0-1 0 0 0,-1 1 0 0 0,0-1-1 0 0,-1 0 1 0 0,0 0 0 0 0,-9 14 0 0 0,-8 5 37 0 0,-26 28 1 0 0,47-55-50 0 0,-124 117 100 0 0,67-67-78 0 0,28-22-23 0 0,-2-2 0 0 0,-1-1 0 0 0,-1-2 0 0 0,-55 30 0 0 0,75-48-22 0 0,0 0 0 0 0,0-1 0 0 0,0 0 0 0 0,-1-1 1 0 0,1-1-1 0 0,-1 0 0 0 0,0-1 0 0 0,-19 0 0 0 0,32-2-164 0 0,0-1-30 0 0,1 1 180 0 0,1-1-1 0 0,-1 1 1 0 0,1 0-1 0 0,-1-1 1 0 0,1 1-1 0 0,-1 0 1 0 0,1-1-1 0 0,-1 1 1 0 0,1-1-1 0 0,0 1 1 0 0,-1-1-1 0 0,1 1 1 0 0,0-1-1 0 0,0 1 1 0 0,-1-1-1 0 0,1 0 1 0 0,0 1-1 0 0,0-1 1 0 0,0 1-1 0 0,-1-1 1 0 0,1 0-1 0 0,0 1 1 0 0,0-1-1 0 0,0 1 1 0 0,0-1-1 0 0,0 0 0 0 0,1-2-95 0 0,-1 1-1 0 0,1-1 1 0 0,-1 0-1 0 0,1 1 1 0 0,0-1-1 0 0,2-3 1 0 0,1-3-723 0 0,1 1 0 0 0,11-15 0 0 0,9-6-3908 0 0,3-5-1229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48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25 124 4143 0 0,'0'3'191'0'0,"-1"0"-124"0"0,-9 18 83 0 0,-4 4 10952 0 0,14-24-10989 0 0,0 0 0 0 0,1-1 1 0 0,-1 1-1 0 0,0-1 1 0 0,0 1-1 0 0,0-1 0 0 0,0 1 1 0 0,1-1-1 0 0,-1 1 1 0 0,0-1-1 0 0,1 1 0 0 0,-1-1 1 0 0,0 0-1 0 0,1 1 1 0 0,-1-1-1 0 0,0 1 0 0 0,1-1 1 0 0,-1 0-1 0 0,1 1 1 0 0,-1-1-1 0 0,1 0 0 0 0,-1 1 1 0 0,1-1-1 0 0,-1 0 1 0 0,1 0-1 0 0,0 1 0 0 0,13 5 706 0 0,-8-4-588 0 0,0-1 0 0 0,0 0 0 0 0,0 0 0 0 0,0 0 0 0 0,0 0 1 0 0,0-1-1 0 0,12-1 0 0 0,45-10 849 0 0,-46 7-807 0 0,10-1 39 0 0,47-17 0 0 0,-63 17-252 0 0,0 0-1 0 0,0 0 0 0 0,0-1 1 0 0,-1 0-1 0 0,0 0 1 0 0,16-15-1 0 0,-23 19-56 0 0,-1-1 1 0 0,1 1-1 0 0,-1-1 1 0 0,0 0-1 0 0,0 0 0 0 0,0 0 1 0 0,0 0-1 0 0,-1 0 0 0 0,1 0 1 0 0,-1 0-1 0 0,0-1 1 0 0,0 1-1 0 0,0-1 0 0 0,0 1 1 0 0,-1-1-1 0 0,1 1 0 0 0,-1-1 1 0 0,0-4-1 0 0,-4-3-3 0 0,2 9-6 0 0,0-1-1 0 0,0 1 1 0 0,-1 0 0 0 0,1 0-1 0 0,0 0 1 0 0,-1 0-1 0 0,1 1 1 0 0,-1-1 0 0 0,1 0-1 0 0,-1 1 1 0 0,0 0-1 0 0,0 0 1 0 0,0 0 0 0 0,-3-1-1 0 0,0 1-19 0 0,1 0-1 0 0,0 0 0 0 0,-1 1 1 0 0,1 0-1 0 0,-1 0 1 0 0,1 1-1 0 0,-9 1 0 0 0,4 0-14 0 0,-1 1 0 0 0,1 0 0 0 0,0 1 0 0 0,0 0 0 0 0,0 1 0 0 0,0 0 0 0 0,-13 10 0 0 0,4-1 11 0 0,0 2-1 0 0,2 0 1 0 0,0 1 0 0 0,-15 19 0 0 0,21-21 22 0 0,1-1 0 0 0,0 2-1 0 0,0-1 1 0 0,2 1 0 0 0,-13 33 0 0 0,19-43 14 0 0,0 0 0 0 0,1 1 0 0 0,0-1 1 0 0,0 0-1 0 0,0 1 0 0 0,1-1 0 0 0,0 1 0 0 0,0-1 1 0 0,1 1-1 0 0,0-1 0 0 0,0 0 0 0 0,0 1 0 0 0,4 7 1 0 0,-4-10-19 0 0,1 1 0 0 0,0-1 0 0 0,0 0 0 0 0,1 0 0 0 0,-1 0 0 0 0,1 0 0 0 0,0-1 0 0 0,0 1 0 0 0,0-1 0 0 0,0 1 0 0 0,1-1 0 0 0,-1 0 0 0 0,1-1 1 0 0,0 1-1 0 0,0 0 0 0 0,0-1 0 0 0,0 0 0 0 0,9 3 0 0 0,-4-2-232 0 0,0-1 0 0 0,1 0 0 0 0,-1-1 0 0 0,1 0 1 0 0,-1 0-1 0 0,1-1 0 0 0,14-1 0 0 0,11-2-1596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49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146 274 3223 0 0,'-17'17'277'0'0,"-1"-1"-1"0"0,-32 24 0 0 0,20-19 3211 0 0,-1 0 8760 0 0,32-24-11568 0 0,3-7-472 0 0,0 2-1 0 0,0-1 1 0 0,0 0 0 0 0,1 1 0 0 0,0 0 0 0 0,1 0 0 0 0,0 0 0 0 0,0 1 0 0 0,11-11 0 0 0,12-7-89 0 0,34-24 1 0 0,-47 37-30 0 0,128-89-65 0 0,-106 77-27 0 0,78-35 1 0 0,-105 55 55 0 0,0 0-1 0 0,0 0 1 0 0,0 1-1 0 0,1 1 1 0 0,-1 0 0 0 0,17-1-1 0 0,-27 3-41 0 0,0 0-1 0 0,0 0 1 0 0,-1 0 0 0 0,1 0-1 0 0,0 0 1 0 0,0 0 0 0 0,-1 0-1 0 0,1 0 1 0 0,0 1 0 0 0,0-1-1 0 0,-1 0 1 0 0,1 0 0 0 0,0 1-1 0 0,-1-1 1 0 0,2 1 0 0 0,0 0 17 0 0,-1 0-22 0 0,-1-1 0 0 0,1 0 1 0 0,-1 1-1 0 0,1-1 1 0 0,-1 1-1 0 0,1-1 0 0 0,-1 1 1 0 0,1-1-1 0 0,-1 1 0 0 0,1 0 1 0 0,-1-1-1 0 0,0 1 0 0 0,1-1 1 0 0,-1 1-1 0 0,0 0 0 0 0,1-1 1 0 0,-1 1-1 0 0,0 0 0 0 0,0 0 1 0 0,0-1-1 0 0,0 2 0 0 0,1 0 16 0 0,0 1 9 0 0,0 0-1 0 0,-1 1 1 0 0,1-1 0 0 0,-1 0-1 0 0,0 1 1 0 0,0-1-1 0 0,0 0 1 0 0,0 0-1 0 0,-1 1 1 0 0,1-1 0 0 0,-1 0-1 0 0,0 1 1 0 0,0-1-1 0 0,0 0 1 0 0,0 0 0 0 0,-2 3-1 0 0,-4 7 125 0 0,0-1-1 0 0,-14 17 1 0 0,7-9-35 0 0,-4 7 36 0 0,4-7-123 0 0,1 0 0 0 0,1 1-1 0 0,-13 29 1 0 0,24-48-696 0 0,18 4-7407 0 0,0-4 1052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49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155 125 16495 0 0,'0'0'1846'0'0,"0"3"-1393"0"0,0 10 1791 0 0,3-11-1707 0 0,0 0-371 0 0,0 0 1 0 0,1 0-1 0 0,-1 0 0 0 0,1 0 1 0 0,-1-1-1 0 0,1 0 0 0 0,0 0 1 0 0,-1 0-1 0 0,1 0 0 0 0,4 0 1 0 0,3 0 229 0 0,0 0 0 0 0,18-3-1 0 0,73-11 316 0 0,-96 12-705 0 0,-1 0 0 0 0,0 0 0 0 0,0 0-1 0 0,0 0 1 0 0,0-1 0 0 0,0 0 0 0 0,0 0 0 0 0,-1-1-1 0 0,1 1 1 0 0,5-5 0 0 0,-1-1-6 0 0,0-2 0 0 0,1-6 4 0 0,-9 11-6 0 0,-1 1-20 0 0,0 1-9 0 0,1 1 0 0 0,-1-1 0 0 0,0 0 0 0 0,1 0 0 0 0,-1 0 0 0 0,-1 1 0 0 0,1-1 0 0 0,0 0 0 0 0,-1 0 0 0 0,1 1 0 0 0,-1-1 0 0 0,0 0 0 0 0,0 0 0 0 0,0 1 0 0 0,0-1 0 0 0,0 1 0 0 0,-1-1 0 0 0,1 1 0 0 0,-1 0 0 0 0,1-1 0 0 0,-1 1 0 0 0,0 0 0 0 0,0 0 0 0 0,0 0 0 0 0,0 0 0 0 0,-1 1 0 0 0,1-1 0 0 0,0 1 0 0 0,-1-1 0 0 0,1 1 0 0 0,-1 0 0 0 0,1 0 0 0 0,-1 0 0 0 0,0 0 0 0 0,1 0 0 0 0,-1 0 0 0 0,0 1 0 0 0,0-1 0 0 0,1 1 0 0 0,-1 0 0 0 0,0 0 0 0 0,0 0 0 0 0,0 0 1 0 0,-5 2-2 0 0,-3 2-48 0 0,1 0-1 0 0,0 1 0 0 0,0 1 0 0 0,0 0 1 0 0,1 0-1 0 0,-1 0 0 0 0,-9 11 0 0 0,-55 58-99 0 0,41-38 153 0 0,1 2 0 0 0,2 0 0 0 0,2 2 0 0 0,-28 54 0 0 0,52-87 30 0 0,0 0-1 0 0,1 1 1 0 0,0 0 0 0 0,0 0-1 0 0,-1 10 1 0 0,3-17-1 0 0,1 0-1 0 0,0 1 1 0 0,0-1 0 0 0,0 0-1 0 0,0 0 1 0 0,0 0 0 0 0,0 0-1 0 0,0 0 1 0 0,1 0 0 0 0,-1 0-1 0 0,1 0 1 0 0,-1 0 0 0 0,1 0-1 0 0,0 0 1 0 0,0 0 0 0 0,0 0-1 0 0,0 0 1 0 0,0-1 0 0 0,0 1-1 0 0,0 0 1 0 0,1-1 0 0 0,-1 1-1 0 0,1-1 1 0 0,-1 1 0 0 0,1-1-1 0 0,0 0 1 0 0,-1 1 0 0 0,4 0-1 0 0,1 1 11 0 0,0-1-1 0 0,1 0 1 0 0,-1-1-1 0 0,1 1 1 0 0,0-1 0 0 0,-1 0-1 0 0,1-1 1 0 0,0 0-1 0 0,-1 0 1 0 0,1 0-1 0 0,10-3 1 0 0,8-1-44 0 0,39-14 0 0 0,-40 10 14 0 0,-1-2 0 0 0,-1-1 0 0 0,27-16 1 0 0,4-3-1431 0 0,-2 0-5242 0 0,-23 10 248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50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33 13247 0 0,'2'-2'604'0'0,"-1"-1"-409"0"0,2-1 4 0 0,14-8 211 0 0,-16 11-314 0 0,1-1 0 0 0,0 1 0 0 0,0 0 0 0 0,0 0 0 0 0,0 0 0 0 0,1 0 0 0 0,-1 0 0 0 0,0 1 0 0 0,0-1 0 0 0,0 1 0 0 0,1-1 0 0 0,-1 1 0 0 0,0 0 0 0 0,0 0 0 0 0,1 0 0 0 0,-1 0 0 0 0,0 0 0 0 0,0 1 0 0 0,1-1 0 0 0,-1 1 0 0 0,0-1 0 0 0,0 1 0 0 0,0 0-1 0 0,0 0 1 0 0,1 0 0 0 0,-1 0 0 0 0,-1 0 0 0 0,1 0 0 0 0,0 1 0 0 0,0-1 0 0 0,0 1 0 0 0,-1-1 0 0 0,1 1 0 0 0,-1 0 0 0 0,1-1 0 0 0,-1 1 0 0 0,1 0 0 0 0,-1 0 0 0 0,0 0 0 0 0,0 0 0 0 0,1 3 0 0 0,-1 2 66 0 0,1 0-1 0 0,-1 0 1 0 0,0 0 0 0 0,-1 1-1 0 0,0-1 1 0 0,0 0-1 0 0,0 1 1 0 0,-1-1 0 0 0,-2 9-1 0 0,-3 10 304 0 0,-10 27-1 0 0,-45 110 837 0 0,-161 309 1 0 0,61-196-1225 0 0,114-210-204 0 0,30-45 35 0 0,-18 30-1 0 0,34-49 29 0 0,1 0-133 0 0,1 2 563 0 0,1 1-2617 0 0,15-9-10803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50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45 145 17999 0 0,'-2'0'827'0'0,"-11"3"266"0"0,11-3-1035 0 0,0 1-1 0 0,0 0 0 0 0,0 0 1 0 0,1 0-1 0 0,-1 0 0 0 0,0 0 1 0 0,0 0-1 0 0,0 0 0 0 0,1 0 1 0 0,-1 1-1 0 0,1-1 0 0 0,-3 4 1 0 0,1-1 318 0 0,1-3 749 0 0,3 2-789 0 0,-1-2-303 0 0,1 1 1 0 0,-1-1 0 0 0,1 0-1 0 0,-1 1 1 0 0,1-1 0 0 0,-1 0-1 0 0,1 0 1 0 0,0 1 0 0 0,0-1-1 0 0,0 0 1 0 0,0 0 0 0 0,0 0-1 0 0,0 0 1 0 0,0 0 0 0 0,0 0-1 0 0,0 0 1 0 0,0 0 0 0 0,0-1-1 0 0,1 1 1 0 0,1 0-1 0 0,2 2 42 0 0,1-1-1 0 0,0 0 0 0 0,-1-1 0 0 0,1 1 0 0 0,0-1 0 0 0,0-1 0 0 0,0 1 1 0 0,0-1-1 0 0,1 0 0 0 0,6-1 0 0 0,10-1 158 0 0,29-8 0 0 0,-36 6-164 0 0,248-73 686 0 0,7-1-410 0 0,-211 65-307 0 0,0 3 0 0 0,87-3-1 0 0,-139 13-302 0 0,-1 0-1 0 0,0 1 1 0 0,1 0-1 0 0,-1 0 1 0 0,0 0-1 0 0,0 1 1 0 0,0 0-1 0 0,0 1 1 0 0,-1 0-1 0 0,10 4 0 0 0,-12-3-2434 0 0,4 6-4791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50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201 479 9671 0 0,'-2'3'748'0'0,"-8"7"-116"0"0,0 0 0 0 0,0-1 0 0 0,-1 0 0 0 0,-18 12 0 0 0,22-17-16 0 0,0 1 1 0 0,-1-2-1 0 0,0 1 0 0 0,1-1 0 0 0,-1 0 1 0 0,-1 0-1 0 0,1-1 0 0 0,0 0 1 0 0,-10 0-1 0 0,17-1-526 0 0,0-1-1 0 0,-1 0 1 0 0,1 0-1 0 0,-1 0 1 0 0,1 0 0 0 0,-1 0-1 0 0,1 0 1 0 0,-1-1 0 0 0,1 1-1 0 0,-1 0 1 0 0,1-1 0 0 0,0 1-1 0 0,-1-1 1 0 0,1 1-1 0 0,0-1 1 0 0,-1 0 0 0 0,1 0-1 0 0,0 1 1 0 0,0-1 0 0 0,0 0-1 0 0,0 0 1 0 0,0 0 0 0 0,0 0-1 0 0,0 0 1 0 0,0-1-1 0 0,0 1 1 0 0,0 0 0 0 0,0 0-1 0 0,1-1 1 0 0,-1 1 0 0 0,0 0-1 0 0,1-1 1 0 0,-1-1 0 0 0,0 0 0 0 0,1-1 1 0 0,0 0-1 0 0,-1 1 0 0 0,1-1 1 0 0,1 0-1 0 0,-1 0 1 0 0,0 1-1 0 0,1-1 1 0 0,0 0-1 0 0,0 0 1 0 0,3-6-1 0 0,6-12 62 0 0,1 0 0 0 0,1 0-1 0 0,1 1 1 0 0,22-27 0 0 0,72-71 29 0 0,-64 77-59 0 0,60-44 0 0 0,-75 65-67 0 0,1 2 0 0 0,1 0 0 0 0,50-21 0 0 0,-72 37-358 0 0,-1 0 1 0 0,1 1-1 0 0,0 0 0 0 0,0 0 0 0 0,11 0 1 0 0,-9 1-701 0 0,1 1 0 0 0,-1 1 1 0 0,1 0-1 0 0,-1 0 1 0 0,0 1-1 0 0,14 4 1 0 0,-6-1-6092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51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42 17303 0 0,'0'0'1572'0'0,"-2"-1"-1294"0"0,-2-3 62 0 0,0 0 1 0 0,-1 0 0 0 0,0 1 0 0 0,1-1 0 0 0,-1 1 0 0 0,-1 1 0 0 0,1-1-1 0 0,0 1 1 0 0,0-1 0 0 0,-1 2 0 0 0,0-1 0 0 0,-8-1 0 0 0,5 2-235 0 0,0 0 1 0 0,0 1-1 0 0,0 0 1 0 0,0 0-1 0 0,0 1 1 0 0,1 0-1 0 0,-14 4 1 0 0,3 1-169 0 0,0 1 0 0 0,0 0 0 0 0,1 1 1 0 0,0 2-1 0 0,1-1 0 0 0,-28 22 0 0 0,32-21 47 0 0,1 0 0 0 0,-1 1-1 0 0,2 1 1 0 0,-1 0 0 0 0,2 1-1 0 0,-12 16 1 0 0,18-22 9 0 0,-1 1-1 0 0,1 0 1 0 0,0 0 0 0 0,1 0-1 0 0,0 0 1 0 0,0 1 0 0 0,1-1-1 0 0,0 1 1 0 0,0-1 0 0 0,1 1-1 0 0,0 0 1 0 0,1 0-1 0 0,1 11 1 0 0,-1-17 12 0 0,0 0 1 0 0,0-1-1 0 0,1 1 0 0 0,-1-1 0 0 0,1 1 0 0 0,0 0 0 0 0,0-1 1 0 0,0 1-1 0 0,0-1 0 0 0,0 0 0 0 0,0 1 0 0 0,1-1 1 0 0,-1 0-1 0 0,1 0 0 0 0,0 0 0 0 0,-1 0 0 0 0,1 0 1 0 0,0 0-1 0 0,0 0 0 0 0,0-1 0 0 0,1 1 0 0 0,-1-1 0 0 0,0 1 1 0 0,4 0-1 0 0,-2 0 8 0 0,1-1 0 0 0,-1 0 0 0 0,0 0 0 0 0,1-1 0 0 0,-1 1 0 0 0,0-1 0 0 0,1 0 0 0 0,-1 0 0 0 0,1-1 0 0 0,-1 1 0 0 0,0-1 0 0 0,1 0 0 0 0,-1 0 0 0 0,5-2 0 0 0,9-4 84 0 0,-1-2-1 0 0,0 1 0 0 0,0-2 1 0 0,-1 0-1 0 0,0-1 0 0 0,-1-1 1 0 0,24-23-1 0 0,-32 28-87 0 0,-1-1 0 0 0,0 0 0 0 0,-1 0 0 0 0,1-1 0 0 0,-2 0 1 0 0,1 1-1 0 0,-1-2 0 0 0,4-11 0 0 0,-8 19 43 0 0,-1 5 0 0 0,-11 15-93 0 0,2 2-1 0 0,-10 22 0 0 0,17-34 20 0 0,-1 2 0 0 0,2-1 0 0 0,-1 0 0 0 0,1 1 0 0 0,1-1 0 0 0,-1 1 0 0 0,1 14 0 0 0,1-22 4 0 0,0 0 0 0 0,1 0 0 0 0,-1 0 0 0 0,0 0 0 0 0,1-1 0 0 0,-1 1 0 0 0,1 0 0 0 0,-1 0 0 0 0,1 0 0 0 0,0-1 0 0 0,0 1 0 0 0,-1 0 0 0 0,1-1 0 0 0,1 1 0 0 0,-1-1-1 0 0,0 1 1 0 0,0-1 0 0 0,1 1 0 0 0,1 1 0 0 0,-1-2-74 0 0,0 0-1 0 0,1 0 0 0 0,-1 0 0 0 0,1 0 1 0 0,-1 0-1 0 0,0 0 0 0 0,1 0 0 0 0,0-1 0 0 0,-1 1 1 0 0,1-1-1 0 0,-1 0 0 0 0,5 0 0 0 0,2-1-338 0 0,0 0-1 0 0,0-1 0 0 0,0 0 0 0 0,0 0 0 0 0,-1-1 0 0 0,1 0 1 0 0,10-5-1 0 0,18-13-1064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51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732 0 10591 0 0,'0'0'7675'0'0,"-1"4"-5560"0"0,-13 39-725 0 0,-1 1 0 0 0,-30 56 0 0 0,-54 82-303 0 0,36-70-662 0 0,-185 390-388 0 0,161-317-2415 0 0,86-182 1790 0 0</inkml:trace>
  <inkml:trace contextRef="#ctx0" brushRef="#br0" timeOffset="1">33 656 10591 0 0,'-2'0'819'0'0,"-17"3"-208"0"0,8 8 9001 0 0,12-10-9503 0 0,-1 0 1 0 0,1-1 0 0 0,0 1-1 0 0,-1 0 1 0 0,1-1 0 0 0,0 1-1 0 0,0-1 1 0 0,0 1 0 0 0,0-1-1 0 0,0 1 1 0 0,1 0 0 0 0,-2-1 3 0 0,5 2 81 0 0,0 0 0 0 0,0-1 0 0 0,0 1 0 0 0,0-1 0 0 0,0 0 0 0 0,0-1 0 0 0,0 1 0 0 0,9-1-1 0 0,44-6 742 0 0,-49 4-821 0 0,59-10 273 0 0,0-3-1 0 0,-2-3 0 0 0,95-38 1 0 0,-126 42-1740 0 0,59-15 0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51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0 5983 0 0,'0'0'2240'0'0,"-1"3"-438"0"0,-34 99 7586 0 0,-6 2-4940 0 0,3-5-2379 0 0,34-90-1967 0 0,3-6-76 0 0,0 1 1 0 0,0 0-1 0 0,0-1 1 0 0,0 1 0 0 0,0 0-1 0 0,0 3 1 0 0,1-4-590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30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19 14279 0 0,'2'-18'3448'0'0,"-9"34"-2400"0"0,3 0 8 0 0,2 0-1184 0 0,4 2-240 0 0,2 4-48 0 0,1-1-7200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52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12895 0 0,'0'0'4008'0'0,"10"11"-8392"0"0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52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16 14279 0 0,'-2'0'655'0'0,"-3"0"-537"0"0,-1 1 1 0 0,0 0-1 0 0,1 0 0 0 0,-1 0 1 0 0,0 1-1 0 0,1 0 1 0 0,0 0-1 0 0,-1 0 0 0 0,1 1 1 0 0,0-1-1 0 0,0 1 0 0 0,-5 5 1 0 0,-9 6 965 0 0,-28 30-1 0 0,27-24-457 0 0,-1 0-438 0 0,-21 27 0 0 0,36-40-56 0 0,0 0-1 0 0,1 1 1 0 0,0 0 0 0 0,1 0-1 0 0,0 0 1 0 0,0 0 0 0 0,-4 15-1 0 0,7-19-67 0 0,1-1 1 0 0,0 1-1 0 0,0 0 0 0 0,0-1 0 0 0,1 1 0 0 0,-1-1 1 0 0,1 1-1 0 0,0-1 0 0 0,2 5 0 0 0,-2-4 14 0 0,-1-3-51 0 0,1 0 0 0 0,-1 0-1 0 0,1 0 1 0 0,0 0 0 0 0,-1 1-1 0 0,1-1 1 0 0,0 0 0 0 0,0 0-1 0 0,0-1 1 0 0,0 1 0 0 0,0 0-1 0 0,0 0 1 0 0,0 0 0 0 0,0-1-1 0 0,0 1 1 0 0,2 0 0 0 0,18 7 212 0 0,-20-7-228 0 0,2 0 6 0 0,0-1 1 0 0,-1 0-1 0 0,1 1 0 0 0,0-1 0 0 0,0 0 0 0 0,0 0 0 0 0,0 0 1 0 0,-1-1-1 0 0,1 1 0 0 0,0-1 0 0 0,0 1 0 0 0,4-3 1 0 0,32-15 42 0 0,-22 9-25 0 0,-1 1 14 0 0,0-1 0 0 0,-1 0 0 0 0,0-1 0 0 0,-1-1 0 0 0,0 0 0 0 0,0-1 0 0 0,17-21 0 0 0,-25 27 11 0 0,-1 0 0 0 0,-1-1-1 0 0,1 1 1 0 0,-1-1 0 0 0,0 0-1 0 0,0 0 1 0 0,-1-1-1 0 0,0 1 1 0 0,-1-1 0 0 0,1 0-1 0 0,-1 1 1 0 0,-1-1 0 0 0,0 0-1 0 0,0 0 1 0 0,0 0 0 0 0,-1 0-1 0 0,0 0 1 0 0,-1 0-1 0 0,-1-10 1 0 0,-3 1 17 0 0,2 13-123 0 0,0 2 20 0 0,2 1-76 0 0,0-1-1 0 0,-1 0 1 0 0,1 1-1 0 0,0 0 1 0 0,-1-1-1 0 0,0 1 0 0 0,1 0 1 0 0,-1-1-1 0 0,0 1 1 0 0,1 0-1 0 0,-1 0 1 0 0,0 1-1 0 0,0-1 1 0 0,0 0-1 0 0,0 1 0 0 0,0-1 1 0 0,0 1-1 0 0,0-1 1 0 0,0 1-1 0 0,0 0 1 0 0,0 0-1 0 0,0 0 0 0 0,0 0 1 0 0,0 0-1 0 0,0 0 1 0 0,-3 1-1 0 0,3 0-1025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52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5 321 7831 0 0,'-5'5'9040'0'0,"13"-19"-7557"0"0,16-20-1123 0 0,-5 12 51 0 0,0 0 1 0 0,1 1 0 0 0,1 1-1 0 0,1 1 1 0 0,33-22-1 0 0,4 3 145 0 0,116-54 0 0 0,-172 91-363 0 0,9-1 250 0 0,-12 2-399 0 0,2 0 212 0 0,7 13 288 0 0,-8-10-474 0 0,0 0-1 0 0,0 1 1 0 0,0-1 0 0 0,0 0-1 0 0,0 1 1 0 0,-1-1-1 0 0,1 1 1 0 0,-1-1 0 0 0,0 1-1 0 0,-1 4 1 0 0,-6 39 251 0 0,3-27-280 0 0,4-18-37 0 0,-4 18 33 0 0,2 0 0 0 0,0 1 0 0 0,1-1 0 0 0,3 30 0 0 0,1-18-23 0 0,-3 0-44 0 0,0-8-132 0 0,0-22-54 0 0,1 1-331 0 0,0 22-1096 0 0,-1-23 142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53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58 302 3679 0 0,'0'0'167'0'0,"1"3"-7"0"0,3 8 177 0 0,-3-6 3346 0 0,-4 31 1462 0 0,-6 16-2691 0 0,6-38-1487 0 0,1 0 1 0 0,-1 20-1 0 0,2-22-517 0 0,0 0 0 0 0,0 0 0 0 0,-4 13 0 0 0,4-23 86 0 0,1-2-513 0 0,0 1 0 0 0,0-1 0 0 0,-1 0-1 0 0,1 1 1 0 0,0-1 0 0 0,0 1 0 0 0,-1-1 0 0 0,1 0 0 0 0,0 1-1 0 0,0-1 1 0 0,-1 1 0 0 0,1-1 0 0 0,0 0 0 0 0,-1 0-1 0 0,1 1 1 0 0,0-1 0 0 0,-1 0 0 0 0,1 0 0 0 0,-1 1 0 0 0,1-1-1 0 0,0 0 1 0 0,-1 0 0 0 0,1 0 0 0 0,-1 0 0 0 0,1 1-1 0 0,-1-1 1 0 0,1 0 0 0 0,-1 0 0 0 0,1 0 0 0 0,-1 0 0 0 0,1 0-1 0 0,0 0 1 0 0,-1 0 0 0 0,1 0 0 0 0,-1-1 0 0 0,1 1-1 0 0,-1 0 1 0 0,1 0 0 0 0,-1 0 0 0 0,0-1 6 0 0,0 1-1 0 0,0 0 1 0 0,0 0 0 0 0,1-1 0 0 0,-1 1 0 0 0,0-1-1 0 0,0 1 1 0 0,0-1 0 0 0,1 1 0 0 0,-1-1-1 0 0,0 1 1 0 0,0-1 0 0 0,1 0 0 0 0,-1 1 0 0 0,1-1-1 0 0,-1 0 1 0 0,1 0 0 0 0,-1 0 0 0 0,1 1-1 0 0,-1-1 1 0 0,1 0 0 0 0,-1-2 0 0 0,0-4 75 0 0,0-1 0 0 0,0 0 1 0 0,1 1-1 0 0,0-1 0 0 0,0 0 1 0 0,1 1-1 0 0,0-1 0 0 0,0 0 1 0 0,1 1-1 0 0,3-9 0 0 0,0 4-26 0 0,0 0 0 0 0,1 0-1 0 0,0 0 1 0 0,1 1 0 0 0,11-15-1 0 0,3 1-26 0 0,1 1 0 0 0,1 1 0 0 0,52-40 0 0 0,37-11-51 0 0,-19 15 0 0 0,-11 7 11 0 0,-45 30 61 0 0,-36 21-80 0 0,1 0 1 0 0,0 0-1 0 0,0 1 1 0 0,-1-1-1 0 0,1 1 1 0 0,0-1-1 0 0,0 1 1 0 0,0 0-1 0 0,0 0 1 0 0,0 0-1 0 0,-1 0 1 0 0,1 0-1 0 0,0 0 1 0 0,0 0-1 0 0,0 1 1 0 0,0-1-1 0 0,-1 1 1 0 0,3 0-1 0 0,3 2-296 0 0,0 0-1 0 0,12 7 0 0 0,-10-5-166 0 0,7 4-5120 0 0,-4-3-901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53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65 7367 0 0,'-1'3'568'0'0,"-10"20"-410"0"0,-3 5 1062 0 0,7-9 3228 0 0,6-17-2606 0 0,1 0-1704 0 0,0-1 0 0 0,0 1-1 0 0,0-1 1 0 0,0 0-1 0 0,1 1 1 0 0,-1-1 0 0 0,0 1-1 0 0,1-1 1 0 0,-1 0 0 0 0,1 1-1 0 0,-1-1 1 0 0,1 0 0 0 0,0 1-1 0 0,-1-1 1 0 0,1 0-1 0 0,0 0 1 0 0,0 0 0 0 0,0 0-1 0 0,0 0 1 0 0,0 0 0 0 0,0 0-1 0 0,0 0 1 0 0,1 0-1 0 0,-1 0 1 0 0,0 0 0 0 0,0-1-1 0 0,1 1 1 0 0,-1-1 0 0 0,0 1-1 0 0,1-1 1 0 0,-1 1 0 0 0,1-1-1 0 0,-1 0 1 0 0,0 0-1 0 0,1 1 1 0 0,-1-1 0 0 0,1 0-1 0 0,-1 0 1 0 0,2-1 0 0 0,6 1 74 0 0,1-1 1 0 0,-1-1-1 0 0,0 1 0 0 0,0-1 1 0 0,8-4-1 0 0,186-68 982 0 0,-82 28-772 0 0,-111 42-438 0 0,1 0-1 0 0,0-1 1 0 0,-1 0-1 0 0,0 0 1 0 0,12-10-1 0 0,-20 14-71 0 0,-5 0-729 0 0,-7 0 708 0 0,1 0 0 0 0,-1 1 0 0 0,0 0 0 0 0,0 0-1 0 0,1 1 1 0 0,-1 1 0 0 0,-10 2 0 0 0,-71 22-304 0 0,70-19 303 0 0,-20 6 68 0 0,1 3 0 0 0,0 1 0 0 0,2 2 0 0 0,0 2 0 0 0,1 1 0 0 0,1 2 0 0 0,-61 52 0 0 0,93-72 83 0 0,-1 0-1 0 0,1 0 1 0 0,1 0-1 0 0,-1 0 0 0 0,1 1 1 0 0,-1 0-1 0 0,1-1 1 0 0,-3 9-1 0 0,6-12-29 0 0,-1 0-1 0 0,1 0 1 0 0,0 0-1 0 0,0 0 1 0 0,0 0-1 0 0,0 0 1 0 0,0 0-1 0 0,0 0 1 0 0,0 0-1 0 0,0 0 1 0 0,1 0-1 0 0,-1 0 1 0 0,0 0-1 0 0,1 0 1 0 0,-1 0-1 0 0,0 0 1 0 0,1 0-1 0 0,-1-1 1 0 0,1 1-1 0 0,0 0 1 0 0,-1 0-1 0 0,1 0 1 0 0,1 0-1 0 0,16 15 109 0 0,-17-15-107 0 0,6 3 11 0 0,0 0-1 0 0,0-1 1 0 0,1 1 0 0 0,-1-2 0 0 0,0 1-1 0 0,1-1 1 0 0,0 0 0 0 0,0 0 0 0 0,14 0-1 0 0,-4-1-514 0 0,0-1 0 0 0,0 0 0 0 0,23-5 0 0 0,-2-1-6794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54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73 11975 0 0,'7'-32'1083'0'0,"-7"22"-891"0"0,-4-3 132 0 0,3 12-47 0 0,0-1-1 0 0,-1 1 1 0 0,1 0 0 0 0,0-1 0 0 0,-1 1-1 0 0,1 0 1 0 0,-1 0 0 0 0,1 0-1 0 0,-1 0 1 0 0,1 0 0 0 0,-1 0 0 0 0,0 1-1 0 0,1-1 1 0 0,-1 0 0 0 0,0 1 0 0 0,0 0-1 0 0,1-1 1 0 0,-1 1 0 0 0,0 0-1 0 0,0 0 1 0 0,0 0 0 0 0,0 0 0 0 0,1 0-1 0 0,-4 0 1 0 0,-6 2 270 0 0,1 0 0 0 0,0 0 1 0 0,-11 5-1 0 0,10-4-672 0 0,-26 9 250 0 0,0 2 0 0 0,1 2-1 0 0,0 1 1 0 0,1 2 0 0 0,-43 30-1 0 0,69-42-105 0 0,0 0 0 0 0,0 1 0 0 0,1 0 0 0 0,-11 13 0 0 0,9-6-19 0 0,9-14 0 0 0,1 0 0 0 0,0 0 0 0 0,-1 0 0 0 0,1 1 0 0 0,-1-1 0 0 0,1 0 0 0 0,0 0 0 0 0,0 1 0 0 0,0-1 0 0 0,0 2 0 0 0,1-1-7 0 0,-1 0 0 0 0,1 0 0 0 0,0 0 0 0 0,-1 0 0 0 0,1 0 0 0 0,0-1 0 0 0,0 1 0 0 0,0 0 0 0 0,1-1 0 0 0,-1 1 0 0 0,0-1 0 0 0,1 1 0 0 0,-1-1 0 0 0,1 1 0 0 0,-1-1 0 0 0,1 0 0 0 0,0 0 0 0 0,-1 0 0 0 0,1 0 0 0 0,0 0 0 0 0,3 1 0 0 0,6 2-72 0 0,-1 0-1 0 0,19 3 1 0 0,-23-5 55 0 0,65 12-132 0 0,-34-7 91 0 0,67 21 1 0 0,-94-24 71 0 0,0 0 1 0 0,0 1 0 0 0,0 0 0 0 0,-1 0 0 0 0,0 1-1 0 0,0 0 1 0 0,0 1 0 0 0,-1 0 0 0 0,0 0 0 0 0,0 1-1 0 0,7 8 1 0 0,-13-14 16 0 0,-1 0 0 0 0,1 1 0 0 0,0-1 0 0 0,-1 0 0 0 0,0 1 0 0 0,1-1 0 0 0,-1 0 0 0 0,0 1 0 0 0,0 0 0 0 0,0-1-1 0 0,-1 1 1 0 0,1-1 0 0 0,-1 1 0 0 0,1 0 0 0 0,-1 0 0 0 0,0-1 0 0 0,0 1 0 0 0,0 0 0 0 0,-1-1 0 0 0,1 1 0 0 0,0 0 0 0 0,-1 0 0 0 0,0-1 0 0 0,0 1 0 0 0,0-1 0 0 0,0 1-1 0 0,0-1 1 0 0,0 1 0 0 0,0-1 0 0 0,-1 0 0 0 0,0 1 0 0 0,1-1 0 0 0,-1 0 0 0 0,0 0 0 0 0,0 0 0 0 0,0 0 0 0 0,0-1 0 0 0,0 1 0 0 0,0 0 0 0 0,-1-1 0 0 0,-4 2-1 0 0,-11 6 254 0 0,-1-1 0 0 0,-1 0 0 0 0,-28 5 0 0 0,-65 10 302 0 0,58-13-340 0 0,15-2-197 0 0,12-2-27 0 0,0-1-1 0 0,0-1 1 0 0,-39 1 0 0 0,63-5-102 0 0,1 0 0 0 0,-1-1 0 0 0,0 1 0 0 0,0-1 0 0 0,0 0 0 0 0,0 0 0 0 0,1 0 0 0 0,-6-2 0 0 0,8 2 41 0 0,0 0 0 0 0,0 0 0 0 0,0 1 0 0 0,0-1 0 0 0,0 0 0 0 0,0 0 0 0 0,0 0 0 0 0,0 0 0 0 0,0 0 0 0 0,1 0 0 0 0,-1 0 0 0 0,0 0 0 0 0,1 0 0 0 0,-1 0 0 0 0,1 0 0 0 0,-1-1 0 0 0,1 1 0 0 0,-1 0 0 0 0,1 0 0 0 0,0-1 0 0 0,0 1 0 0 0,-1 0 0 0 0,1 0 0 0 0,0-1 0 0 0,0 1 0 0 0,0 0 0 0 0,1-1 0 0 0,-1-1 0 0 0,5-16-1069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54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167 309 17391 0 0,'0'0'1574'0'0,"-1"2"-1292"0"0,-6 8 57 0 0,-1 0-1 0 0,0-1 1 0 0,0-1-1 0 0,0 1 1 0 0,-17 11 0 0 0,12-9 664 0 0,-24 25-1 0 0,29-26-688 0 0,0 1-1 0 0,1-1 0 0 0,-6 14 1 0 0,10-20-265 0 0,1 1 1 0 0,0 0-1 0 0,0 0 1 0 0,0 0-1 0 0,1 1 1 0 0,0-1-1 0 0,0 0 0 0 0,0 0 1 0 0,0 1-1 0 0,1 5 1 0 0,2 2-8 0 0,1 1-31 0 0,2-1-124 0 0,-4-10-474 0 0,5 8-7403 0 0</inkml:trace>
  <inkml:trace contextRef="#ctx0" brushRef="#br0" timeOffset="1">422 1 11519 0 0,'0'0'1224'0'0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54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12895 0 0,'0'0'998'0'0,"-2"2"-657"0"0,-35 43 5336 0 0,29-35-5293 0 0,5-5-325 0 0,-1-1-1 0 0,0 0 0 0 0,1 0 1 0 0,-2 0-1 0 0,1-1 0 0 0,0 1 1 0 0,-1-1-1 0 0,1 0 0 0 0,-9 4 1 0 0,8-5-11 0 0,-39 16 400 0 0,43-17-448 0 0,-8 4 0 0 0,8 7-10 0 0,1-11 7 0 0,0 0 0 0 0,0 0 0 0 0,0 0 0 0 0,0 0 0 0 0,0 0 0 0 0,0 0 0 0 0,1-1 0 0 0,-1 1 0 0 0,0 0 0 0 0,1 0 0 0 0,-1 0 0 0 0,1 0 1 0 0,-1 0-1 0 0,1 0 0 0 0,1 1 0 0 0,0 2-4 0 0,16 27-13 0 0,-6-20-14 0 0,-2-2 24 0 0,1 0 16 0 0,1 0-1 0 0,0 0 1 0 0,0-1-1 0 0,22 10 1 0 0,55 19 64 0 0,-64-28-30 0 0,-1 0-1 0 0,-1 2 1 0 0,44 26-1 0 0,-66-36 8 0 0,1 1 0 0 0,-1-1 0 0 0,1 1 1 0 0,-1-1-1 0 0,0 1 0 0 0,1 0 0 0 0,-1 0 0 0 0,0-1 0 0 0,1 4 0 0 0,1-1 99 0 0,-2-2 110 0 0,-1 0 7 0 0,0 0-205 0 0,-1 0-1 0 0,1 0 1 0 0,0 0 0 0 0,-1 0-1 0 0,0 0 1 0 0,1 0 0 0 0,-1 0-1 0 0,0 0 1 0 0,0 0-1 0 0,0-1 1 0 0,0 1 0 0 0,0 0-1 0 0,0-1 1 0 0,-1 1-1 0 0,1-1 1 0 0,-1 1 0 0 0,1-1-1 0 0,-1 1 1 0 0,1-1 0 0 0,-1 0-1 0 0,0 0 1 0 0,1 0-1 0 0,-5 2 1 0 0,-4 1 95 0 0,-1 1 0 0 0,0-2 0 0 0,-13 4-1 0 0,14-4-58 0 0,-305 70 642 0 0,309-71-909 0 0,0-1-1 0 0,0 0 1 0 0,-1 0-1 0 0,1 0 1 0 0,0-1-1 0 0,-1 0 1 0 0,1 0-1 0 0,0 0 1 0 0,-1-1 0 0 0,-11-3-1 0 0,16 3-862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55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782 1 18743 0 0,'0'0'1699'0'0,"-2"1"-1359"0"0,-28 33 81 0 0,2 0 0 0 0,-26 43 1 0 0,7-11-189 0 0,-394 592 895 0 0,389-577-1185 0 0,25-41-280 0 0,-37 74-1 0 0,57-99 261 0 0,1 0 0 0 0,0 0 0 0 0,2 1 0 0 0,0-1 0 0 0,0 1 0 0 0,2 0 0 0 0,0 0 0 0 0,1 1 0 0 0,0 16 0 0 0,3 15-1042 0 0,-2-45-26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55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 15263 0 0,'-6'-1'210'0'0,"0"1"0"0"0,0 0 0 0 0,0 0-1 0 0,0 1 1 0 0,0 0 0 0 0,-8 2 0 0 0,11-2-191 0 0,0 0 1 0 0,1 0-1 0 0,-1 0 0 0 0,1 0 1 0 0,-1 0-1 0 0,1 1 0 0 0,-1-1 1 0 0,1 1-1 0 0,0 0 0 0 0,0 0 1 0 0,0 0-1 0 0,0 0 0 0 0,0 0 1 0 0,-3 4-1 0 0,4-4 108 0 0,0 0-1 0 0,0 0 1 0 0,1 0 0 0 0,-1 0 0 0 0,0 0 0 0 0,1 0-1 0 0,0 0 1 0 0,-1 1 0 0 0,1-1 0 0 0,0 0 0 0 0,0 0-1 0 0,0 0 1 0 0,0 0 0 0 0,1 0 0 0 0,-1 1 0 0 0,1 2-1 0 0,1 0 98 0 0,-1-1 0 0 0,1 1 1 0 0,0 0-1 0 0,0-1 0 0 0,5 7 0 0 0,-3-6-51 0 0,0 0 1 0 0,1 0-1 0 0,0-1 0 0 0,0 1 1 0 0,0-1-1 0 0,0 0 0 0 0,1-1 1 0 0,-1 1-1 0 0,1-1 1 0 0,0 0-1 0 0,0 0 0 0 0,0-1 1 0 0,1 0-1 0 0,12 3 0 0 0,-1-1 126 0 0,1-2 0 0 0,0 1 0 0 0,0-2 0 0 0,20-1-1 0 0,26-6 203 0 0,0-3 0 0 0,68-18-1 0 0,-66 12-271 0 0,76-14-29 0 0,169-13 0 0 0,-232 42-2249 0 0,-27 5-5635 0 0,-29-3 333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30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0 14279 0 0,'0'0'2715'0'0,"-2"1"-2078"0"0,-13 2-437 0 0,1 0 0 0 0,-1 1-1 0 0,1 1 1 0 0,0 0 0 0 0,0 1-1 0 0,0 1 1 0 0,1 0 0 0 0,-23 17 0 0 0,2 2 34 0 0,-57 57 1 0 0,80-72-222 0 0,1 1 0 0 0,0-1 0 0 0,-12 21 1 0 0,19-26-11 0 0,-1 0-1 0 0,1 0 1 0 0,0 1 0 0 0,1-1 0 0 0,0 1 0 0 0,0-1 0 0 0,0 1 0 0 0,0 0 0 0 0,1-1 0 0 0,0 10 0 0 0,1-11 50 0 0,1-1 0 0 0,0 0-1 0 0,0 0 1 0 0,0 0-1 0 0,0 0 1 0 0,1 0 0 0 0,-1 0-1 0 0,1 0 1 0 0,0 0 0 0 0,0 0-1 0 0,1-1 1 0 0,-1 1 0 0 0,1-1-1 0 0,-1 1 1 0 0,1-1 0 0 0,0 0-1 0 0,1 0 1 0 0,2 2 0 0 0,6 4 228 0 0,0 0 1 0 0,1-1-1 0 0,23 11 1 0 0,-29-16-228 0 0,-1 0 0 0 0,0-1 0 0 0,0 0 0 0 0,1 0 0 0 0,0 0 0 0 0,-1-1 0 0 0,1 0 0 0 0,0 0-1 0 0,-1-1 1 0 0,1 0 0 0 0,0 0 0 0 0,0 0 0 0 0,-1-1 0 0 0,1 0 0 0 0,0-1 0 0 0,-1 1 0 0 0,1-1 0 0 0,-1 0 0 0 0,0-1 0 0 0,1 0 0 0 0,-1 0 0 0 0,0 0 0 0 0,-1 0 0 0 0,1-1 0 0 0,-1 0 0 0 0,1-1 0 0 0,-1 1 0 0 0,0-1 0 0 0,-1 0 0 0 0,1 0 0 0 0,-1 0 0 0 0,0 0-1 0 0,4-9 1 0 0,-3 4 0 0 0,-1 0-1 0 0,0 0 1 0 0,-1 0-1 0 0,0-1 1 0 0,-1 0-1 0 0,0 1 1 0 0,-1-1-1 0 0,0 0 1 0 0,-1 0-1 0 0,0 0 1 0 0,0 0-1 0 0,-1 0 1 0 0,-1 1-1 0 0,-3-17 1 0 0,-2 3-424 0 0,-1 0 1 0 0,-1 1 0 0 0,0 0 0 0 0,-2 0-1 0 0,-17-26 1 0 0,14 33-2667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56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0 5983 0 0,'0'0'464'0'0,"-2"3"-305"0"0,-4 3 208 0 0,0 1 0 0 0,-1-1 0 0 0,-12 9 1 0 0,13-11 430 0 0,-1 0 0 0 0,1 0 0 0 0,-1-1 0 0 0,0 0 0 0 0,1 0 0 0 0,-2-1 0 0 0,1 0 0 0 0,0 0 0 0 0,-8 1 0 0 0,-83 13 3078 0 0,83-12-3678 0 0,0 1-1 0 0,0 0 1 0 0,1 1 0 0 0,-20 10-1 0 0,-45 30 543 0 0,-76 59 0 0 0,147-99-637 0 0,1 0-1 0 0,0 1 1 0 0,0 0-1 0 0,0 1 1 0 0,1-1-1 0 0,-10 17 1 0 0,14-20-42 0 0,0-1-1 0 0,1 1 1 0 0,-1 0 0 0 0,1 0-1 0 0,0 0 1 0 0,-1 0 0 0 0,2 0-1 0 0,-2 6 1 0 0,2-8-16 0 0,0 1 0 0 0,0-1 0 0 0,1 0 0 0 0,-1 1 0 0 0,0-1 0 0 0,1 0 0 0 0,-1 0 0 0 0,1 1 0 0 0,0-1 0 0 0,0 0 0 0 0,0 0 0 0 0,0 0 0 0 0,0 0 0 0 0,0 0 0 0 0,3 3 0 0 0,-1-2-17 0 0,0-1 0 0 0,0 0 0 0 0,-1 0 1 0 0,1 0-1 0 0,1 0 0 0 0,-1 0 0 0 0,0 0 0 0 0,0-1 0 0 0,1 0 0 0 0,-1 0 0 0 0,0 0 0 0 0,1 0 1 0 0,-1 0-1 0 0,1-1 0 0 0,0 1 0 0 0,-1-1 0 0 0,5 0 0 0 0,8 0 99 0 0,0-2 1 0 0,22-3-1 0 0,-36 4-127 0 0,18-3-567 0 0,-1-1 0 0 0,1 0 0 0 0,33-17 0 0 0,52-32-3295 0 0,-55 27 2743 0 0,-36 19-552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56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1 366 6447 0 0,'13'10'17596'0'0,"-6"-13"-19904"0"0,6-7 2736 0 0,1 0 0 0 0,-1 0-1 0 0,21-24 1 0 0,2-1-35 0 0,-14 16-362 0 0,138-116 230 0 0,-128 110-224 0 0,2 2 0 0 0,0 2 0 0 0,43-20 0 0 0,-59 33-37 0 0,-3 6 0 0 0,-14 3 2 0 0,0-1 0 0 0,0 1 0 0 0,0-1 0 0 0,0 1 0 0 0,0-1 1 0 0,0 1-1 0 0,0 0 0 0 0,0-1 0 0 0,0 1 0 0 0,-1 0 0 0 0,1 0 0 0 0,0 0 0 0 0,0 0 0 0 0,-1 0 0 0 0,1 0 0 0 0,0 0 0 0 0,-1 0 0 0 0,1 0 0 0 0,-1 0 0 0 0,0 0 0 0 0,1 0 1 0 0,-1 0-1 0 0,0 0 0 0 0,1 0 0 0 0,-1 1 0 0 0,0-1 0 0 0,0 0 0 0 0,0 0 0 0 0,0 0 0 0 0,-1 3 0 0 0,1 2 16 0 0,0 0-1 0 0,-1 0 1 0 0,0 0 0 0 0,-3 10-1 0 0,-40 95 285 0 0,18-47-156 0 0,8-25-62 0 0,10-23-90 0 0,0 0 0 0 0,-8 31 1 0 0,16-46 65 0 0,-4 14-1099 0 0,5-2-5323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56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21 17447 0 0,'0'0'1580'0'0,"1"-2"-1296"0"0,4-5-201 0 0,-4 5 1181 0 0,-2 2-1206 0 0,1-1 0 0 0,-1 1 0 0 0,1-1-1 0 0,-1 0 1 0 0,1 1 0 0 0,-1-1 0 0 0,1 1 0 0 0,-1-1 0 0 0,1 1 0 0 0,-1 0 0 0 0,0-1 0 0 0,1 1 0 0 0,-1 0-1 0 0,0-1 1 0 0,1 1 0 0 0,-1 0 0 0 0,0 0 0 0 0,0-1 0 0 0,1 1 0 0 0,-1 0 0 0 0,0 0 0 0 0,0 0-1 0 0,0 0 1 0 0,-19-2 407 0 0,14 3-383 0 0,0-1 0 0 0,0 1-1 0 0,0 0 1 0 0,0 1 0 0 0,1 0-1 0 0,-1 0 1 0 0,0 0-1 0 0,-7 4 1 0 0,-4 4 154 0 0,-20 13 0 0 0,24-12-171 0 0,0-1-1 0 0,1 2 1 0 0,0 0-1 0 0,-19 23 1 0 0,-35 61 338 0 0,34-48-329 0 0,27-39-46 0 0,0 1-1 0 0,0-1 0 0 0,1 1 1 0 0,0 1-1 0 0,1-1 1 0 0,-3 12-1 0 0,6-22-23 0 0,0 1 0 0 0,0 0 0 0 0,0 0 0 0 0,0 0-1 0 0,0-1 1 0 0,0 1 0 0 0,0 0 0 0 0,0 0 0 0 0,0 0 0 0 0,0-1-1 0 0,0 1 1 0 0,0 0 0 0 0,1 0 0 0 0,-1 0 0 0 0,0-1 0 0 0,1 2 0 0 0,0 2 5 0 0,4 10 44 0 0,4-1 0 0 0,-5-9-95 0 0,1 0 0 0 0,0 0 0 0 0,0 0 0 0 0,1 0 0 0 0,7 3 0 0 0,-6-3-296 0 0,-2-1 48 0 0,0-1 1 0 0,0 0-1 0 0,0 0 1 0 0,0-1-1 0 0,0 0 1 0 0,0 1-1 0 0,9-1 1 0 0,17-1-6795 0 0,-13-4 645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57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198 210 8287 0 0,'0'0'14208'0'0,"3"-1"-13693"0"0,22-5 16 0 0,1-1 0 0 0,-1-1 0 0 0,32-15 0 0 0,72-42-34 0 0,-118 59-485 0 0,0 0 0 0 0,0-1 0 0 0,0 0 0 0 0,-1-1 0 0 0,15-13 0 0 0,-15 8-12 0 0,-10 12-4 0 0,1 1-1 0 0,-1-1 0 0 0,1 0 1 0 0,-1 1-1 0 0,0-1 1 0 0,1 0-1 0 0,-1 1 1 0 0,0-1-1 0 0,0 0 0 0 0,0 0 1 0 0,1 1-1 0 0,-1-1 1 0 0,0 0-1 0 0,0 0 0 0 0,0 1 1 0 0,0-1-1 0 0,0 0 1 0 0,0 0-1 0 0,0 1 1 0 0,-1-1-1 0 0,1 0 0 0 0,0 0 1 0 0,0 1-1 0 0,-1-1 1 0 0,0-1-1 0 0,0 1-14 0 0,1 0-1 0 0,-1 0 1 0 0,0 0-1 0 0,-1 1 1 0 0,1-1-1 0 0,0 0 0 0 0,0 1 1 0 0,0-1-1 0 0,0 1 1 0 0,0-1-1 0 0,-1 1 1 0 0,1-1-1 0 0,-3 1 1 0 0,-2-1-83 0 0,-1 0 0 0 0,0 1 0 0 0,0 0 0 0 0,-12 1-1 0 0,-1 2 20 0 0,-1 2-1 0 0,1 0 1 0 0,0 1-1 0 0,1 1 1 0 0,0 1-1 0 0,0 0 1 0 0,0 2-1 0 0,1 0 0 0 0,-25 19 1 0 0,4 1-156 0 0,2 2-1 0 0,-62 69 1 0 0,86-86 275 0 0,1 0 1 0 0,0 1-1 0 0,1 0 0 0 0,1 0 1 0 0,-9 20-1 0 0,16-30-21 0 0,0 1 0 0 0,0-1 0 0 0,1 1 0 0 0,0-1 0 0 0,1 1 0 0 0,-1 0 0 0 0,1 0 0 0 0,0-1 0 0 0,1 1 0 0 0,0 0 0 0 0,0 0 0 0 0,0 0 0 0 0,1 0 0 0 0,0 0 0 0 0,0 0 0 0 0,1-1 0 0 0,4 12 0 0 0,-4-14 30 0 0,1 1 1 0 0,0 0-1 0 0,0-1 0 0 0,1 1 0 0 0,-1-1 0 0 0,1 0 1 0 0,0 0-1 0 0,0-1 0 0 0,0 1 0 0 0,1-1 0 0 0,-1 0 0 0 0,1 0 1 0 0,0 0-1 0 0,0-1 0 0 0,0 1 0 0 0,0-1 0 0 0,0 0 1 0 0,11 2-1 0 0,6 0 92 0 0,0-1 1 0 0,1 0-1 0 0,27-1 0 0 0,-47-2-129 0 0,22 0-27 0 0,47-5 1 0 0,-10-8-6798 0 0,-22 1-1043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58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51 3223 0 0,'0'0'143'0'0,"1"-2"-3"0"0,3-4-161 0 0,6-9 5156 0 0,-2 2 1044 0 0,-7 11-5309 0 0,5-7 1620 0 0,-4 8-1674 0 0,-2 1-763 0 0,0 0 0 0 0,0-1 0 0 0,0 1 0 0 0,1 0 0 0 0,-1 0 1 0 0,0 0-1 0 0,0 0 0 0 0,0 0 0 0 0,0-1 0 0 0,0 1 0 0 0,0 0 0 0 0,0 0 0 0 0,0 0 0 0 0,0 0 0 0 0,1 0 0 0 0,-1 0 0 0 0,0 0 0 0 0,0 0 0 0 0,0-1 0 0 0,0 1 0 0 0,0 0 0 0 0,1 0 0 0 0,-1 0 0 0 0,0 0 0 0 0,0 0 1 0 0,0 0-1 0 0,0 0 0 0 0,0 0 0 0 0,1 0 0 0 0,-1 0 0 0 0,0 0 0 0 0,0 0 0 0 0,0 0 0 0 0,0 0 0 0 0,0 0 0 0 0,1 0 0 0 0,-1 0 0 0 0,0 0 0 0 0,0 0 0 0 0,0 0 0 0 0,0 1 0 0 0,0-1 0 0 0,1 0 0 0 0,-1 0 1 0 0,0 0-1 0 0,0 0 0 0 0,0 0 0 0 0,0 0 0 0 0,0 0 0 0 0,0 0 0 0 0,1 1 0 0 0,-1-1 0 0 0,0 0 0 0 0,0 0 0 0 0,-2 13 706 0 0,-11 24-1004 0 0,12-32 493 0 0,-13 26-144 0 0,-2 0 1 0 0,-1-1-1 0 0,-29 40 0 0 0,19-30-65 0 0,-59 75-726 0 0,23-33-230 0 0,61-79-188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58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17359 0 0,'0'0'768'0'0,"-13"6"160"0"0,1 3-736 0 0,-1 7-192 0 0,1 4 0 0 0,-1 3 0 0 0,1 2 96 0 0,4 0-24 0 0,5-3 0 0 0,5-1-5256 0 0,5 1-1056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59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 13823 0 0,'-26'0'1462'0'0,"0"1"-1"0"0,0 2 1 0 0,0 1 0 0 0,-29 7-1 0 0,53-10-146 0 0,0 0-1154 0 0,-6 6-28 0 0,2 6-106 0 0,3-1-141 0 0,0-1-1 0 0,-1 0 1 0 0,-1 0 0 0 0,0-1-1 0 0,0 1 1 0 0,-1-1-1 0 0,0 0 1 0 0,0 0 0 0 0,-16 16-1 0 0,18-22 58 0 0,-12 14-194 0 0,14-15 243 0 0,0 0 1 0 0,1 0-1 0 0,-1 0 0 0 0,0 0 1 0 0,1 1-1 0 0,0-1 0 0 0,0 0 1 0 0,0 1-1 0 0,0-1 0 0 0,1 1 1 0 0,-1-1-1 0 0,1 5 0 0 0,2 8 8 0 0,0-10 0 0 0,1 0 0 0 0,0-1 0 0 0,0 1 0 0 0,0-1 0 0 0,1 0 0 0 0,0 0 0 0 0,0 0 0 0 0,0 0 0 0 0,1-1 0 0 0,-1 1 0 0 0,1-1 0 0 0,0 0 0 0 0,7 4 0 0 0,9 4 0 0 0,0 0 0 0 0,24 9 0 0 0,4-1 2 0 0,-33-15 10 0 0,-1 1-1 0 0,0 1 1 0 0,0 0-1 0 0,0 1 0 0 0,18 13 1 0 0,-31-19 59 0 0,-3 1 14 0 0,0 0-48 0 0,1 0 1 0 0,-1 0-1 0 0,0 0 1 0 0,-1 0-1 0 0,1 0 1 0 0,0 0-1 0 0,-1 0 1 0 0,0 0-1 0 0,1-1 0 0 0,-1 1 1 0 0,0 0-1 0 0,-1-1 1 0 0,1 0-1 0 0,0 1 1 0 0,-1-1-1 0 0,1 0 1 0 0,-1 0-1 0 0,1 0 1 0 0,-7 2-1 0 0,-19 11 156 0 0,-1-2 1 0 0,-45 14-1 0 0,61-23-142 0 0,-1-1 0 0 0,1 0 0 0 0,-1-1 1 0 0,0 0-1 0 0,0-1 0 0 0,0-1 0 0 0,0 0 0 0 0,-16-2 0 0 0,25 0-114 0 0,-1 1 1 0 0,1-1-1 0 0,-1 0 0 0 0,1 0 0 0 0,0 0 1 0 0,0-1-1 0 0,0 0 0 0 0,0 0 0 0 0,1 0 1 0 0,-1 0-1 0 0,1-1 0 0 0,-1 0 0 0 0,-3-5 0 0 0,1 1-159 0 0,0-1 0 0 0,0 0-1 0 0,1-1 1 0 0,0 1-1 0 0,-7-18 1 0 0,8 13-701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26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687 110 1375 0 0,'13'-34'283'0'0,"7"-14"-143"0"0,-17 44 1205 0 0,-1-1 0 0 0,13-14 13289 0 0,-15 32-14332 0 0,-1 0-1 0 0,-1 0 1 0 0,0-1 0 0 0,-7 24-1 0 0,-23 47-49 0 0,22-60-124 0 0,-58 134 39 0 0,-7-4 0 0 0,-108 163 0 0 0,128-237-135 0 0,-118 129 0 0 0,98-116-72 0 0,65-78-189 0 0,1 1 0 0 0,0 0 0 0 0,1 0 0 0 0,-10 28 0 0 0,18-41-90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26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 4607 0 0,'3'0'13190'0'0,"44"-3"-11382"0"0,1-2 1 0 0,79-19 0 0 0,-38 6-761 0 0,43-5-568 0 0,1 6 0 0 0,145 1 0 0 0,-73 5-4821 0 0,-187 8 1842 0 0,-2-1-4517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27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0 13591 0 0,'0'0'1231'0'0,"-1"3"-964"0"0,-24 90 1607 0 0,-38 92 1 0 0,-70 99-666 0 0,87-194-1105 0 0,18-35-300 0 0,-46 66 0 0 0,50-89 98 0 0,0-1 0 0 0,-2-1 0 0 0,-33 30 0 0 0,20-24 119 0 0,-60 52 113 0 0,91-80-62 0 0,7-7 88 0 0,3-3-65 0 0,27-28 109 0 0,1 1 1 0 0,56-40 0 0 0,-7 5-209 0 0,-56 44-14 0 0,44-35-315 0 0,-57 47 288 0 0,0 1 0 0 0,1 1-1 0 0,0 0 1 0 0,20-8 0 0 0,-17 12-8 0 0,-13 2 61 0 0,0 1 1 0 0,0-1 0 0 0,0 1-1 0 0,0-1 1 0 0,-1 1 0 0 0,1-1 0 0 0,0 1-1 0 0,0-1 1 0 0,-1 1 0 0 0,1 0 0 0 0,0 0-1 0 0,-1-1 1 0 0,1 1 0 0 0,-1 0 0 0 0,1 0-1 0 0,-1 0 1 0 0,1-1 0 0 0,-1 1-1 0 0,0 0 1 0 0,1 0 0 0 0,-1 0 0 0 0,0 0-1 0 0,1 0 1 0 0,-1 0 0 0 0,0 0 0 0 0,0 0-1 0 0,0 0 1 0 0,0 0 0 0 0,0 0-1 0 0,0 0 1 0 0,0 0 0 0 0,-1 0 0 0 0,1 0-1 0 0,-1 1 1 0 0,0 5 73 0 0,-1 0 1 0 0,0 0-1 0 0,-3 9 0 0 0,-6 8 182 0 0,7-16-139 0 0,0 1-1 0 0,0 0 1 0 0,1 0 0 0 0,-3 19 0 0 0,-9 113 37 0 0,10-73-262 0 0,5-20-595 0 0,0-45 344 0 0,3-4-1138 0 0,3-1 348 0 0,0-1 1 0 0,0 1-1 0 0,0-1 1 0 0,8-5-1 0 0,11-9-4539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30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116 268 18487 0 0,'0'0'846'0'0,"-2"1"-17"0"0,-9 5-689 0 0,0 0 0 0 0,0-1-1 0 0,-1-1 1 0 0,0 0 0 0 0,1-1 0 0 0,-1 0 0 0 0,-19 2 0 0 0,29-4 1147 0 0,3-4-936 0 0,1-2-269 0 0,1-1 0 0 0,0 0 0 0 0,0 1 0 0 0,1 0-1 0 0,-1 0 1 0 0,1 0 0 0 0,0 0 0 0 0,1 1 0 0 0,-1-1 0 0 0,6-3-1 0 0,9-6 39 0 0,29-17 0 0 0,-5 5-20 0 0,1-6-53 0 0,94-58-301 0 0,-123 82 210 0 0,0 1 0 0 0,1 0 0 0 0,0 0 0 0 0,0 2-1 0 0,0 0 1 0 0,1 1 0 0 0,23-3 0 0 0,-37 7 43 0 0,-1 0 0 0 0,1-1 0 0 0,-1 1 0 0 0,1 1 1 0 0,-1-1-1 0 0,1 0 0 0 0,-1 1 0 0 0,0-1 0 0 0,1 1 0 0 0,-1-1 0 0 0,0 1 0 0 0,1 0 0 0 0,-1 0 0 0 0,0 0 0 0 0,0 1 0 0 0,0-1 0 0 0,0 0 1 0 0,0 1-1 0 0,2 1 0 0 0,-2 0 11 0 0,0-1 0 0 0,-1 0 0 0 0,1 1 0 0 0,-1-1 0 0 0,1 1 0 0 0,-1-1 0 0 0,0 1 0 0 0,0 0 0 0 0,-1 0 0 0 0,1-1 0 0 0,0 1 0 0 0,-1 0 0 0 0,0 0 0 0 0,1 0 0 0 0,-1 0 0 0 0,-1 3 0 0 0,-1 21 25 0 0,-9 37 0 0 0,7-43-21 0 0,0-1 1 0 0,2 1-1 0 0,-1 36 1 0 0,4-47 27 0 0,1 0-1 0 0,0-1 1 0 0,0 1-1 0 0,1 0 1 0 0,0-1-1 0 0,0 1 1 0 0,1-1-1 0 0,10 16 0 0 0,5 4 252 0 0,28 32 0 0 0,-22-28-180 0 0,-20-27-93 0 0,0 0 1 0 0,0-1-1 0 0,1 0 1 0 0,-1 0-1 0 0,1 0 0 0 0,0 0 1 0 0,0-1-1 0 0,1 0 0 0 0,-1 0 1 0 0,1-1-1 0 0,0 0 0 0 0,0 0 1 0 0,0 0-1 0 0,0-1 0 0 0,1 0 1 0 0,-1-1-1 0 0,0 0 0 0 0,11 1 1 0 0,3-1-3 0 0,0 0 0 0 0,0-2 0 0 0,0 0 0 0 0,37-8 0 0 0,83-28-59 0 0,-52 12-294 0 0,75-18-3732 0 0,-146 39 2553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27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1 10135 0 0,'0'0'1279'0'0,"-2"1"-60"0"0,-4 3-604 0 0,0 0 1 0 0,0 0-1 0 0,0-1 1 0 0,0 0-1 0 0,0 0 1 0 0,-1-1-1 0 0,1 0 1 0 0,-1 0 0 0 0,0-1-1 0 0,0 1 1 0 0,-9 0-1 0 0,5-1-584 0 0,0 0 0 0 0,1 2 0 0 0,-1-1 0 0 0,1 1 0 0 0,0 1-1 0 0,0 0 1 0 0,0 0 0 0 0,0 1 0 0 0,-17 12 0 0 0,-1 4-35 0 0,-44 41 0 0 0,57-48 11 0 0,-4 4 106 0 0,-16 19 0 0 0,29-29-28 0 0,0-1-1 0 0,1 1 1 0 0,0 0-1 0 0,0 0 1 0 0,1 1-1 0 0,-4 8 0 0 0,7-12-6 0 0,0 0-1 0 0,0 0 0 0 0,0 0 1 0 0,1 0-1 0 0,0 0 0 0 0,0 1 1 0 0,1 6-1 0 0,-1-11-55 0 0,1 0 0 0 0,-1 0 0 0 0,0 0 0 0 0,1 0 0 0 0,-1 0 0 0 0,1 0 0 0 0,-1 0 0 0 0,1 0 0 0 0,-1-1 0 0 0,1 1-1 0 0,0 0 1 0 0,-1 0 0 0 0,1 0 0 0 0,0-1 0 0 0,0 1 0 0 0,-1 0 0 0 0,1-1 0 0 0,0 1 0 0 0,0-1 0 0 0,0 1 0 0 0,2 0 0 0 0,18 4 230 0 0,-13-4-125 0 0,0-2 0 0 0,0 1 0 0 0,0-1 1 0 0,0 0-1 0 0,0 0 0 0 0,0-1 0 0 0,9-3 0 0 0,8-6 175 0 0,26-13-1 0 0,-25 11-196 0 0,-17 7-121 0 0,-7 5-69 0 0,-3 3-133 0 0,1 2 188 0 0,-6 18-102 0 0,4-17 18 0 0,-4 9-1994 0 0,3-9 707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27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44 16959 0 0,'2'-7'261'0'0,"12"-18"1288"0"0,-7 14 1404 0 0,-8 12-2489 0 0,-8 11-178 0 0,0 1 1 0 0,1 0 0 0 0,-11 23-1 0 0,-16 46-102 0 0,19-40-54 0 0,-69 214 246 0 0,22 7-403 0 0,37-153-62 0 0,19-78-83 0 0,-4 18-585 0 0,-2-1 0 0 0,-37 92 0 0 0,47-135 236 0 0,-1 0 0 0 0,-1 0 0 0 0,-4 6 0 0 0,7-9-44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28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85 154 17279 0 0,'-7'0'234'0'0,"1"0"0"0"0,-1 0 0 0 0,0 1 0 0 0,0 0 0 0 0,1 1 0 0 0,-1 0 0 0 0,-9 3 0 0 0,3 2-152 0 0,12-6 15 0 0,1-1 1 0 0,-1 1-1 0 0,0 0 1 0 0,1-1 0 0 0,-1 1-1 0 0,0 0 1 0 0,1-1 0 0 0,-1 1-1 0 0,1 0 1 0 0,-1 0 0 0 0,1 0-1 0 0,0-1 1 0 0,-1 1 0 0 0,1 0-1 0 0,0 0 1 0 0,-1 1 0 0 0,1-1-58 0 0,0-1 1 0 0,0 1 0 0 0,0-1-1 0 0,0 1 1 0 0,1 0 0 0 0,-1-1-1 0 0,0 1 1 0 0,0-1 0 0 0,0 1-1 0 0,1-1 1 0 0,-1 1 0 0 0,0-1-1 0 0,0 1 1 0 0,1-1 0 0 0,-1 1-1 0 0,0-1 1 0 0,1 0 0 0 0,-1 1-1 0 0,1-1 1 0 0,0 1 0 0 0,1 0 15 0 0,0 0 0 0 0,0 1 1 0 0,0-1-1 0 0,0 0 1 0 0,1 0-1 0 0,-1 0 0 0 0,1-1 1 0 0,-1 1-1 0 0,0-1 1 0 0,5 1-1 0 0,6-1 140 0 0,1 0 0 0 0,-1 0-1 0 0,0-2 1 0 0,1 0 0 0 0,13-3 0 0 0,65-23 684 0 0,-69 20-703 0 0,87-29 29 0 0,115-35 363 0 0,-161 54-412 0 0,102-13-1 0 0,-153 29-203 0 0,1 1 0 0 0,0 0 0 0 0,0 2 0 0 0,0-1 0 0 0,20 5-1 0 0,-31-4-312 0 0,-6 13-1788 0 0,-3 0 667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28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770 10 11519 0 0,'2'-2'887'0'0,"5"-5"3332"0"0,-95 97-2089 0 0,65-68-1694 0 0,1 2 1 0 0,2 0-1 0 0,-19 28 0 0 0,-48 86 827 0 0,43-65-939 0 0,-81 140 23 0 0,-33 52-129 0 0,25-62-15 0 0,98-138-298 0 0,31-57-666 0 0,6-7-794 0 0,9-6-731 0 0,2-7-4297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28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60 228 11055 0 0,'-11'-2'253'0'0,"7"1"-137"0"0,0 1-1 0 0,0-1 1 0 0,0 1 0 0 0,0 0 0 0 0,0 0 0 0 0,0 0 0 0 0,-4 1 0 0 0,-5 0 7596 0 0,56 10-5862 0 0,-20-11-1502 0 0,0 0 1 0 0,0-1 0 0 0,30-6 0 0 0,69-20 578 0 0,-64 13-635 0 0,136-28 440 0 0,106-25-20 0 0,-289 65-724 0 0,54-14-580 0 0,118-44 0 0 0,-180 59-44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29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755 111 15575 0 0,'10'-11'188'0'0,"10"-10"590"0"0,33-46 0 0 0,-52 65-492 0 0,3-7 1806 0 0,-21 27-1601 0 0,2 0 0 0 0,0 2-1 0 0,-18 29 1 0 0,-32 70 76 0 0,30-51-316 0 0,-184 313 186 0 0,151-269-387 0 0,-53 80 32 0 0,88-147-23 0 0,-1-1 0 0 0,-3-2 0 0 0,-68 61 0 0 0,95-95-35 0 0,-1 0-1 0 0,-11 6 1 0 0,20-13 29 0 0,1-3 11 0 0,1-3-64 0 0,1 1 1 0 0,-1-1-1 0 0,1 1 0 0 0,0-1 0 0 0,0 1 0 0 0,0-1 1 0 0,0 1-1 0 0,1 0 0 0 0,0-1 0 0 0,0 1 1 0 0,0 0-1 0 0,0 0 0 0 0,6-7 0 0 0,5-6-99 0 0,25-25-1 0 0,0 6-107 0 0,1 1 1 0 0,63-43-1 0 0,-80 64 128 0 0,27-15 0 0 0,-41 25 103 0 0,2 0 0 0 0,-1 0-1 0 0,0 0 1 0 0,1 2-1 0 0,19-5 1 0 0,-28 7-10 0 0,0 0 0 0 0,0 0 0 0 0,0 1 0 0 0,-1-1 0 0 0,1 0-1 0 0,0 0 1 0 0,0 0 0 0 0,0 1 0 0 0,0-1 0 0 0,-1 0 0 0 0,1 1 0 0 0,0-1 0 0 0,-1 1-1 0 0,1-1 1 0 0,0 1 0 0 0,0-1 0 0 0,-1 1 0 0 0,1 0 0 0 0,-1-1 0 0 0,2 2-1 0 0,6 13 128 0 0,-7-11-128 0 0,0 0 0 0 0,0-1 0 0 0,-1 1 0 0 0,1 0 0 0 0,-1 0 0 0 0,0 0 0 0 0,0 0 0 0 0,-1 0 0 0 0,1 0 0 0 0,-1 0 0 0 0,0 0 0 0 0,0 0 0 0 0,-2 3 0 0 0,-2 8 22 0 0,-1-1 1 0 0,-8 13-1 0 0,0-3 48 0 0,-1 0-1 0 0,-18 20 1 0 0,-22 31 46 0 0,54-73-198 0 0,3-1 1 0 0,2 0-130 0 0,-1 0 0 0 0,1 0 0 0 0,-1 0 1 0 0,1-1-1 0 0,0 1 0 0 0,5-1 0 0 0,10-2-1289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29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99 122 16559 0 0,'3'-1'760'0'0,"119"-25"1144"0"0,-66 16 363 0 0,99-32-1 0 0,-153 42-2031 0 0,-2 0-221 0 0,1 0 1 0 0,-1 0-1 0 0,1 0 0 0 0,-1 0 0 0 0,0 0 1 0 0,1 0-1 0 0,-1 0 0 0 0,1 0 0 0 0,-1 0 1 0 0,0 0-1 0 0,1-1 0 0 0,-1 1 0 0 0,1 0 1 0 0,-1 0-1 0 0,0 0 0 0 0,1 0 0 0 0,-1-1 1 0 0,0 1-1 0 0,1 0 0 0 0,-1 0 0 0 0,0 0 1 0 0,1-1-1 0 0,-1 1 0 0 0,0 0 0 0 0,1-1 1 0 0,-1 0-5 0 0,0 1 0 0 0,0 0 1 0 0,0-1-1 0 0,0 1 0 0 0,0-1 0 0 0,0 1 1 0 0,0-1-1 0 0,0 1 0 0 0,-1 0 1 0 0,1-1-1 0 0,0 1 0 0 0,0-1 0 0 0,0 1 1 0 0,-1 0-1 0 0,1-1 0 0 0,0 1 1 0 0,0 0-1 0 0,-1-1 0 0 0,1 1 1 0 0,-2-2-26 0 0,0 0-1 0 0,0 0 1 0 0,0 0 0 0 0,0 1 0 0 0,0-1 0 0 0,0 1 0 0 0,-4-2 0 0 0,-3 0-109 0 0,1 0 0 0 0,-1 0 0 0 0,0 1 0 0 0,0 0 0 0 0,-18-1 0 0 0,22 3 57 0 0,0 0-1 0 0,0 1 0 0 0,0-1 1 0 0,0 1-1 0 0,0 0 0 0 0,0 0 0 0 0,0 1 1 0 0,0-1-1 0 0,0 1 0 0 0,1 0 1 0 0,-1 1-1 0 0,-5 3 0 0 0,-24 19-66 0 0,2 2-1 0 0,0 2 1 0 0,-33 40 0 0 0,48-51 108 0 0,2-2 22 0 0,1 1-1 0 0,-19 30 0 0 0,26-37 5 0 0,1 1 0 0 0,1 1 0 0 0,0-1 1 0 0,0 1-1 0 0,1 0 0 0 0,-3 12 0 0 0,7-22 0 0 0,-1 1 0 0 0,1 0 0 0 0,-1-1 0 0 0,1 1 0 0 0,0-1 0 0 0,0 1 0 0 0,0-1 0 0 0,0 1 0 0 0,0 0 0 0 0,0-1 0 0 0,1 1 0 0 0,0-1 0 0 0,-1 1 0 0 0,1-1 0 0 0,0 1 0 0 0,0-1 0 0 0,0 0 0 0 0,0 0 0 0 0,1 1 0 0 0,-1-1 0 0 0,1 0 0 0 0,-1 0 0 0 0,1 0 0 0 0,0 0 0 0 0,0 0 0 0 0,0-1 0 0 0,0 1 0 0 0,0-1 0 0 0,0 1 0 0 0,0-1 0 0 0,0 0 0 0 0,1 1 0 0 0,-1-1 0 0 0,0 0 0 0 0,1-1 0 0 0,-1 1 0 0 0,1 0 0 0 0,-1-1 0 0 0,1 1 0 0 0,0-1 0 0 0,3 0 0 0 0,7 1 19 0 0,-1-1 1 0 0,1 0-1 0 0,0-1 0 0 0,15-3 0 0 0,52-15 57 0 0,-24 5-162 0 0,124-21-3958 0 0,-127 23-2710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6:59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0 11519 0 0,'0'0'887'0'0,"-2"1"-430"0"0,-5 2-51 0 0,0 1-1 0 0,1 0 1 0 0,-1 0-1 0 0,1 0 1 0 0,0 0 0 0 0,0 1-1 0 0,1 0 1 0 0,-1 1-1 0 0,-7 10 1 0 0,-41 63 333 0 0,36-50-532 0 0,-7 14 7 0 0,2 1 0 0 0,3 1 0 0 0,-21 62 0 0 0,-32 72-176 0 0,-118 162-38 0 0,156-291 160 0 0,19-28 249 0 0,-24 42 0 0 0,36-53-27 0 0,8-13-166 0 0,10-14-168 0 0,-2-4-56 0 0,-1-1 0 0 0,12-29 1 0 0,4-10-50 0 0,30-41-46 0 0,-45 84 51 0 0,0 1 0 0 0,1 0-1 0 0,25-24 1 0 0,-13 18-79 0 0,41-29-1 0 0,-57 44 118 0 0,1 2-1 0 0,0-1 1 0 0,1 1 0 0 0,-1 1-1 0 0,1 0 1 0 0,0 0 0 0 0,0 1 0 0 0,13-2-1 0 0,-6 2 49 0 0,0 1-1 0 0,0 1 1 0 0,1 1-1 0 0,-1 1 0 0 0,0 0 1 0 0,22 5-1 0 0,-33-5 34 0 0,1 1 0 0 0,0 0-1 0 0,-1 1 1 0 0,0 0 0 0 0,1 0 0 0 0,-1 0-1 0 0,0 1 1 0 0,-1 0 0 0 0,1 0-1 0 0,-1 1 1 0 0,0 0 0 0 0,0 0-1 0 0,0 1 1 0 0,-1-1 0 0 0,1 1-1 0 0,6 12 1 0 0,-7-11 9 0 0,-1 1 1 0 0,-1-1-1 0 0,0 1 0 0 0,0 0 1 0 0,0 0-1 0 0,-1 1 0 0 0,0-1 0 0 0,-1 0 1 0 0,0 1-1 0 0,0-1 0 0 0,-1 1 1 0 0,0-1-1 0 0,0 1 0 0 0,-1-1 0 0 0,0 1 1 0 0,0-1-1 0 0,-1 0 0 0 0,0 1 1 0 0,-1-1-1 0 0,-5 11 0 0 0,3-7-33 0 0,-2 1 0 0 0,0-1 1 0 0,0-1-1 0 0,-1 1 0 0 0,0-1 0 0 0,-1-1 0 0 0,0 0 0 0 0,-1 0 1 0 0,0 0-1 0 0,-1-1 0 0 0,-22 14 0 0 0,11-9-4 0 0,-1-1 0 0 0,-1-1 0 0 0,0 0 1 0 0,0-2-1 0 0,-30 7 0 0 0,26-9-34 0 0,0-2-1 0 0,0 0 1 0 0,-1-3 0 0 0,-54 2 0 0 0,81-5-19 0 0,0 0 0 0 0,0-1-1 0 0,0 1 1 0 0,0 0 0 0 0,1 0 0 0 0,-1-1 0 0 0,0 1 0 0 0,0-1 0 0 0,1 0-1 0 0,-1 1 1 0 0,0-1 0 0 0,1 0 0 0 0,-1 0 0 0 0,1 0 0 0 0,-1 0 0 0 0,1 0 0 0 0,0-1-1 0 0,-1 1 1 0 0,1 0 0 0 0,0-1 0 0 0,0 1 0 0 0,-2-3 0 0 0,2 2-93 0 0,0-1 0 0 0,1 1 0 0 0,-1 0 0 0 0,0-1 1 0 0,1 1-1 0 0,0 0 0 0 0,0-1 0 0 0,-1 1 0 0 0,1 0 0 0 0,1-1 1 0 0,-1 1-1 0 0,0-1 0 0 0,1 1 0 0 0,-1 0 0 0 0,1-1 0 0 0,-1 1 1 0 0,2-2-1 0 0,1-3-1007 0 0,0 1-1 0 0,0 0 1 0 0,1 0 0 0 0,-1 0 0 0 0,10-10 0 0 0,9-9-5108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7:00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188 129 7367 0 0,'0'3'568'0'0,"3"17"-605"0"0,-2-16 741 0 0,0 1 1 0 0,0-1-1 0 0,0 0 1 0 0,1 0-1 0 0,1 4 1 0 0,-2-6-446 0 0,0 0 0 0 0,1 0 1 0 0,-1 0-1 0 0,0 0 0 0 0,1-1 1 0 0,-1 1-1 0 0,1-1 0 0 0,0 1 1 0 0,-1-1-1 0 0,1 1 0 0 0,0-1 0 0 0,0 0 1 0 0,0 0-1 0 0,0 0 0 0 0,0 0 1 0 0,0 0-1 0 0,0 0 0 0 0,0-1 0 0 0,1 1 1 0 0,-1-1-1 0 0,0 1 0 0 0,3-1 1 0 0,5 1 179 0 0,0-1 0 0 0,1-1 0 0 0,-1 1 1 0 0,0-2-1 0 0,0 1 0 0 0,0-1 0 0 0,16-6 1 0 0,66-31 1157 0 0,-57 23-1087 0 0,-30 14-434 0 0,77-38 847 0 0,-72 35-858 0 0,-1-1 0 0 0,0 0 1 0 0,-1-1-1 0 0,1 0 0 0 0,-1 0 1 0 0,9-11-1 0 0,-9 4-48 0 0,-7 13-20 0 0,-1 0-1 0 0,0 0 0 0 0,0 0 1 0 0,0 1-1 0 0,0-1 1 0 0,0 0-1 0 0,0 0 0 0 0,0 0 1 0 0,0 1-1 0 0,0-1 1 0 0,0 0-1 0 0,-1 0 1 0 0,1 0-1 0 0,0 1 0 0 0,0-1 1 0 0,-1 0-1 0 0,1 0 1 0 0,-1 1-1 0 0,1-1 1 0 0,0 0-1 0 0,-1 0 0 0 0,1 1 1 0 0,-1-1-1 0 0,0 1 1 0 0,1-1-1 0 0,-1 1 0 0 0,1-1 1 0 0,-1 1-1 0 0,0-1 1 0 0,0 1-1 0 0,1-1 1 0 0,-1 1-1 0 0,0 0 0 0 0,0-1 1 0 0,1 1-1 0 0,-1 0 1 0 0,-1-1-1 0 0,-3 0-45 0 0,0 0-1 0 0,0 0 0 0 0,0 1 1 0 0,-10-1-1 0 0,0 2-106 0 0,-1 1-1 0 0,1 0 0 0 0,0 1 1 0 0,0 0-1 0 0,0 1 0 0 0,-24 10 1 0 0,-82 47-1157 0 0,86-42 1249 0 0,1 3 0 0 0,1 0 0 0 0,1 3 0 0 0,2 0 1 0 0,0 2-1 0 0,2 1 0 0 0,0 1 0 0 0,-25 37 0 0 0,49-61 69 0 0,1 1 0 0 0,-1-1 0 0 0,1 1 0 0 0,0 0 0 0 0,0 0 0 0 0,1 0 0 0 0,0 0 0 0 0,-2 8 0 0 0,4-12 10 0 0,-1 0 0 0 0,1 0-1 0 0,0 0 1 0 0,0-1-1 0 0,1 1 1 0 0,-1 0-1 0 0,0 0 1 0 0,1 0 0 0 0,-1 0-1 0 0,1 0 1 0 0,-1 0-1 0 0,1-1 1 0 0,0 1 0 0 0,0 0-1 0 0,0 0 1 0 0,0-1-1 0 0,0 1 1 0 0,0-1 0 0 0,0 1-1 0 0,1-1 1 0 0,-1 1-1 0 0,0-1 1 0 0,1 0-1 0 0,-1 1 1 0 0,1-1 0 0 0,0 0-1 0 0,-1 0 1 0 0,1 0-1 0 0,0-1 1 0 0,-1 1 0 0 0,4 1-1 0 0,7 2 53 0 0,0 0-1 0 0,0-1 1 0 0,1 0-1 0 0,0-1 1 0 0,-1 0 0 0 0,15 0-1 0 0,77-4 79 0 0,31-9-1328 0 0,-92 7-253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7:00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1 11055 0 0,'0'0'4274'0'0,"-1"3"-2562"0"0,-110 217 2015 0 0,33-62-3026 0 0,-102 206 123 0 0,134-270-827 0 0,44-90-2 0 0,-25 53-206 0 0,-52 78-1 0 0,73-127-573 0 0,0-1 1 0 0,-12 11 0 0 0,7-7-3578 0 0,0 0-2162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35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932 113 1375 0 0,'67'-14'464'0'0,"-47"10"116"0"0,1 0-1 0 0,20-8 1 0 0,-38 11 61 0 0,0-1-1 0 0,0 0 1 0 0,0 0-1 0 0,0 0 1 0 0,0 0 0 0 0,0 0-1 0 0,0-1 1 0 0,-1 1-1 0 0,1-1 1 0 0,2-3 0 0 0,2-14 4309 0 0,-6 18-3502 0 0,-4-10 1007 0 0,2 10-2405 0 0,0 1-1 0 0,0 0 1 0 0,0-1 0 0 0,-1 1 0 0 0,1 0 0 0 0,0 0-1 0 0,0 0 1 0 0,-1 0 0 0 0,1 0 0 0 0,-1 0 0 0 0,1 0-1 0 0,-1 1 1 0 0,1-1 0 0 0,-1 1 0 0 0,1-1-1 0 0,-1 1 1 0 0,-2-1 0 0 0,0 0 6 0 0,0 1-1 0 0,0 0 1 0 0,1 0-1 0 0,-1 1 0 0 0,0-1 1 0 0,0 1-1 0 0,-5 1 1 0 0,-6 3 17 0 0,1 0 1 0 0,-27 15 0 0 0,38-18-66 0 0,-184 110-320 0 0,64-36-160 0 0,-76 32-339 0 0,-77 46 521 0 0,273-152 410 0 0,9-3-98 0 0,-1 1 1 0 0,0-1-1 0 0,1 0 1 0 0,6-3-1 0 0,5 0 17 0 0,-3 1-24 0 0,152-29 253 0 0,-126 27-171 0 0,0 1 0 0 0,49 2 0 0 0,-69 2-68 0 0,-1 2 0 0 0,1 0 0 0 0,-1 0 0 0 0,1 2 0 0 0,-1 1 0 0 0,0 0 0 0 0,-1 1 0 0 0,1 1 0 0 0,-1 1 0 0 0,-1 1 0 0 0,21 12 0 0 0,-21-9-23 0 0,27 23-1 0 0,-38-29 3 0 0,0-1 0 0 0,-1 2 0 0 0,0-1 1 0 0,0 0-1 0 0,0 1 0 0 0,-1 0 0 0 0,5 10 0 0 0,-4-2 3 0 0,-5-13-1 0 0,0 1-1 0 0,0 0 1 0 0,0 0 0 0 0,-1 0-1 0 0,1 0 1 0 0,-1 0 0 0 0,1-1-1 0 0,-1 1 1 0 0,0 0 0 0 0,0 0-1 0 0,0-1 1 0 0,-1 1 0 0 0,1-1-1 0 0,0 1 1 0 0,-1-1 0 0 0,0 0 0 0 0,0 1-1 0 0,1-1 1 0 0,-1 0 0 0 0,-1 0-1 0 0,-2 3 1 0 0,-6 2 56 0 0,1 0 1 0 0,-1 0-1 0 0,-18 8 0 0 0,17-10-51 0 0,-29 16-15 0 0,-1-2 0 0 0,-1-2 0 0 0,-86 21 0 0 0,-222 19 292 0 0,317-54 64 0 0,1-1 0 0 0,-1-2-1 0 0,0-1 1 0 0,-34-6 0 0 0,66 6-343 0 0,0 1 0 0 0,-1 0 0 0 0,1-1 1 0 0,0 1-1 0 0,0-1 0 0 0,-1 0 0 0 0,1 0 0 0 0,0 0 1 0 0,0 0-1 0 0,0 0 0 0 0,0 0 0 0 0,0-1 1 0 0,0 1-1 0 0,1-1 0 0 0,-1 1 0 0 0,0-1 0 0 0,1 0 1 0 0,-1 1-1 0 0,1-1 0 0 0,-3-3 0 0 0,4 4-142 0 0,0 0 0 0 0,0 0-1 0 0,-1 0 1 0 0,1 0 0 0 0,0 0-1 0 0,0 0 1 0 0,0 0 0 0 0,0 0 0 0 0,0 0-1 0 0,0 0 1 0 0,0 0 0 0 0,1 0 0 0 0,-1 0-1 0 0,0 0 1 0 0,1 0 0 0 0,-1 0-1 0 0,0 0 1 0 0,1 0 0 0 0,-1 0 0 0 0,1 0-1 0 0,-1 1 1 0 0,1-1 0 0 0,0 0-1 0 0,-1 0 1 0 0,2 0 0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7:00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41 186 9215 0 0,'-41'-16'9471'0'0,"67"16"-8730"0"0,-14 1-541 0 0,1-1 1 0 0,15-2 0 0 0,435-92 3186 0 0,-206 35-2013 0 0,-176 45-1045 0 0,-70 13-305 0 0,1 0 1 0 0,-1 1 0 0 0,1 1-1 0 0,21 3 1 0 0,-30-4-295 0 0,0 1 1 0 0,0 0-1 0 0,0 0 0 0 0,-1 0 1 0 0,1 0-1 0 0,-1 0 0 0 0,1 1 1 0 0,4 2-1 0 0,-6-2-1226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7:01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0 216 6911 0 0,'0'0'14582'0'0,"1"3"-14293"0"0,25 109 2131 0 0,-26-104-2177 0 0,7 11-20 0 0,-6-15-160 0 0,6 10 28 0 0,-5-12-79 0 0,0 1 0 0 0,0-1 0 0 0,0 1 0 0 0,0-1 1 0 0,1 0-1 0 0,-1 0 0 0 0,5 3 0 0 0,6 1 68 0 0,-9-5-75 0 0,1 0 0 0 0,-1-1 1 0 0,1 1-1 0 0,-1-1 0 0 0,1 0 0 0 0,0 0 0 0 0,-1 0 1 0 0,1 0-1 0 0,-1-1 0 0 0,1 0 0 0 0,0 0 0 0 0,-1 0 1 0 0,0-1-1 0 0,1 1 0 0 0,-1-1 0 0 0,7-4 0 0 0,0-1-61 0 0,-1 0-1 0 0,0-1 1 0 0,0 0-1 0 0,-1 0 1 0 0,9-11-1 0 0,-9 8-70 0 0,-1 0-1 0 0,0 0 0 0 0,-1-1 0 0 0,11-24 0 0 0,-3 7-38 0 0,-9 21 150 0 0,-2 10 12 0 0,-2 7 8 0 0,-1 0 10 0 0,0 0 1 0 0,-1 1-1 0 0,0-1 0 0 0,0 0 1 0 0,-4 18-1 0 0,3-18-1 0 0,-1 0 0 0 0,2 0 0 0 0,-1 0 0 0 0,1-1-1 0 0,0 1 1 0 0,3 14 0 0 0,-3-18-4 0 0,8 19 35 0 0,0-11-22 0 0,-6-11-11 0 0,0 0 0 0 0,1 0 0 0 0,0 0 0 0 0,-1 0 1 0 0,1-1-1 0 0,0 1 0 0 0,0-1 0 0 0,0 0 0 0 0,0 1 0 0 0,0-1 1 0 0,0-1-1 0 0,1 1 0 0 0,-1 0 0 0 0,0-1 0 0 0,0 0 0 0 0,0 0 1 0 0,1 0-1 0 0,-1 0 0 0 0,0 0 0 0 0,0-1 0 0 0,1 1 0 0 0,-1-1 0 0 0,4-1 1 0 0,7-3 60 0 0,1 0 1 0 0,-1-1-1 0 0,20-10 1 0 0,-33 15-66 0 0,15-7 44 0 0,-1-1 0 0 0,-1 0 0 0 0,0-1 1 0 0,0 0-1 0 0,-1-1 0 0 0,0-1 0 0 0,-1 0 0 0 0,0-1 0 0 0,-1 0 0 0 0,0-1 0 0 0,15-27 0 0 0,49-84 1299 0 0,-69 115-1390 0 0,3-7-4 0 0,21-26-1 0 0,-27 38-191 0 0,2 1-1 0 0,-1-1 0 0 0,0 1 1 0 0,1 0-1 0 0,0 0 1 0 0,0 0-1 0 0,0 1 0 0 0,0 0 1 0 0,8-3-1 0 0,-11 5-1458 0 0,14 1-11198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7:01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86 10591 0 0,'0'0'819'0'0,"-2"0"-534"0"0,-6 1 18 0 0,6 0 1098 0 0,-6 9 2434 0 0,7-8-2102 0 0,0-1-1659 0 0,1 0 0 0 0,0-1 0 0 0,-1 1 0 0 0,1 0 0 0 0,0 0 0 0 0,0 0 0 0 0,-1 0 0 0 0,1 0 0 0 0,0-1 0 0 0,0 1 0 0 0,0 0 0 0 0,0 0 0 0 0,0 0 0 0 0,0 0 0 0 0,0 0 0 0 0,1 1 0 0 0,1 1 34 0 0,1-1 0 0 0,-1 1 0 0 0,1-1 0 0 0,0 0 0 0 0,0 0 1 0 0,0 0-1 0 0,0-1 0 0 0,0 1 0 0 0,0-1 0 0 0,1 1 0 0 0,-1-1 1 0 0,0 0-1 0 0,1 0 0 0 0,-1-1 0 0 0,5 1 0 0 0,7 1 363 0 0,0-2 1 0 0,21-1-1 0 0,-4-1-42 0 0,-27 3-355 0 0,21-4 249 0 0,-1-3-283 0 0,-22 4-31 0 0,-3 2 0 0 0,1 0-1 0 0,0 0 1 0 0,0-1-1 0 0,-1 1 1 0 0,1 0-1 0 0,0-1 1 0 0,-1 1-1 0 0,1-1 1 0 0,0 1-1 0 0,-1-1 1 0 0,1 1-1 0 0,-1-1 1 0 0,1 1-1 0 0,0-2 1 0 0,1 0 10 0 0,5-9-3 0 0,-6 8-23 0 0,-1 0-1 0 0,1 0 1 0 0,-1 0-1 0 0,1 0 1 0 0,-1 0 0 0 0,0 0-1 0 0,0 0 1 0 0,-1 0-1 0 0,1-1 1 0 0,-1 1 0 0 0,1 0-1 0 0,-1 0 1 0 0,0 0-1 0 0,0 0 1 0 0,0 1 0 0 0,-1-1-1 0 0,1 0 1 0 0,-1 0-1 0 0,0 1 1 0 0,1-1 0 0 0,-1 1-1 0 0,0-1 1 0 0,0 1-1 0 0,-1 0 1 0 0,-3-4-1 0 0,1 2-11 0 0,1 1 0 0 0,-1-1 0 0 0,0 1 0 0 0,1 0 0 0 0,-1 1-1 0 0,0-1 1 0 0,-1 1 0 0 0,1 0 0 0 0,0 0 0 0 0,-1 0-1 0 0,1 1 1 0 0,-1 0 0 0 0,-9-1 0 0 0,4 3-75 0 0,0 0-1 0 0,1 0 1 0 0,-1 1 0 0 0,0 1 0 0 0,1 0 0 0 0,-1 0-1 0 0,-11 6 1 0 0,6-2 16 0 0,0 2 0 0 0,1-1-1 0 0,-24 19 1 0 0,24-15 107 0 0,0 1 1 0 0,1 1-1 0 0,1 0 0 0 0,0 1 1 0 0,1 1-1 0 0,0 0 0 0 0,1 0 1 0 0,-12 27-1 0 0,20-36-1 0 0,1 0 0 0 0,0 0-1 0 0,0 0 1 0 0,0 0 0 0 0,1 0 0 0 0,0 0-1 0 0,1 0 1 0 0,-1 1 0 0 0,2-1-1 0 0,-1 0 1 0 0,1 1 0 0 0,0-1 0 0 0,0 0-1 0 0,1 0 1 0 0,0 0 0 0 0,0 0 0 0 0,1 0-1 0 0,0-1 1 0 0,0 1 0 0 0,0-1 0 0 0,1 1-1 0 0,0-1 1 0 0,0 0 0 0 0,6 5-1 0 0,-8-8-35 0 0,1-1 0 0 0,0 1 0 0 0,0-1 0 0 0,1 0-1 0 0,-1 0 1 0 0,0 0 0 0 0,1 0 0 0 0,-1 0 0 0 0,1-1-1 0 0,0 0 1 0 0,5 2 0 0 0,-1-2-470 0 0,1 1 0 0 0,-1-1-1 0 0,1-1 1 0 0,9 0 0 0 0,10-1-7230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7:02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100 150 19727 0 0,'0'0'1787'0'0,"3"1"-1472"0"0,20 7-155 0 0,-8-2 373 0 0,26 5 0 0 0,-35-10-363 0 0,1 0 1 0 0,-1 0-1 0 0,0-1 1 0 0,0 0-1 0 0,1 0 1 0 0,-1-1 0 0 0,11-2-1 0 0,-7 1-159 0 0,-1 0 0 0 0,1-1-1 0 0,-1 0 1 0 0,0-1 0 0 0,0 0 0 0 0,0 0-1 0 0,-1-1 1 0 0,1 0 0 0 0,-1 0 0 0 0,0-1-1 0 0,-1 0 1 0 0,1-1 0 0 0,-1 0 0 0 0,-1 0-1 0 0,9-11 1 0 0,-12 14-58 0 0,-1 2-7 0 0,-1 0 0 0 0,1 0-1 0 0,-1 0 1 0 0,0 0 0 0 0,0 0 0 0 0,1 0-1 0 0,-1-1 1 0 0,-1 1 0 0 0,1 0 0 0 0,0-1-1 0 0,0 1 1 0 0,-1 0 0 0 0,0-1 0 0 0,1 1-1 0 0,-1-1 1 0 0,0-3 0 0 0,-1 4-146 0 0,-8-6-145 0 0,6 4 275 0 0,-2 1 28 0 0,0-1 0 0 0,0 2-1 0 0,0-1 1 0 0,0 0 0 0 0,-1 1-1 0 0,1 0 1 0 0,-1 0 0 0 0,1 1-1 0 0,-1-1 1 0 0,0 1 0 0 0,0 0 0 0 0,0 1-1 0 0,0 0 1 0 0,-8 0 0 0 0,-2 1 36 0 0,0 1 0 0 0,0 0 0 0 0,0 1 0 0 0,-16 6 0 0 0,21-6 13 0 0,0 2 0 0 0,0 0 0 0 0,0 0 0 0 0,0 1 0 0 0,1 1 0 0 0,0-1 0 0 0,1 2 0 0 0,-1-1 0 0 0,1 1 0 0 0,1 1-1 0 0,-10 11 1 0 0,9-9 48 0 0,1 0 0 0 0,0 1 0 0 0,0 0 0 0 0,1 0 0 0 0,1 1 0 0 0,0 0 0 0 0,1 0 0 0 0,1 1 0 0 0,-5 16 0 0 0,8-24-16 0 0,1 0-1 0 0,-1 0 0 0 0,1-1 1 0 0,0 1-1 0 0,0 0 0 0 0,1 0 0 0 0,-1 0 1 0 0,1-1-1 0 0,0 1 0 0 0,1 0 0 0 0,0-1 1 0 0,0 1-1 0 0,0-1 0 0 0,5 9 0 0 0,-3-8-248 0 0,0 1-1 0 0,0-1 0 0 0,1 0 1 0 0,7 6-1 0 0,-5-5-1823 0 0,0 0-1 0 0,16 10 1 0 0,-5-6-5017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7:02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1 381 13359 0 0,'0'0'4720'0'0,"1"-3"-4014"0"0,132-199 5035 0 0,-120 184-5596 0 0,0 2 0 0 0,1 0 0 0 0,1 0 1 0 0,0 1-1 0 0,2 1 0 0 0,19-14 0 0 0,-26 21-169 0 0,1 1-1 0 0,0 0 0 0 0,0 0 1 0 0,1 1-1 0 0,-1 0 1 0 0,1 1-1 0 0,0 0 0 0 0,0 1 1 0 0,1 1-1 0 0,-1 0 1 0 0,21-1-1 0 0,-30 3-54 0 0,-1 1-11 0 0,11 7 30 0 0,-12-7 59 0 0,0-1 0 0 0,0 1 0 0 0,0 0 0 0 0,-1 0 0 0 0,1 0 0 0 0,0 0 1 0 0,-1-1-1 0 0,1 1 0 0 0,0 0 0 0 0,-1 0 0 0 0,1 0 0 0 0,-1 0 0 0 0,0 1 0 0 0,1 0 1 0 0,14 34 2 0 0,-10-27-2 0 0,-2-5 0 0 0,-1 0 0 0 0,0 0 0 0 0,0 0 0 0 0,-1 1 0 0 0,1-1 0 0 0,-1 0 0 0 0,2 8 0 0 0,0 0 18 0 0,-1-1 0 0 0,0 1 0 0 0,2 21 0 0 0,-4-27-6 0 0,-1 0 0 0 0,1-1 0 0 0,-1 1 0 0 0,0 0 1 0 0,0 0-1 0 0,-1-1 0 0 0,0 1 0 0 0,0-1 0 0 0,-5 10 0 0 0,4-8 50 0 0,-11 19 333 0 0,-20 50 0 0 0,32-69-364 0 0,0 0 0 0 0,0 1 0 0 0,0-1-1 0 0,1 0 1 0 0,-1 1 0 0 0,2-1 0 0 0,-1 1 0 0 0,1-1-1 0 0,1 0 1 0 0,-1 1 0 0 0,1-1 0 0 0,3 13-1 0 0,3-1-17 0 0,-3-16-13 0 0,-1 0-2 0 0,0 0 2 0 0,9 9 0 0 0,13-2 0 0 0,-14-5 0 0 0,0-2 0 0 0,30 15 0 0 0,-15-2-256 0 0,-24-14 128 0 0,0 0-21 0 0,2 6-91 0 0,-2-6-43 0 0,-2 1-5 0 0,4 6-143 0 0,-3-6-598 0 0,-2-1-262 0 0,-2 12-54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7:16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450 196 8951 0 0,'-11'8'193'0'0,"0"0"0"0"0,0-1 0 0 0,0-1 0 0 0,-20 9-1 0 0,-2 1 568 0 0,-35 21 6748 0 0,68-39-7449 0 0,1 0 0 0 0,0 0 1 0 0,0 0-1 0 0,0 0 0 0 0,0 0 0 0 0,0 0 0 0 0,1 0 0 0 0,1-2 0 0 0,0-1 32 0 0,5-6 48 0 0,-1 1 1 0 0,1-1-1 0 0,1 2 1 0 0,18-18-1 0 0,6-3 161 0 0,-21 18-135 0 0,0 1 0 0 0,25-17 0 0 0,-9 11 20 0 0,0 1 1 0 0,1 2-1 0 0,0 1 1 0 0,1 1-1 0 0,1 1 1 0 0,0 2-1 0 0,57-10 1 0 0,-64 15-4 0 0,0 2 0 0 0,0 0 1 0 0,25 2-1 0 0,-43 2-78 0 0,5 3-17 0 0,-3 5-70 0 0,-7-7-17 0 0,0 0 0 0 0,-1-1 0 0 0,1 1 0 0 0,-1 0 0 0 0,0 0 0 0 0,0 0 0 0 0,0-1 0 0 0,0 1 0 0 0,0 0 0 0 0,0 0 0 0 0,-1-1 0 0 0,0 1 0 0 0,1 0 0 0 0,-1 0 0 0 0,0-1 0 0 0,0 1 0 0 0,-1-1 0 0 0,1 1 0 0 0,0-1 0 0 0,-1 0 0 0 0,1 1 0 0 0,-3 1 0 0 0,-5 7 0 0 0,0-1 0 0 0,-1 0 0 0 0,-11 9 0 0 0,21-19 0 0 0,-62 50-58 0 0,-100 62 0 0 0,33-20-305 0 0,25-17-74 0 0,-38 36-745 0 0,58-42 382 0 0,-7 4 426 0 0,70-52 374 0 0,11-10 0 0 0,1 0 0 0 0,6-2 11 0 0,2-8 48 0 0,1-1-57 0 0,0 0 1 0 0,0 0-1 0 0,1 1 1 0 0,-1-1 0 0 0,0 0-1 0 0,0 0 1 0 0,0 0 0 0 0,0 0-1 0 0,1 0 1 0 0,-1 0-1 0 0,0 0 1 0 0,0 0 0 0 0,0 0-1 0 0,0 0 1 0 0,1 0 0 0 0,-1 1-1 0 0,0-1 1 0 0,0 0-1 0 0,0 0 1 0 0,0 0 0 0 0,0 0-1 0 0,0 0 1 0 0,0 0-1 0 0,1 1 1 0 0,-1-1 0 0 0,0 0-1 0 0,0 0 1 0 0,0 0 0 0 0,0 0-1 0 0,0 1 1 0 0,0-1-1 0 0,0 0 1 0 0,0 1 7 0 0,0-1 0 0 0,0 1 0 0 0,1-1-1 0 0,-1 0 1 0 0,0 1 0 0 0,0-1 0 0 0,0 1 0 0 0,1-1-1 0 0,-1 0 1 0 0,0 1 0 0 0,1-1 0 0 0,-1 0 0 0 0,0 1-1 0 0,1-1 1 0 0,-1 0 0 0 0,0 1 0 0 0,1-1 0 0 0,-1 0-1 0 0,1 0 1 0 0,-1 1 0 0 0,0-1 0 0 0,2 0 0 0 0,4 2 107 0 0,0-1 0 0 0,1 0 0 0 0,-1 0 1 0 0,0-1-1 0 0,1 1 0 0 0,11-2 0 0 0,45-8 700 0 0,-37 4-492 0 0,42-7 356 0 0,-42 6-364 0 0,1 1 0 0 0,1 1-1 0 0,42 0 1 0 0,-13 2-10 0 0,-42 3-290 0 0,-2 1-28 0 0,-8-2-31 0 0,4-1-4 0 0,-7 1-124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7:16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4 13359 0 0,'0'0'1027'0'0,"-2"0"-670"0"0,1-1-18 0 0,-1 1-1 0 0,0-1 0 0 0,1 1 0 0 0,-1-1 0 0 0,0 1 1 0 0,1 0-1 0 0,-1 0 0 0 0,0 0 0 0 0,1 0 1 0 0,-1 0-1 0 0,0 0 0 0 0,0 1 0 0 0,1-1 1 0 0,-1 0-1 0 0,0 1 0 0 0,1-1 0 0 0,-1 1 0 0 0,1 0 1 0 0,-4 1-1 0 0,-5 2 904 0 0,8-2-1182 0 0,0 0 1 0 0,0 0 0 0 0,1 0-1 0 0,-1 0 1 0 0,1 1-1 0 0,0-1 1 0 0,-1 0 0 0 0,0 4-1 0 0,1-1 0 0 0,1 0-59 0 0,0-1 0 0 0,1 0 1 0 0,-1 0-1 0 0,1 0 0 0 0,0 0 0 0 0,1 0 0 0 0,1 6 1 0 0,0-4-15 0 0,-2-3-101 0 0,0-1-1 0 0,0-1 1 0 0,0 1-1 0 0,0 0 1 0 0,1 0-1 0 0,-1 0 0 0 0,1 0 1 0 0,-1-1-1 0 0,4 3 1 0 0,-4-2 41 0 0,1-1-1015 0 0,1-1-301 0 0,10-3-61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7:16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16 11055 0 0,'0'0'852'0'0,"-2"-1"-346"0"0,-5 1-17 0 0,1 0 0 0 0,-1 0 1 0 0,1 1-1 0 0,0 0 1 0 0,-1 0-1 0 0,1 0 0 0 0,0 1 1 0 0,0 0-1 0 0,-1 0 1 0 0,1 1-1 0 0,1-1 0 0 0,-7 5 1 0 0,-7 4 154 0 0,1 1 1 0 0,-23 19 0 0 0,23-16-398 0 0,1 1 0 0 0,1 1 1 0 0,0 0-1 0 0,1 1 0 0 0,-23 38 1 0 0,29-42-239 0 0,1 1 1 0 0,1 1 0 0 0,1 0-1 0 0,0-1 1 0 0,1 2-1 0 0,0-1 1 0 0,2 1 0 0 0,-4 30-1 0 0,7-26-9 0 0,2-17 0 0 0,0 0 0 0 0,0 1 14 0 0,-1-1 1 0 0,1 1-1 0 0,1 0 0 0 0,-1-1 0 0 0,1 0 0 0 0,0 1 1 0 0,0-1-1 0 0,0 0 0 0 0,0-1 0 0 0,1 1 0 0 0,-1 0 1 0 0,1-1-1 0 0,0 0 0 0 0,0 0 0 0 0,1 0 0 0 0,-1-1 1 0 0,0 1-1 0 0,1-1 0 0 0,0 0 0 0 0,-1 0 1 0 0,1 0-1 0 0,0-1 0 0 0,7 1 0 0 0,0 0 76 0 0,0-1 0 0 0,-1 0 0 0 0,1-1 1 0 0,0 0-1 0 0,0-1 0 0 0,0-1 0 0 0,0 0 0 0 0,21-6 0 0 0,-23 6-35 0 0,1-1-1 0 0,-1-1 0 0 0,0 0 1 0 0,1 0-1 0 0,-2-1 1 0 0,1 0-1 0 0,-1-1 1 0 0,0 0-1 0 0,0 0 0 0 0,9-9 1 0 0,-3 0 22 0 0,-1-1 1 0 0,-1 0-1 0 0,-1-1 1 0 0,0 0-1 0 0,-1-1 1 0 0,-1-1-1 0 0,13-30 1 0 0,-19 37-82 0 0,0 1 1 0 0,0-1-1 0 0,-1-1 1 0 0,-1 1-1 0 0,0 0 1 0 0,-1-1-1 0 0,0 1 1 0 0,-1-1 0 0 0,0 1-1 0 0,-1-1 1 0 0,0 1-1 0 0,-1-1 1 0 0,0 1-1 0 0,-5-12 1 0 0,5 19-92 0 0,0 0 0 0 0,-1 0 1 0 0,1 1-1 0 0,-1-1 0 0 0,0 1 1 0 0,0 0-1 0 0,-1-1 0 0 0,1 2 1 0 0,-1-1-1 0 0,0 0 0 0 0,0 1 1 0 0,0-1-1 0 0,-1 1 0 0 0,1 0 1 0 0,-1 1-1 0 0,0-1 0 0 0,1 1 1 0 0,-1 0-1 0 0,0 0 0 0 0,0 1 1 0 0,0-1-1 0 0,-1 1 1 0 0,1 0-1 0 0,0 0 0 0 0,0 1 1 0 0,-1 0-1 0 0,1 0 0 0 0,0 0 1 0 0,-1 0-1 0 0,-8 3 0 0 0,2-1-108 0 0,5-2 103 0 0,0 1 0 0 0,1 0 0 0 0,-1 1 0 0 0,0 0 0 0 0,1 0 0 0 0,-1 0 0 0 0,1 1 0 0 0,0 0 0 0 0,0 0 0 0 0,-9 6 1 0 0,13-8-23 0 0,3 2-911 0 0,3 8 13 0 0,-3-8-47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7:17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420 128 16583 0 0,'111'-65'1928'0'0,"-109"64"-1640"0"0,-1 0 1 0 0,1 0-1 0 0,-1 0 0 0 0,0 0 0 0 0,1-1 0 0 0,-1 1 0 0 0,0-1 1 0 0,0 1-1 0 0,2-4 0 0 0,-2 5-220 0 0,-1-1 0 0 0,0 1 0 0 0,1-1 0 0 0,-1 1 0 0 0,0-1 0 0 0,0 1 0 0 0,1-1 1 0 0,-1 0-1 0 0,0 1 0 0 0,0-1 0 0 0,0 0 0 0 0,0 1 0 0 0,0-1 0 0 0,0 1 0 0 0,0-1 0 0 0,0 0 0 0 0,0 1 0 0 0,0-1 0 0 0,0 1 0 0 0,-1-1 0 0 0,1 0 0 0 0,0 1 1 0 0,0-1-1 0 0,-1 1 0 0 0,1-1 0 0 0,0 1 0 0 0,-1-1 0 0 0,1 1 0 0 0,0-1 0 0 0,-1 1 0 0 0,1-1 0 0 0,-1 0 0 0 0,-4-2-4 0 0,-1-1 0 0 0,1 1 0 0 0,0 1 0 0 0,-1-1 0 0 0,0 1 0 0 0,0 0 0 0 0,0 0 0 0 0,0 1 0 0 0,0-1 0 0 0,0 1 0 0 0,-8 0 0 0 0,-8 0 232 0 0,-41 3 0 0 0,-93 14-296 0 0,116-11-44 0 0,0 2-1 0 0,-45 13 1 0 0,80-18 42 0 0,1 0 1 0 0,0 0 0 0 0,-1 0-1 0 0,1 0 1 0 0,0 1 0 0 0,0-1-1 0 0,-4 5 1 0 0,-2 3 1 0 0,8-7-6 0 0,1 0 1 0 0,-1 0-1 0 0,1 0 0 0 0,0 0 0 0 0,0 0 1 0 0,0 0-1 0 0,0 1 0 0 0,1-1 0 0 0,-1 0 1 0 0,1 1-1 0 0,0-1 0 0 0,0 0 0 0 0,0 1 1 0 0,0-1-1 0 0,1 0 0 0 0,-1 1 0 0 0,1-1 1 0 0,0 0-1 0 0,0 0 0 0 0,0 1 0 0 0,0-1 0 0 0,3 4 1 0 0,0 1-4 0 0,0-1 0 0 0,0 0 0 0 0,1 0 0 0 0,0 0 0 0 0,0-1 0 0 0,0 0 0 0 0,1 0 0 0 0,7 6 0 0 0,8 3-26 0 0,1-1 1 0 0,0-1-1 0 0,27 11 0 0 0,35 21-37 0 0,-67-34 72 0 0,-2 0 0 0 0,26 23 0 0 0,-37-30 0 0 0,0 0 0 0 0,0 0 0 0 0,0 0 0 0 0,-1 1 0 0 0,0 0 0 0 0,0 0 0 0 0,0-1 0 0 0,0 2 0 0 0,-1-1 0 0 0,0 0 0 0 0,0 0 0 0 0,0 1 0 0 0,1 9 0 0 0,-3 2 0 0 0,0-12 0 0 0,-1 0 0 0 0,-1-1 0 0 0,1 1 0 0 0,-3 7 0 0 0,-5 6 0 0 0,4-14 0 0 0,1-1 0 0 0,-5 5 28 0 0,0-1-1 0 0,0-1 1 0 0,0 0-1 0 0,-1 0 1 0 0,0-1 0 0 0,-19 8-1 0 0,13-6 21 0 0,-23 13-1 0 0,34-17-47 0 0,-17 9-12 0 0,14-7-19 0 0,4-3 10 0 0,1 0 0 0 0,-1 0 0 0 0,0 0 0 0 0,0-1 1 0 0,1 1-1 0 0,-7 0 0 0 0,7-1-66 0 0,0 0 0 0 0,1 0 0 0 0,-1-1 0 0 0,0 1 0 0 0,0-1 0 0 0,0 0 0 0 0,0 0 0 0 0,0 0 0 0 0,0 0 0 0 0,0-1 0 0 0,0 1 0 0 0,0-1 0 0 0,0 0 0 0 0,0 1 0 0 0,1-1 0 0 0,-1-1 0 0 0,0 1 0 0 0,0 0 0 0 0,1-1 0 0 0,-5-2 0 0 0,5 2 75 0 0,-1 0 0 0 0,1 0 0 0 0,0 0-1 0 0,0 0 1 0 0,0 0 0 0 0,0-1 0 0 0,0 1-1 0 0,0 0 1 0 0,1-1 0 0 0,-1 0 0 0 0,1 1 0 0 0,0-1-1 0 0,-1 0 1 0 0,0-5 0 0 0,-1-1 3 0 0,-7-26 111 0 0,-9-50-1 0 0,5 21 25 0 0,13 57-35 0 0,0 0 0 0 0,0 1 0 0 0,0-1 0 0 0,0 0 0 0 0,1 0 0 0 0,1-10-1 0 0,0 16-40 0 0,0-1-1 0 0,-1 1 0 0 0,1 0 1 0 0,0 0-1 0 0,0 0 0 0 0,0 0 0 0 0,0 0 1 0 0,0 0-1 0 0,0 0 0 0 0,0 0 0 0 0,0 0 1 0 0,0 0-1 0 0,0 1 0 0 0,0-1 1 0 0,3 0-1 0 0,-1-1 61 0 0,10-5 16 0 0,0 1-1 0 0,1 1 0 0 0,-1 0 1 0 0,23-5-1 0 0,-9 3-91 0 0,246-49 944 0 0,-268 55-961 0 0,-1 0 9 0 0,1 0-18 0 0,-1 1 0 0 0,0-1 0 0 0,0-1 0 0 0,0 1 0 0 0,0-1 0 0 0,0 1 0 0 0,0-1 0 0 0,0 0 1 0 0,0-1-1 0 0,-1 1 0 0 0,5-4 0 0 0,-8 5-7 0 0,1 1 1 0 0,-1 0-1 0 0,1-1 1 0 0,-1 0-1 0 0,0 1 0 0 0,0-1 1 0 0,1 1-1 0 0,-1-1 1 0 0,0 1-1 0 0,0-1 1 0 0,1 0-1 0 0,-1 1 1 0 0,0-1-1 0 0,0 1 0 0 0,0-1 1 0 0,0 0-1 0 0,0 1 1 0 0,0-1-1 0 0,0 1 1 0 0,0-1-1 0 0,0 0 1 0 0,0 1-1 0 0,-1-2 0 0 0,-3-11 18 0 0,3 10-24 0 0,-1-1 0 0 0,-1 1 0 0 0,1 0 0 0 0,0 0 0 0 0,-1 0 0 0 0,0 0 0 0 0,1 1 0 0 0,-6-5 0 0 0,-29-17-94 0 0,11 7 24 0 0,8 3-247 0 0,-23-21-1 0 0,39 34-53 0 0,3-3-169 0 0,-1 4 473 0 0,0-1 1 0 0,0 1-1 0 0,0 0 1 0 0,0-1-1 0 0,0 1 0 0 0,0-1 1 0 0,0 1-1 0 0,0-1 1 0 0,0 1-1 0 0,0 0 0 0 0,0-1 1 0 0,0 1-1 0 0,0-1 1 0 0,0 1-1 0 0,1-1 0 0 0,-1 1 1 0 0,0 0-1 0 0,0-1 1 0 0,0 1-1 0 0,1 0 0 0 0,-1-1 1 0 0,0 1-1 0 0,1 0 1 0 0,-1-1-1 0 0,1 1 0 0 0,12-8-1713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7:18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334 190 5063 0 0,'0'0'390'0'0,"-12"2"10130"0"0,13-3-9796 0 0,29-17 1218 0 0,-20 12-1281 0 0,1 0-1 0 0,13-12 1 0 0,-20 15-518 0 0,-1 0 0 0 0,1 0 1 0 0,-1-1-1 0 0,0 0 1 0 0,-1 1-1 0 0,1-1 0 0 0,-1 0 1 0 0,1 0-1 0 0,-1-1 0 0 0,2-4 1 0 0,-3 6-131 0 0,0 0 0 0 0,0 0 0 0 0,-1 0 0 0 0,1 0 0 0 0,-1 0 1 0 0,0 0-1 0 0,1-1 0 0 0,-1 1 0 0 0,-1 0 0 0 0,1 0 0 0 0,0 0 0 0 0,-1 0 0 0 0,1 0 1 0 0,-1 0-1 0 0,0 0 0 0 0,0 0 0 0 0,0 0 0 0 0,-1 1 0 0 0,1-1 0 0 0,-1 0 0 0 0,1 1 0 0 0,-1-1 1 0 0,0 1-1 0 0,0-1 0 0 0,0 1 0 0 0,0 0 0 0 0,-1 0 0 0 0,1 0 0 0 0,-1 0 0 0 0,1 0 1 0 0,-1 0-1 0 0,1 1 0 0 0,-1-1 0 0 0,0 1 0 0 0,0 0 0 0 0,0 0 0 0 0,0 0 0 0 0,0 0 1 0 0,0 1-1 0 0,0-1 0 0 0,0 1 0 0 0,0-1 0 0 0,-5 1 0 0 0,-4 1-43 0 0,1 0-1 0 0,-1 0 0 0 0,1 2 1 0 0,-1-1-1 0 0,-20 9 0 0 0,4 0-14 0 0,-28 16-1 0 0,39-17 35 0 0,0 0-1 0 0,1 1 0 0 0,0 1 1 0 0,0 1-1 0 0,2 0 0 0 0,-1 1 0 0 0,2 0 1 0 0,0 1-1 0 0,-18 28 0 0 0,29-39 12 0 0,-1 0 0 0 0,1 0 0 0 0,0 1 0 0 0,0-1 0 0 0,1 1 0 0 0,-1-1 0 0 0,1 1 0 0 0,0 0 0 0 0,0-1 0 0 0,1 1 0 0 0,-1 0 0 0 0,1 0 0 0 0,0 0 0 0 0,0-1 0 0 0,1 1 0 0 0,0 5 0 0 0,0-7 0 0 0,0 0 0 0 0,0 0 0 0 0,0 0 0 0 0,1 0 0 0 0,-1-1 0 0 0,1 1 0 0 0,-1 0 0 0 0,1-1 0 0 0,0 1 0 0 0,0-1 0 0 0,0 1 0 0 0,0-1 0 0 0,1 0 0 0 0,-1 0 0 0 0,1 0 0 0 0,-1 0 0 0 0,1-1 0 0 0,0 1 0 0 0,-1-1 0 0 0,1 1 0 0 0,0-1 0 0 0,0 0 0 0 0,0 0 0 0 0,0 0 0 0 0,4 0 0 0 0,2 0 12 0 0,-1 0-1 0 0,1 0 1 0 0,0-1 0 0 0,-1-1-1 0 0,1 1 1 0 0,0-1 0 0 0,-1-1 0 0 0,1 0-1 0 0,10-3 1 0 0,9-6 68 0 0,35-16 1 0 0,-62 27-82 0 0,20-11 12 0 0,1 0 0 0 0,-1-2 0 0 0,-1 0 0 0 0,33-28 0 0 0,-45 33-588 0 0,-11 10-1550 0 0,-10 11 491 0 0,11-12 1260 0 0,7 14-4144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35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174 343 4143 0 0,'-58'34'480'0'0,"26"-14"1560"0"0,-45 19 0 0 0,71-36 2430 0 0,15-9-3343 0 0,20-7-657 0 0,-22 10-737 0 0,8-2 2805 0 0,-13 7-1162 0 0,-9 5-927 0 0,4-4-272 0 0,-1 0 0 0 0,0 0 0 0 0,0-1 0 0 0,-1 0 0 0 0,1 1 0 0 0,-5 0 0 0 0,-6 4 1636 0 0,17-10-1743 0 0,8-9-49 0 0,0 0 0 0 0,0 0-1 0 0,1 1 1 0 0,16-14-1 0 0,57-37 16 0 0,88-45-36 0 0,-150 95 0 0 0,0 2 0 0 0,0 1 0 0 0,1 0 0 0 0,0 2 0 0 0,1 0 0 0 0,31-3 0 0 0,-49 9-2 0 0,0 0 1 0 0,1 1-1 0 0,-1 0 0 0 0,1 0 0 0 0,11 2 1 0 0,-17-2-4 0 0,0 1 0 0 0,0-1 1 0 0,1 0-1 0 0,-1 1 1 0 0,0-1-1 0 0,0 1 1 0 0,0-1-1 0 0,0 1 1 0 0,0 0-1 0 0,0-1 1 0 0,0 1-1 0 0,1 1 1 0 0,-1 0-2 0 0,1 0 1 0 0,-1 1 0 0 0,0-1-1 0 0,0 0 1 0 0,-1 0-1 0 0,1 1 1 0 0,0-1 0 0 0,-1 1-1 0 0,0-1 1 0 0,1 1-1 0 0,-1-1 1 0 0,0 0 0 0 0,0 1-1 0 0,0-1 1 0 0,-1 1-1 0 0,1-1 1 0 0,0 1 0 0 0,-1-1-1 0 0,0 0 1 0 0,-1 4 0 0 0,0 2-10 0 0,-2 0 0 0 0,1 1 1 0 0,-1-2-1 0 0,-7 12 0 0 0,-6 3 15 0 0,-1-1 0 0 0,-1-1 0 0 0,0-1 0 0 0,-33 25 0 0 0,27-23 0 0 0,16-14 0 0 0,-4 4 0 0 0,-25 16 0 0 0,38-27 1 0 0,0 0-1 0 0,0 1 1 0 0,0-1 0 0 0,-1 0-1 0 0,1 0 1 0 0,0 0-1 0 0,0 1 1 0 0,-1-1 0 0 0,1 0-1 0 0,0 0 1 0 0,0 0-1 0 0,-1 0 1 0 0,1 1 0 0 0,0-1-1 0 0,-1 0 1 0 0,1 0-1 0 0,0 0 1 0 0,0 0 0 0 0,-1 0-1 0 0,1 0 1 0 0,0 0 0 0 0,-1 0-1 0 0,1 0 1 0 0,0 0-1 0 0,-1 0 1 0 0,1 0 0 0 0,0 0-1 0 0,-1 0 1 0 0,1 0-1 0 0,0 0 1 0 0,-1 0 0 0 0,1 0-1 0 0,0-1 1 0 0,-1 1-1 0 0,3-12 47 0 0,13-16 21 0 0,-1 11-114 0 0,1 1 0 0 0,1 1 0 0 0,35-27 0 0 0,61-33-243 0 0,-103 70 274 0 0,273-172-937 0 0,-272 170 960 0 0,10-5-23 0 0,26-12 0 0 0,-41 21 56 0 0,1 1 1 0 0,-1 0-1 0 0,1 0 0 0 0,0 0 0 0 0,0 1 1 0 0,0 0-1 0 0,-1 0 0 0 0,1 1 1 0 0,0-1-1 0 0,7 2 0 0 0,-11-1-3 0 0,1 1 0 0 0,-1-1 0 0 0,1 1 0 0 0,-1 0 1 0 0,0 0-1 0 0,0 0 0 0 0,1 0 0 0 0,-1 1 0 0 0,0-1 0 0 0,0 0 0 0 0,0 1 0 0 0,0 0 0 0 0,0-1 0 0 0,0 1 0 0 0,-1 0 0 0 0,1 0 0 0 0,-1 0 0 0 0,1 0 1 0 0,0 3-1 0 0,1-2 24 0 0,-1 1 0 0 0,-1 0 0 0 0,1 0 1 0 0,0 1-1 0 0,-1-1 0 0 0,0 0 0 0 0,0 0 1 0 0,0 1-1 0 0,0 7 0 0 0,-2-6 16 0 0,0-1-1 0 0,0 0 1 0 0,-1 0-1 0 0,0 1 1 0 0,0-1-1 0 0,0 0 1 0 0,0 0-1 0 0,-1-1 1 0 0,0 1-1 0 0,-5 7 1 0 0,6-9-19 0 0,-36 45 555 0 0,26-33-472 0 0,0 0 0 0 0,-12 21 0 0 0,12-12-330 0 0,2 0 1 0 0,1 0-1 0 0,-11 51 0 0 0,19-73 131 0 0,1 0-308 0 0,18 0-14478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7:18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72 236 2303 0 0,'0'0'14503'0'0,"-2"0"-13579"0"0,-2 0-579 0 0,0 0-1 0 0,0 0 1 0 0,0 0 0 0 0,1-1-1 0 0,-1 0 1 0 0,0 0-1 0 0,-6-2 1 0 0,8 2-219 0 0,0 0 1 0 0,0 0-1 0 0,0-1 0 0 0,0 1 1 0 0,0-1-1 0 0,0 1 0 0 0,0-1 1 0 0,1 0-1 0 0,-1 0 0 0 0,0 0 1 0 0,1 0-1 0 0,0 0 0 0 0,-1 0 1 0 0,0-3-1 0 0,1 3-69 0 0,0-1 0 0 0,0 0 1 0 0,0 1-1 0 0,1-1 0 0 0,-1 0 0 0 0,1 1 1 0 0,0-1-1 0 0,0 0 0 0 0,0 0 0 0 0,0 1 1 0 0,0-1-1 0 0,0 0 0 0 0,1 1 0 0 0,-1-1 1 0 0,1 0-1 0 0,0 1 0 0 0,0-1 0 0 0,0 1 1 0 0,0-1-1 0 0,0 1 0 0 0,0-1 0 0 0,1 1 1 0 0,-1 0-1 0 0,3-3 0 0 0,5-6-60 0 0,0 2-1 0 0,0-1 0 0 0,18-13 1 0 0,-18 16-5 0 0,3-3-59 0 0,1 0 0 0 0,0 2 0 0 0,0-1 0 0 0,1 2 0 0 0,16-7 0 0 0,-23 11 35 0 0,0 0-1 0 0,1 0 1 0 0,-1 1 0 0 0,1 1 0 0 0,-1-1-1 0 0,1 1 1 0 0,0 0 0 0 0,0 1 0 0 0,-1 0 0 0 0,1 0-1 0 0,0 1 1 0 0,9 2 0 0 0,4 3 20 0 0,-17-2 14 0 0,0 0-3 0 0,13 10 1 0 0,-15-8 0 0 0,-2-2 0 0 0,1-1 4 0 0,0 1 0 0 0,0 0 0 0 0,-1-1 0 0 0,1 1 0 0 0,-1 0 0 0 0,0 0 0 0 0,0-1 0 0 0,-1 1 0 0 0,1 0 0 0 0,-1 0 0 0 0,1-1 0 0 0,-1 1 0 0 0,0 0 1 0 0,-3 5-1 0 0,-3 5 29 0 0,0 1 1 0 0,-12 16 0 0 0,-3 5-4 0 0,7 0-589 0 0,14-34-60 0 0,-2 10-5973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7:18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62 334 5063 0 0,'0'0'15194'0'0,"-2"-1"-14372"0"0,-3-3-682 0 0,0-1 1 0 0,-1 0-1 0 0,2 0 0 0 0,-1 0 0 0 0,1-1 0 0 0,-1 0 0 0 0,1 0 0 0 0,1 0 1 0 0,-1 0-1 0 0,1 0 0 0 0,-4-12 0 0 0,6 13-69 0 0,0 0-1 0 0,0 0 1 0 0,0 0-1 0 0,1 0 1 0 0,-1 0-1 0 0,1 0 1 0 0,0 0 0 0 0,1 0-1 0 0,-1 0 1 0 0,1 0-1 0 0,0 0 1 0 0,0 0-1 0 0,1 1 1 0 0,-1-1-1 0 0,1 0 1 0 0,0 0 0 0 0,5-6-1 0 0,0 0-88 0 0,0 1 0 0 0,1 0 0 0 0,1 0 0 0 0,0 0 0 0 0,11-8 0 0 0,0 1-48 0 0,34-20 0 0 0,-45 31 46 0 0,0 2 1 0 0,0-1-1 0 0,1 1 0 0 0,-1 0 1 0 0,1 1-1 0 0,0 0 0 0 0,1 1 1 0 0,-1 0-1 0 0,0 0 0 0 0,1 1 1 0 0,-1 1-1 0 0,15 0 0 0 0,-9 3 20 0 0,0 3 0 0 0,-3 5 0 0 0,-9-5 41 0 0,0 1 0 0 0,-1-1 0 0 0,1 0 0 0 0,-1 1 0 0 0,0 0 0 0 0,-1 0 0 0 0,0 0 0 0 0,0 0 0 0 0,-1 0 0 0 0,1 0 0 0 0,-1 1 0 0 0,-1-1 0 0 0,0 9 0 0 0,0-3 47 0 0,-1-1-1 0 0,0 1 1 0 0,-1-1-1 0 0,0 0 1 0 0,-1 0-1 0 0,-9 23 1 0 0,8-25-37 0 0,3-7-44 0 0,0 0 1 0 0,-1 0-1 0 0,1 0 0 0 0,-1-1 1 0 0,0 1-1 0 0,0 0 0 0 0,0-1 1 0 0,-4 4-1 0 0,-3 3 2 0 0,0-1-1 0 0,0-1 0 0 0,-1 1 1 0 0,0-2-1 0 0,0 1 1 0 0,-16 6-1 0 0,-5 5-63 0 0,-23 8-108 0 0,23-12-146 0 0,29-13 26 0 0,3-6-2513 0 0,0 1 2285 0 0,1-1 0 0 0,-1 1-1 0 0,1-1 1 0 0,-1 1 0 0 0,1 0 0 0 0,1-1 0 0 0,-1 1 0 0 0,0 0-1 0 0,5-5 1 0 0,-5 6 106 0 0,16-20-1539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7:19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26 13847 0 0,'0'0'1254'0'0,"1"-2"-1029"0"0,8-10 88 0 0,-4 9-77 0 0,1 1 771 0 0,18-4 1212 0 0,-21 6-25 0 0,-3 4-2144 0 0,-1 1-1 0 0,1-1 1 0 0,-1 0-1 0 0,0 0 1 0 0,0 1-1 0 0,-1-1 0 0 0,1 0 1 0 0,-1 0-1 0 0,-2 4 1 0 0,-25 36 29 0 0,10-17-37 0 0,-151 272 345 0 0,14 7-198 0 0,156-305-189 0 0,-5 8 23 0 0,-2 4 70 0 0,1 1 0 0 0,-8 23-1 0 0,13-34-42 0 0,0 0 0 0 0,0 1 0 0 0,1-1 0 0 0,-1 1 0 0 0,1-1 0 0 0,0 1 0 0 0,0-1 0 0 0,0 1 0 0 0,0-1 0 0 0,1 1 0 0 0,0-1 0 0 0,-1 0 0 0 0,1 1 0 0 0,0-1 0 0 0,1 0 0 0 0,1 5 0 0 0,-3-7-39 0 0,1-1 0 0 0,-1 1 0 0 0,1 0 1 0 0,0-1-1 0 0,-1 1 0 0 0,1 0 0 0 0,0-1 0 0 0,-1 1 0 0 0,1-1 1 0 0,0 1-1 0 0,0-1 0 0 0,-1 0 0 0 0,1 1 0 0 0,0-1 1 0 0,0 1-1 0 0,0-1 0 0 0,1 0 0 0 0,1 2 21 0 0,28 9 144 0 0,-17-9-160 0 0,-3-5-169 0 0,-9 2-635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7:21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90 6415 0 0,'0'0'1026'0'0,"-2"0"-658"0"0,-2 0-83 0 0,1 0 1 0 0,-1 0 0 0 0,1 0 0 0 0,-1 1-1 0 0,0-1 1 0 0,1 1 0 0 0,-1 0 0 0 0,1 0-1 0 0,-5 3 1 0 0,4-3 169 0 0,0 1-1 0 0,0-1 1 0 0,0 0-1 0 0,0 0 0 0 0,-1 0 1 0 0,-3 0-1 0 0,1 2-871 0 0,-9 9 4541 0 0,9-4-37 0 0,8-8-4042 0 0,-1 0 1 0 0,1 0-1 0 0,-1 0 0 0 0,1 1 0 0 0,-1-1 1 0 0,1 0-1 0 0,-1 0 0 0 0,1 0 0 0 0,-1 0 1 0 0,0 0-1 0 0,1 0 0 0 0,-1 0 0 0 0,1-1 1 0 0,-1 1-1 0 0,1 0 0 0 0,-1 0 0 0 0,1 0 1 0 0,-1 0-1 0 0,1 0 0 0 0,-1-1 0 0 0,0 1 1 0 0,1 0-1 0 0,0-1 0 0 0,120-51 262 0 0,-66 32-303 0 0,0 3 1 0 0,95-18-1 0 0,-141 33-4 0 0,-1 2 0 0 0,15-1 0 0 0,-22 1 0 0 0,0 0 0 0 0,0 1 0 0 0,0-1 0 0 0,0 0 0 0 0,0 0 0 0 0,0 0 0 0 0,0 1 0 0 0,0-1 0 0 0,0 0 0 0 0,0 1 0 0 0,0-1 0 0 0,1 1 0 0 0,-1 1 0 0 0,0-1 0 0 0,0 0 0 0 0,0 1 0 0 0,0-1 0 0 0,0 1 0 0 0,0-1 0 0 0,-1 1 0 0 0,1-1 0 0 0,0 1 0 0 0,-1-1 0 0 0,1 1 0 0 0,-1 0 0 0 0,0 0 0 0 0,1-1 0 0 0,-1 1 0 0 0,0 0 0 0 0,0-1 0 0 0,0 1 0 0 0,0 0 0 0 0,-1-1 0 0 0,1 1 0 0 0,0 0 0 0 0,-1-1 0 0 0,1 1 0 0 0,-1 0 0 0 0,0-1 0 0 0,0 3 0 0 0,-2 2 0 0 0,0 0 0 0 0,0 1 0 0 0,-1-1 0 0 0,0 0 0 0 0,-6 8 0 0 0,-2-2 3 0 0,1 0 0 0 0,-2-1 0 0 0,0 0 1 0 0,0-1-1 0 0,-1 0 0 0 0,0-1 0 0 0,-16 7 0 0 0,-112 44 32 0 0,92-41-31 0 0,-33 9-66 0 0,-42 18-55 0 0,121-43 75 0 0,-3 1 18 0 0,5-3-40 0 0,5 0-6 0 0,8 1 44 0 0,1 0 0 0 0,0-1 0 0 0,0 0 0 0 0,-1-1 0 0 0,1 0-1 0 0,0-1 1 0 0,22-5 0 0 0,23-5 22 0 0,0 3 0 0 0,65-1 0 0 0,-113 9-2 0 0,-1 0 1 0 0,1 1-1 0 0,-1-1 0 0 0,0 2 1 0 0,1-1-1 0 0,-1 1 0 0 0,0 1 1 0 0,0-1-1 0 0,0 1 0 0 0,-1 1 1 0 0,9 4-1 0 0,-12-6 4 0 0,-1 0-1 0 0,0 0 1 0 0,0 1-1 0 0,0-1 1 0 0,0 1-1 0 0,-1 0 1 0 0,1-1-1 0 0,-1 1 0 0 0,1 0 1 0 0,-1 1-1 0 0,0-1 1 0 0,0 0-1 0 0,-1 1 1 0 0,1-1-1 0 0,-1 1 1 0 0,1-1-1 0 0,-1 1 1 0 0,0 0-1 0 0,-1 0 1 0 0,1-1-1 0 0,-1 1 1 0 0,1 0-1 0 0,-1 0 1 0 0,0 0-1 0 0,0 0 1 0 0,-2 4-1 0 0,1 0 5 0 0,-1-1-1 0 0,0 0 1 0 0,0 0-1 0 0,-1 0 1 0 0,0 0-1 0 0,0 0 1 0 0,-1-1-1 0 0,0 0 1 0 0,0 1 0 0 0,0-1-1 0 0,-1-1 1 0 0,0 1-1 0 0,0-1 1 0 0,-1 1-1 0 0,1-1 1 0 0,-1-1-1 0 0,0 1 1 0 0,-11 5-1 0 0,2-2 64 0 0,-1 0-1 0 0,0-1 1 0 0,0-1-1 0 0,-1 0 0 0 0,0-1 1 0 0,-32 5-1 0 0,-99 2 78 0 0,11-1-60 0 0,94-9-103 0 0,41-2-90 0 0,15-4-1301 0 0,40-9-880 0 0,-33 8 1240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7:22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2 20935 0 0,'0'0'2488'0'0,"-2"0"-2272"0"0,-4-1-130 0 0,0 1-1 0 0,0 0 1 0 0,0 0-1 0 0,0 0 1 0 0,1 1-1 0 0,-1 0 1 0 0,0 0-1 0 0,0 0 1 0 0,0 1 0 0 0,1 0-1 0 0,-1 0 1 0 0,1 0-1 0 0,0 1 1 0 0,-1 0-1 0 0,1 0 1 0 0,0 0-1 0 0,1 1 1 0 0,-1-1-1 0 0,0 1 1 0 0,1 0-1 0 0,0 0 1 0 0,0 1-1 0 0,0 0 1 0 0,1-1 0 0 0,-5 10-1 0 0,3-1-32 0 0,2 3-42 0 0,4 0-11 0 0,3 3-552 0 0,-1-16-651 0 0,-2 2-167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7:22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129 201 15231 0 0,'0'0'696'0'0,"-2"2"-13"0"0,-9 3-440 0 0,9-4-227 0 0,0-1 0 0 0,0 1 0 0 0,0 0 0 0 0,0-1 0 0 0,-1 1 0 0 0,1-1 0 0 0,0 0 0 0 0,-4 0 0 0 0,-1 5 353 0 0,7-4-334 0 0,-3 5 3592 0 0,17-12-2695 0 0,22-14-533 0 0,129-79 1289 0 0,-108 67-1296 0 0,61-28 304 0 0,-103 54-623 0 0,-1 5-47 0 0,-12 2-22 0 0,-1-1 0 0 0,0 1 1 0 0,0-1-1 0 0,0 1 0 0 0,0-1 0 0 0,1 1 1 0 0,-1 0-1 0 0,0 0 0 0 0,2 1 0 0 0,4 11 7 0 0,-6-9-11 0 0,-1 1 0 0 0,1-1 0 0 0,-1 1 0 0 0,0-1 0 0 0,0 0 0 0 0,0 1 0 0 0,-1-1 0 0 0,1 0 0 0 0,-1 1 0 0 0,0-1 0 0 0,-1 0 0 0 0,1 0 0 0 0,-1 1 0 0 0,1-1 0 0 0,-6 7 0 0 0,-3 6 0 0 0,-1-1 0 0 0,-17 20 0 0 0,19-25 0 0 0,-6 7 1 0 0,-2 0 1 0 0,-1-2-1 0 0,-28 22 0 0 0,-63 38-66 0 0,92-65 56 0 0,0 0 14 0 0,-28 23-1 0 0,-49 59-65 0 0,48-46 25 0 0,35-36-18 0 0,2-1 41 0 0,7-9 13 0 0,2 0 0 0 0,0-1 0 0 0,-1 0 0 0 0,1 0 0 0 0,0 1 0 0 0,0-1 0 0 0,-1 0 0 0 0,1 0 0 0 0,0 1 0 0 0,-1-1 0 0 0,1 0 0 0 0,0 1 0 0 0,0-1 0 0 0,0 0 0 0 0,0 1 0 0 0,-1-1 0 0 0,1 0 0 0 0,0 1 0 0 0,0-1 0 0 0,0 0 0 0 0,0 1 0 0 0,0-1 0 0 0,0 1 0 0 0,1 0 0 0 0,0 1 0 0 0,1-1 0 0 0,-1 0-1 0 0,1 0 1 0 0,-1 0 0 0 0,1 0 0 0 0,-1 0 0 0 0,1-1 0 0 0,0 1 0 0 0,-1 0-1 0 0,1-1 1 0 0,0 1 0 0 0,0-1 0 0 0,-1 0 0 0 0,1 0 0 0 0,3 1-1 0 0,34 1 15 0 0,5-7 88 0 0,65-13 0 0 0,-8 0 395 0 0,-87 18-126 0 0,-11 0 129 0 0,-5 1-432 0 0,-1 2-180 0 0,0-1 1 0 0,0 0 0 0 0,-1 0-1 0 0,1 0 1 0 0,-1 0-1 0 0,1-1 1 0 0,-1 1 0 0 0,0-1-1 0 0,1 0 1 0 0,-6 1-1 0 0,7-2-789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27:23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62 5983 0 0,'5'-6'341'0'0,"0"1"-1"0"0,0 0 1 0 0,0 1-1 0 0,1-1 0 0 0,-1 1 1 0 0,1 0-1 0 0,0 0 1 0 0,10-4-1 0 0,31-8 12318 0 0,-45 18-12189 0 0,-1 2-378 0 0,1-1 0 0 0,-1 1 1 0 0,1 0-1 0 0,-1 0 0 0 0,0 0 0 0 0,0-1 1 0 0,-1 1-1 0 0,1 0 0 0 0,-1 0 0 0 0,0 0 1 0 0,0 0-1 0 0,0 0 0 0 0,-1 0 0 0 0,1 0 1 0 0,-1 0-1 0 0,-2 6 0 0 0,-3 9 64 0 0,-1 1-1 0 0,-10 19 1 0 0,4-9 78 0 0,-68 192 718 0 0,40-107-821 0 0,33-87-62 0 0,0 0 0 0 0,1 1 0 0 0,2 0 0 0 0,1 1 0 0 0,0 55 0 0 0,4-83 12 0 0,1 1 0 0 0,7 22 171 0 0,-8-22-230 0 0,2-51-6935 0 0,0 31 4652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21:38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181 399 3679 0 0,'-2'-1'284'0'0,"-28"-7"-500"0"0,23 5 890 0 0,-1 1 0 0 0,1 0 0 0 0,-1 0 0 0 0,0 1 0 0 0,1 0 0 0 0,-1 0 0 0 0,0 1 0 0 0,1 0 0 0 0,-1 0 0 0 0,-11 2 0 0 0,16-1-691 0 0,0 0 1 0 0,0 0 0 0 0,1-1 0 0 0,-1 1-1 0 0,0-1 1 0 0,0 0 0 0 0,-3 1 0 0 0,1-2-48 0 0,3 1-2 0 0,-18-23 7324 0 0,126 30-6453 0 0,-62-5-711 0 0,2-3-14 0 0,0-1 1 0 0,1-2-1 0 0,53-13 1 0 0,-32 5 226 0 0,-27 8-53 0 0,1 2 0 0 0,65 4 1 0 0,-59 0-149 0 0,73-5 1 0 0,-82-2-23 0 0,-1 0 1 0 0,0-3-1 0 0,0-1 0 0 0,67-26 1 0 0,168-71 81 0 0,-224 91-126 0 0,0 2 0 0 0,1 2 0 0 0,88-8 0 0 0,125 21 39 0 0,-50 2-82 0 0,-132-10 15 0 0,0-4 1 0 0,84-22-1 0 0,-121 23 27 0 0,32-8 58 0 0,-29 5-48 0 0,95-9 0 0 0,-127 19-39 0 0,0 2 0 0 0,0 0-1 0 0,0 1 1 0 0,-1 1 0 0 0,1 0-1 0 0,0 1 1 0 0,0 1 0 0 0,-1 0-1 0 0,0 1 1 0 0,23 10 0 0 0,23 20 219 0 0,17 8-172 0 0,-70-40-52 0 0,0 0 0 0 0,0-1 0 0 0,1 0 0 0 0,-1-1 0 0 0,1 1 0 0 0,-1-1 0 0 0,1-1-1 0 0,0 0 1 0 0,10 0 0 0 0,3-2 39 0 0,0-1 0 0 0,24-7 1 0 0,-13 0 115 0 0,47-21 0 0 0,-29 11 26 0 0,-40 16-143 0 0,-1 0 4 0 0,1 1 0 0 0,15-4 0 0 0,-11 4-47 0 0,-3 0-27 0 0,-9 2-103 0 0,0 1-237 0 0,-1 1 147 0 0,1 0 0 0 0,-1-1 0 0 0,1 1 0 0 0,-1 0 0 0 0,1 0 0 0 0,-1-1 0 0 0,0 1 0 0 0,1 0 0 0 0,-1 1 0 0 0,0-1 0 0 0,0 0 0 0 0,0 0 0 0 0,0 0 0 0 0,0 1 0 0 0,0-1 0 0 0,0 0 0 0 0,0 1 0 0 0,-1-1 0 0 0,2 4 0 0 0,-1-3-1080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50:44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14279 0 0,'0'0'4432'0'0,"-3"2"-6218"0"0,-58 36-1165 0 0,41-19 2446 0 0,17-15 296 0 0,-1 0 0 0 0,1-1 0 0 0,-1 0 0 0 0,0 0 0 0 0,-6 4 0 0 0,7-6-212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1:37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929 119 919 0 0,'34'-33'-547'0'0,"3"1"4057"0"0,21-20 6910 0 0,-50 50-8228 0 0,-13 9-2074 0 0,0 0 0 0 0,0-1 0 0 0,-1 1 1 0 0,0-1-1 0 0,0-1 0 0 0,0 1 0 0 0,-1-1 0 0 0,-14 8 1 0 0,-1 2-22 0 0,-11 7 41 0 0,-55 28 1 0 0,17-12-58 0 0,4-3-21 0 0,-118 45 1 0 0,-17 6 12 0 0,177-73-73 0 0,-28 13 0 0 0,1 3 0 0 0,-59 43 0 0 0,105-66 31 0 0,7-4-5 0 0,11-1 17 0 0,22-9 4 0 0,24-13-16 0 0,99-29 55 0 0,-113 41-26 0 0,71-7 0 0 0,-89 15-25 0 0,0 1 1 0 0,0 0-1 0 0,0 2 0 0 0,31 7 0 0 0,-47-7-4 0 0,0 1 0 0 0,-1 0-1 0 0,1 1 1 0 0,-1 0 0 0 0,1 0-1 0 0,-1 1 1 0 0,-1 1 0 0 0,1-1-1 0 0,-1 1 1 0 0,0 1 0 0 0,0 0-1 0 0,-1 0 1 0 0,0 0 0 0 0,0 1-1 0 0,0 0 1 0 0,-1 0 0 0 0,-1 0-1 0 0,1 1 1 0 0,-1 0 0 0 0,-1 0-1 0 0,0 1 1 0 0,0-1 0 0 0,-1 1-1 0 0,0 0 1 0 0,3 15 0 0 0,-6-20-8 0 0,0 1 1 0 0,-1-1 0 0 0,1 0 0 0 0,-1 0 0 0 0,0 0 0 0 0,0 0-1 0 0,0 0 1 0 0,-1 0 0 0 0,0 0 0 0 0,0 0 0 0 0,0 0 0 0 0,0-1-1 0 0,-1 1 1 0 0,-5 6 0 0 0,-3 4 72 0 0,-1 0 0 0 0,-24 21 0 0 0,-4 2-28 0 0,-56 39-1 0 0,70-59-40 0 0,-1-1-1 0 0,-1-1 1 0 0,-47 19-1 0 0,54-27 8 0 0,-150 54 365 0 0,144-54-288 0 0,1-2 0 0 0,-2-1 0 0 0,1-1 0 0 0,-43 1 0 0 0,65-5-76 0 0,0 0 0 0 0,1 0 1 0 0,-1-1-1 0 0,1 0 0 0 0,-1 0 0 0 0,1 0 0 0 0,-1 0 0 0 0,1-1 0 0 0,0 0 1 0 0,0 1-1 0 0,0-2 0 0 0,0 1 0 0 0,0 0 0 0 0,0-1 0 0 0,-5-4 0 0 0,6 4-10 0 0,1 0 0 0 0,-1 0 0 0 0,1 0 0 0 0,0 0 0 0 0,0 0 0 0 0,0 0 0 0 0,0-1 0 0 0,1 1-1 0 0,-1 0 1 0 0,1-1 0 0 0,0 0 0 0 0,0 1 0 0 0,0-1 0 0 0,1 1 0 0 0,-1-1 0 0 0,1 0 0 0 0,0 0-1 0 0,0 1 1 0 0,0-6 0 0 0,2-2-16 0 0,0 0 1 0 0,1-1-1 0 0,0 1 0 0 0,7-15 1 0 0,-9 24-101 0 0,0 1-471 0 0,-1 1 383 0 0,0-1 1 0 0,1 1-1 0 0,-1 0 0 0 0,0-1 0 0 0,1 1 0 0 0,-1 0 0 0 0,1-1 0 0 0,-1 1 0 0 0,1 0 0 0 0,-1 0 1 0 0,0-1-1 0 0,1 1 0 0 0,-1 0 0 0 0,1 0 0 0 0,-1 0 0 0 0,1 0 0 0 0,-1 0 0 0 0,1-1 0 0 0,-1 1 1 0 0,1 0-1 0 0,0 0 0 0 0,7 10-4865 0 0,0 4-543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36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530 213 17135 0 0,'0'0'1551'0'0,"-1"-2"-1276"0"0,-2-2-112 0 0,-1-1 1 0 0,2 0 0 0 0,-1 0 0 0 0,0 0 0 0 0,1 0 0 0 0,0 0 0 0 0,0 0-1 0 0,1 0 1 0 0,-1-1 0 0 0,0-8 0 0 0,1 7-78 0 0,-1 0 1 0 0,0-1-1 0 0,0 1 0 0 0,-1 0 1 0 0,0 0-1 0 0,-5-10 0 0 0,3 10-62 0 0,-1 0-1 0 0,1 0 0 0 0,-1 0 1 0 0,0 1-1 0 0,-1 0 0 0 0,0 1 1 0 0,0-1-1 0 0,0 1 0 0 0,0 0 1 0 0,-1 1-1 0 0,-10-5 0 0 0,11 6-9 0 0,0 1 1 0 0,0 0-1 0 0,0 0 0 0 0,-1 1 1 0 0,1 0-1 0 0,0 0 0 0 0,-1 1 0 0 0,1-1 1 0 0,0 2-1 0 0,-1-1 0 0 0,1 1 1 0 0,0 0-1 0 0,-15 5 0 0 0,-3 2-38 0 0,0 1-1 0 0,0 2 1 0 0,1 0-1 0 0,0 2 1 0 0,1 0-1 0 0,0 2 1 0 0,-23 19-1 0 0,39-27 23 0 0,0-1-1 0 0,0 1 1 0 0,1 0-1 0 0,0 1 1 0 0,0-1-1 0 0,1 1 1 0 0,0 1-1 0 0,-6 12 1 0 0,10-16-41 0 0,3 9 32 0 0,-1-12 11 0 0,0 1 0 0 0,1 0 0 0 0,0-1 0 0 0,-1 1 0 0 0,1-1 0 0 0,0 0 0 0 0,0 0 0 0 0,0 1 0 0 0,1-1 0 0 0,-1-1-1 0 0,0 1 1 0 0,1 0 0 0 0,-1 0 0 0 0,1-1 0 0 0,0 0 0 0 0,0 1 0 0 0,-1-1 0 0 0,1 0 0 0 0,4 0 0 0 0,8 3 4 0 0,0 0 1 0 0,22 1-1 0 0,-32-4 0 0 0,28 1 106 0 0,48-2 0 0 0,-31-1-47 0 0,-43 1-49 0 0,-5 0-2 0 0,34-5 5 0 0,-33 5-6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1:38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29 4143 0 0,'0'0'319'0'0,"-1"-1"-210"0"0,-2-1 273 0 0,0 1 0 0 0,-1 0-1 0 0,1-1 1 0 0,0 1 0 0 0,0 1-1 0 0,0-1 1 0 0,-1 0-1 0 0,1 1 1 0 0,0 0 0 0 0,-1-1-1 0 0,1 1 1 0 0,0 1 0 0 0,-1-1-1 0 0,1 0 1 0 0,-5 2-1 0 0,-7 2 2354 0 0,-30 10-1 0 0,37-11-3198 0 0,-5 2 611 0 0,0 1 0 0 0,0 1 1 0 0,0 0-1 0 0,1 1 0 0 0,0 0 1 0 0,-16 15-1 0 0,11-7 100 0 0,1 0 1 0 0,0 1 0 0 0,-17 26-1 0 0,23-28-184 0 0,-1 1 0 0 0,2 0 1 0 0,-10 23-1 0 0,17-32-57 0 0,-1-1 0 0 0,1 1 1 0 0,0 0-1 0 0,0 0 0 0 0,1 0 0 0 0,0-1 1 0 0,0 1-1 0 0,1 1 0 0 0,0-1 1 0 0,0 0-1 0 0,3 13 0 0 0,-3-17 21 0 0,1 0-1 0 0,0 0 1 0 0,0 0 0 0 0,1 0-1 0 0,-1 0 1 0 0,1 0-1 0 0,-1 0 1 0 0,1-1-1 0 0,0 1 1 0 0,0 0 0 0 0,0-1-1 0 0,0 0 1 0 0,1 1-1 0 0,2 1 1 0 0,-1-1 37 0 0,0 0 1 0 0,1-1-1 0 0,-1 0 0 0 0,1 0 1 0 0,-1 0-1 0 0,1 0 0 0 0,0-1 1 0 0,7 2-1 0 0,1-1 95 0 0,0-1-1 0 0,0 0 1 0 0,0-1-1 0 0,0-1 1 0 0,1 0 0 0 0,12-3-1 0 0,-10 1-50 0 0,-1-1 0 0 0,1-1 0 0 0,-1 0 0 0 0,-1-1 0 0 0,1 0 0 0 0,-1-1 0 0 0,0-1 0 0 0,0-1 0 0 0,-1 0 0 0 0,0 0 0 0 0,21-22 0 0 0,-26 23-87 0 0,0 0-1 0 0,-1-1 1 0 0,0 0 0 0 0,-1 0 0 0 0,0 0-1 0 0,0-1 1 0 0,-1 0 0 0 0,0 0 0 0 0,-1-1-1 0 0,0 1 1 0 0,0-1 0 0 0,-2 0 0 0 0,1 0-1 0 0,-1 0 1 0 0,-1 0 0 0 0,0 0 0 0 0,0-18 0 0 0,-2 23-60 0 0,0 0 1 0 0,0 0-1 0 0,0 0 1 0 0,-1 0 0 0 0,0 1-1 0 0,0-1 1 0 0,0 0-1 0 0,0 1 1 0 0,-1 0 0 0 0,0 0-1 0 0,0-1 1 0 0,-1 2-1 0 0,0-1 1 0 0,1 0 0 0 0,-1 1-1 0 0,-1 0 1 0 0,1 0-1 0 0,-1 0 1 0 0,1 0 0 0 0,-1 1-1 0 0,0 0 1 0 0,-1 0-1 0 0,1 0 1 0 0,-9-3 0 0 0,1 1-182 0 0,1 1 0 0 0,-1 1 0 0 0,0 0 0 0 0,0 1 1 0 0,0 0-1 0 0,0 1 0 0 0,-1 0 0 0 0,1 1 1 0 0,0 1-1 0 0,-15 2 0 0 0,-46 13-1202 0 0,72-16 1063 0 0,32-2-1916 0 0,-8-3 1455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1:38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8 17015 0 0,'-6'-5'1543'0'0,"4"4"-1521"0"0,0 1 1 0 0,0-1-1 0 0,1 1 0 0 0,-1 0 1 0 0,0-1-1 0 0,0 1 0 0 0,0 0 1 0 0,0 0-1 0 0,0 1 1 0 0,0-1-1 0 0,0 0 0 0 0,0 1 1 0 0,0-1-1 0 0,0 1 0 0 0,-4 1 1 0 0,-29 15 291 0 0,27-13-103 0 0,-1 1-81 0 0,0 1 0 0 0,1 0 1 0 0,0 0-1 0 0,1 1 0 0 0,-1 0 1 0 0,1 0-1 0 0,0 1 0 0 0,1 0 1 0 0,0 0-1 0 0,-8 14 0 0 0,-3 11 128 0 0,-21 53 0 0 0,31-70-259 0 0,-31 78 67 0 0,-84 185-58 0 0,83-205-8 0 0,-84 121 0 0 0,22-57 0 0 0,89-120-20 0 0,11-16-1010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1:38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19 8751 0 0,'-2'-8'12012'0'0,"2"7"-11975"0"0,-1 0-1 0 0,0 1 0 0 0,0-1 1 0 0,0 1-1 0 0,0-1 0 0 0,-1 1 1 0 0,1-1-1 0 0,0 1 1 0 0,0 0-1 0 0,0 0 0 0 0,0-1 1 0 0,0 1-1 0 0,0 0 0 0 0,0 0 1 0 0,-1 0-1 0 0,1 0 1 0 0,0 1-1 0 0,0-1 0 0 0,0 0 1 0 0,0 0-1 0 0,0 1 0 0 0,0-1 1 0 0,0 0-1 0 0,0 1 0 0 0,-1-1 1 0 0,1 1-1 0 0,1 0 1 0 0,-1-1-1 0 0,0 1 0 0 0,0 0 1 0 0,0-1-1 0 0,0 1 0 0 0,0 0 1 0 0,0 1-1 0 0,-5 4-17 0 0,1 0-1 0 0,1 1 1 0 0,-8 13 0 0 0,8-14 25 0 0,-12 22 1 0 0,2 2 0 0 0,-14 37 0 0 0,21-47-34 0 0,1 0-1 0 0,1 0 1 0 0,1 1 0 0 0,-3 34-1 0 0,6-50-1 0 0,1 0 0 0 0,0 1-1 0 0,1-1 1 0 0,-1 1 0 0 0,1-1 0 0 0,0 0-1 0 0,1 0 1 0 0,2 8 0 0 0,-3-11 21 0 0,-1-1 0 0 0,1 1 0 0 0,0-1 0 0 0,0 1-1 0 0,0-1 1 0 0,0 0 0 0 0,0 1 0 0 0,0-1 0 0 0,1 0 0 0 0,-1 0 0 0 0,0 0 0 0 0,1 0 0 0 0,-1 0 0 0 0,0 0 0 0 0,1 0-1 0 0,-1 0 1 0 0,1 0 0 0 0,0-1 0 0 0,-1 1 0 0 0,1-1 0 0 0,0 1 0 0 0,-1-1 0 0 0,1 0 0 0 0,0 1 0 0 0,-1-1 0 0 0,1 0-1 0 0,0 0 1 0 0,-1 0 0 0 0,4-1 0 0 0,6-1 107 0 0,0 0-1 0 0,0-1 0 0 0,0-1 1 0 0,-1 0-1 0 0,1 0 0 0 0,-1-1 1 0 0,0 0-1 0 0,-1 0 1 0 0,1-1-1 0 0,-1-1 0 0 0,0 0 1 0 0,10-10-1 0 0,-5 3-91 0 0,0-1 0 0 0,-1 0 0 0 0,-1-1 0 0 0,0 0 0 0 0,-1-1 0 0 0,9-20 0 0 0,38-73-1674 0 0,-16 44-2231 0 0,-26 43 1717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1:39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26 10135 0 0,'5'-4'282'0'0,"-4"4"-218"0"0,0-1-1 0 0,0 0 1 0 0,0 0-1 0 0,0 0 1 0 0,0 0 0 0 0,0 0-1 0 0,0 0 1 0 0,0 0-1 0 0,0 0 1 0 0,0 0 0 0 0,0 0-1 0 0,-1 0 1 0 0,1 0-1 0 0,-1-1 1 0 0,1 1-1 0 0,1-5 3432 0 0,-10 10 330 0 0,-5 6-3128 0 0,10-8-361 0 0,-8 9-65 0 0,1 1 1 0 0,-1 0-1 0 0,2 0 0 0 0,0 1 0 0 0,-8 15 0 0 0,4-7-47 0 0,-25 39 342 0 0,4 1-1 0 0,-47 114 1 0 0,66-135-501 0 0,-135 361 78 0 0,-10 2-143 0 0,107-291 0 0 0,26-70-1932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1:39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65 12895 0 0,'-12'1'754'0'0,"-1"-1"-1"0"0,1 2 1 0 0,-1 0-1 0 0,1 1 1 0 0,-23 7 2605 0 0,38-9-2655 0 0,13 1-254 0 0,1 1 1 0 0,-1-2 0 0 0,1 0-1 0 0,18-2 1 0 0,69-10 299 0 0,-94 9-681 0 0,271-37 884 0 0,-195 29-813 0 0,192-17-127 0 0,-266 27-346 0 0,-1 0-1 0 0,12 2 1 0 0,45 12-7321 0 0,-32-6 2122 0 0,-34-7 4936 0 0,-1-1 318 0 0,1 0 486 0 0,0 1 1 0 0,-1-1-1 0 0,1 1 1 0 0,-1-1 0 0 0,1 1-1 0 0,0 0 1 0 0,-1 0-1 0 0,0 0 1 0 0,1-1-1 0 0,-1 1 1 0 0,1 1-1 0 0,-1-1 1 0 0,0 0-1 0 0,0 0 1 0 0,0 0-1 0 0,0 1 1 0 0,0-1-1 0 0,0 1 1 0 0,0-1-1 0 0,0 0 1 0 0,0 1 0 0 0,-1 0-1 0 0,2 2 1 0 0,-1 1 156 0 0,1 0 0 0 0,-1 0 1 0 0,0 0-1 0 0,0 0 0 0 0,0 0 1 0 0,-1 0-1 0 0,0 5 0 0 0,-1 9 277 0 0,-1-1 0 0 0,-1 1-1 0 0,-1-1 1 0 0,0 0 0 0 0,-1 0-1 0 0,-12 27 1 0 0,-17 29 542 0 0,16-38-1128 0 0,2 1 0 0 0,-18 61 0 0 0,34-96-322 0 0,-1 4 319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1:39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4143 0 0,'0'0'10584'0'0,"4"9"-10520"0"0,-1 0-64 0 0,3 0 0 0 0,-1 1-136 0 0,1-1 16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1:40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0 8287 0 0,'0'2'7452'0'0,"-5"14"-6877"0"0,0 0 0 0 0,-1-1-1 0 0,-1 1 1 0 0,-1-1 0 0 0,0-1 0 0 0,-14 19-1 0 0,8-10-375 0 0,-16 32-1 0 0,21-36-141 0 0,1 0 0 0 0,-5 22 0 0 0,11-34-25 0 0,1-1 0 0 0,0 0-1 0 0,0 0 1 0 0,0 0 0 0 0,1 0 0 0 0,0 1-1 0 0,1-1 1 0 0,-1 0 0 0 0,1 0 0 0 0,0 0-1 0 0,3 10 1 0 0,-3-14 5 0 0,0 0 0 0 0,0 0 0 0 0,0 1 0 0 0,0-1 0 0 0,0 0 0 0 0,0 0 0 0 0,1 0-1 0 0,-1-1 1 0 0,1 1 0 0 0,-1 0 0 0 0,1 0 0 0 0,0-1 0 0 0,-1 1 0 0 0,1-1 0 0 0,0 1 0 0 0,0-1 0 0 0,0 0 0 0 0,4 2 0 0 0,-3-2 39 0 0,1 0 0 0 0,0-1 0 0 0,-1 1 1 0 0,1-1-1 0 0,0 1 0 0 0,-1-1 1 0 0,1 0-1 0 0,0 0 0 0 0,0-1 1 0 0,6-1-1 0 0,1 0 87 0 0,-1-2 1 0 0,0 1-1 0 0,0-2 1 0 0,0 1-1 0 0,0-1 0 0 0,-1-1 1 0 0,10-6-1 0 0,-11 6-37 0 0,-1 0 0 0 0,0 0 0 0 0,-1-1 0 0 0,1 0 0 0 0,-1 0 0 0 0,-1 0 0 0 0,10-17 1 0 0,-12 19-58 0 0,0 0 0 0 0,-1-1 1 0 0,0 1-1 0 0,0-1 1 0 0,0 1-1 0 0,-1-1 0 0 0,0 0 1 0 0,0 0-1 0 0,0 0 1 0 0,-1 0-1 0 0,0 0 0 0 0,0 0 1 0 0,-2-9-1 0 0,2 11-66 0 0,-1 0 0 0 0,0 0 0 0 0,0 1 0 0 0,-1-1 1 0 0,1 1-1 0 0,-1-1 0 0 0,0 1 0 0 0,0-1 0 0 0,0 1 0 0 0,0 0 0 0 0,-1 0 0 0 0,1 0 0 0 0,-1 0 0 0 0,0 1 0 0 0,1-1 0 0 0,-1 0 0 0 0,0 1 1 0 0,-5-3-1 0 0,1 2-92 0 0,0-1 0 0 0,-1 1 0 0 0,1 1 0 0 0,0 0 1 0 0,-1 0-1 0 0,0 0 0 0 0,-14-1 0 0 0,21 3 15 0 0,0 0 0 0 0,0 0 0 0 0,1 0 1 0 0,-1 0-1 0 0,0 0 0 0 0,1 0 0 0 0,-1 0 0 0 0,0 0 0 0 0,1-1 0 0 0,-1 1 0 0 0,0 0 0 0 0,1 0 0 0 0,-1-1 1 0 0,0 1-1 0 0,1-1 0 0 0,-1 1 0 0 0,1 0 0 0 0,-1-1 0 0 0,1 1 0 0 0,-1-1 0 0 0,1 0 23 0 0,-1 1-1 0 0,1-1 0 0 0,0 1 0 0 0,0-1 1 0 0,0 1-1 0 0,0-1 0 0 0,0 1 1 0 0,0 0-1 0 0,1-1 0 0 0,-1 1 1 0 0,0-1-1 0 0,0 1 0 0 0,0-1 0 0 0,0 1 1 0 0,0 0-1 0 0,1-1 0 0 0,-1 1 1 0 0,0-1-1 0 0,0 1 0 0 0,1 0 0 0 0,-1-1 1 0 0,1 0-1 0 0,3-3-526 0 0,0 0 0 0 0,1 0 0 0 0,7-5 0 0 0,-8 6 111 0 0,17-12-1309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1:40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2 463 7831 0 0,'-1'31'101'0'0,"1"-21"2759"0"0,0 0 4954 0 0,7-20-6155 0 0,-3 6-1383 0 0,115-150 2589 0 0,-98 128-2827 0 0,113-126 556 0 0,-113 131-505 0 0,0 2-1 0 0,2 0 0 0 0,0 1 0 0 0,47-27 0 0 0,-64 42-94 0 0,1 0 1 0 0,0 0-1 0 0,0 1 0 0 0,0 0 1 0 0,0 0-1 0 0,11-2 0 0 0,-16 4 5 0 0,0 0 0 0 0,0 0-1 0 0,0-1 1 0 0,0 1 0 0 0,0 0-1 0 0,-1 0 1 0 0,1 1 0 0 0,0-1 0 0 0,0 0-1 0 0,0 1 1 0 0,-1-1 0 0 0,1 1-1 0 0,0-1 1 0 0,0 1 0 0 0,-1 0-1 0 0,1 0 1 0 0,0-1 0 0 0,-1 1 0 0 0,1 1-1 0 0,-1-1 1 0 0,1 0 0 0 0,-1 0-1 0 0,0 0 1 0 0,0 1 0 0 0,1-1 0 0 0,-1 1-1 0 0,0-1 1 0 0,0 1 0 0 0,0-1-1 0 0,1 4 1 0 0,1 5 5 0 0,-1-1-1 0 0,0 1 1 0 0,-1 0-1 0 0,0-1 1 0 0,0 19 0 0 0,-8 50 38 0 0,1-19-15 0 0,2-4-84 0 0,3 1 1 0 0,11 105-1 0 0,-9-158-410 0 0,-1 1 525 0 0</inkml:trace>
  <inkml:trace contextRef="#ctx0" brushRef="#br0" timeOffset="1">1175 34 12895 0 0,'-16'-19'10000'0'0,"28"13"-14056"0"0,1 1-824 0 0,1 1-168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1:40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12439 0 0,'0'0'4968'0'0,"11"0"-904"0"0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1:43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455 312 5063 0 0,'0'0'10787'0'0,"1"-1"-10238"0"0,26-18 403 0 0,-1-1 0 0 0,-1 0 0 0 0,23-26 0 0 0,2-1-356 0 0,-38 36-527 0 0,-1 0 0 0 0,0-1 1 0 0,14-21-1 0 0,-19 24-79 0 0,-1 1 0 0 0,0-1 0 0 0,-1 0 1 0 0,0 0-1 0 0,0 0 0 0 0,4-19 0 0 0,-8 28 5 0 0,0 0-1 0 0,0-1 0 0 0,0 1 1 0 0,0 0-1 0 0,0-1 1 0 0,0 1-1 0 0,0 0 1 0 0,0-1-1 0 0,0 1 0 0 0,0-1 1 0 0,-1 1-1 0 0,1 0 1 0 0,0 0-1 0 0,0-1 0 0 0,0 1 1 0 0,-1 0-1 0 0,1-1 1 0 0,0 1-1 0 0,0 0 1 0 0,-1 0-1 0 0,1-1 0 0 0,0 1 1 0 0,-1 0-1 0 0,1 0 1 0 0,0 0-1 0 0,-1-1 0 0 0,1 1 1 0 0,0 0-1 0 0,-1 0 1 0 0,-9-3-132 0 0,7 3 97 0 0,0 1-1 0 0,0-1 0 0 0,0 1 1 0 0,0-1-1 0 0,0 1 0 0 0,0 0 1 0 0,0 0-1 0 0,1 0 1 0 0,-1 1-1 0 0,-3 1 0 0 0,-8 3-101 0 0,-257 119-1921 0 0,239-109 2005 0 0,1 2-1 0 0,1 1 1 0 0,1 2-1 0 0,1 1 0 0 0,0 1 1 0 0,2 1-1 0 0,-26 31 1 0 0,37-37 92 0 0,0 1 1 0 0,1 0-1 0 0,2 1 0 0 0,0 0 1 0 0,1 1-1 0 0,1 0 0 0 0,0 1 1 0 0,2 0-1 0 0,1 1 0 0 0,1-1 1 0 0,-6 42-1 0 0,11-54 23 0 0,0-1 1 0 0,1 0-1 0 0,0 1 0 0 0,0-1 0 0 0,1 1 0 0 0,1-1 1 0 0,-1 0-1 0 0,6 15 0 0 0,-5-19 28 0 0,0 0 0 0 0,0 0-1 0 0,1-1 1 0 0,0 1 0 0 0,0-1 0 0 0,0 0 0 0 0,0 0 0 0 0,1 0-1 0 0,-1 0 1 0 0,1 0 0 0 0,0-1 0 0 0,0 0 0 0 0,1 0-1 0 0,-1 0 1 0 0,1 0 0 0 0,-1 0 0 0 0,6 1 0 0 0,0-1 114 0 0,-1 1 1 0 0,1-2-1 0 0,1 1 1 0 0,-1-2-1 0 0,0 1 1 0 0,0-1-1 0 0,14-1 1 0 0,74-7 738 0 0,-84 5-841 0 0,147-14 238 0 0,-141 16-434 0 0,-18 0-2 0 0,-1 0-235 0 0,-1 1 196 0 0,1-1 1 0 0,0 0-1 0 0,0 0 0 0 0,-1 0 0 0 0,1 0 0 0 0,0 1 0 0 0,0-1 0 0 0,-1 0 1 0 0,1 0-1 0 0,0 0 0 0 0,0 0 0 0 0,-1-1 0 0 0,1 1 0 0 0,1 0 0 0 0,6-2-4456 0 0,0-2 2586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36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60 17479 0 0,'7'-8'316'0'0,"1"1"0"0"0,0-1 0 0 0,0 2 0 0 0,1-1 0 0 0,10-5 0 0 0,0 2-269 0 0,-15 9 99 0 0,-1 1 53 0 0,-2 0-163 0 0,-1 0-1 0 0,1 0 0 0 0,0 0 1 0 0,-1 0-1 0 0,1 0 1 0 0,0 0-1 0 0,-1 0 1 0 0,1 0-1 0 0,0 0 1 0 0,-1 0-1 0 0,1 0 0 0 0,-1 1 1 0 0,1-1-1 0 0,0 0 1 0 0,-1 0-1 0 0,1 1 1 0 0,-1-1-1 0 0,1 0 0 0 0,-1 1 1 0 0,2 0-1 0 0,-1-1 85 0 0,0 1-95 0 0,-1-1-1 0 0,1 1 1 0 0,-1-1 0 0 0,1 1-1 0 0,0-1 1 0 0,-1 1-1 0 0,1 0 1 0 0,-1-1 0 0 0,0 1-1 0 0,1 0 1 0 0,-1-1-1 0 0,1 1 1 0 0,-1 0 0 0 0,0-1-1 0 0,0 1 1 0 0,1 0-1 0 0,-1 0 1 0 0,0 0-1 0 0,0-1 1 0 0,0 1 0 0 0,0 1-1 0 0,1 0 35 0 0,-1 2-33 0 0,1 0-1 0 0,-1 1 1 0 0,0-1-1 0 0,0 0 0 0 0,0 1 1 0 0,0-1-1 0 0,-1 0 1 0 0,0 0-1 0 0,0 1 1 0 0,0-1-1 0 0,0 0 1 0 0,-3 5-1 0 0,-3 7 81 0 0,-16 25 1 0 0,20-35-75 0 0,-76 122 365 0 0,-27 49-172 0 0,103-170-229 0 0,-1 1 1 0 0,1 0 0 0 0,0-1 0 0 0,1 1 0 0 0,0 0 0 0 0,-2 16 0 0 0,4-23-17 0 0,0 0 0 0 0,0-1 0 0 0,0 1 1 0 0,-1 0-1 0 0,1 0 0 0 0,1 0 0 0 0,-1 0 0 0 0,0-1 0 0 0,0 1 0 0 0,0 0 0 0 0,0 0 0 0 0,1 0 0 0 0,-1 0 1 0 0,1 0-1 0 0,0 2-42 0 0,-1-3 41 0 0,0 1 1 0 0,1 0-1 0 0,-1 0 0 0 0,0-1 0 0 0,1 1 0 0 0,-1-1 1 0 0,0 1-1 0 0,1 0 0 0 0,-1-1 0 0 0,1 1 1 0 0,0-1-1 0 0,-1 1 0 0 0,1-1 0 0 0,-1 1 0 0 0,1-1 1 0 0,0 1-1 0 0,-1-1 0 0 0,1 0 0 0 0,0 1 1 0 0,-1-1-1 0 0,2 0 0 0 0,-2 0-64 0 0,1 1-27 0 0,0 0 0 0 0,0-1 0 0 0,0 1 0 0 0,0 0 0 0 0,0-1 1 0 0,0 0-1 0 0,0 1 0 0 0,0-1 0 0 0,0 1 0 0 0,0-1 1 0 0,0 0-1 0 0,0 0 0 0 0,0 0 0 0 0,0 0 0 0 0,2 0 0 0 0,1 1-249 0 0,16 0-898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1:44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0 3679 0 0,'0'0'638'0'0,"16"2"12131"0"0,-15-1-12208 0 0,-1 2-405 0 0,0 1-1 0 0,0-1 0 0 0,0 1 1 0 0,0-1-1 0 0,-1 1 0 0 0,0-1 1 0 0,1 1-1 0 0,-1-1 1 0 0,-3 7-1 0 0,-17 32 343 0 0,2-5-70 0 0,-16 61 99 0 0,25-65-599 0 0,-2 0 0 0 0,-1 0 1 0 0,-30 51-1 0 0,-18 13-4313 0 0,46-77 2858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1:44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27 146 11055 0 0,'-27'-15'11632'0'0,"78"1"-10315"0"0,98-12 1 0 0,29 1-1065 0 0,-55 5-179 0 0,16-1 41 0 0,-65 9-133 0 0,-47 7-132 0 0,34-3 0 0 0,-40 9 274 0 0,-4 0-3403 0 0,-17 11-1041 0 0,-2-1-2436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1:45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34 232 6447 0 0,'-9'2'670'0'0,"-1"0"-538"0"0,-5 3 10866 0 0,17-5-10206 0 0,9 0-157 0 0,169-7 3505 0 0,-141 2-3726 0 0,266-46 1421 0 0,-148 8-1677 0 0,58-14-52 0 0,-97 28-1805 0 0,-50 12-2513 0 0,94-13 1 0 0,-146 29-2787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1:45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470 667 4607 0 0,'0'0'354'0'0,"-1"2"-233"0"0,1-1 101 0 0,-1 0-1 0 0,1 0 1 0 0,0 0-1 0 0,0 1 1 0 0,-1-1-1 0 0,1 0 1 0 0,0 0-1 0 0,0 0 1 0 0,0 0 0 0 0,0 1-1 0 0,0-1 1 0 0,1 0-1 0 0,-1 0 1 0 0,0 0-1 0 0,1 0 1 0 0,-1 1-1 0 0,0-1 1 0 0,1 0-1 0 0,-1 0 1 0 0,1 0 0 0 0,0 0-1 0 0,0 1 1 0 0,0-1 57 0 0,-1 0 1 0 0,1-1-1 0 0,-1 1 1 0 0,1 0-1 0 0,-1 0 0 0 0,1 0 1 0 0,-1 0-1 0 0,1 0 1 0 0,-1 0-1 0 0,0 0 1 0 0,1 1-1 0 0,-1-2-180 0 0,0 1 0 0 0,0-1 0 0 0,0 0 0 0 0,0 0 0 0 0,0 0 0 0 0,0 0 0 0 0,0 0 0 0 0,0 1 0 0 0,1 0 1486 0 0,-1 0-1486 0 0,0-1 0 0 0,1 0 0 0 0,-1 0 0 0 0,0 0 0 0 0,0 0 0 0 0,0 0 0 0 0,0 0 0 0 0,0 0 0 0 0,0 0 0 0 0,1 0 0 0 0,-1 0 0 0 0,0 0 0 0 0,0 0 0 0 0,0 0 0 0 0,0 0 0 0 0,0 0 0 0 0,1 0 0 0 0,-1 0 0 0 0,0 0 0 0 0,0 0 0 0 0,0 0 0 0 0,9-7 1700 0 0,12-18-1697 0 0,-14 15 601 0 0,12-14-223 0 0,20-38 0 0 0,7-9-254 0 0,7-6-981 0 0,75-148 0 0 0,-120 209 309 0 0,0-2 0 0 0,0 1 1 0 0,6-29-1 0 0,-12 41 294 0 0,-1 0 1 0 0,0 0-1 0 0,0 0 0 0 0,-1 0 0 0 0,1 0 1 0 0,-1 0-1 0 0,0 0 0 0 0,-1 0 0 0 0,1 0 1 0 0,-1 0-1 0 0,0 0 0 0 0,0 0 1 0 0,-1 0-1 0 0,1 0 0 0 0,-1 1 0 0 0,0-1 1 0 0,0 1-1 0 0,-4-6 0 0 0,5 8 106 0 0,-1 1-1 0 0,1 0 1 0 0,-1-1-1 0 0,1 1 1 0 0,-1 0-1 0 0,1 0 1 0 0,-1 0-1 0 0,0 0 1 0 0,0 0-1 0 0,1 0 1 0 0,-1 1-1 0 0,0-1 1 0 0,0 1 0 0 0,0-1-1 0 0,0 1 1 0 0,0 0-1 0 0,0-1 1 0 0,0 1-1 0 0,0 0 1 0 0,0 0-1 0 0,0 1 1 0 0,0-1-1 0 0,0 0 1 0 0,0 1-1 0 0,0-1 1 0 0,0 1-1 0 0,1-1 1 0 0,-4 2-1 0 0,-6 3 48 0 0,1 0 0 0 0,0 0-1 0 0,-15 11 1 0 0,10-5 128 0 0,1 1 0 0 0,0 0 0 0 0,0 1 1 0 0,2 1-1 0 0,0 0 0 0 0,0 1 0 0 0,1 0 0 0 0,1 1 1 0 0,0 0-1 0 0,-10 26 0 0 0,-5 18 399 0 0,-28 104 0 0 0,45-138-460 0 0,0 4 42 0 0,-55 176 277 0 0,-15-4-276 0 0,51-152-17 0 0,-2-1 1 0 0,-52 68-1 0 0,46-70-65 0 0,14-17-31 0 0,-1-2 0 0 0,-1 0 1 0 0,-2-1-1 0 0,-50 41 0 0 0,74-67-897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1:46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18 181 1839 0 0,'-18'-2'17499'0'0,"20"2"-17190"0"0,84-18 1409 0 0,90-33-1 0 0,-60 16-1305 0 0,-71 22-317 0 0,31-9-1758 0 0,105-16 0 0 0,-170 37 246 0 0,1 0 0 0 0,12 1 1 0 0,-6 2-4646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1:46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38 2303 0 0,'15'-18'14262'0'0,"-18"19"-14112"0"0,-1 0 0 0 0,1 0 1 0 0,0 0-1 0 0,0 0 0 0 0,0 1 1 0 0,0-1-1 0 0,0 1 0 0 0,1 0 1 0 0,-5 3-1 0 0,1-2 4 0 0,-9 9-14 0 0,-1 0 0 0 0,2 1 0 0 0,0 1 0 0 0,0 0 1 0 0,1 1-1 0 0,1 0 0 0 0,1 1 0 0 0,0 0 0 0 0,-8 18 0 0 0,16-29-78 0 0,0 0 0 0 0,1 0 0 0 0,0 1-1 0 0,0-1 1 0 0,1 0 0 0 0,0 1 0 0 0,0-1 0 0 0,0 0 0 0 0,0 1-1 0 0,1 9 1 0 0,0-14-44 0 0,0 1 0 0 0,1-1 0 0 0,-1 0 0 0 0,1 0 0 0 0,-1 0 0 0 0,1 0 0 0 0,0 0 0 0 0,-1 0 0 0 0,1-1 0 0 0,0 1 0 0 0,0 0 0 0 0,-1 0 0 0 0,1 0 0 0 0,0-1 0 0 0,0 1 0 0 0,0 0 0 0 0,2 0 0 0 0,16 7 300 0 0,-14-7-243 0 0,0 0 0 0 0,1-1 0 0 0,-1 1 0 0 0,0-1 1 0 0,0-1-1 0 0,0 1 0 0 0,1-1 0 0 0,8-2 0 0 0,43-16 315 0 0,-43 14-293 0 0,0 0-66 0 0,0-1-1 0 0,-1 0 0 0 0,1-1 0 0 0,-1 0 0 0 0,16-12 0 0 0,-26 16-28 0 0,0 1 0 0 0,0-1 0 0 0,0 0-1 0 0,0 0 1 0 0,0 0 0 0 0,-1 0 0 0 0,1 0 0 0 0,-1-1 0 0 0,0 1-1 0 0,0-1 1 0 0,0 1 0 0 0,-1-1 0 0 0,1 0 0 0 0,-1 0 0 0 0,0 0 0 0 0,0 0-1 0 0,0 0 1 0 0,-1 0 0 0 0,1 0 0 0 0,-1 0 0 0 0,0 0 0 0 0,0 0-1 0 0,0 0 1 0 0,-2-6 0 0 0,1 4-27 0 0,0 0 0 0 0,0 0 0 0 0,-1 1 0 0 0,0-1 0 0 0,0 1 1 0 0,-1-1-1 0 0,1 1 0 0 0,-1 0 0 0 0,0 0 0 0 0,-1 0 0 0 0,1 0 0 0 0,-1 0 0 0 0,0 1 0 0 0,0 0 0 0 0,0 0 0 0 0,-8-6 0 0 0,3 5-205 0 0,0 0 1 0 0,0 1-1 0 0,0 0 0 0 0,-1 0 1 0 0,1 1-1 0 0,-14-2 0 0 0,22 4-34 0 0,13 5-8736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1:46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0 600 10591 0 0,'1'-2'819'0'0,"2"-6"-416"0"0,6-13 3385 0 0,10-38 1 0 0,-18 51-3410 0 0,1 1 1 0 0,-1-1-1 0 0,-1 1 1 0 0,1 0-1 0 0,-1-1 1 0 0,-1 1-1 0 0,1-1 1 0 0,-1 1-1 0 0,-3-12 0 0 0,1 8-174 0 0,0 0-1 0 0,1 0 0 0 0,0 0 0 0 0,0-22 1 0 0,2 27-152 0 0,0 0 0 0 0,1 0 1 0 0,0 0-1 0 0,1 0 0 0 0,-1 0 1 0 0,1 0-1 0 0,0 0 0 0 0,0 1 1 0 0,1-1-1 0 0,6-9 0 0 0,2 0-27 0 0,0 0 0 0 0,1 1 0 0 0,1 0-1 0 0,0 1 1 0 0,0 0 0 0 0,24-15-1 0 0,-4 6-57 0 0,70-35-1 0 0,-67 41-481 0 0,1 2 0 0 0,0 1-1 0 0,1 2 1 0 0,0 2 0 0 0,51-6 0 0 0,-63 11-1733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1:47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0 7367 0 0,'0'0'5906'0'0,"-1"3"-5065"0"0,-12 38 596 0 0,-3 0-1 0 0,-37 73 1 0 0,26-59-911 0 0,-221 415 1324 0 0,209-399-1797 0 0,-121 207-1772 0 0,156-270 1248 0 0,3-6-123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1:47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94 470 9671 0 0,'-2'0'748'0'0,"-41"5"96"0"0,0 1 3423 0 0,43-6-4207 0 0,-1 0-1 0 0,1-1 1 0 0,0 1 0 0 0,-1 0 0 0 0,1 0-1 0 0,0 0 1 0 0,0-1 0 0 0,-1 1 0 0 0,1 0 0 0 0,0 0-1 0 0,0-1 1 0 0,-1 1 0 0 0,1 0 0 0 0,0-1-1 0 0,0 1 1 0 0,0 0 0 0 0,-1-1 0 0 0,1 1-1 0 0,0 0 1 0 0,0-1 0 0 0,0 1 0 0 0,0 0-1 0 0,0-1 1 0 0,0 1 0 0 0,0 0 0 0 0,0-1-1 0 0,0 1 1 0 0,0 0 0 0 0,0-1 0 0 0,0 1-1 0 0,0-11 469 0 0,1 7-378 0 0,0 0 1 0 0,0 1 0 0 0,1-1-1 0 0,-1 1 1 0 0,0-1-1 0 0,1 1 1 0 0,0-1-1 0 0,0 1 1 0 0,0 0-1 0 0,5-5 1 0 0,29-28 673 0 0,-22 23-516 0 0,59-57-259 0 0,117-87 1 0 0,-164 138-58 0 0,2 1 0 0 0,1 1 0 0 0,0 1 1 0 0,1 2-1 0 0,0 1 0 0 0,1 1 1 0 0,0 2-1 0 0,49-9 0 0 0,-71 17 32 0 0,-1 1-1 0 0,0 1 1 0 0,1 0 0 0 0,-1 0-1 0 0,0 1 1 0 0,1 0-1 0 0,-1 0 1 0 0,0 0 0 0 0,14 6-1 0 0,-19-6-11 0 0,1 1-1 0 0,-1-1 1 0 0,1 1-1 0 0,-1 0 1 0 0,0 0-1 0 0,1 0 1 0 0,-1 0-1 0 0,0 1 1 0 0,-1-1-1 0 0,1 1 1 0 0,0 0-1 0 0,-1 0 1 0 0,1 0-1 0 0,-1 0 1 0 0,0 0-1 0 0,0 0 1 0 0,0 1-1 0 0,-1-1 1 0 0,1 1-1 0 0,-1-1 1 0 0,0 1-1 0 0,0 0 1 0 0,1 4-1 0 0,-2-2-3 0 0,0 0 0 0 0,0 0 1 0 0,0 0-1 0 0,-1 0 0 0 0,0 0 0 0 0,0 0 0 0 0,0 0 0 0 0,-1-1 0 0 0,-3 8 0 0 0,-1 2 26 0 0,-1 0-1 0 0,-10 15 1 0 0,1-5 49 0 0,-1-1 0 0 0,-1-1 0 0 0,-1-1 0 0 0,-2 0 0 0 0,-22 18 0 0 0,9-12-1 0 0,-1-1 0 0 0,-65 36-1 0 0,84-54-45 0 0,0-1-1 0 0,-1-1 0 0 0,0 0 0 0 0,0-1 1 0 0,-1-1-1 0 0,0-1 0 0 0,0 0 0 0 0,0-1 1 0 0,0-1-1 0 0,0-1 0 0 0,-1-1 0 0 0,1 0 1 0 0,-30-5-1 0 0,32 3-62 0 0,-21-4 211 0 0,35 6-235 0 0,1 0 0 0 0,-1-1 0 0 0,1 1 0 0 0,0-1-1 0 0,-1 1 1 0 0,1-1 0 0 0,0 0 0 0 0,-1 1 0 0 0,1-1 0 0 0,0 0-1 0 0,0 0 1 0 0,0 0 0 0 0,0 0 0 0 0,0 0 0 0 0,0 0-1 0 0,0 0 1 0 0,0-1 0 0 0,0 1 0 0 0,0 0 0 0 0,0-2 0 0 0,0-6-960 0 0,4-2-48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1:48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119 496 12959 0 0,'0'0'3728'0'0,"-1"0"-2924"0"0,-3-1-556 0 0,-1 1 0 0 0,1-1 0 0 0,0 0 0 0 0,0 0 0 0 0,0-1 0 0 0,0 1 0 0 0,1-1 0 0 0,-1 0 0 0 0,0 0 0 0 0,1 0 0 0 0,-7-5 0 0 0,3 2 80 0 0,-1-2 1 0 0,1 1 0 0 0,1-1-1 0 0,-8-9 1 0 0,11 12-294 0 0,0 0 1 0 0,1 0-1 0 0,0 0 0 0 0,0 0 1 0 0,0 0-1 0 0,0 0 1 0 0,1 0-1 0 0,-1-1 1 0 0,1 1-1 0 0,0-1 0 0 0,1 1 1 0 0,-1-9-1 0 0,1 6 56 0 0,0 0 0 0 0,1 1 1 0 0,0-1-1 0 0,0 0 0 0 0,1 1 0 0 0,0-1 0 0 0,5-11 0 0 0,0 3 48 0 0,2 1 0 0 0,-1-1 0 0 0,2 2 0 0 0,0-1 0 0 0,0 1-1 0 0,15-13 1 0 0,5-2-432 0 0,1 2 1 0 0,1 1-1 0 0,1 1 0 0 0,69-36 0 0 0,-89 54-273 0 0,-1 1 0 0 0,1 0 1 0 0,0 1-1 0 0,25-5 0 0 0,-12 6-741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52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54 5527 0 0,'0'0'839'0'0,"-2"1"466"0"0,-7 12 2229 0 0,-13 25 0 0 0,10-15 2817 0 0,13-22-6266 0 0,1 0-1 0 0,-1-1 1 0 0,1 1 0 0 0,0-1-1 0 0,-1 1 1 0 0,1-1 0 0 0,0 0 0 0 0,-1 0-1 0 0,1 0 1 0 0,0 0 0 0 0,0 0-1 0 0,2 0 1 0 0,107-14 1474 0 0,23-1-398 0 0,20 18-808 0 0,-113-2-547 0 0,-31 0 96 0 0,0 0-1 0 0,1-1 1 0 0,-1 0-1 0 0,1-1 0 0 0,-1 0 1 0 0,0-1-1 0 0,0 0 1 0 0,16-5-1 0 0,-17 2-153 0 0,-1 0 0 0 0,0 0-1 0 0,0-1 1 0 0,-1 0 0 0 0,1 0 0 0 0,-1-1 0 0 0,-1 1-1 0 0,12-16 1 0 0,8-7-2180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36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9 189 5983 0 0,'15'-23'853'0'0,"2"2"-1"0"0,31-34 0 0 0,-38 46 310 0 0,0 0 0 0 0,0 1 1 0 0,1 0-1 0 0,0 1 0 0 0,0 0 0 0 0,1 1 1 0 0,19-7-1 0 0,-21 8-833 0 0,1 1 0 0 0,0 1 0 0 0,-1 0 0 0 0,1 0 0 0 0,0 1 0 0 0,1 1 0 0 0,-1 0 0 0 0,17 0 0 0 0,-26 1 243 0 0,6 14-120 0 0,-8-11-414 0 0,1-1 0 0 0,-1 1 0 0 0,1 0-1 0 0,-1 0 1 0 0,0 0 0 0 0,0 0 0 0 0,0-1 0 0 0,0 1 0 0 0,-1 0-1 0 0,1 0 1 0 0,-2 4 0 0 0,-14 34 304 0 0,10-27-218 0 0,-125 247 897 0 0,35-78-490 0 0,79-148-477 0 0,2 1 1 0 0,-21 71-1 0 0,36-106-52 0 0,-1 0 0 0 0,1 0 1 0 0,0 0-1 0 0,0 0 0 0 0,0 0 0 0 0,0-1 1 0 0,0 1-1 0 0,0 0 0 0 0,0 0 0 0 0,0 0 1 0 0,0 0-1 0 0,1 2 0 0 0,0-2-32 0 0,-1-1 0 0 0,1 1 0 0 0,-1 0 0 0 0,1 0 0 0 0,0-1 0 0 0,0 1 0 0 0,-1 0 0 0 0,1-1-1 0 0,0 1 1 0 0,0-1 0 0 0,0 1 0 0 0,0-1 0 0 0,0 1 0 0 0,-1-1 0 0 0,1 0 0 0 0,0 1 0 0 0,0-1 0 0 0,0 0 0 0 0,0 0 0 0 0,2 0 0 0 0,0 1-300 0 0,1-1 0 0 0,-1 0 0 0 0,0 0 0 0 0,0-1 0 0 0,6 0 0 0 0,6-4-5084 0 0,-1-4-1673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1:48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41 17623 0 0,'0'0'1766'0'0,"-1"-1"-1620"0"0,0-1-6 0 0,0-1 0 0 0,0 1 0 0 0,0 0 0 0 0,0-1 0 0 0,0 1 0 0 0,-1 0 0 0 0,1 0 0 0 0,-1 0-1 0 0,1 0 1 0 0,-1 1 0 0 0,0-1 0 0 0,0 0 0 0 0,0 1 0 0 0,0-1 0 0 0,0 1 0 0 0,-4-3 0 0 0,3 3-115 0 0,0 1 1 0 0,1-1-1 0 0,-1 0 0 0 0,0 0 1 0 0,1 1-1 0 0,-1 0 0 0 0,0-1 1 0 0,0 1-1 0 0,0 0 0 0 0,1 1 1 0 0,-1-1-1 0 0,0 0 0 0 0,0 1 1 0 0,1-1-1 0 0,-1 1 0 0 0,0 0 1 0 0,1 0-1 0 0,-1 0 0 0 0,-3 2 1 0 0,-6 3 86 0 0,0 1-1 0 0,-17 13 1 0 0,25-17-109 0 0,-36 27-48 0 0,1 2-1 0 0,-41 44 1 0 0,75-71 59 0 0,1 1 0 0 0,-1-1 0 0 0,1 1 0 0 0,0 0 0 0 0,1 0 0 0 0,-1 1 0 0 0,1-1 0 0 0,1 1 0 0 0,-3 8 0 0 0,4-13-8 0 0,0 0 0 0 0,1 1-1 0 0,-1-1 1 0 0,1 0 0 0 0,0 0-1 0 0,0 1 1 0 0,0-1 0 0 0,0 0-1 0 0,0 0 1 0 0,0 1 0 0 0,1-1 0 0 0,-1 0-1 0 0,1 0 1 0 0,0 0 0 0 0,-1 0-1 0 0,1 1 1 0 0,0-1 0 0 0,0 0-1 0 0,0 0 1 0 0,1-1 0 0 0,-1 1-1 0 0,0 0 1 0 0,1 0 0 0 0,-1-1 0 0 0,1 1-1 0 0,0 0 1 0 0,-1-1 0 0 0,1 0-1 0 0,0 1 1 0 0,0-1 0 0 0,0 0-1 0 0,4 2 1 0 0,3 0 86 0 0,1 0 0 0 0,-1-1 0 0 0,1 0 0 0 0,0-1 0 0 0,0 0 0 0 0,0 0 0 0 0,0-1 0 0 0,0 0 0 0 0,11-2 0 0 0,1-2-11 0 0,0 0-1 0 0,0-2 0 0 0,-1 0 1 0 0,0-1-1 0 0,-1-1 0 0 0,38-22 1 0 0,-44 22-64 0 0,-1 0-1 0 0,0-2 1 0 0,-1 0 0 0 0,0 0 0 0 0,0-1-1 0 0,13-16 1 0 0,-23 24-136 0 0,0 1 0 0 0,0-1 0 0 0,0 0 0 0 0,0 0 1 0 0,-1 0-1 0 0,1 0 0 0 0,-1 0 0 0 0,0 0 0 0 0,0-1 0 0 0,0 1 0 0 0,0 0 0 0 0,0-1 0 0 0,-1 1 0 0 0,1 0 0 0 0,-1-1 1 0 0,0 1-1 0 0,0-1 0 0 0,0 1 0 0 0,-1 0 0 0 0,1-1 0 0 0,-2-3 0 0 0,1 4-51 0 0,-1-1-1 0 0,1 1 1 0 0,-1 0 0 0 0,0-1-1 0 0,0 1 1 0 0,0 0-1 0 0,0 0 1 0 0,-1 1 0 0 0,1-1-1 0 0,-1 0 1 0 0,1 1-1 0 0,-1-1 1 0 0,0 1 0 0 0,0 0-1 0 0,0 0 1 0 0,0 0-1 0 0,-1 1 1 0 0,1-1 0 0 0,-5-1-1 0 0,-2-1-1446 0 0,1-3-22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1:48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0 6911 0 0,'0'0'528'0'0,"1"1"-9"0"0,1 1 219 0 0,0 1 1 0 0,0-1-1 0 0,-1 0 0 0 0,1 1 0 0 0,-1-1 0 0 0,1 1 1 0 0,-1-1-1 0 0,1 4 0 0 0,0 0 41 0 0,-1-1-1 0 0,1 1 1 0 0,0 9-1 0 0,-2-4-394 0 0,0 1 0 0 0,0-1-1 0 0,-4 20 1 0 0,-4 8 58 0 0,-2-1-1 0 0,-2 0 1 0 0,-32 71-1 0 0,-69 102 297 0 0,88-166-646 0 0,-74 115 28 0 0,-30 57-72 0 0,120-198-782 0 0,-7 23-1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1:49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0 483 7831 0 0,'1'-29'920'0'0,"2"1"-1"0"0,6-33 1 0 0,-7 51-329 0 0,1 0 1 0 0,0 1-1 0 0,1-1 1 0 0,0 1-1 0 0,0 0 1 0 0,1 0-1 0 0,0 1 1 0 0,0 0-1 0 0,13-15 1 0 0,3 2-400 0 0,0 0 1 0 0,2 1 0 0 0,0 1-1 0 0,1 1 1 0 0,49-26 0 0 0,-8 12 452 0 0,86-31 0 0 0,-138 58-527 0 0,0 1 0 0 0,0 1 0 0 0,0 0-1 0 0,0 0 1 0 0,1 1 0 0 0,-1 1 0 0 0,15 0 0 0 0,-21 1-31 0 0,-1 1 1 0 0,1 0 0 0 0,-1 0 0 0 0,1 0 0 0 0,-1 1 0 0 0,1 0 0 0 0,-1 0-1 0 0,0 0 1 0 0,0 1 0 0 0,0 0 0 0 0,0 0 0 0 0,0 1 0 0 0,-1 0 0 0 0,1 0-1 0 0,-1 0 1 0 0,5 6 0 0 0,-4-4-42 0 0,-1 1 0 0 0,0-1 0 0 0,0 1 0 0 0,-1 1 0 0 0,1-1-1 0 0,-2 0 1 0 0,1 1 0 0 0,-1 0 0 0 0,0 0 0 0 0,-1 0 0 0 0,0 0 0 0 0,0 0 0 0 0,-1 1-1 0 0,0-1 1 0 0,0 0 0 0 0,-1 1 0 0 0,0-1 0 0 0,0 1 0 0 0,-1-1 0 0 0,-1 0 0 0 0,1 1-1 0 0,-1-1 1 0 0,0 0 0 0 0,-1 0 0 0 0,0 0 0 0 0,0 0 0 0 0,-1-1 0 0 0,0 1 0 0 0,0-1-1 0 0,-1 0 1 0 0,-10 12 0 0 0,-7 6 74 0 0,-1-2 0 0 0,-2 0-1 0 0,0-1 1 0 0,-1-2 0 0 0,-1 0 0 0 0,-1-2 0 0 0,-32 15-1 0 0,22-15-121 0 0,-1-1 0 0 0,0-2 0 0 0,-1-2 0 0 0,-1-2 0 0 0,-47 7-1 0 0,33-7-1711 0 0,34-9-101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1:49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37 15807 0 0,'10'-9'333'0'0,"-6"5"-122"0"0,0 0-1 0 0,0 1 0 0 0,1 0 1 0 0,0 0-1 0 0,-1 0 0 0 0,9-3 1 0 0,-12 5 269 0 0,5 0 1102 0 0,-5 1-625 0 0,-2 2-416 0 0,-3 3-717 0 0,-12 12 239 0 0,-20 17 1 0 0,0 0-29 0 0,-145 169-35 0 0,169-189 36 0 0,1 2 0 0 0,-15 26-1 0 0,24-38-3 0 0,0-1-1 0 0,0 1 0 0 0,1 0 0 0 0,-1-1 0 0 0,1 1 0 0 0,0 0 0 0 0,0 0 0 0 0,0 0 0 0 0,1 0 0 0 0,-1 0 1 0 0,1 0-1 0 0,0 0 0 0 0,0 0 0 0 0,0 0 0 0 0,1 0 0 0 0,-1 0 0 0 0,1 0 0 0 0,0 0 0 0 0,2 4 0 0 0,-2-6-3 0 0,0-1-1 0 0,1 1 1 0 0,-1 0-1 0 0,1-1 1 0 0,-1 1-1 0 0,1-1 1 0 0,-1 0-1 0 0,1 0 1 0 0,0 1-1 0 0,0-1 1 0 0,0 0-1 0 0,0 0 1 0 0,0-1-1 0 0,0 1 1 0 0,0 0-1 0 0,0-1 1 0 0,0 1-1 0 0,0-1 1 0 0,0 0-1 0 0,0 1 1 0 0,3-1-1 0 0,4 0 103 0 0,-1 0 0 0 0,0-1 0 0 0,0 1 0 0 0,10-3 0 0 0,-3-1-5 0 0,0-1-1 0 0,0 0 0 0 0,-1-1 1 0 0,0 0-1 0 0,17-11 1 0 0,64-46 99 0 0,-84 55-219 0 0,1-1 5 0 0,-1 0-1 0 0,0 0 1 0 0,0-1-1 0 0,-1-1 1 0 0,0 1-1 0 0,-1-2 1 0 0,0 1 0 0 0,7-15-1 0 0,-12 19-22 0 0,0 0 0 0 0,-1 0 0 0 0,0-1 0 0 0,-1 1 0 0 0,1-1 0 0 0,-1 0 0 0 0,-1 0 0 0 0,1 0 0 0 0,-2 1 0 0 0,1-1-1 0 0,-1-1 1 0 0,0 1 0 0 0,0 0 0 0 0,-1 0 0 0 0,0 1 0 0 0,-3-10 0 0 0,3 13-6 0 0,0 0 0 0 0,-1 0 0 0 0,1 0 0 0 0,-1 0-1 0 0,0 1 1 0 0,0-1 0 0 0,0 1 0 0 0,0-1 0 0 0,0 1 0 0 0,-1 0 0 0 0,0 0 0 0 0,1 0-1 0 0,-1 0 1 0 0,-1 0 0 0 0,1 1 0 0 0,0-1 0 0 0,0 1 0 0 0,-1 0 0 0 0,-4-2-1 0 0,1 1-5 0 0,0 1-1 0 0,1 0 1 0 0,-1 1-1 0 0,0 0 1 0 0,0 0-1 0 0,-1 0 0 0 0,1 1 1 0 0,0 0-1 0 0,0 0 1 0 0,-8 2-1 0 0,-12 2-35 0 0,-46 12 1 0 0,63-13-165 0 0,-1 0 1 0 0,1 1 0 0 0,0 0-1 0 0,0 1 1 0 0,1 0 0 0 0,-1 1-1 0 0,-8 6 1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1:49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2 631 14711 0 0,'0'0'5914'0'0,"-1"-2"-4890"0"0,1-1-783 0 0,0 0 1 0 0,0 1 0 0 0,0-1 0 0 0,0 0 0 0 0,0 0 0 0 0,1 0 0 0 0,-1 0-1 0 0,1 1 1 0 0,1-5 0 0 0,12-28 865 0 0,-1 5-698 0 0,2-9-101 0 0,1 1 1 0 0,27-43-1 0 0,-15 27-153 0 0,-7 16-80 0 0,0 1-1 0 0,35-44 0 0 0,-40 61-183 0 0,1 1 0 0 0,0 1 0 0 0,1 0 0 0 0,1 2-1 0 0,28-20 1 0 0,-39 31-259 0 0,0 0 0 0 0,0 1 0 0 0,16-6-1 0 0,11 1-7391 0 0,-17 6 425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1:50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890 0 15119 0 0,'0'0'1366'0'0,"-2"2"-1037"0"0,-20 27 1508 0 0,-36 65 0 0 0,-7 40-511 0 0,-53 144-44 0 0,-39 83-427 0 0,122-291-707 0 0,-97 181-227 0 0,125-239-985 0 0,2-2-4643 0 0</inkml:trace>
  <inkml:trace contextRef="#ctx0" brushRef="#br0" timeOffset="1">40 729 12895 0 0,'-7'3'246'0'0,"5"-3"-157"0"0,0 1-1 0 0,1 0 1 0 0,-1-1 0 0 0,0 0 0 0 0,0 1-1 0 0,1-1 1 0 0,-1 0 0 0 0,0 0 0 0 0,0 0-1 0 0,0 0 1 0 0,0 0 0 0 0,1 0-1 0 0,-1-1 1 0 0,0 1 0 0 0,-3-1 3513 0 0,18-3 407 0 0,75-8-1783 0 0,122-2 0 0 0,-103 10-1899 0 0,212-18-1471 0 0,-242 20-2893 0 0,-56 2 2091 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1:50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214 407 8287 0 0,'0'0'639'0'0,"0"1"-415"0"0,-1 5 613 0 0,0 1 0 0 0,0-1 0 0 0,-1 0 0 0 0,0 0 0 0 0,0 0 0 0 0,0 0 0 0 0,-1-1 0 0 0,-4 9 0 0 0,-5 11 1194 0 0,3-8-916 0 0,0-1 1 0 0,0 0 0 0 0,-17 19-1 0 0,14-17-582 0 0,0-1 0 0 0,-13 25 0 0 0,-45 90-2561 0 0,61-118 824 0 0</inkml:trace>
  <inkml:trace contextRef="#ctx0" brushRef="#br0" timeOffset="1">539 1 7167 0 0,'0'0'3640'0'0,"-4"16"-1584"0"0,2-2-7000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1:50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60 5527 0 0,'-2'1'5199'0'0,"-14"9"-1197"0"0,0-1-3124 0 0,1 0 0 0 0,0 1-1 0 0,-25 23 1 0 0,14-8-446 0 0,2 1 0 0 0,1 1 0 0 0,1 1 0 0 0,-35 58 0 0 0,55-82-202 0 0,0 0-1 0 0,0 1 1 0 0,1-1-1 0 0,0 1 1 0 0,0-1-1 0 0,0 1 0 0 0,0-1 1 0 0,1 1-1 0 0,-1 6 1 0 0,1-10 171 0 0,2 1-1 0 0,1 1-328 0 0,0 0 1 0 0,0 0-1 0 0,0 0 0 0 0,1-1 0 0 0,0 1 0 0 0,-1-1 1 0 0,1 0-1 0 0,0 0 0 0 0,0 0 0 0 0,0 0 0 0 0,0-1 1 0 0,1 0-1 0 0,-1 0 0 0 0,0 0 0 0 0,0 0 0 0 0,1-1 1 0 0,7 1-1 0 0,7-1-54 0 0,1-1 0 0 0,32-7 0 0 0,-44 7 23 0 0,24-5-28 0 0,0-1 0 0 0,0-1 1 0 0,58-25-1 0 0,-84 31-19 0 0,0-1 0 0 0,-1 0 0 0 0,0-1 0 0 0,1 1 0 0 0,-1-1 0 0 0,0 0 0 0 0,-1 0 0 0 0,1 0 0 0 0,-1-1 0 0 0,0 0 0 0 0,5-6 0 0 0,-7 7 2 0 0,0 0 0 0 0,0 1-1 0 0,0-2 1 0 0,-1 1 0 0 0,1 0 0 0 0,-1 0-1 0 0,0 0 1 0 0,0-1 0 0 0,-1 1 0 0 0,1-1 0 0 0,-1 1-1 0 0,0 0 1 0 0,0-1 0 0 0,0 1 0 0 0,-1-1-1 0 0,-1-6 1 0 0,-2-8-4 0 0,-2 0 0 0 0,0 0 0 0 0,-11-23 0 0 0,14 35 5 0 0,-1-1 0 0 0,0 1 0 0 0,-1 1 0 0 0,0-1 1 0 0,0 1-1 0 0,0 0 0 0 0,-1 0 0 0 0,1 0 0 0 0,-1 1 0 0 0,-13-9 0 0 0,-39-21-46 0 0,70 32-1086 0 0,7 3-265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1:51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0 587 14279 0 0,'3'-13'655'0'0,"-2"10"-12"0"0,0 2-414 0 0,12-57 1117 0 0,-10 42 88 0 0,1 0-1 0 0,0 0 1 0 0,7-17 0 0 0,2 7-1171 0 0,0 1 1 0 0,2 0-1 0 0,0 1 0 0 0,2 1 1 0 0,0 1-1 0 0,2 0 0 0 0,0 1 1 0 0,2 1-1 0 0,0 1 0 0 0,1 1 1 0 0,1 1-1 0 0,0 1 0 0 0,50-25 1 0 0,69-26-67 0 0,-115 57-310 0 0,1 0 0 0 0,1 2 0 0 0,38-7 0 0 0,-51 14 17 0 0,-4 3 16 0 0,-11-1 80 0 0,0 0 0 0 0,0-1 0 0 0,-1 1 0 0 0,1 0 0 0 0,0 0 0 0 0,-1-1 0 0 0,1 1 0 0 0,-1 0 0 0 0,1 0 0 0 0,-1 0 0 0 0,1 0 0 0 0,-1 0 0 0 0,0-1 0 0 0,1 1 0 0 0,-1 0 0 0 0,0 0 0 0 0,0 0-1 0 0,0 0 1 0 0,0 0 0 0 0,0 0 0 0 0,0 0 0 0 0,0 0 0 0 0,0 0 0 0 0,0 0 0 0 0,0 0 0 0 0,0 0 0 0 0,-1 0 0 0 0,1 0 0 0 0,0 0 0 0 0,-1 0 0 0 0,1 0 0 0 0,-1 1 0 0 0,-3 5 13 0 0,1 0-1 0 0,-1-1 1 0 0,-5 8-1 0 0,6-11-13 0 0,-32 45 8 0 0,-35 55 28 0 0,63-92-33 0 0,1 1 1 0 0,1 0 0 0 0,0 1 0 0 0,0-1 0 0 0,1 1-1 0 0,1 0 1 0 0,-3 15 0 0 0,6-25-2 0 0,0 1-1 0 0,0 0 1 0 0,0-1-1 0 0,0 1 1 0 0,0 0 0 0 0,1-1-1 0 0,-1 1 1 0 0,1 0-1 0 0,0-1 1 0 0,1 1-1 0 0,-1-1 1 0 0,0 0 0 0 0,1 1-1 0 0,3 4 1 0 0,-1-3 1 0 0,0 0 0 0 0,0-1 1 0 0,0 1-1 0 0,0-1 0 0 0,1 0 1 0 0,0 0-1 0 0,0-1 0 0 0,6 4 0 0 0,6 2 8 0 0,0-1-1 0 0,1-1 0 0 0,0-1 0 0 0,31 7 0 0 0,-22-7-164 0 0,1-2-1 0 0,34 2 1 0 0,-11-6-6858 0 0,-18-2-1087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1:53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10135 0 0,'0'0'9795'0'0,"0"2"-9895"0"0,-1 5-76 0 0,1-5-852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37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762 31 5063 0 0,'15'-6'901'0'0,"1"0"0"0"0,0 0 0 0 0,21-3 0 0 0,-27 7 89 0 0,0 1 1 0 0,-1 1 0 0 0,1 0 0 0 0,0 0-1 0 0,0 1 1 0 0,0 0 0 0 0,12 3 0 0 0,-8-1 2386 0 0,-16-2-3104 0 0,-12 7-120 0 0,0 0 1 0 0,-1-2-1 0 0,1 0 0 0 0,-30 8 0 0 0,-1 1-109 0 0,-254 117-770 0 0,277-121 658 0 0,1 1-1 0 0,0 0 1 0 0,1 2-1 0 0,-35 29 1 0 0,54-41-14 0 0,12 9-174 0 0,-7-7 254 0 0,1 0 0 0 0,0-1 0 0 0,0 1-1 0 0,1-1 1 0 0,-1 0 0 0 0,0 0 0 0 0,9 2 0 0 0,45 13 5 0 0,-33-11-5 0 0,155 42 2 0 0,-126-33 0 0 0,50 16 11 0 0,-104-32 14 0 0,0 1 0 0 0,0-1 0 0 0,0 1 0 0 0,0-1 0 0 0,0 1 0 0 0,-1 0 0 0 0,1-1-1 0 0,0 1 1 0 0,0 0 0 0 0,0-1 0 0 0,0 1 0 0 0,-1 0 0 0 0,2 1 0 0 0,-3 1 14 0 0,0-1 0 0 0,-1 1 0 0 0,1 0 0 0 0,0-1 0 0 0,-1 1 0 0 0,1-1 0 0 0,-1 1 0 0 0,0-1 0 0 0,0 0 0 0 0,0 0 0 0 0,-3 3 0 0 0,5-5-35 0 0,-6 5 77 0 0,0 0 0 0 0,0-1-1 0 0,0 1 1 0 0,-1-1 0 0 0,1-1 0 0 0,-1 1-1 0 0,-12 3 1 0 0,-53 14 447 0 0,61-18-451 0 0,-38 7 119 0 0,-96 6 1 0 0,67-10-65 0 0,-165 11 356 0 0,160-12-395 0 0,54-4-39 0 0,13-1-55 0 0,-1 1 1 0 0,-15 2-1 0 0,30-3-68 0 0,4-1-143 0 0,15-10 41 0 0,1 0-1 0 0,34-14 1 0 0,44-12-864 0 0,-13 6-2193 0 0,-53 18 1389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1:53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1233 5063 0 0,'-1'-1'390'0'0,"-1"0"-136"0"0,0-1 1 0 0,1 0-1 0 0,-1 1 1 0 0,0-1 0 0 0,0 0-1 0 0,1 0 1 0 0,-1 0-1 0 0,1 0 1 0 0,0 0 0 0 0,-1 0-1 0 0,1 0 1 0 0,0 0-1 0 0,0 0 1 0 0,1-1-1 0 0,-1 1 1 0 0,0 0 0 0 0,1-1-1 0 0,-1 1 1 0 0,1-1-1 0 0,0 1 1 0 0,0 0-1 0 0,0-1 1 0 0,0 1 0 0 0,0-1-1 0 0,1-2 1 0 0,0 2 88 0 0,0-1 0 0 0,0 1-1 0 0,0 0 1 0 0,0 0 0 0 0,1-1 0 0 0,0 1 0 0 0,-1 0 0 0 0,1 0 0 0 0,0 1 0 0 0,0-1 0 0 0,1 0 0 0 0,-1 1-1 0 0,0-1 1 0 0,5-3 0 0 0,27-18 1244 0 0,-4 1-846 0 0,48-26-1 0 0,46-19-571 0 0,-3-5 0 0 0,-4-5 1 0 0,-3-6-1 0 0,-3-4 0 0 0,118-123 0 0 0,33-87-52 0 0,-252 284-129 0 0,1 0 0 0 0,-2-1 0 0 0,0 0-1 0 0,0 0 1 0 0,5-17 0 0 0,-13 32 10 0 0,-1-1 1 0 0,0 1-1 0 0,1-1 1 0 0,-1 0-1 0 0,0 1 1 0 0,0-1-1 0 0,1 0 1 0 0,-1 1-1 0 0,0-1 1 0 0,0 0-1 0 0,0 1 1 0 0,0-1-1 0 0,0 0 1 0 0,0 1-1 0 0,0-1 1 0 0,0 0-1 0 0,0 1 1 0 0,0-1-1 0 0,0 0 1 0 0,-1 1 0 0 0,1-1-1 0 0,0 0 1 0 0,0 1-1 0 0,-1-1 1 0 0,1 1-1 0 0,0-1 1 0 0,-1 0-1 0 0,1 1 1 0 0,0-1-1 0 0,-1 1 1 0 0,1-1-1 0 0,-1 1 1 0 0,1-1-1 0 0,-1 1 1 0 0,0-1-1 0 0,1 1 1 0 0,-1 0-1 0 0,1-1 1 0 0,-1 1-1 0 0,0 0 1 0 0,1 0-1 0 0,-1-1 1 0 0,1 1-1 0 0,-1 0 1 0 0,0 0-1 0 0,1 0 1 0 0,-2 0-1 0 0,-1-1-4 0 0,1 1 0 0 0,-1 1 0 0 0,0-1 0 0 0,1 0 0 0 0,-1 0-1 0 0,0 1 1 0 0,1 0 0 0 0,-1-1 0 0 0,1 1 0 0 0,-1 0 0 0 0,-2 1 0 0 0,-3 4 4 0 0,-1 0 0 0 0,1 0 1 0 0,0 0-1 0 0,0 1 0 0 0,1 0 1 0 0,0 1-1 0 0,0 0 1 0 0,-6 9-1 0 0,-41 74 4 0 0,49-82-3 0 0,-21 43 102 0 0,2 2-1 0 0,2 0 0 0 0,3 1 1 0 0,2 2-1 0 0,2-1 0 0 0,3 2 1 0 0,-7 95-1 0 0,18-103-8 0 0,9 74-1 0 0,-4-71 39 0 0,-1 54-1 0 0,-4-95-107 0 0,-1 1-1 0 0,0-1 0 0 0,0 0 0 0 0,-1 1 0 0 0,-8 17 0 0 0,11-28-117 0 0,-9-20-7381 0 0,7 7 1022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1:54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11055 0 0,'2'-1'6251'0'0,"27"-12"-4137"0"0,32-9 0 0 0,3-1-1402 0 0,-28 8-407 0 0,-1 3 0 0 0,42-10 1 0 0,-71 21-467 0 0,0 1 1 0 0,0 0-1 0 0,0-1 1 0 0,0 2-1 0 0,0-1 1 0 0,7 2-1 0 0,-7-1-556 0 0,9 1-989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1:54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2303 0 0,'0'0'18412'0'0,"1"-1"-18040"0"0,24-27 508 0 0,-19 19-999 0 0,2 1-1 0 0,-1 0 1 0 0,1 0-1 0 0,12-8 1 0 0,-6 7-674 0 0,1 1-57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1:55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59 277 4143 0 0,'-1'2'7131'0'0,"0"1"-6947"0"0,-1 0 0 0 0,0 0 0 0 0,0 0 0 0 0,0-1 0 0 0,0 1 1 0 0,0-1-1 0 0,0 1 0 0 0,-4 2 0 0 0,2-1 62 0 0,3-3 12 0 0,0 1-30 0 0,-27 27 1508 0 0,27-31-1493 0 0,1 0-187 0 0,-1-1 0 0 0,1 1 0 0 0,0 0 0 0 0,-1-1 0 0 0,1 1 0 0 0,0-1 0 0 0,0 1 0 0 0,1-1 0 0 0,-1 1 0 0 0,0-1 0 0 0,1 1 0 0 0,-1 0 0 0 0,1-1 0 0 0,0 1 0 0 0,0 0 1 0 0,0 0-1 0 0,2-3 0 0 0,2-4 165 0 0,1 0 0 0 0,13-15 1 0 0,-4 7-127 0 0,12-15 7 0 0,2 1 1 0 0,2 1-1 0 0,0 2 0 0 0,68-46 1 0 0,-85 65 45 0 0,1 0 0 0 0,0 2 0 0 0,20-8 0 0 0,-34 15-40 0 0,8 6 85 0 0,-8-4-153 0 0,0-1 1 0 0,0 1-1 0 0,0 0 0 0 0,0 0 0 0 0,-1 0 1 0 0,1 0-1 0 0,-1 0 0 0 0,1 0 0 0 0,-1 0 1 0 0,1 0-1 0 0,-1 0 0 0 0,0 0 0 0 0,0 0 0 0 0,0 0 1 0 0,0 0-1 0 0,0 0 0 0 0,-1 0 0 0 0,1 0 1 0 0,-1 0-1 0 0,1 0 0 0 0,-2 3 0 0 0,-3 6 199 0 0,1 0 0 0 0,-10 16-1 0 0,8-17-168 0 0,-23 44 217 0 0,7-15-246 0 0,-29 72 0 0 0,47-101-246 0 0,1 1 0 0 0,0-1-1 0 0,1 0 1 0 0,0 1 0 0 0,0 11-1 0 0,2-20-1198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1:55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 6911 0 0,'-3'1'70'0'0,"0"-1"-1"0"0,0 1 0 0 0,0 0 0 0 0,0 1 0 0 0,1-1 0 0 0,-1 0 0 0 0,0 1 1 0 0,1 0-1 0 0,-1-1 0 0 0,1 1 0 0 0,-1 0 0 0 0,1 1 0 0 0,0-1 1 0 0,-2 3-1 0 0,-2 1 641 0 0,1 1 1 0 0,0 0 0 0 0,1 0-1 0 0,0 0 1 0 0,0 1-1 0 0,0-1 1 0 0,1 1 0 0 0,0 0-1 0 0,1 0 1 0 0,-1 0-1 0 0,2 1 1 0 0,-2 11 0 0 0,2-12-573 0 0,1 0 1 0 0,0 0-1 0 0,0-1 0 0 0,1 1 1 0 0,0 0-1 0 0,0 0 1 0 0,1 0-1 0 0,0-1 1 0 0,1 1-1 0 0,0-1 0 0 0,0 0 1 0 0,0 1-1 0 0,1-2 1 0 0,0 1-1 0 0,0 0 1 0 0,1-1-1 0 0,-1 1 1 0 0,2-1-1 0 0,-1-1 0 0 0,12 11 1 0 0,-10-10-166 0 0,-1-1-119 0 0,0 0-1 0 0,1 0 0 0 0,-1 0 1 0 0,1-1-1 0 0,0 0 0 0 0,0 0 1 0 0,1-1-1 0 0,-1 1 0 0 0,16 3 1 0 0,-3-5-6528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1:56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7 14511 0 0,'0'0'1314'0'0,"0"0"-1078"0"0,-1-1-217 0 0,1 1 1 0 0,-1-1-1 0 0,1 0 1 0 0,-1 1-1 0 0,1 0 1 0 0,-1-1 0 0 0,1 1-1 0 0,-1-1 1 0 0,1 1-1 0 0,-1 0 1 0 0,0-1-1 0 0,1 1 1 0 0,-1 0 0 0 0,0 0-1 0 0,1-1 1 0 0,-1 1-1 0 0,0 0 1 0 0,1 0-1 0 0,-1 0 1 0 0,0 0 0 0 0,0 0-1 0 0,1 0 1 0 0,-1 0-1 0 0,0 0 1 0 0,1 0-1 0 0,-1 0 1 0 0,0 1 0 0 0,1-1-1 0 0,-1 0 1 0 0,0 0-1 0 0,1 1 1 0 0,-1-1-1 0 0,-1 1 1 0 0,2-1 13 0 0,-5 3 69 0 0,0 0-1 0 0,0 0 1 0 0,1 1-1 0 0,0-1 0 0 0,-1 1 1 0 0,1 0-1 0 0,1 0 1 0 0,-1 1-1 0 0,1-1 1 0 0,-5 7-1 0 0,-4 10 144 0 0,-11 24 0 0 0,14-28-87 0 0,-74 165 1788 0 0,-83 261 0 0 0,120-307-1786 0 0,-31 101-1216 0 0,53-160-2752 0 0,20-61 1920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1:56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1 5983 0 0,'0'0'8852'0'0,"-2"0"-7881"0"0,-9 2-666 0 0,0 1 0 0 0,0 1 0 0 0,0-1-1 0 0,1 2 1 0 0,-17 8 0 0 0,-48 35 402 0 0,55-35-478 0 0,-26 17 37 0 0,-1-2 0 0 0,-2-2-1 0 0,-54 21 1 0 0,55-25-371 0 0,52-22-111 0 0,35 6-112 0 0,51 10 111 0 0,-75-12 231 0 0,-1 0 1 0 0,0 1-1 0 0,0 1 0 0 0,17 9 0 0 0,27 19 446 0 0,-1 3 0 0 0,-2 2-1 0 0,56 53 1 0 0,-89-68-120 0 0,-21-23-149 0 0,-8 8 202 0 0,1-4-323 0 0,-1 0 0 0 0,0-1 0 0 0,0 0 1 0 0,0 0-1 0 0,0 0 0 0 0,-1-1 0 0 0,1 0 0 0 0,-13 2 1 0 0,-5 4-50 0 0,-56 24-21 0 0,43-17-3 0 0,0-1-1 0 0,-44 10 0 0 0,-96 8-73 0 0,154-30 70 0 0,0-2 1 0 0,0 0-1 0 0,-1-2 0 0 0,1 0 1 0 0,-35-8-1 0 0,54 8 4 0 0,-1-1 0 0 0,1 1 0 0 0,0-1-1 0 0,0 0 1 0 0,0-1 0 0 0,0 1 0 0 0,0-1-1 0 0,1 0 1 0 0,-8-6 0 0 0,11 8-17 0 0,0 0 0 0 0,0 0 0 0 0,0 0 1 0 0,0 0-1 0 0,0-1 0 0 0,0 1 0 0 0,0 0 0 0 0,0-1 0 0 0,0 1 1 0 0,1-1-1 0 0,-1 1 0 0 0,1-1 0 0 0,-1 1 0 0 0,1-1 0 0 0,-1 1 0 0 0,1-1 1 0 0,0 0-1 0 0,0 1 0 0 0,0-1 0 0 0,0 0 0 0 0,0 1 0 0 0,0-1 0 0 0,0 1 1 0 0,1-1-1 0 0,-1 0 0 0 0,0 1 0 0 0,1-1 0 0 0,-1 1 0 0 0,1-1 0 0 0,0 1 1 0 0,0-1-1 0 0,-1 1 0 0 0,1 0 0 0 0,0-1 0 0 0,0 1 0 0 0,1-1 1 0 0,3-3-522 0 0,0 0 1 0 0,0 0-1 0 0,0 1 1 0 0,1 0 0 0 0,-1 0-1 0 0,12-6 1 0 0,-4 3-2953 0 0,8-7-2585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1:57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88 13039 0 0,'3'-14'598'0'0,"-2"12"-10"0"0,-3 1-565 0 0,1 0 0 0 0,0 0 0 0 0,0 0 1 0 0,0 0-1 0 0,0 0 0 0 0,0 0 0 0 0,0 0 0 0 0,0-1 1 0 0,-1 0-1 0 0,-1-2 65 0 0,-2-1 331 0 0,-1 0-1 0 0,0 1 1 0 0,0 0 0 0 0,0 0 0 0 0,0 0 0 0 0,0 1 0 0 0,-11-5 0 0 0,1 3-114 0 0,1 1-1 0 0,-22-4 1 0 0,33 7-292 0 0,-1 1 0 0 0,1 0 1 0 0,-1 0-1 0 0,0 0 0 0 0,1 1 0 0 0,-1 0 0 0 0,1 0 1 0 0,0 0-1 0 0,-1 0 0 0 0,1 1 0 0 0,0-1 1 0 0,-7 5-1 0 0,-7 4-27 0 0,-26 19 0 0 0,19-11 27 0 0,2-3 12 0 0,-85 59-63 0 0,85-57 232 0 0,1 2-1 0 0,-30 31 1 0 0,46-43-26 0 0,1 0-1 0 0,-1 0 1 0 0,-8 16 0 0 0,13-21-118 0 0,0 0 0 0 0,0 0 1 0 0,0 0-1 0 0,1 0 0 0 0,-1 0 1 0 0,1 1-1 0 0,-1-1 0 0 0,1 0 1 0 0,0 4-1 0 0,0-5-17 0 0,0 0 0 0 0,0 0 0 0 0,0 0-1 0 0,0 0 1 0 0,1 0 0 0 0,-1 0 0 0 0,0 0 0 0 0,1-1 0 0 0,-1 1-1 0 0,1 0 1 0 0,-1 0 0 0 0,1 0 0 0 0,-1 0 0 0 0,1 0-1 0 0,0-1 1 0 0,-1 1 0 0 0,1 0 0 0 0,0-1 0 0 0,0 1 0 0 0,0 0-1 0 0,1 0 1 0 0,2 1 29 0 0,0-1 0 0 0,0 0 0 0 0,0 0-1 0 0,0 0 1 0 0,1-1 0 0 0,-1 1 0 0 0,0-1 0 0 0,0 0-1 0 0,1 0 1 0 0,-1 0 0 0 0,7-2 0 0 0,2 1 40 0 0,30-4 69 0 0,0-2-1 0 0,68-19 1 0 0,80-38-1071 0 0,-182 59 852 0 0,1 0-307 0 0,-3 4-3314 0 0,-3 8-2388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1:57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67 276 13103 0 0,'0'0'1186'0'0,"-9"1"-818"0"0,-20 1 2466 0 0,22-2-2102 0 0,6 0-30 0 0,-5-3 388 0 0,5 3-1001 0 0,0 0-1 0 0,0 0 1 0 0,1 0 0 0 0,-1-1-1 0 0,0 1 1 0 0,0 0-1 0 0,1-1 1 0 0,-1 1-1 0 0,0 0 1 0 0,1-1-1 0 0,-1 1 1 0 0,0-1 0 0 0,0 0-1 0 0,0 0-50 0 0,1 0 0 0 0,-1 0 0 0 0,1 0 0 0 0,0 0 0 0 0,0-1 0 0 0,-1 1 0 0 0,1 0-1 0 0,0 0 1 0 0,0 0 0 0 0,0 0 0 0 0,0 0 0 0 0,0 0 0 0 0,0-1 0 0 0,0 1 0 0 0,1 0 0 0 0,-1 0 0 0 0,0 0 0 0 0,0 0 0 0 0,2-2-1 0 0,-1 1-7 0 0,1-1-1 0 0,-1 1 0 0 0,1 0 1 0 0,-1 0-1 0 0,1 0 0 0 0,0 0 1 0 0,0 0-1 0 0,3-2 0 0 0,4-3-43 0 0,2 1 0 0 0,20-11 0 0 0,-24 14 34 0 0,7-5-55 0 0,1 2-1 0 0,0-1 0 0 0,0 2 1 0 0,0 0-1 0 0,1 0 0 0 0,0 2 1 0 0,0 0-1 0 0,0 1 0 0 0,0 0 1 0 0,21 2-1 0 0,-34 0 107 0 0,-1 0-1 0 0,0 0 1 0 0,1 0-1 0 0,-1 1 1 0 0,0-1-1 0 0,1 1 0 0 0,-1 0 1 0 0,0 0-1 0 0,0 0 1 0 0,0 0-1 0 0,0 0 1 0 0,0 0-1 0 0,0 0 1 0 0,0 1-1 0 0,0-1 1 0 0,0 1-1 0 0,0-1 1 0 0,-1 1-1 0 0,1 0 1 0 0,1 2-1 0 0,-2-3 129 0 0,-1 0-257 0 0,0-1-1 0 0,1 1 1 0 0,-1-1 0 0 0,0 1 0 0 0,0-1-1 0 0,1 1 1 0 0,-1-1 0 0 0,0 1 0 0 0,0-1-1 0 0,0 1 1 0 0,0-1 0 0 0,0 1 0 0 0,1-1-1 0 0,-1 1 1 0 0,0-1 0 0 0,0 1-1 0 0,-1-1 1 0 0,1 1 0 0 0,0-1 0 0 0,0 1-1 0 0,0-1 1 0 0,0 1 0 0 0,0-1 0 0 0,0 1-1 0 0,-1-1 1 0 0,1 1 0 0 0,0-1 0 0 0,-1 2-1 0 0,7-11-1482 0 0,4-4 1429 0 0,0-1-1 0 0,1 1 1 0 0,1 1-1 0 0,0 0 1 0 0,1 1-1 0 0,0 0 0 0 0,1 1 1 0 0,0 1-1 0 0,1 0 1 0 0,-1 1-1 0 0,2 0 1 0 0,-1 1-1 0 0,1 1 1 0 0,19-5-1 0 0,-15 6 282 0 0,0-1 372 0 0,33-5 0 0 0,-48 10-407 0 0,1 0 1 0 0,-1 1-1 0 0,0 0 1 0 0,1 0-1 0 0,-1 1 1 0 0,0-1-1 0 0,0 1 0 0 0,1 0 1 0 0,-1 0-1 0 0,0 1 1 0 0,7 2-1 0 0,-11-3-95 0 0,0 0 1 0 0,0 0-1 0 0,0 0 0 0 0,0 0 0 0 0,0 0 0 0 0,0 0 1 0 0,0 0-1 0 0,0 1 0 0 0,0-1 0 0 0,-1 0 1 0 0,1 0-1 0 0,0 1 0 0 0,-1-1 0 0 0,1 0 0 0 0,-1 1 1 0 0,0-1-1 0 0,1 1 0 0 0,-1-1 0 0 0,0 0 1 0 0,0 1-1 0 0,0-1 0 0 0,0 1 0 0 0,0-1 0 0 0,0 1 1 0 0,-1 2-1 0 0,0 4 58 0 0,-1 1 0 0 0,-4 15 0 0 0,5-24-91 0 0,-8 25 84 0 0,-2-1 0 0 0,0-1 0 0 0,-24 35 0 0 0,20-35-108 0 0,2 0 1 0 0,0 1 0 0 0,-11 32 0 0 0,23-54-175 0 0,0 0 0 0 0,1 0-1 0 0,-1-1 1 0 0,1 1 0 0 0,-1 0-1 0 0,1 0 1 0 0,0 0 0 0 0,0 0 0 0 0,0 0-1 0 0,0 0 1 0 0,0 0 0 0 0,0 0-1 0 0,0 0 1 0 0,1 0 0 0 0,-1 0-1 0 0,1-1 1 0 0,1 5 0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1:57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0 6447 0 0,'0'0'586'0'0,"-1"1"-486"0"0,-24 29 570 0 0,-3 4 4038 0 0,-46 81 3696 0 0,-20 67-7165 0 0,64-122-549 0 0,-18 39-604 0 0,-60 114 116 0 0,76-158-755 0 0,-67 89 1 0 0,94-137 228 0 0,-3 3-171 0 0,-16 17 0 0 0,21-24-23 0 0,0-1 0 0 0,0 0 0 0 0,0 1 1 0 0,0-1-1 0 0,0 0 0 0 0,-5 1 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44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329 250 3679 0 0,'2'-1'284'0'0,"2"1"-218"0"0,-1 0-127 0 0,19-9 1600 0 0,2-6 7875 0 0,-16 9-9244 0 0,0-1 1 0 0,-1 0-1 0 0,1 0 0 0 0,-2-1 1 0 0,10-12-1 0 0,-13 16-81 0 0,0 0-1 0 0,1 0 0 0 0,-1 0 0 0 0,9-6 1 0 0,7-9 269 0 0,-8 6-151 0 0,14-19 193 0 0,-24 30-378 0 0,0 0 0 0 0,0 0 0 0 0,0-1 0 0 0,0 1 0 0 0,0 0 0 0 0,-1 0 0 0 0,1 0-1 0 0,-1-1 1 0 0,1 1 0 0 0,-1 0 0 0 0,0-1 0 0 0,0 1 0 0 0,0 0 0 0 0,0-3 0 0 0,-1 4-17 0 0,1-1 1 0 0,-1 1-1 0 0,1 0 0 0 0,-1 0 0 0 0,1 0 0 0 0,-1 0 0 0 0,0 0 0 0 0,1 0 0 0 0,-1 0 1 0 0,0 0-1 0 0,0 0 0 0 0,0 0 0 0 0,0 0 0 0 0,0 0 0 0 0,0 0 0 0 0,-2 0 1 0 0,-18-10-16 0 0,20 11 12 0 0,-7-3-8 0 0,-1 0-1 0 0,0 1 1 0 0,0-1-1 0 0,0 2 1 0 0,0 0-1 0 0,-1 0 1 0 0,1 0-1 0 0,0 1 0 0 0,0 0 1 0 0,-1 1-1 0 0,1 0 1 0 0,0 1-1 0 0,0 0 1 0 0,0 0-1 0 0,0 1 1 0 0,0 0-1 0 0,1 0 1 0 0,-16 9-1 0 0,3 1-22 0 0,8-5-9 0 0,-1 0 0 0 0,-17 16-1 0 0,-10 11 14 0 0,-51 60-1 0 0,81-82 23 0 0,1 0-1 0 0,0 1 0 0 0,1 1 1 0 0,0-1-1 0 0,1 1 0 0 0,1 1 1 0 0,0-1-1 0 0,-8 32 0 0 0,14-42 11 0 0,0 0-1 0 0,0 0 1 0 0,1 1-1 0 0,-1-1 0 0 0,1 1 1 0 0,0-1-1 0 0,1 0 1 0 0,-1 1-1 0 0,1-1 1 0 0,0 0-1 0 0,1 1 0 0 0,-1-1 1 0 0,1 0-1 0 0,0 0 1 0 0,0 0-1 0 0,4 6 1 0 0,-5-10 3 0 0,0 0 1 0 0,0 0 0 0 0,-1 0 0 0 0,1-1-1 0 0,0 1 1 0 0,0 0 0 0 0,0-1 0 0 0,0 1 0 0 0,0 0-1 0 0,0-1 1 0 0,0 1 0 0 0,0-1 0 0 0,0 1 0 0 0,0-1-1 0 0,2 1 1 0 0,2 0 35 0 0,2 2 49 0 0,0-1 0 0 0,1-1 0 0 0,-1 1-1 0 0,0-1 1 0 0,1 0 0 0 0,-1-1 0 0 0,0 0-1 0 0,1 0 1 0 0,-1-1 0 0 0,0 1 0 0 0,1-2-1 0 0,-1 1 1 0 0,0-1 0 0 0,8-3 0 0 0,13-5 288 0 0,0-2 0 0 0,30-17 0 0 0,-33 15-191 0 0,-1 2-85 0 0,-1-2 1 0 0,22-17 0 0 0,-35 23-74 0 0,0 0 1 0 0,-1-1 0 0 0,0 0-1 0 0,0 0 1 0 0,-1-1 0 0 0,10-14-1 0 0,-15 19-26 0 0,7-21 44 0 0,-5 7-39 0 0,-5 16-10 0 0,-1 0 4 0 0,0 3-4 0 0,1 0 0 0 0,-1-1 0 0 0,0 1 0 0 0,1-1 0 0 0,-1 1-1 0 0,0 0 1 0 0,0 0 0 0 0,1-1 0 0 0,-1 1 0 0 0,0 0 0 0 0,1 0 0 0 0,-1 0 0 0 0,0 0 0 0 0,0 0 0 0 0,0 0 0 0 0,1 0 0 0 0,-2 0 0 0 0,1 0-3 0 0,-1 0-7 0 0,-1-1 0 0 0,1 1-1 0 0,-1 0 1 0 0,1 1 0 0 0,-1-1 0 0 0,1 0-1 0 0,-1 1 1 0 0,1-1 0 0 0,0 1 0 0 0,-1 0-1 0 0,1 0 1 0 0,0 0 0 0 0,-1 0-1 0 0,-2 2 1 0 0,1 1-9 0 0,0 0 0 0 0,-1 0 1 0 0,1 0-1 0 0,1 1 0 0 0,-1 0 0 0 0,1-1 0 0 0,-5 11 0 0 0,3-1-56 0 0,4-12 39 0 0,1 1-1 0 0,0-1 0 0 0,0 1 1 0 0,1-1-1 0 0,-1 1 0 0 0,1-1 1 0 0,-1 1-1 0 0,1-1 1 0 0,0 1-1 0 0,0-1 0 0 0,0 0 1 0 0,0 0-1 0 0,0 1 1 0 0,0-1-1 0 0,1 0 0 0 0,-1 0 1 0 0,1 0-1 0 0,-1 0 0 0 0,1 0 1 0 0,0-1-1 0 0,0 1 1 0 0,0 0-1 0 0,0-1 0 0 0,3 2 1 0 0,1 1-110 0 0,0 0 0 0 0,0 0 1 0 0,1-1-1 0 0,-1 0 1 0 0,1 0-1 0 0,0-1 0 0 0,9 2 1 0 0,-2-1-453 0 0,0-2-1 0 0,0 0 1 0 0,20-1 0 0 0,-16-1-815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1:58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0 360 10591 0 0,'0'-1'32'0'0,"5"-33"598"0"0,14-52 0 0 0,-16 74 11 0 0,1 1 0 0 0,1 1-1 0 0,0-1 1 0 0,0 1 0 0 0,1-1 0 0 0,0 2-1 0 0,1-1 1 0 0,12-12 0 0 0,-6 8-385 0 0,1 2 1 0 0,0 0-1 0 0,1 0 1 0 0,0 2-1 0 0,1 0 1 0 0,0 0-1 0 0,1 2 1 0 0,-1 0-1 0 0,2 1 0 0 0,-1 1 1 0 0,1 0-1 0 0,0 1 1 0 0,0 1-1 0 0,35-3 1 0 0,-33 6-203 0 0,0 0 0 0 0,0 1 0 0 0,0 2 0 0 0,0 0 1 0 0,-1 0-1 0 0,1 2 0 0 0,-1 1 0 0 0,1 0 0 0 0,-2 2 0 0 0,1 0 1 0 0,-1 1-1 0 0,0 0 0 0 0,31 21 0 0 0,-40-23 1 0 0,-1 1 0 0 0,0 0 0 0 0,0 1 0 0 0,0 0 0 0 0,-1 0 0 0 0,0 1 0 0 0,0-1 0 0 0,-1 2 0 0 0,0-1 0 0 0,-1 1 0 0 0,0-1 0 0 0,5 17 0 0 0,-8-19-21 0 0,0 0 1 0 0,0 0-1 0 0,-1 0 0 0 0,0 0 0 0 0,0 0 0 0 0,-1 0 0 0 0,0 0 0 0 0,0 0 0 0 0,0 0 0 0 0,-1 0 0 0 0,0 0 0 0 0,-1 0 0 0 0,0 0 0 0 0,0 0 0 0 0,0 0 0 0 0,-1-1 1 0 0,0 1-1 0 0,0-1 0 0 0,-1 0 0 0 0,-5 8 0 0 0,1-5 22 0 0,0 1 1 0 0,-1-1 0 0 0,0-1-1 0 0,-1 0 1 0 0,0 0-1 0 0,0-1 1 0 0,-1 0-1 0 0,0-1 1 0 0,0 0-1 0 0,0-1 1 0 0,-21 7 0 0 0,-12 1 263 0 0,-81 14 1 0 0,119-26-320 0 0,-45 7-30 0 0,-103 3-1 0 0,140-10-417 0 0,1-2-1 0 0,-1 0 1 0 0,1 0-1 0 0,-1-2 1 0 0,-15-4-1 0 0,14 2-936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1:58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0 15199 0 0,'0'0'3550'0'0,"-2"3"-2500"0"0,-110 153 1106 0 0,42-64-1816 0 0,-39 55 72 0 0,-84 123-219 0 0,153-209-204 0 0,-53 86 91 0 0,74-114-129 0 0,2 0-1 0 0,-19 56 0 0 0,30-64-408 0 0,8-23-694 0 0,5 0-347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1:59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32 15695 0 0,'0'0'1418'0'0,"1"2"-1168"0"0,-1 0-61 0 0,0 0-1 0 0,1 1 0 0 0,0-1 1 0 0,-1 0-1 0 0,1 0 1 0 0,0 0-1 0 0,0 1 0 0 0,0-1 1 0 0,0 0-1 0 0,1 0 0 0 0,-1-1 1 0 0,1 1-1 0 0,-1 0 1 0 0,1 0-1 0 0,-1-1 0 0 0,1 1 1 0 0,0-1-1 0 0,0 1 0 0 0,0-1 1 0 0,0 0-1 0 0,0 1 1 0 0,0-1-1 0 0,0 0 0 0 0,0-1 1 0 0,0 1-1 0 0,1 0 0 0 0,3 0 1 0 0,13 2 358 0 0,1-1 1 0 0,0 0 0 0 0,-1-2-1 0 0,32-2 1 0 0,-23 0-469 0 0,-7 1-228 0 0,0-2 0 0 0,0 0 0 0 0,0-1 0 0 0,31-11 0 0 0,-51 14 103 0 0,1 1 1 0 0,-1-1-1 0 0,1 1 0 0 0,-1-1 1 0 0,1 0-1 0 0,-1 0 1 0 0,0 1-1 0 0,0-1 0 0 0,1 0 1 0 0,-1 0-1 0 0,0 0 1 0 0,0 0-1 0 0,1-2 0 0 0,-1 2 32 0 0,-1 1-1 0 0,1-1 0 0 0,-1 0 0 0 0,0 0 0 0 0,0 1 0 0 0,1-1 0 0 0,-1 0 0 0 0,0 0 1 0 0,0 1-1 0 0,0-1 0 0 0,0 0 0 0 0,0 0 0 0 0,0 0 0 0 0,0 1 0 0 0,0-1 0 0 0,0 0 0 0 0,0 0 1 0 0,0 1-1 0 0,-1-2 0 0 0,0 0 6 0 0,1 1 0 0 0,-1-1 0 0 0,0 0 0 0 0,0 1 0 0 0,0-1-1 0 0,-1 1 1 0 0,1 0 0 0 0,0-1 0 0 0,-1 1 0 0 0,1 0 0 0 0,0 0 0 0 0,-1 0 0 0 0,0 0 0 0 0,1 0 0 0 0,-1 0 0 0 0,1 0 0 0 0,-1 1 0 0 0,0-1 0 0 0,-3-1-1 0 0,-1 1-4 0 0,-1 1 0 0 0,1-1 0 0 0,-1 1 0 0 0,1 0 0 0 0,-1 0 0 0 0,1 1 0 0 0,-1 0 0 0 0,1 0 0 0 0,-11 3 0 0 0,-8 4 3 0 0,-24 12 0 0 0,38-15 9 0 0,-23 11-9 0 0,0 1-1 0 0,0 2 1 0 0,2 1-1 0 0,-31 25 0 0 0,42-28 13 0 0,1 0 0 0 0,1 1-1 0 0,1 1 1 0 0,1 1 0 0 0,1 1-1 0 0,-24 38 1 0 0,34-48 8 0 0,0 0-1 0 0,1 0 1 0 0,1 0 0 0 0,0 1-1 0 0,0 0 1 0 0,1 0 0 0 0,1 0-1 0 0,0 0 1 0 0,1 0 0 0 0,0 0-1 0 0,0 0 1 0 0,2 0 0 0 0,-1 1-1 0 0,2-1 1 0 0,4 23 0 0 0,-5-32-2 0 0,0 1 1 0 0,1 0-1 0 0,-1-1 1 0 0,1 1-1 0 0,0-1 0 0 0,0 1 1 0 0,0-1-1 0 0,0 0 1 0 0,0 1-1 0 0,1-1 0 0 0,0-1 1 0 0,-1 1-1 0 0,1 0 1 0 0,0-1-1 0 0,5 4 1 0 0,-3-3 9 0 0,0-1 0 0 0,0 0 0 0 0,0 0 0 0 0,0 0 0 0 0,0 0 0 0 0,1-1 0 0 0,-1 0 0 0 0,1 0 0 0 0,10 0 0 0 0,2-2 47 0 0,1 0 1 0 0,-1-2 0 0 0,0 0 0 0 0,0-1-1 0 0,25-8 1 0 0,289-88 1026 0 0,-299 91-1183 0 0,-31 9-674 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2:00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483 155 1375 0 0,'8'-15'128'0'0,"0"8"631"0"0,1 0 0 0 0,0 0 0 0 0,0 1 0 0 0,0 0 0 0 0,18-8 0 0 0,-21 11-821 0 0,55-26 3508 0 0,73-23-1 0 0,-110 44 1578 0 0,-27 10-3125 0 0,-13 6-796 0 0,-22 10-1020 0 0,-87 47 352 0 0,82-41-439 0 0,-64 27 0 0 0,30-24 64 0 0,-130 30 0 0 0,200-55-57 0 0,0-1 0 0 0,1 2 0 0 0,-1-1 0 0 0,-6 4 0 0 0,12-6-2 0 0,0 0 0 0 0,1 0 0 0 0,0 1 0 0 0,0-1 0 0 0,-1 0 0 0 0,1 0 0 0 0,0 0 0 0 0,0 0 0 0 0,-1 0 0 0 0,1 1 0 0 0,0-1 0 0 0,0 0 0 0 0,0 0 0 0 0,-1 0 0 0 0,1 1 0 0 0,0-1 0 0 0,0 0 0 0 0,0 0 0 0 0,0 0 0 0 0,-1 1 0 0 0,1-1 0 0 0,0 0 0 0 0,0 1 0 0 0,0-1 0 0 0,0 0 0 0 0,0 0 0 0 0,0 1 0 0 0,0-1 0 0 0,0 0 0 0 0,0 0 0 0 0,0 1 0 0 0,0-1 0 0 0,0 0 0 0 0,0 1 0 0 0,0-1 0 0 0,0 0 0 0 0,0 0 0 0 0,0 1 0 0 0,0-1 0 0 0,0 0 0 0 0,0 0 0 0 0,1 1 0 0 0,-1-1 0 0 0,0 0 0 0 0,0 0 0 0 0,0 1 0 0 0,0-1 0 0 0,1 0 0 0 0,-1 0 0 0 0,0 1 0 0 0,0-1 0 0 0,0 0 0 0 0,1 0 0 0 0,-1 0 0 0 0,0 0 0 0 0,0 0 0 0 0,1 1 0 0 0,-1-1 0 0 0,0 0 0 0 0,0 0 0 0 0,1 0 0 0 0,-1 0 0 0 0,0 0 0 0 0,1 0 0 0 0,-1 0 0 0 0,1 0 0 0 0,9 8-6 0 0,0-2 0 0 0,1 1 0 0 0,0-2 0 0 0,0 1 0 0 0,0-1 0 0 0,19 5 0 0 0,75 13-132 0 0,-94-21 133 0 0,39 4-109 0 0,90 2-1 0 0,-95-8 184 0 0,0 2 0 0 0,79 14-1 0 0,-119-15-52 0 0,0 1-1 0 0,0-1 0 0 0,-1 1 1 0 0,1 0-1 0 0,-1 0 0 0 0,1 0 1 0 0,-1 1-1 0 0,0-1 1 0 0,0 1-1 0 0,0 0 0 0 0,4 4 1 0 0,-6-5-11 0 0,-1-1 0 0 0,0 1 0 0 0,0-1-1 0 0,0 1 1 0 0,0-1 0 0 0,-1 1 0 0 0,1-1 0 0 0,0 1 0 0 0,-1 0 0 0 0,1-1 0 0 0,-1 1 0 0 0,1 0 0 0 0,-1 0 0 0 0,0-1 0 0 0,0 1 0 0 0,0 0-1 0 0,0 0 1 0 0,0 0 0 0 0,0-1 0 0 0,0 1 0 0 0,0 0 0 0 0,-1 0 0 0 0,1-1 0 0 0,-1 1 0 0 0,0 0 0 0 0,1 0 0 0 0,-1-1 0 0 0,0 1 0 0 0,0-1-1 0 0,0 1 1 0 0,0-1 0 0 0,0 1 0 0 0,-2 1 0 0 0,-1 2 31 0 0,0-1 0 0 0,0 0 0 0 0,-1-1 0 0 0,1 1 0 0 0,-1-1 0 0 0,0 1 0 0 0,-5 2 0 0 0,-40 16 215 0 0,35-16-185 0 0,-13 5 62 0 0,0-1 0 0 0,-1-2-1 0 0,-36 6 1 0 0,-91 5 277 0 0,52-7-230 0 0,28-3-98 0 0,-133 25-903 0 0,208-34 494 0 0,15-2-889 0 0,210-29-5325 0 0,-149 23 4850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2:00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9 18399 0 0,'0'0'844'0'0,"0"-1"-20"0"0,1-5-436 0 0,0 4 135 0 0,-3 3 110 0 0,-3 2-415 0 0,0 0-1 0 0,0 0 1 0 0,0 0 0 0 0,0 1-1 0 0,1 0 1 0 0,0 0-1 0 0,0 0 1 0 0,-7 8 0 0 0,-27 44 361 0 0,27-39-349 0 0,-7 11-143 0 0,2 1 0 0 0,0 0 0 0 0,2 2 0 0 0,-11 35 0 0 0,17-32-886 0 0,6-13-7017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2:01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220 159 7831 0 0,'-28'-30'8690'0'0,"29"28"-8541"0"0,0 1 1 0 0,0 0 0 0 0,0 0-1 0 0,0 0 1 0 0,0 0 0 0 0,0 0-1 0 0,1 0 1 0 0,-1 1 0 0 0,0-1 0 0 0,1 0-1 0 0,-1 1 1 0 0,1-1 0 0 0,2 0-1 0 0,-4 1-114 0 0,175-50 2893 0 0,-121 36-2396 0 0,10-3 193 0 0,126-17-1 0 0,-184 34-711 0 0,1 0-1 0 0,-1 0 0 0 0,0 0 0 0 0,1 0 0 0 0,-1 1 0 0 0,0 0 0 0 0,8 3 0 0 0,-13-4-14 0 0,0 1 1 0 0,1-1 0 0 0,-1 0 0 0 0,0 1-1 0 0,0 0 1 0 0,0-1 0 0 0,1 1-1 0 0,-1 0 1 0 0,0 0 0 0 0,0-1 0 0 0,0 1-1 0 0,0 0 1 0 0,0 0 0 0 0,-1 0 0 0 0,1 0-1 0 0,0 0 1 0 0,0 0 0 0 0,-1 1-1 0 0,1-1 1 0 0,0 0 0 0 0,-1 0 0 0 0,1 0-1 0 0,-1 1 1 0 0,0-1 0 0 0,1 0 0 0 0,-1 1-1 0 0,0-1 1 0 0,0 0 0 0 0,0 1-1 0 0,0-1 1 0 0,0 0 0 0 0,0 1 0 0 0,0-1-1 0 0,0 0 1 0 0,-1 0 0 0 0,1 1 0 0 0,0-1-1 0 0,-1 0 1 0 0,1 0 0 0 0,-2 3-1 0 0,-1 3-27 0 0,-1 1-1 0 0,-1-1 0 0 0,1 0 1 0 0,-1 0-1 0 0,0 0 0 0 0,0-1 1 0 0,-1 0-1 0 0,-9 9 0 0 0,-9 4-79 0 0,-25 16 0 0 0,26-19 62 0 0,-268 165-374 0 0,219-143 383 0 0,-90 53-48 0 0,153-86 83 0 0,-6 4-36 0 0,-23 19 0 0 0,35-26 34 0 0,0 1 0 0 0,0 0-1 0 0,0 1 1 0 0,0-1 0 0 0,0 0 0 0 0,1 1-1 0 0,-1 0 1 0 0,1-1 0 0 0,0 1 0 0 0,0 0-1 0 0,-3 9 1 0 0,5-11 29 0 0,-1 1-1 0 0,0 0 0 0 0,1-1 1 0 0,0 1-1 0 0,0 0 0 0 0,-1-1 1 0 0,2 1-1 0 0,-1 0 1 0 0,0 0-1 0 0,0-1 0 0 0,1 1 1 0 0,0 0-1 0 0,-1-1 1 0 0,1 1-1 0 0,0 0 0 0 0,0-1 1 0 0,1 1-1 0 0,-1-1 0 0 0,0 0 1 0 0,1 1-1 0 0,0-1 1 0 0,-1 0-1 0 0,1 0 0 0 0,0 0 1 0 0,0 0-1 0 0,2 2 1 0 0,-1-2 40 0 0,0 1 4 0 0,1 0 0 0 0,-1 0 0 0 0,1-1-1 0 0,0 1 1 0 0,0-1 0 0 0,0 0 0 0 0,0 0 0 0 0,0 0 0 0 0,0-1 0 0 0,0 1-1 0 0,1-1 1 0 0,-1 0 0 0 0,0-1 0 0 0,1 1 0 0 0,-1-1 0 0 0,1 1-1 0 0,6-2 1 0 0,6 0 132 0 0,0-2-1 0 0,0 0 1 0 0,21-7-1 0 0,-11 3-50 0 0,22-6-57 0 0,49-10 121 0 0,-81 20-185 0 0,-1 1 0 0 0,1 0-1 0 0,32 2 1 0 0,-40 1-41 0 0,-7 0-61 0 0,8 1-295 0 0,-3-1 49 0 0,50 7-1910 0 0,-18-7-5744 0 0,-23-3 1626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2:01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332 212 6911 0 0,'0'0'528'0'0,"-7"4"-66"0"0,4-2 125 0 0,-1 0 0 0 0,1 0 1 0 0,0 0-1 0 0,0 0 0 0 0,0 1 1 0 0,1-1-1 0 0,-1 1 0 0 0,1 0 1 0 0,-1 0-1 0 0,1 0 0 0 0,-3 6 1 0 0,4-7-445 0 0,0 0 1 0 0,0 0-1 0 0,0 0 1 0 0,1 0 0 0 0,-1 1-1 0 0,1-1 1 0 0,-1 0-1 0 0,1 0 1 0 0,0 1-1 0 0,0-1 1 0 0,0 0 0 0 0,1 4-1 0 0,0-4 2 0 0,0 1-1 0 0,1-1 0 0 0,-1 0 1 0 0,1 1-1 0 0,-1-1 0 0 0,1 0 1 0 0,0 0-1 0 0,0 0 1 0 0,0 0-1 0 0,0 0 0 0 0,3 1 1 0 0,-4-2-71 0 0,1 1 19 0 0,1 0 0 0 0,-1-1 1 0 0,1 0-1 0 0,0 1 0 0 0,0-1 0 0 0,0 0 1 0 0,0 0-1 0 0,0 0 0 0 0,0-1 0 0 0,0 1 0 0 0,0-1 1 0 0,5 1-1 0 0,4-1 330 0 0,23-3-1 0 0,-20 1-215 0 0,9-2 148 0 0,0-1-1 0 0,37-12 1 0 0,-11 2-10 0 0,-19 7-264 0 0,-2-1 1 0 0,1-1-1 0 0,-1-2 0 0 0,-1 0 1 0 0,31-20-1 0 0,-52 27-110 0 0,0 0 0 0 0,0 0 1 0 0,-1-1-1 0 0,1 0 0 0 0,-1 0 0 0 0,-1 0 0 0 0,1-1 0 0 0,-1 0 0 0 0,6-10 0 0 0,-10 15 17 0 0,0-1-1 0 0,0 1 0 0 0,0-1 0 0 0,0 1 0 0 0,0-1 0 0 0,0 1 0 0 0,0-1 0 0 0,-1 0 0 0 0,1 0 1 0 0,-1 1-1 0 0,0-1 0 0 0,0 0 0 0 0,0 0 0 0 0,0 1 0 0 0,-1-1 0 0 0,1 0 0 0 0,-1 0 0 0 0,1 1 0 0 0,-1-1 1 0 0,0 0-1 0 0,0 1 0 0 0,0-1 0 0 0,-1 1 0 0 0,1-1 0 0 0,-1 1 0 0 0,1 0 0 0 0,-1 0 0 0 0,0 0 1 0 0,1-1-1 0 0,-1 1 0 0 0,-4-3 0 0 0,-1 0-83 0 0,-1 0-1 0 0,1 1 1 0 0,-1 0 0 0 0,0 0-1 0 0,0 0 1 0 0,0 1 0 0 0,-1 0 0 0 0,1 1-1 0 0,-1 0 1 0 0,1 0 0 0 0,-11 0 0 0 0,1 0-111 0 0,0 1 1 0 0,0 1 0 0 0,-1 1-1 0 0,-24 4 1 0 0,23-1 202 0 0,-1 1 0 0 0,1 2-1 0 0,-1 0 1 0 0,-34 17 0 0 0,-73 51-35 0 0,9-6 19 0 0,99-58 26 0 0,-81 45-19 0 0,90-49 27 0 0,1 1-1 0 0,-1 0 1 0 0,1 1-1 0 0,1 0 1 0 0,-1 0 0 0 0,-12 18-1 0 0,20-24 17 0 0,0 0 0 0 0,0 0 0 0 0,0 0-1 0 0,1 0 1 0 0,-1 1 0 0 0,1-1 0 0 0,0 0 0 0 0,0 1-1 0 0,0-1 1 0 0,1 1 0 0 0,-1-1 0 0 0,1 1 0 0 0,-1-1 0 0 0,1 1-1 0 0,0-1 1 0 0,1 1 0 0 0,-1-1 0 0 0,1 1 0 0 0,-1-1-1 0 0,1 1 1 0 0,0-1 0 0 0,0 1 0 0 0,1-1 0 0 0,-1 0-1 0 0,1 0 1 0 0,-1 0 0 0 0,5 6 0 0 0,0-1 83 0 0,0-1 0 0 0,1 0 0 0 0,0 0 0 0 0,0 0 0 0 0,1-1-1 0 0,-1 0 1 0 0,1-1 0 0 0,1 0 0 0 0,9 5 0 0 0,23 9 83 0 0,0-3 0 0 0,0-1-1 0 0,2-1 1 0 0,0-3 0 0 0,0-2 0 0 0,1-1-1 0 0,0-3 1 0 0,0-1 0 0 0,0-2 0 0 0,1-2-1 0 0,-1-2 1 0 0,0-3 0 0 0,0 0 0 0 0,0-3-1 0 0,55-18 1 0 0,22-9-3720 0 0,-108 31-4304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2:02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 14279 0 0,'5'-7'9885'0'0,"-9"27"-8532"0"0,3-17-1315 0 0,0 0 1 0 0,0 0-1 0 0,1-1 1 0 0,-1 1-1 0 0,1 0 1 0 0,-1 0-1 0 0,1 0 1 0 0,0 0 0 0 0,0 0-1 0 0,0 0 1 0 0,1 0-1 0 0,0 3 1 0 0,-1-4-87 0 0,0-2 25 0 0,1 1 1 0 0,-1-1 0 0 0,0 1-1 0 0,1-1 1 0 0,-1 1-1 0 0,0-1 1 0 0,1 1-1 0 0,-1-1 1 0 0,1 1 0 0 0,-1-1-1 0 0,0 1 1 0 0,1-1-1 0 0,-1 0 1 0 0,1 1 0 0 0,-1-1-1 0 0,1 0 1 0 0,0 0-1 0 0,-1 1 1 0 0,1-1 0 0 0,-1 0-1 0 0,2 0 1 0 0,12 4-1188 0 0,-5-4 342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2:04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186 424 5983 0 0,'0'0'3506'0'0,"-1"2"-1916"0"0,-6 22-164 0 0,-1 0-1 0 0,-1-1 1 0 0,-18 32 0 0 0,-44 66 293 0 0,68-117-1605 0 0,-55 79 1094 0 0,57-81-621 0 0,11-12-94 0 0,52-63 39 0 0,-26 29-416 0 0,90-110-26 0 0,73-80-192 0 0,-157 190 41 0 0,2 2 0 0 0,74-55 1 0 0,-100 86 223 0 0,0 1 1 0 0,0 1 0 0 0,36-13-1 0 0,-25 11 233 0 0,-28 11-388 0 0,-1 0 1 0 0,1 0-1 0 0,-1 1 0 0 0,1-1 0 0 0,-1 0 0 0 0,1 1 1 0 0,0-1-1 0 0,-1 0 0 0 0,1 1 0 0 0,-1-1 0 0 0,0 0 0 0 0,1 1 1 0 0,-1-1-1 0 0,1 1 0 0 0,-1-1 0 0 0,0 1 0 0 0,1-1 1 0 0,-1 1-1 0 0,1 1 0 0 0,-1-2 7 0 0,4 6 3 0 0,-1 0 0 0 0,0 0 0 0 0,-1 0 0 0 0,1 0 0 0 0,-1 0 0 0 0,0 0 0 0 0,-1 1 0 0 0,1-1 0 0 0,-1 1 0 0 0,0 9 0 0 0,-1 9 104 0 0,-4 36 0 0 0,2-39-106 0 0,1 5 0 0 0,-8 57 56 0 0,7-73-65 0 0,0 0 0 0 0,-1-1 0 0 0,0 1 1 0 0,-1-1-1 0 0,-7 16 0 0 0,-10 11-7 0 0,0-1 0 0 0,-21 54 0 0 0,37-78 0 0 0,1 0 0 0 0,0 1 0 0 0,1-1 0 0 0,1 1 0 0 0,0-1 0 0 0,1 1 0 0 0,0 0 0 0 0,2 24 0 0 0,0-28 22 0 0,1-1 1 0 0,0 1-1 0 0,0-1 0 0 0,1 1 1 0 0,0-1-1 0 0,1 0 0 0 0,0 0 0 0 0,0 0 1 0 0,1-1-1 0 0,0 1 0 0 0,0-1 1 0 0,1 0-1 0 0,-1-1 0 0 0,2 0 0 0 0,-1 1 1 0 0,1-2-1 0 0,0 1 0 0 0,0-1 1 0 0,0 0-1 0 0,1-1 0 0 0,-1 1 0 0 0,1-2 1 0 0,0 1-1 0 0,1-1 0 0 0,-1 0 1 0 0,1-1-1 0 0,8 2 0 0 0,4-1 10 0 0,1-1 0 0 0,0-1 0 0 0,-1-1 0 0 0,1 0 0 0 0,0-2 0 0 0,39-8 0 0 0,-58 9-414 0 0,16-1 1069 0 0,-9 3-1772 0 0,-2 4-3449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2:08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8751 0 0,'0'0'1198'0'0,"2"-1"172"0"0,60-28 5270 0 0,37-6-5857 0 0,-81 31-1088 0 0,1 1 0 0 0,-1 1 0 0 0,1 1 0 0 0,0 0 0 0 0,33 4 0 0 0,-30-2-829 0 0,-2 1 51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45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34 275 4607 0 0,'0'0'9638'0'0,"-2"1"-8205"0"0,-18 13 614 0 0,19-13-571 0 0,0-1-1423 0 0,1 1 1 0 0,0-1-1 0 0,-1 0 1 0 0,1 1-1 0 0,-1-1 1 0 0,1 0-1 0 0,0 1 1 0 0,-1-1-1 0 0,1 0 1 0 0,-1 0-1 0 0,1 1 1 0 0,-1-1 0 0 0,1 0-1 0 0,-1 0 1 0 0,1 0-1 0 0,-1 0 1 0 0,1 0-1 0 0,-2 1 1166 0 0,4-9-1190 0 0,2 0-1 0 0,-1 0 1 0 0,1 0 0 0 0,1 1-1 0 0,-1-1 1 0 0,1 1-1 0 0,1 1 1 0 0,9-12 0 0 0,56-46 161 0 0,-69 62-190 0 0,28-20 16 0 0,1 1 0 0 0,1 1 0 0 0,43-20 0 0 0,-69 37-16 0 0,10-5 0 0 0,-1 1 0 0 0,1 1 0 0 0,32-9 0 0 0,-33 15 0 0 0,-14 1 5 0 0,0-1-1 0 0,0 1 1 0 0,1-1 0 0 0,-1 1-1 0 0,0 0 1 0 0,0 0-1 0 0,0 0 1 0 0,0 0 0 0 0,0-1-1 0 0,0 1 1 0 0,0 1-1 0 0,0-1 1 0 0,0 0 0 0 0,-1 0-1 0 0,1 0 1 0 0,0 0-1 0 0,-1 0 1 0 0,1 1 0 0 0,-1-1-1 0 0,1 0 1 0 0,-1 1-1 0 0,0-1 1 0 0,1 0 0 0 0,-1 1-1 0 0,0-1 1 0 0,0 0 0 0 0,0 1-1 0 0,0-1 1 0 0,0 1-1 0 0,0-1 1 0 0,-1 0 0 0 0,1 2-1 0 0,-1 2-4 0 0,0-1 0 0 0,-1 1 0 0 0,1 0 0 0 0,-1-1 0 0 0,0 0 0 0 0,0 1 0 0 0,-1-1 0 0 0,1 0 0 0 0,-1 0 0 0 0,0 0 0 0 0,0-1 0 0 0,0 1 0 0 0,0-1 0 0 0,-1 1 0 0 0,-4 3 0 0 0,-5 2 0 0 0,0 0 0 0 0,0 0 0 0 0,-19 8 0 0 0,19-12 0 0 0,2-4-16 0 0,9-1-60 0 0,5-14-77 0 0,-2 10 125 0 0,0 1-1 0 0,1 0 1 0 0,-1 0 0 0 0,1 0-1 0 0,0 0 1 0 0,0 0 0 0 0,0 0-1 0 0,0 0 1 0 0,1 0 0 0 0,3-3-1 0 0,32-23-262 0 0,-16 12 99 0 0,-10 7 47 0 0,1 0-1 0 0,1 2 0 0 0,16-10 1 0 0,-22 14 112 0 0,0 1 1 0 0,0 0-1 0 0,1 0 1 0 0,-1 0-1 0 0,1 1 1 0 0,-1 1-1 0 0,13-2 1 0 0,-3 2 0 0 0,-12 1 101 0 0,0-1 1 0 0,-1 1 0 0 0,1 0-1 0 0,0 1 1 0 0,-1-1 0 0 0,1 1 0 0 0,-1 0-1 0 0,1 1 1 0 0,-1-1 0 0 0,8 4-1 0 0,10 3 407 0 0,-18-7-356 0 0,0-1-1 0 0,1 1 0 0 0,-1-1 1 0 0,0 0-1 0 0,10-2 0 0 0,1 1 108 0 0,-14 1 734 0 0,-2 3-857 0 0,-1 2-93 0 0,0 1 1 0 0,-1-1-1 0 0,1 0 0 0 0,-1 1 1 0 0,-1-1-1 0 0,1 0 0 0 0,-1 0 0 0 0,1 0 1 0 0,-6 5-1 0 0,-36 44-27 0 0,13-19-24 0 0,26-28-158 0 0,0 0 0 0 0,0 1-1 0 0,-4 11 1 0 0,8-17-270 0 0,2 1-789 0 0,4 9-344 0 0,3 0-65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2:09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7367 0 0,'0'0'667'0'0,"2"0"-547"0"0,15-2 2072 0 0,1 0 1 0 0,0 0-1 0 0,17-6 1 0 0,18-3 280 0 0,-21 5-2087 0 0,-1 2 1 0 0,1 1 0 0 0,51 3-1 0 0,-44 4-407 0 0,3 1-739 0 0,-13-4-4759 0 0,-13-2-773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2:09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 5527 0 0,'-2'1'5598'0'0,"-14"16"-2988"0"0,1 1 1 0 0,-23 34-1 0 0,-20 46-817 0 0,35-57-1716 0 0,-53 73 0 0 0,74-112-69 0 0,-16 21-138 0 0,0-2-1 0 0,-2 0 0 0 0,-27 22 1 0 0,46-42 98 0 0,12 1 146 0 0,10-2 3 0 0,1-1 0 0 0,-1 0 0 0 0,26-7-1 0 0,-14 4-33 0 0,231-41 365 0 0,-241 41-840 0 0,-22 4 138 0 0,10-6-2656 0 0,-5 1 1452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2:09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0 6911 0 0,'-1'1'11292'0'0,"-5"4"-10602"0"0,-4 3-504 0 0,0 1 0 0 0,0 0 0 0 0,1 1 1 0 0,0 0-1 0 0,1 1 0 0 0,0 0 1 0 0,1 0-1 0 0,-7 14 0 0 0,-5 15 910 0 0,-16 48-1 0 0,5-10-536 0 0,-69 123-506 0 0,61-129-42 0 0,-3-2-16 0 0,-3 4-107 0 0,39-64-53 0 0,0 1 0 0 0,1 0 0 0 0,0 0 0 0 0,0 0 0 0 0,-1 12 1 0 0,5-21-867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2:10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8 10591 0 0,'0'0'819'0'0,"-7"-5"1213"0"0,5 4-1723 0 0,0 1 0 0 0,0 0 0 0 0,1-1 0 0 0,-1 1 0 0 0,0 0 0 0 0,0 0 0 0 0,1 0 0 0 0,-1 0 0 0 0,0 0 0 0 0,0 0 0 0 0,0 0 0 0 0,1 1 0 0 0,-1-1 0 0 0,0 1 0 0 0,1-1 0 0 0,-1 1 0 0 0,0 0 0 0 0,1 0 0 0 0,-4 1 0 0 0,-29 21 392 0 0,32-22-682 0 0,-13 11 41 0 0,1 2 0 0 0,0-1 0 0 0,1 2 0 0 0,0-1 0 0 0,1 2 0 0 0,1 0 0 0 0,0 0 0 0 0,-12 27 0 0 0,1-3-4 0 0,15-28-72 0 0,0 0 1 0 0,1 0 0 0 0,1 0 0 0 0,-7 20 0 0 0,10-25 65 0 0,1 0 1 0 0,0 0-1 0 0,0 0 1 0 0,0 0-1 0 0,1 0 0 0 0,0 0 1 0 0,0 0-1 0 0,1 0 1 0 0,3 14-1 0 0,-3-17-7 0 0,0 0 1 0 0,1 0-1 0 0,0 0 0 0 0,0 0 1 0 0,0-1-1 0 0,0 1 0 0 0,1-1 1 0 0,-1 1-1 0 0,1-1 0 0 0,0 0 1 0 0,0 0-1 0 0,0 0 0 0 0,1 0 1 0 0,-1 0-1 0 0,0-1 0 0 0,1 0 0 0 0,6 4 1 0 0,-5-4-10 0 0,0 1 1 0 0,1-1 0 0 0,-1 0-1 0 0,0-1 1 0 0,1 1 0 0 0,-1-1-1 0 0,1 0 1 0 0,0 0 0 0 0,-1-1-1 0 0,1 1 1 0 0,0-1 0 0 0,-1-1-1 0 0,1 1 1 0 0,0-1 0 0 0,-1 0-1 0 0,1 0 1 0 0,-1-1 0 0 0,1 1 0 0 0,-1-1-1 0 0,0 0 1 0 0,0-1 0 0 0,0 1-1 0 0,0-1 1 0 0,0 0 0 0 0,0-1-1 0 0,-1 1 1 0 0,1-1 0 0 0,-1 1-1 0 0,0-1 1 0 0,4-6-1 0 0,1-3-1 0 0,-1 1 0 0 0,-1-1 0 0 0,0-1 0 0 0,-1 1-1 0 0,0-1 1 0 0,-1 0 0 0 0,0 0 0 0 0,4-27 0 0 0,-6 21-76 0 0,-1 0 1 0 0,-1-1-1 0 0,-1 1 1 0 0,0-1-1 0 0,-7-38 0 0 0,6 56-16 0 0,1 0-1 0 0,-1-1 1 0 0,0 1-1 0 0,0 0 1 0 0,0 0-1 0 0,-1-1 0 0 0,1 1 1 0 0,-1 0-1 0 0,0 1 1 0 0,1-1-1 0 0,-1 0 1 0 0,-1 0-1 0 0,1 1 0 0 0,0-1 1 0 0,-1 1-1 0 0,1 0 1 0 0,-1 0-1 0 0,-5-4 0 0 0,5 5-6 0 0,0 1 0 0 0,0-1 0 0 0,0 1 0 0 0,0-1 0 0 0,0 1 0 0 0,-5 1 0 0 0,4-1-25 0 0,2 0-29 0 0,-2 3-749 0 0,10 1-2994 0 0,7-2-2317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2:10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96 5983 0 0,'10'-15'14779'0'0,"-15"16"-14816"0"0,0 2 49 0 0,0-1 1 0 0,1 1 0 0 0,0 0 0 0 0,-1 1 0 0 0,1-1 0 0 0,1 1 0 0 0,-1-1-1 0 0,-4 6 1 0 0,-25 38-30 0 0,25-35 25 0 0,-6 9-7 0 0,-15 22 4 0 0,-31 62 0 0 0,57-100 11 0 0,1 0 0 0 0,0 1 0 0 0,1-1 0 0 0,-1 0 0 0 0,1 1 0 0 0,0 0 0 0 0,0-1 0 0 0,1 1 0 0 0,0-1 0 0 0,0 12 0 0 0,1-14 12 0 0,-1 0-1 0 0,1 0 0 0 0,0 0 1 0 0,-1-1-1 0 0,1 1 0 0 0,0 0 1 0 0,1 0-1 0 0,-1-1 0 0 0,1 1 1 0 0,-1-1-1 0 0,1 1 0 0 0,0-1 1 0 0,-1 1-1 0 0,1-1 0 0 0,1 0 1 0 0,-1 0-1 0 0,0 0 0 0 0,0 0 1 0 0,1-1-1 0 0,-1 1 0 0 0,1 0 1 0 0,4 1-1 0 0,2 0 104 0 0,1 1-1 0 0,0-2 1 0 0,1 1 0 0 0,-1-2-1 0 0,0 1 1 0 0,1-1-1 0 0,-1-1 1 0 0,1 0 0 0 0,-1 0-1 0 0,1-1 1 0 0,-1 0 0 0 0,0-1-1 0 0,1 0 1 0 0,17-7-1 0 0,-10 2 43 0 0,-1 0 1 0 0,1-1-1 0 0,-1-1 0 0 0,0-1 0 0 0,-1 0 0 0 0,0-1 0 0 0,17-16 0 0 0,-26 19-93 0 0,1 0 0 0 0,-1 0 1 0 0,0-1-1 0 0,-1 0 0 0 0,0-1 0 0 0,0 1 0 0 0,-1-1 0 0 0,-1 0 0 0 0,1 0 1 0 0,-2 0-1 0 0,1-1 0 0 0,-1 1 0 0 0,-1-1 0 0 0,0 0 0 0 0,-1 0 1 0 0,0 0-1 0 0,0-14 0 0 0,-1 16-135 0 0,-1 0 1 0 0,1 1 0 0 0,-2-1-1 0 0,1 0 1 0 0,-1 1 0 0 0,0-1-1 0 0,-1 1 1 0 0,0 0-1 0 0,0 0 1 0 0,-1 0 0 0 0,0 0-1 0 0,0 0 1 0 0,-1 1 0 0 0,0 0-1 0 0,0 0 1 0 0,-1 0-1 0 0,0 1 1 0 0,0 0 0 0 0,-1 0-1 0 0,1 0 1 0 0,-1 1-1 0 0,-9-6 1 0 0,11 9-132 0 0,0 0-1 0 0,0 0 0 0 0,0 0 1 0 0,0 0-1 0 0,0 1 1 0 0,0-1-1 0 0,-1 1 1 0 0,1 1-1 0 0,0-1 1 0 0,-1 1-1 0 0,-7 0 0 0 0,12 1 38 0 0,0-1-1 0 0,0 0 0 0 0,0 1 1 0 0,0-1-1 0 0,0 1 0 0 0,0-1 0 0 0,1 1 1 0 0,-1-1-1 0 0,0 1 0 0 0,0 0 0 0 0,0-1 1 0 0,1 1-1 0 0,-1 0 0 0 0,0 0 1 0 0,1-1-1 0 0,-1 1 0 0 0,1 0 0 0 0,-1 0 1 0 0,0 1-1 0 0,-3 8-1257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2:11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0 14423 0 0,'0'0'1307'0'0,"-1"2"-1072"0"0,-2 3 171 0 0,0 0 0 0 0,0 0 0 0 0,1 1 0 0 0,0-1 0 0 0,0 1-1 0 0,-2 6 1 0 0,4-9-260 0 0,-1 0 0 0 0,1-1-1 0 0,0 1 1 0 0,0 0-1 0 0,0 0 1 0 0,0 0-1 0 0,1 0 1 0 0,-1 0-1 0 0,1 0 1 0 0,0-1-1 0 0,0 1 1 0 0,0 0 0 0 0,0 0-1 0 0,0-1 1 0 0,2 4-1 0 0,9 10 60 0 0,0 1 0 0 0,1-2 0 0 0,25 24 0 0 0,-22-23-211 0 0,0 0 1 0 0,20 30-1 0 0,-33-41 79 0 0,0 1 0 0 0,-1-1-1 0 0,0 0 1 0 0,0 1 0 0 0,0 0 0 0 0,-1 0 0 0 0,0-1 0 0 0,0 1-1 0 0,0 0 1 0 0,-1 0 0 0 0,0 0 0 0 0,0 0 0 0 0,0 0 0 0 0,-1 0 0 0 0,0 0-1 0 0,0-1 1 0 0,-3 11 0 0 0,0-2 51 0 0,-1-1 0 0 0,-1 0 0 0 0,0-1 1 0 0,0 1-1 0 0,-1-1 0 0 0,-13 16 0 0 0,12-17-75 0 0,-1-1 0 0 0,0-1-1 0 0,-1 0 1 0 0,0 0 0 0 0,-20 13 0 0 0,-59 27-349 0 0,85-47 256 0 0,0-1-722 0 0,-8 5 1492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2:12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59 3679 0 0,'-2'-8'327'0'0,"-9"-43"13790"0"0,18 78-13855 0 0,1-1-1 0 0,22 47 1 0 0,34 48 897 0 0,-48-93-851 0 0,22 39 604 0 0,78 103 0 0 0,-84-131-643 0 0,1-1 1 0 0,2-2 0 0 0,63 51 0 0 0,18-4 124 0 0,-20-15-88 0 0,-81-60-135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2:1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57 13215 0 0,'15'-25'893'0'0,"-11"19"204"0"0,-1-1 0 0 0,2 1-1 0 0,4-6 1 0 0,-296 298 1175 0 0,127-112-1835 0 0,60-60-242 0 0,66-76-145 0 0,10-11-24 0 0,-2 0 0 0 0,-31 25 0 0 0,30-30-386 0 0,26-21 190 0 0,4 1-2936 0 0,-1-1 2849 0 0,0 0 1 0 0,0 0-1 0 0,0-1 0 0 0,0 1 0 0 0,1-1 1 0 0,1 0-1 0 0,1 1-527 0 0,9 1-1071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2:13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34 154 6911 0 0,'-11'-17'623'0'0,"6"13"-514"0"0,3 3 231 0 0,0 0-1 0 0,0 0 1 0 0,0 0-1 0 0,1-1 1 0 0,-1 1 0 0 0,-5-8 6982 0 0,8 8-7206 0 0,-1 0 0 0 0,0 0 0 0 0,0 0 0 0 0,1 0 0 0 0,-1 1-1 0 0,1-1 1 0 0,-1 0 0 0 0,1 0 0 0 0,-1 0 0 0 0,1 1 0 0 0,-1-1 0 0 0,1 0 0 0 0,0 1-1 0 0,-1-1 1 0 0,1 1 0 0 0,0-1 0 0 0,0 1 0 0 0,0-1 0 0 0,16-9 436 0 0,23-8-64 0 0,1 2 0 0 0,1 2 0 0 0,0 1 0 0 0,1 3 1 0 0,56-8-1 0 0,-44 15-334 0 0,-51 3-422 0 0,1 0 1 0 0,0 0-1 0 0,0 1 1 0 0,-1 0 0 0 0,1 0-1 0 0,0 0 1 0 0,-1 1 0 0 0,1-1-1 0 0,4 4 1 0 0,0 2-4761 0 0,-4 3-1495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2:14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12439 0 0,'0'0'2414'0'0,"2"1"-1206"0"0,7 2-674 0 0,0-1 1 0 0,0 0-1 0 0,1-1 1 0 0,-1 0-1 0 0,1 0 1 0 0,-1-1-1 0 0,0 0 1 0 0,1-1-1 0 0,9-2 1 0 0,11-3-905 0 0,43-15 0 0 0,-53 15-378 0 0,7-2-1203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45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0 12095 0 0,'0'0'7015'0'0,"0"3"-6574"0"0,-9 189 1982 0 0,5-163-2406 0 0,-1 0 0 0 0,-1 0 0 0 0,-1 0 0 0 0,-2 0 1 0 0,-1-1-1 0 0,-22 44 0 0 0,16-41-14 0 0,-2 0 0 0 0,-2-1-1 0 0,-1-1 1 0 0,0-1 0 0 0,-33 31 0 0 0,42-47 26 0 0,0-1 1 0 0,-1-1-1 0 0,0 0 0 0 0,-17 9 1 0 0,24-15-112 0 0,-1-1 0 0 0,1 0 1 0 0,-1 0-1 0 0,1 0 1 0 0,-1-1-1 0 0,0 0 0 0 0,0-1 1 0 0,0 0-1 0 0,0 0 0 0 0,0 0 1 0 0,0-1-1 0 0,-9 0 1 0 0,14 0-104 0 0,0 0 1 0 0,1-1-1 0 0,-1 1 1 0 0,0 0-1 0 0,0-1 1 0 0,1 1 0 0 0,-1-1-1 0 0,0 0 1 0 0,1 0-1 0 0,-1 0 1 0 0,1 0-1 0 0,-1 0 1 0 0,1 0 0 0 0,0 0-1 0 0,-1 0 1 0 0,1 0-1 0 0,-2-3 1 0 0,1 1-382 0 0,1 1 1 0 0,-1-1-1 0 0,1 0 1 0 0,0 0-1 0 0,0 0 1 0 0,0 0-1 0 0,0 0 1 0 0,1 0-1 0 0,-1-5 1 0 0,0-8-1458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2:20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419 121 8607 0 0,'0'0'396'0'0,"-8"5"128"0"0,2-2 73 0 0,0-1 0 0 0,0 1 0 0 0,0-2 0 0 0,-8 3 0 0 0,7-3 511 0 0,1 1 0 0 0,-1 0 0 0 0,-8 4 2691 0 0,23-14-3323 0 0,4-4-317 0 0,0 1 0 0 0,1 1 0 0 0,0-1-1 0 0,0 2 1 0 0,1 0 0 0 0,0 1 0 0 0,16-7 0 0 0,-1 2 81 0 0,1 2 1 0 0,53-13-1 0 0,-73 21-170 0 0,1 1 0 0 0,0 1 0 0 0,0 0-1 0 0,0 0 1 0 0,0 1 0 0 0,0 0 0 0 0,-1 1 0 0 0,1 0 0 0 0,0 1-1 0 0,18 5 1 0 0,-26-6-66 0 0,-1 0-1 0 0,0 1 1 0 0,0-1 0 0 0,1 0-1 0 0,-1 1 1 0 0,0 0 0 0 0,0-1-1 0 0,0 1 1 0 0,-1 0 0 0 0,1 0-1 0 0,0 0 1 0 0,-1 0 0 0 0,1 0-1 0 0,-1 1 1 0 0,0-1-1 0 0,0 0 1 0 0,0 1 0 0 0,0-1-1 0 0,0 1 1 0 0,0-1 0 0 0,-1 1-1 0 0,1 3 1 0 0,0-3 2 0 0,-1 0-1 0 0,0 0 1 0 0,0 1 0 0 0,0-1 0 0 0,0 0-1 0 0,-1 1 1 0 0,1-1 0 0 0,-1 0 0 0 0,0 0-1 0 0,0 1 1 0 0,0-1 0 0 0,0 0 0 0 0,-1 0-1 0 0,1 0 1 0 0,-1 0 0 0 0,-3 4-1 0 0,-2 1 2 0 0,-1 0 0 0 0,1-1 0 0 0,-1 0 0 0 0,-1-1-1 0 0,1 0 1 0 0,-1 0 0 0 0,-14 6 0 0 0,-71 26 60 0 0,35-17-50 0 0,3 5-23 0 0,-83 51 0 0 0,77-32-51 0 0,18-12 1 0 0,40-31 47 0 0,-9 9-62 0 0,12-9-17 0 0,3-3-143 0 0,40-17 151 0 0,0 3-1 0 0,89-21 1 0 0,-119 34 84 0 0,-1 1 0 0 0,1 0 1 0 0,0 0-1 0 0,0 2 0 0 0,0-1 1 0 0,-1 2-1 0 0,22 4 0 0 0,-26-4 13 0 0,1 0-1 0 0,-1 0 1 0 0,0 1-1 0 0,0 1 1 0 0,0-1-1 0 0,0 1 1 0 0,-1 0-1 0 0,1 0 1 0 0,-1 1-1 0 0,0 0 1 0 0,-1 0-1 0 0,1 1 1 0 0,4 6-1 0 0,-8-10 16 0 0,0 0-1 0 0,-1 0 0 0 0,0 0 1 0 0,1 0-1 0 0,-1 1 0 0 0,0-1 1 0 0,0 1-1 0 0,0-1 0 0 0,-1 1 1 0 0,1-1-1 0 0,0 1 1 0 0,-1-1-1 0 0,0 1 0 0 0,0-1 1 0 0,1 1-1 0 0,-2 4 0 0 0,0-3-3 0 0,1 0 1 0 0,-2-1-1 0 0,1 1 0 0 0,0 0 0 0 0,-1 0 0 0 0,1-1 0 0 0,-1 1 0 0 0,0-1 0 0 0,0 0 1 0 0,-3 4-1 0 0,-4 3 16 0 0,0-1 0 0 0,-1 0 0 0 0,0 0 1 0 0,0-1-1 0 0,-18 11 0 0 0,-15 6 8 0 0,-1-2 0 0 0,-2-2 0 0 0,-68 22 0 0 0,70-28-48 0 0,-77 24 32 0 0,96-32-28 0 0,-1-2 0 0 0,-44 5 0 0 0,67-10-8 0 0,1 0 0 0 0,0 0 0 0 0,-1 0 0 0 0,1 0 0 0 0,0-1 0 0 0,-1 1 0 0 0,-2-2 0 0 0,4 2-6 0 0,1 0 0 0 0,0 0-1 0 0,-1 0 1 0 0,1 0 0 0 0,0 0 0 0 0,0 0-1 0 0,-1 0 1 0 0,1 0 0 0 0,0 0 0 0 0,-1 0 0 0 0,1-1-1 0 0,0 1 1 0 0,0 0 0 0 0,-1 0 0 0 0,1 0-1 0 0,0 0 1 0 0,0-1 0 0 0,-1 1 0 0 0,1 0-1 0 0,0 0 1 0 0,0 0 0 0 0,0-1 0 0 0,-1 1-1 0 0,1 0 1 0 0,0 0 0 0 0,0-1 0 0 0,0 1-1 0 0,0 0 1 0 0,-1-1 0 0 0,1 1 0 0 0,0 0 0 0 0,0 0-1 0 0,0-1 1 0 0,0 1 0 0 0,0 0 0 0 0,0-1-1 0 0,0 1 1 0 0,0 0 0 0 0,0-1 0 0 0,0 1-1 0 0,0 0 1 0 0,0 0 0 0 0,0-1 0 0 0,0 1-1 0 0,0 0 1 0 0,1-1 0 0 0,-1 1 0 0 0,0 0-1 0 0,0 0 1 0 0,0-1 0 0 0,0 1 0 0 0,1 0 0 0 0,-1 0-1 0 0,0-1 1 0 0,0 1 0 0 0,0 0 0 0 0,1 0-1 0 0,-1 0 1 0 0,0-1 0 0 0,1 1 0 0 0,12-9-443 0 0,-13 9 443 0 0,27-11-2332 0 0,-12 6 967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2:21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14 8751 0 0,'0'0'794'0'0,"-1"-1"-652"0"0,-2-1 378 0 0,-1 0-1 0 0,1 1 0 0 0,-1-1 0 0 0,0 1 1 0 0,0 0-1 0 0,1 0 0 0 0,-1 0 1 0 0,0 0-1 0 0,0 1 0 0 0,0 0 0 0 0,0-1 1 0 0,0 1-1 0 0,0 1 0 0 0,0-1 1 0 0,-7 2-1 0 0,-8 2 533 0 0,-34 12 1 0 0,47-14-1140 0 0,-14 5 111 0 0,0 1 0 0 0,0 1 0 0 0,1 1 0 0 0,1 1 0 0 0,0 0 1 0 0,0 1-1 0 0,1 1 0 0 0,1 1 0 0 0,0 1 0 0 0,-25 29 0 0 0,23-22 26 0 0,2 0-1 0 0,0 2 1 0 0,-16 31-1 0 0,25-40 3 0 0,1-1-1 0 0,0 1 0 0 0,1 0 0 0 0,1 0 0 0 0,0 0 1 0 0,1 1-1 0 0,-1 21 0 0 0,3-33-1 0 0,1 0 0 0 0,0 0 0 0 0,1 0 0 0 0,-1 0 0 0 0,1-1-1 0 0,-1 1 1 0 0,1 0 0 0 0,0-1 0 0 0,0 1 0 0 0,1 0 0 0 0,-1-1 0 0 0,1 1 0 0 0,0-1 0 0 0,0 0-1 0 0,0 1 1 0 0,0-1 0 0 0,1 0 0 0 0,-1 0 0 0 0,1-1 0 0 0,0 1 0 0 0,-1 0 0 0 0,1-1-1 0 0,1 0 1 0 0,-1 0 0 0 0,0 0 0 0 0,0 0 0 0 0,1 0 0 0 0,-1-1 0 0 0,1 1 0 0 0,-1-1 0 0 0,1 0-1 0 0,0 0 1 0 0,7 1 0 0 0,1-2 33 0 0,1 0 0 0 0,-1 0 1 0 0,1-2-1 0 0,0 1 0 0 0,-1-2 0 0 0,0 1 0 0 0,1-2 0 0 0,-1 0 0 0 0,-1 0 1 0 0,15-7-1 0 0,3-4 49 0 0,0-2 1 0 0,45-33-1 0 0,-62 41-95 0 0,-1-1 1 0 0,0 0-1 0 0,0-1 0 0 0,-1 0 0 0 0,0-1 0 0 0,-1 0 0 0 0,10-18 1 0 0,-15 25-31 0 0,-1-1 0 0 0,0 0 0 0 0,-1 0 0 0 0,1 0 0 0 0,-1-1 0 0 0,0 1 1 0 0,-1 0-1 0 0,1-1 0 0 0,-1 1 0 0 0,-1-1 0 0 0,1 0 0 0 0,-1 1 0 0 0,0-1 0 0 0,-1 1 1 0 0,0-1-1 0 0,0 1 0 0 0,0-1 0 0 0,0 1 0 0 0,-4-8 0 0 0,3 10-28 0 0,0 1 0 0 0,0-1 0 0 0,-1 0 0 0 0,0 1 0 0 0,1 0 0 0 0,-1-1 0 0 0,0 1 0 0 0,-1 0 0 0 0,1 1 0 0 0,-1-1 0 0 0,1 0 0 0 0,-1 1 0 0 0,0 0 0 0 0,0 0 0 0 0,0 0 0 0 0,0 0 0 0 0,0 1 0 0 0,0 0 0 0 0,0 0 0 0 0,0 0 0 0 0,-5-1 0 0 0,-11 0-210 0 0,-1 0 0 0 0,1 1 1 0 0,-24 2-1 0 0,39-1 192 0 0,-9 1-184 0 0,-26 6 1 0 0,27-4-214 0 0,0-1 0 0 0,-21 1 0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2:26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0 3223 0 0,'-17'10'15875'0'0,"29"8"-12189"0"0,13 12-4935 0 0,5 4 1270 0 0,2-1 1 0 0,60 47-1 0 0,-72-64-21 0 0,-20-15 0 0 0,1-1 0 0 0,0 1 0 0 0,0-1 0 0 0,-1 1 0 0 0,1 0 0 0 0,0-1 0 0 0,-1 1 0 0 0,1 0 0 0 0,-1 0 0 0 0,1 0 0 0 0,-1-1 0 0 0,1 1 0 0 0,-1 0 0 0 0,0 0 0 0 0,1 0 0 0 0,-1 0 0 0 0,0 0 0 0 0,0 0 0 0 0,0 0 0 0 0,0 0 0 0 0,1 0 0 0 0,-1 0 0 0 0,0-1 0 0 0,-1 1 0 0 0,1 0 0 0 0,0 0 0 0 0,0 0 0 0 0,0 0 0 0 0,-1 0 0 0 0,1 0 0 0 0,0 0 0 0 0,-1 0 0 0 0,1 0 0 0 0,0-1 0 0 0,-1 1 0 0 0,1 0 0 0 0,-1 0 0 0 0,0 0 0 0 0,0 0 0 0 0,-1 1 0 0 0,-6 8 2 0 0,-2 0 0 0 0,0 0 0 0 0,0-1-1 0 0,0-1 1 0 0,-21 13 0 0 0,-18 9-4 0 0,-1-3 0 0 0,-104 40 1 0 0,181-73-1905 0 0,-4-5-2940 0 0,8-4-1544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2:27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177 405 3223 0 0,'-1'2'2460'0'0,"-11"27"4654"0"0,0-9-5170 0 0,-17 26 72 0 0,-21 29 186 0 0,42-64-1966 0 0,0-1-1 0 0,-1 0 1 0 0,1-1-1 0 0,-20 15 1 0 0,22-19-211 0 0,2 2 32 0 0,3-6 123 0 0,1-12 140 0 0,1 6-271 0 0,1-1 1 0 0,-1 1-1 0 0,1 0 0 0 0,0 1 1 0 0,0-1-1 0 0,0 0 0 0 0,0 0 1 0 0,6-7-1 0 0,4-3 48 0 0,15-16-1 0 0,-9 10-18 0 0,20-21 5 0 0,74-63 1 0 0,56-24 42 0 0,-100 82-126 0 0,2 2 0 0 0,2 4 0 0 0,85-35 0 0 0,-140 69-2 0 0,-1 0-11 0 0,0 0 0 0 0,1 1 1 0 0,25-5-1 0 0,-42 11 13 0 0,0 0-1 0 0,0 0 1 0 0,0 0 0 0 0,0 0 0 0 0,0 0 0 0 0,0 0 0 0 0,0-1-1 0 0,0 1 1 0 0,0 0 0 0 0,1 0 0 0 0,-1 0 0 0 0,0 0 0 0 0,0 0-1 0 0,0 0 1 0 0,0 0 0 0 0,0 0 0 0 0,0 0 0 0 0,0 0-1 0 0,0 0 1 0 0,0 0 0 0 0,1 0 0 0 0,-1 0 0 0 0,0 0 0 0 0,0 0-1 0 0,0 0 1 0 0,0 0 0 0 0,0 0 0 0 0,0 1 0 0 0,0-1 0 0 0,0 0-1 0 0,0 0 1 0 0,0 0 0 0 0,0 0 0 0 0,1 0 0 0 0,-1 0-1 0 0,0 0 1 0 0,0 0 0 0 0,0 0 0 0 0,0 0 0 0 0,0 0 0 0 0,0 0-1 0 0,0 0 1 0 0,0 0 0 0 0,0 1 0 0 0,0-1 0 0 0,0 0-1 0 0,0 0 1 0 0,0 0 0 0 0,0 0 0 0 0,0 0 0 0 0,0 0 0 0 0,0 0-1 0 0,0 0 1 0 0,0 1 0 0 0,-4 4-2 0 0,-8 6 19 0 0,-6 5 10 0 0,-1 0 1 0 0,2 2-1 0 0,0 0 1 0 0,2 1-1 0 0,-14 21 0 0 0,9-9 20 0 0,2 1-1 0 0,-24 58 1 0 0,12-22-47 0 0,15-36 0 0 0,1 2 0 0 0,-18 67 0 0 0,29-87 0 0 0,1 0 0 0 0,1 0 0 0 0,1 0 0 0 0,0 0 0 0 0,0 0 0 0 0,4 17 0 0 0,-4-29 9 0 0,1 1 0 0 0,0 0 1 0 0,0 0-1 0 0,0-1 0 0 0,0 1 0 0 0,0 0 0 0 0,0-1 0 0 0,1 0 0 0 0,-1 1 1 0 0,1-1-1 0 0,-1 0 0 0 0,1 1 0 0 0,0-1 0 0 0,0 0 0 0 0,0 0 0 0 0,0-1 1 0 0,0 1-1 0 0,1 0 0 0 0,-1-1 0 0 0,3 2 0 0 0,0-1 17 0 0,0 0-1 0 0,0-1 1 0 0,0 1 0 0 0,0-1-1 0 0,0 0 1 0 0,1-1-1 0 0,-1 1 1 0 0,0-1 0 0 0,11-1-1 0 0,-1-1-122 0 0,1-1 0 0 0,-1 0-1 0 0,0-1 1 0 0,19-8 0 0 0,-27 7-1788 0 0,-6 3 1498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2:29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1 334 5063 0 0,'0'-1'3963'0'0,"15"-17"-723"0"0,33-30 0 0 0,-29 31-2674 0 0,24-30 0 0 0,-21 19-40 0 0,44-44 1 0 0,-54 61-455 0 0,0 1 1 0 0,0 1 0 0 0,1 0-1 0 0,0 0 1 0 0,1 2 0 0 0,22-10-1 0 0,41-13 426 0 0,-75 29-150 0 0,-2 3-292 0 0,2 1-55 0 0,-1-1 0 0 0,1 1 0 0 0,-1 0 0 0 0,0 0 0 0 0,0 0 0 0 0,0 0 0 0 0,0 0 0 0 0,-1 0 0 0 0,1 3 0 0 0,0 3-1 0 0,0-6 0 0 0,-1 0 0 0 0,0 0 0 0 0,1 0 0 0 0,-1 0 0 0 0,0 0 0 0 0,0 0 0 0 0,-1-1 0 0 0,1 1 0 0 0,-1 0 0 0 0,1 0 0 0 0,-1 0 0 0 0,0 0 0 0 0,-2 4 0 0 0,-2 8 0 0 0,3-5 6 0 0,-2 9-13 0 0,-2 23 0 0 0,6-37 16 0 0,-1 0 0 0 0,1 0 0 0 0,0 0 0 0 0,1 0-1 0 0,0 0 1 0 0,-1 0 0 0 0,1-1 0 0 0,1 1-1 0 0,3 9 1 0 0,-4-11 61 0 0,1-1-1 0 0,-1 1 1 0 0,1-1-1 0 0,0 0 1 0 0,0 0-1 0 0,0 1 1 0 0,0-1 0 0 0,0 0-1 0 0,1-1 1 0 0,-1 1-1 0 0,1 0 1 0 0,-1-1-1 0 0,4 2 1 0 0,4 1 301 0 0,-1 0 0 0 0,15 3-1 0 0,-8-3 16 0 0,-10-3-254 0 0,0 0 1 0 0,0 0-1 0 0,1 0 0 0 0,-1-1 0 0 0,0 1 0 0 0,1-2 0 0 0,-1 1 1 0 0,0-1-1 0 0,12-2 0 0 0,3-3 83 0 0,31-13 0 0 0,-11 4-122 0 0,-35 13-94 0 0,-1 1 6 0 0,0-1-1 0 0,0 0 1 0 0,0 0-1 0 0,0 0 1 0 0,0-1 0 0 0,0 1-1 0 0,0-1 1 0 0,-1 0-1 0 0,1-1 1 0 0,-1 1-1 0 0,0-1 1 0 0,0 0 0 0 0,6-8-1 0 0,27-45-1067 0 0,-35 54 940 0 0,0 1 0 0 0,0 0-1 0 0,0 0 1 0 0,0 0-1 0 0,0 0 1 0 0,1 0-1 0 0,-1 1 1 0 0,4-3-1 0 0,-1 1-118 0 0,-3 2-34 0 0,0-1 0 0 0,1 1 0 0 0,0 0-1 0 0,-1-1 1 0 0,1 1 0 0 0,-1 1 0 0 0,1-1 0 0 0,0 0-1 0 0,0 1 1 0 0,0-1 0 0 0,-1 1 0 0 0,1 0 0 0 0,4 0 0 0 0,-6 1-1008 0 0,5 7-242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2:30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9383 0 0,'0'0'6539'0'0,"2"-1"-5751"0"0,95-20 2931 0 0,-64 13-3287 0 0,0 1-1 0 0,1 1 1 0 0,49-2-1 0 0,-42 8-750 0 0,-39 0-423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2:30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17 11311 0 0,'0'0'522'0'0,"-2"1"-13"0"0,-13 11-308 0 0,15-12-88 0 0,-1 0 0 0 0,1 1 0 0 0,-1-1-1 0 0,0 1 1 0 0,1-1 0 0 0,-1 1-1 0 0,1-1 1 0 0,-1 1 0 0 0,1-1 0 0 0,-1 1-1 0 0,1-1 1 0 0,-1 1 0 0 0,1-1 0 0 0,0 1-1 0 0,-1 0 1 0 0,1-1 0 0 0,0 1 0 0 0,-1 1-1 0 0,2-2 34 0 0,-1 0-1 0 0,0 1 0 0 0,0-1 1 0 0,0 0-1 0 0,1 1 1 0 0,-1-1-1 0 0,0 0 0 0 0,0 0 1 0 0,1 1-1 0 0,-1-1 1 0 0,0 0-1 0 0,0 0 0 0 0,1 0 1 0 0,-1 0-1 0 0,0 1 0 0 0,1-1 1 0 0,-1 0-1 0 0,0 0 1 0 0,1 0-1 0 0,-1 0 0 0 0,0 0 1 0 0,1 0-1 0 0,-1 0 0 0 0,1 0 1 0 0,-1 0-1 0 0,34-1 3544 0 0,-31 0-4397 0 0,121-19 2786 0 0,-18 2-1232 0 0,-95 16-1094 0 0,-1 0 1 0 0,1 2-1 0 0,-1-1 1 0 0,1 1-1 0 0,0 1 0 0 0,-1 0 1 0 0,1 0-1 0 0,15 5 1 0 0,-6-1-3764 0 0,-9-4-2769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2:32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165 269 3679 0 0,'0'0'284'0'0,"-5"7"-176"0"0,1-3-502 0 0,3-3 689 0 0,0 0 0 0 0,0 0 1 0 0,0 0-1 0 0,1-1 1 0 0,-1 1-1 0 0,0 0 1 0 0,1 1-1 0 0,-1-1 1 0 0,0 0-1 0 0,1 0 0 0 0,-1 0 1 0 0,1 0-1 0 0,0 0 1 0 0,-1 0-1 0 0,1 1 1 0 0,0-1-1 0 0,0 0 1 0 0,0 1-1 0 0,-1 4 281 0 0,1 0 1 0 0,-1 0-1 0 0,0-1 0 0 0,0 1 0 0 0,-1-1 1 0 0,0 1-1 0 0,0-1 0 0 0,-4 8 0 0 0,-4 5 478 0 0,-12 18 0 0 0,-7 11-95 0 0,27-45-895 0 0,-1 3 6 0 0,-21 18 116 0 0,9-8-163 0 0,-9 12 29 0 0,23-26 857 0 0,3-4-695 0 0,26-36 292 0 0,2 0 1 0 0,52-50 0 0 0,-39 43-419 0 0,-1 0-19 0 0,0-1-395 0 0,3 1 0 0 0,52-42 1 0 0,-80 76 127 0 0,0 0 1 0 0,1 1 0 0 0,0 1 0 0 0,0 1 0 0 0,1 1 0 0 0,0 0-1 0 0,22-5 1 0 0,-31 11 303 0 0,0 0-1 0 0,0 1 1 0 0,0 0-1 0 0,1 1 1 0 0,-1 0-1 0 0,0 0 1 0 0,0 1-1 0 0,11 2 1 0 0,-17-2 6 0 0,0 0 0 0 0,0 1 0 0 0,0-1 1 0 0,-1 1-1 0 0,1-1 0 0 0,0 1 1 0 0,-1 1-1 0 0,1-1 0 0 0,5 5 0 0 0,-7-5-40 0 0,0 0-1 0 0,0 0 0 0 0,0 1 1 0 0,-1-1-1 0 0,1 0 0 0 0,-1 1 1 0 0,1-1-1 0 0,-1 1 0 0 0,0-1 1 0 0,0 1-1 0 0,0 0 0 0 0,-1-1 1 0 0,1 1-1 0 0,-1 0 0 0 0,1 5 1 0 0,-1 6 79 0 0,0 0 0 0 0,-1 1 0 0 0,-1-1 0 0 0,-1 0 1 0 0,-6 24-1 0 0,2-18-74 0 0,0 0 0 0 0,-2 0 0 0 0,-12 22 0 0 0,-55 68 49 0 0,50-75-98 0 0,-31 53 0 0 0,46-62 14 0 0,11-25-44 0 0,0-1-1 0 0,0 0 1 0 0,0 1-1 0 0,0-1 1 0 0,0 1-1 0 0,0-1 1 0 0,0 0-1 0 0,0 1 1 0 0,0-1-1 0 0,0 1 0 0 0,1-1 1 0 0,-1 0-1 0 0,0 1 1 0 0,0-1-1 0 0,0 0 1 0 0,1 1-1 0 0,-1-1 1 0 0,0 0-1 0 0,0 0 1 0 0,1 1-1 0 0,-1-1 0 0 0,0 0 1 0 0,0 1-1 0 0,1-1 1 0 0,-1 0-1 0 0,0 0 1 0 0,1 0-1 0 0,0 1 1 0 0,9 2-195 0 0,-3-2-311 0 0,0-1 0 0 0,-1 0 0 0 0,1-1 0 0 0,-1 1 0 0 0,11-4 0 0 0,-13 3-173 0 0,21-4-6237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2:33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96 8287 0 0,'-11'6'10169'0'0,"10"-5"-9588"0"0,1 0-480 0 0,0-1-1 0 0,0 0 0 0 0,0 0 0 0 0,1 1 1 0 0,-1-1-1 0 0,0 0 0 0 0,0 0 0 0 0,0 0 1 0 0,1 1-1 0 0,-1-1 0 0 0,0 0 1 0 0,0 0-1 0 0,1 0 0 0 0,-1 0 0 0 0,0 0 1 0 0,1 0-1 0 0,-1 1 0 0 0,0-1 0 0 0,1 0 1 0 0,-1 0-1 0 0,0 0 0 0 0,0 0 0 0 0,1 0 1 0 0,-1 0-1 0 0,29 1-896 0 0,-26-1 1563 0 0,37-2-18 0 0,76-15 0 0 0,-58 8-420 0 0,105-11 134 0 0,77-14 171 0 0,-236 33-634 0 0,20-3-109 0 0,45-16-1 0 0,-68 20-120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2:33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 5527 0 0,'0'0'498'0'0,"9"-2"-396"0"0,-6 2 319 0 0,0 0 0 0 0,0 0 0 0 0,-1 0 0 0 0,1 0-1 0 0,0 0 1 0 0,0 1 0 0 0,0-1 0 0 0,0 1 0 0 0,-1 0-1 0 0,1-1 1 0 0,0 2 0 0 0,-1-1 0 0 0,1 0 0 0 0,-1 0 0 0 0,1 1-1 0 0,-1-1 1 0 0,0 1 0 0 0,1 0 0 0 0,-1 0 0 0 0,0 0-1 0 0,0 0 1 0 0,0 0 0 0 0,-1 0 0 0 0,4 5 0 0 0,-2-2 271 0 0,0 0 0 0 0,0 0 0 0 0,0 0 0 0 0,-1 0 1 0 0,0 1-1 0 0,2 7 0 0 0,-2-9-670 0 0,-2 0 1 0 0,1 0-1 0 0,0 1 0 0 0,-1 6 1 0 0,-2 3 247 0 0,0-1 0 0 0,-2 1 1 0 0,1-1-1 0 0,-2 0 1 0 0,-7 18-1 0 0,1-5-66 0 0,-10 34-33 0 0,2 1-1 0 0,3 1 1 0 0,-14 109 0 0 0,25-92-550 0 0,18-83-1937 0 0,1-1-5424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4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1 546 5063 0 0,'1'-1'3'0'0,"52"-78"1122"0"0,-46 67-77 0 0,-1-1 0 0 0,0 0-1 0 0,-1 0 1 0 0,7-24 0 0 0,0-41 632 0 0,-10 60-1429 0 0,0 1 1 0 0,1 0 0 0 0,1-1-1 0 0,0 1 1 0 0,1 1 0 0 0,10-21-1 0 0,-11 30-132 0 0,0-1 0 0 0,1 1 0 0 0,0 0 0 0 0,1 1 0 0 0,0-1 0 0 0,0 1 0 0 0,0 0 0 0 0,10-7 0 0 0,-5 6 14 0 0,1-1 0 0 0,0 2-1 0 0,0 0 1 0 0,22-8 0 0 0,5 3 528 0 0,0 1 1 0 0,64-6-1 0 0,-75 12-44 0 0,7-1 195 0 0,1 1 0 0 0,0 3-1 0 0,45 2 1 0 0,-78 0-709 0 0,1-1 0 0 0,-1 1 1 0 0,1 0-1 0 0,-1 0 0 0 0,1 1 0 0 0,4 1 0 0 0,-6-2 20 0 0,-2 2-40 0 0,0 1-70 0 0,0 0 0 0 0,0-1-1 0 0,-1 1 1 0 0,1 0 0 0 0,-1-1 0 0 0,0 1 0 0 0,0 0 0 0 0,0-1 0 0 0,0 1 0 0 0,-1-1 0 0 0,1 0 0 0 0,-1 1-1 0 0,0-1 1 0 0,0 0 0 0 0,0 0 0 0 0,-1 0 0 0 0,1 0 0 0 0,-1-1 0 0 0,-4 5 0 0 0,-7 4 23 0 0,0 0 0 0 0,-29 17 1 0 0,26-17-19 0 0,-178 100 158 0 0,194-111-176 0 0,-182 114-352 0 0,181-113 192 0 0,7-15-2144 0 0,0 1 1593 0 0,1 0-1 0 0,0 0 1 0 0,1 1-1 0 0,9-12 1 0 0,-4 7-1092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2:36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0 11311 0 0,'0'0'1031'0'0,"-9"8"-40"0"0,6-7-667 0 0,-1 1 1 0 0,1-1 0 0 0,0 1-1 0 0,-1 0 1 0 0,1 0 0 0 0,0 0-1 0 0,0 0 1 0 0,0 1 0 0 0,0-1-1 0 0,1 1 1 0 0,-4 3 0 0 0,-3 4 256 0 0,7-7-469 0 0,-1 0 0 0 0,1 0 0 0 0,0 0-1 0 0,0 0 1 0 0,0 0 0 0 0,0 1 0 0 0,0-1-1 0 0,1 1 1 0 0,0-1 0 0 0,0 1-1 0 0,-2 6 1 0 0,-8 26-101 0 0,4-21-3 0 0,0-2 1 0 0,-1 1-1 0 0,-1-1 1 0 0,0 0 0 0 0,-13 13-1 0 0,-6 9-6 0 0,-101 136 609 0 0,128-170 274 0 0,2-1-745 0 0,13-3-25 0 0,-1-1 0 0 0,22-9 0 0 0,1-1 0 0 0,17-5-116 0 0,-27 9-9 0 0,-1 1 0 0 0,1 1 0 0 0,1 2 0 0 0,-1 0 0 0 0,1 2 0 0 0,53-2 1 0 0,-69 8-39 0 0,-5-1-1584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2:36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40 5527 0 0,'1'-2'250'0'0,"0"-3"615"0"0,1-7-1700 0 0,-2 4 3787 0 0,0-5 3511 0 0,9 59-5038 0 0,-7-7-1095 0 0,-2 1-1 0 0,-2-1 0 0 0,-1 0 1 0 0,-2 0-1 0 0,-11 41 0 0 0,7-44-169 0 0,-2-1-1 0 0,-26 57 1 0 0,-42 63 605 0 0,-19 45 205 0 0,89-177-928 0 0,1 1 1 0 0,0-1 0 0 0,2 1 0 0 0,-5 38 0 0 0,11-54-108 0 0,0-6-110 0 0,2-3-961 0 0,9 0 468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2:37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13247 0 0,'1'-1'604'0'0,"5"-4"-353"0"0,1-1-1 0 0,-1 1 1 0 0,1 1-1 0 0,0 0 1 0 0,1 0 0 0 0,-1 0-1 0 0,12-4 1 0 0,60-16 2796 0 0,-46 16-2319 0 0,-7 0-438 0 0,1 2-1 0 0,1 1 0 0 0,-1 1 1 0 0,1 2-1 0 0,31 0 0 0 0,-51 3-999 0 0,1 0-1 0 0,-1 1 0 0 0,0 0 1 0 0,11 4-1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2:37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13039 0 0,'0'0'2303'0'0,"2"-1"-1320"0"0,113-28 2757 0 0,166-16-1670 0 0,-281 45-2094 0 0,62-5-307 0 0,-38 4-6146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2:38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1 12095 0 0,'0'0'2424'0'0,"0"2"-1998"0"0,0 5-253 0 0,0 0-1 0 0,-1-1 1 0 0,1 1 0 0 0,-2 0 0 0 0,1-1 0 0 0,-1 1 0 0 0,1-1 0 0 0,-2 0 0 0 0,1 1 0 0 0,-1-1 0 0 0,0 0 0 0 0,-5 8 0 0 0,-6 6 102 0 0,0 0 0 0 0,-19 20 0 0 0,-113 120 765 0 0,102-112-667 0 0,17-23 1307 0 0,29-24-1666 0 0,-1 0 0 0 0,1 0-1 0 0,0 0 1 0 0,0-1 0 0 0,-1 1-1 0 0,1-1 1 0 0,0 1 0 0 0,0-1-1 0 0,-1 1 1 0 0,1-1 0 0 0,3 0-1 0 0,12-1 35 0 0,-1-1 1 0 0,1-1-1 0 0,23-7 0 0 0,8 0 67 0 0,82-20 244 0 0,36-5-171 0 0,-146 36-412 0 0,-18-1-79 0 0,1 1 1 0 0,0-1-1 0 0,0 0 1 0 0,-1 0-1 0 0,1 0 1 0 0,0 0-1 0 0,0-1 1 0 0,-1 1-1 0 0,4-2 1 0 0,2-1-1132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2:38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0 8751 0 0,'0'0'674'0'0,"-1"2"-438"0"0,-9 13 1164 0 0,0 0 1 0 0,-13 30-1 0 0,13-24-1191 0 0,-4 10 230 0 0,-10 36-1 0 0,1-4 204 0 0,-27 69 1220 0 0,-41 96 623 0 0,71-187-2297 0 0,-1-1 0 0 0,-2 0 1 0 0,-39 50-1 0 0,35-48-132 0 0,20-32-48 0 0,6-8-11 0 0,14-4-8885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2:38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18 1375 0 0,'10'-3'63'0'0,"-6"2"15"0"0,0-1 1 0 0,0 0-1 0 0,0 1 1 0 0,9-8 11868 0 0,-33 15-10447 0 0,10-2-1265 0 0,0 1 1 0 0,0 1-1 0 0,0-1 0 0 0,0 1 0 0 0,1 1 0 0 0,-15 13 0 0 0,-45 53 307 0 0,46-47-469 0 0,2 1-1 0 0,-22 37 1 0 0,35-51 68 0 0,1 1-1 0 0,0-1 1 0 0,2 1-1 0 0,-1 1 1 0 0,2-1 0 0 0,0 0-1 0 0,-4 26 1 0 0,8-37-63 0 0,0 0 1 0 0,-1 0-1 0 0,1 0 1 0 0,1 1 0 0 0,-1-1-1 0 0,0 0 1 0 0,1 0-1 0 0,0 0 1 0 0,-1 0-1 0 0,1 0 1 0 0,1 0-1 0 0,-1 0 1 0 0,0 0-1 0 0,1 0 1 0 0,-1-1-1 0 0,1 1 1 0 0,0 0-1 0 0,0-1 1 0 0,0 1 0 0 0,0-1-1 0 0,0 0 1 0 0,0 0-1 0 0,1 0 1 0 0,-1 0-1 0 0,1 0 1 0 0,0 0-1 0 0,-1-1 1 0 0,1 1-1 0 0,0-1 1 0 0,0 0-1 0 0,0 0 1 0 0,0 0-1 0 0,0 0 1 0 0,0 0 0 0 0,0-1-1 0 0,1 1 1 0 0,-1-1-1 0 0,0 0 1 0 0,3 0-1 0 0,15-1 85 0 0,-1-1 1 0 0,0 0-1 0 0,0-2 0 0 0,0 0 0 0 0,0-1 1 0 0,26-11-1 0 0,-27 8-123 0 0,0-1 1 0 0,-1 0-1 0 0,0-1 0 0 0,-1-1 1 0 0,24-19-1 0 0,-35 25-38 0 0,-1-1 0 0 0,0 1 0 0 0,0-1 0 0 0,0 0 0 0 0,0 0 1 0 0,-1-1-1 0 0,0 1 0 0 0,-1-1 0 0 0,1 0 0 0 0,-1 0 0 0 0,-1 0 0 0 0,1 0 0 0 0,-1 0 0 0 0,0-1 0 0 0,-1 1 0 0 0,0-1 0 0 0,0 1 0 0 0,0-9 0 0 0,-1 9-37 0 0,0 0 0 0 0,0 0 0 0 0,-1 1 0 0 0,0-1 0 0 0,0 0 0 0 0,-1 0 0 0 0,0 1 0 0 0,0-1 0 0 0,0 1 0 0 0,-1-1 0 0 0,0 1 0 0 0,0 0 0 0 0,0 0 0 0 0,-1 0 0 0 0,0 1 0 0 0,0-1 0 0 0,-1 1 0 0 0,1 0 0 0 0,-1 0 0 0 0,0 1 0 0 0,-1-1 0 0 0,1 1 0 0 0,-11-6 0 0 0,4 4-104 0 0,1 1-1 0 0,-1 1 0 0 0,-1 0 1 0 0,1 0-1 0 0,0 1 0 0 0,-1 1 1 0 0,0 0-1 0 0,1 0 0 0 0,-1 1 1 0 0,-13 2-1 0 0,24-1-330 0 0,16-4-12044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2:39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0 11055 0 0,'0'0'1388'0'0,"0"2"-94"0"0,4 39 4123 0 0,-3 26-2276 0 0,-1-50-2581 0 0,0-8-511 0 0,-1 0-1 0 0,0 0 1 0 0,0 0-1 0 0,-1 0 1 0 0,0-1-1 0 0,-1 1 1 0 0,0 0 0 0 0,-7 14-1 0 0,2-8-16 0 0,-1-1-1 0 0,-1 1 0 0 0,-19 22 1 0 0,-27 23 29 0 0,-30 36 7 0 0,84-94 152 0 0,13-3-127 0 0,6-1 104 0 0,-1-1 0 0 0,27-8 0 0 0,2-1-166 0 0,103-17 3 0 0,-120 26-29 0 0,1 0 0 0 0,-1 2-1 0 0,38 3 1 0 0,-47 0-550 0 0,0-2 0 0 0,22 0 0 0 0,-34-1 46 0 0,1 0 0 0 0,0 0 0 0 0,0-1 0 0 0,-1 0 0 0 0,1 0 0 0 0,-1-1 0 0 0,14-7 1 0 0,-9 3-6508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2:39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 5527 0 0,'0'0'12850'0'0,"-2"1"-12517"0"0,-4 6-53 0 0,1 1-1 0 0,-1 0 1 0 0,1 0 0 0 0,1 0-1 0 0,-6 12 1 0 0,-3 6 162 0 0,-52 103 1662 0 0,-76 211 1 0 0,137-328-2077 0 0,-52 156 693 0 0,48-137-592 0 0,0 0 0 0 0,3 1-1 0 0,-4 46 1 0 0,9-72-153 0 0,0 0 0 0 0,0 0-1 0 0,1 0 1 0 0,0 0 0 0 0,0-1-1 0 0,3 12 1 0 0,-3-15-8 0 0,0 0 0 0 0,0 0 0 0 0,0 1 1 0 0,0-1-1 0 0,1 0 0 0 0,-1 0 0 0 0,1 0 0 0 0,-1-1 0 0 0,1 1 0 0 0,-1 0 0 0 0,1 0 0 0 0,0-1 0 0 0,0 1 1 0 0,0-1-1 0 0,0 0 0 0 0,0 1 0 0 0,0-1 0 0 0,0 0 0 0 0,3 1 0 0 0,16 2-968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2:40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 4607 0 0,'0'0'9086'0'0,"1"2"-8485"0"0,9 21 375 0 0,1 0 0 0 0,1-1 1 0 0,1 0-1 0 0,20 26 0 0 0,-17-27-721 0 0,19 18-1 0 0,10 12-143 0 0,-43-49-106 0 0,-1 0 1 0 0,1 0-1 0 0,-1 1 0 0 0,0-1 0 0 0,1 1 1 0 0,-1-1-1 0 0,0 1 0 0 0,-1-1 0 0 0,1 1 0 0 0,0 0 1 0 0,-1-1-1 0 0,1 1 0 0 0,-1 0 0 0 0,0 0 1 0 0,0-1-1 0 0,0 1 0 0 0,0 0 0 0 0,0 0 0 0 0,-1-1 1 0 0,1 1-1 0 0,-1 0 0 0 0,0-1 0 0 0,0 1 0 0 0,0-1 1 0 0,0 1-1 0 0,0-1 0 0 0,-1 1 0 0 0,-1 2 1 0 0,-5 6 16 0 0,0-1 1 0 0,0-1 0 0 0,-1 1-1 0 0,-18 13 1 0 0,18-15-12 0 0,-26 19-126 0 0,-2-1 0 0 0,0-2 0 0 0,-61 29 0 0 0,78-42-114 0 0,16-9-44 0 0,0 0 0 0 0,-1-1-1 0 0,1 1 1 0 0,0 0 0 0 0,-1-1 0 0 0,0 0 0 0 0,1 0-1 0 0,-8 0 1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46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48 14279 0 0,'10'-7'427'0'0,"0"0"-1"0"0,22-11 0 0 0,-27 15-374 0 0,1 1 0 0 0,-1-1 0 0 0,1 1 0 0 0,0 1 0 0 0,0-1 0 0 0,0 1 0 0 0,11-1 0 0 0,-12 4 684 0 0,-2 1-528 0 0,0-1 1 0 0,0 1-1 0 0,0 0 1 0 0,-1 0-1 0 0,0 0 0 0 0,1 0 1 0 0,-1 0-1 0 0,0 1 1 0 0,0-1-1 0 0,-1 1 0 0 0,1-1 1 0 0,1 7-1 0 0,-1-2-8 0 0,-1 0-1 0 0,0-1 0 0 0,0 1 1 0 0,0 0-1 0 0,-2 15 1 0 0,-1-3-30 0 0,-2-1 0 0 0,0 1 0 0 0,-1-1 0 0 0,-10 26 0 0 0,-3-1-26 0 0,-48 81 0 0 0,-37 34 138 0 0,74-116-263 0 0,-172 280-34 0 0,189-296-675 0 0,11-25 1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2:41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29 4607 0 0,'0'-1'354'0'0,"4"-26"12576"0"0,-4 28-12378 0 0,-1 25-161 0 0,-2-1 0 0 0,0 0 0 0 0,-1 0 0 0 0,-10 29 0 0 0,-37 98 413 0 0,37-114-604 0 0,-106 249 201 0 0,98-240-348 0 0,-58 110 91 0 0,79-156-431 0 0,0-11-2941 0 0,0-2 1054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2:4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140 480 4143 0 0,'-1'0'191'0'0,"-12"1"131"0"0,1 0-1 0 0,-22 5 0 0 0,21-3 2804 0 0,1 0 0 0 0,-24 0 0 0 0,22-5-1271 0 0,13 1-1767 0 0,1 1 1 0 0,0 0-1 0 0,-1 0 1 0 0,1 0-1 0 0,0-1 1 0 0,0 1 0 0 0,-1 0-1 0 0,1 0 1 0 0,0-1-1 0 0,0 1 1 0 0,-1 0-1 0 0,1-1 1 0 0,0 1-1 0 0,0 0 1 0 0,0-1-1 0 0,0 1 1 0 0,0 0-1 0 0,-1-1 1 0 0,1 1-1 0 0,0 0 1 0 0,0-1-1 0 0,0 1 1 0 0,0-2 10 0 0,1 0 1 0 0,-1 0 0 0 0,1 0-1 0 0,-1 0 1 0 0,1 1-1 0 0,0-1 1 0 0,0 0 0 0 0,0 0-1 0 0,0 1 1 0 0,2-4 0 0 0,11-14 107 0 0,31-31 1 0 0,-5 5 42 0 0,1-1-13 0 0,3 1 0 0 0,1 2 0 0 0,2 2 0 0 0,2 2 0 0 0,72-43 0 0 0,-108 74-191 0 0,0 1 0 0 0,0 0 0 0 0,0 1 1 0 0,1 1-1 0 0,0 0 0 0 0,1 1 0 0 0,-1 0 0 0 0,1 1 0 0 0,-1 1 0 0 0,27-1 0 0 0,-31 3-16 0 0,1 1 0 0 0,0 0 0 0 0,0 0 0 0 0,0 1 0 0 0,0 1 0 0 0,-1 0 0 0 0,0 0 0 0 0,1 1 0 0 0,-1 1 0 0 0,0-1 0 0 0,-1 2 0 0 0,1-1 0 0 0,-1 1 0 0 0,0 1 0 0 0,9 8 0 0 0,-12-9-26 0 0,0 0-1 0 0,0 0 1 0 0,-1 0 0 0 0,0 1-1 0 0,0 0 1 0 0,0 0 0 0 0,-1 1 0 0 0,0-1-1 0 0,0 1 1 0 0,-1 0 0 0 0,4 14-1 0 0,-5-12 1 0 0,0 0 1 0 0,-1 1-1 0 0,0-1 0 0 0,-1 0 0 0 0,0 1 0 0 0,-1-1 1 0 0,0 0-1 0 0,0 0 0 0 0,-4 14 0 0 0,0-10 59 0 0,0 0-1 0 0,0 0 1 0 0,-2 0-1 0 0,0-1 1 0 0,0 1-1 0 0,-1-2 1 0 0,0 1 0 0 0,-1-1-1 0 0,-1 0 1 0 0,-21 20-1 0 0,2-7 91 0 0,-1-1 0 0 0,0-2-1 0 0,-40 22 1 0 0,47-30-129 0 0,0-1 0 0 0,-1-1 0 0 0,-1-2 0 0 0,0 0 0 0 0,0-2 1 0 0,-1 0-1 0 0,0-2 0 0 0,0-1 0 0 0,-43 3 0 0 0,34-5 1 0 0,24-2-16 0 0,-1 0-1 0 0,1 0 1 0 0,-1-1-1 0 0,1 0 1 0 0,0-1 0 0 0,-22-4-1 0 0,32 4-18 0 0,0 1 0 0 0,0 0-1 0 0,0 0 1 0 0,0-1 0 0 0,1 1-1 0 0,-1 0 1 0 0,0-1 0 0 0,0 1-1 0 0,0-1 1 0 0,0 1 0 0 0,1-1-1 0 0,-1 1 1 0 0,0-1 0 0 0,1 0-1 0 0,-1 1 1 0 0,0-1 0 0 0,1 0 0 0 0,-1 1-1 0 0,1-1 1 0 0,-1 0 0 0 0,1 0-1 0 0,-1 0 1 0 0,1 0 0 0 0,0 1-1 0 0,-1-1 1 0 0,1 0 0 0 0,0-1-1 0 0,0-1-82 0 0,0 1 0 0 0,0-1-1 0 0,1 1 1 0 0,-1 0-1 0 0,1-1 1 0 0,0 1-1 0 0,-1 0 1 0 0,1-1-1 0 0,2-2 1 0 0,1-2-676 0 0,0 0 0 0 0,0 1 0 0 0,0 0 0 0 0,7-8 1 0 0,8-7-6369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2:42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63 272 4607 0 0,'-43'15'1078'0'0,"23"-10"10986"0"0,21-7-11944 0 0,0 0 0 0 0,0 1 0 0 0,0-1 0 0 0,0 1 0 0 0,0-1 0 0 0,0 1 0 0 0,1-1 0 0 0,-1 1 0 0 0,0 0 0 0 0,1 0 0 0 0,-1-1 0 0 0,3 0 0 0 0,-1 0 58 0 0,28-21 480 0 0,37-21-1 0 0,-17 12-461 0 0,214-134-35 0 0,-252 161-161 0 0,-3 7 0 0 0,-8-1 4 0 0,0 1 0 0 0,-1-1 0 0 0,1 1 0 0 0,-1 0 0 0 0,1-1 0 0 0,-1 1 0 0 0,0 0 0 0 0,0 0 0 0 0,0 0 1 0 0,0 0-1 0 0,0 0 0 0 0,0 0 0 0 0,-1 0 0 0 0,1 0 0 0 0,-1 0 0 0 0,1 0 0 0 0,-1 0 0 0 0,0 1 0 0 0,0 2 0 0 0,0 6 116 0 0,0 0-1 0 0,-2 15 1 0 0,-9 30 283 0 0,6-34-171 0 0,-2 28-1 0 0,6-44-201 0 0,1 0 0 0 0,0 1-1 0 0,0-1 1 0 0,1 0 0 0 0,0 0 0 0 0,0 1 0 0 0,0-1 0 0 0,1 0-1 0 0,2 6 1 0 0,-3-10-15 0 0,0 0 0 0 0,0 0-1 0 0,0 0 1 0 0,0-1 0 0 0,0 1 0 0 0,1-1 0 0 0,-1 1-1 0 0,0-1 1 0 0,1 1 0 0 0,0-1 0 0 0,-1 0-1 0 0,1 0 1 0 0,0 1 0 0 0,-1-1 0 0 0,1 0-1 0 0,0-1 1 0 0,0 1 0 0 0,0 0 0 0 0,0 0 0 0 0,0-1-1 0 0,0 0 1 0 0,0 1 0 0 0,0-1 0 0 0,0 0-1 0 0,0 0 1 0 0,0 0 0 0 0,0 0 0 0 0,3 0-1 0 0,5-2 79 0 0,1 0-1 0 0,-1 0 0 0 0,0-1 0 0 0,12-4 0 0 0,-21 6-81 0 0,40-16 140 0 0,-1-2 1 0 0,40-25-1 0 0,-58 31-133 0 0,13-10-70 0 0,0-1 1 0 0,-2-3-1 0 0,0 0 0 0 0,29-34 0 0 0,-61 60-234 0 0,19 16-10209 0 0,-9-7 4823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2:42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8839 0 0,'0'0'9864'0'0,"2"1"-9088"0"0,2 0-544 0 0,1-1 1 0 0,-1 1-1 0 0,0 0 0 0 0,0-1 1 0 0,1 0-1 0 0,-1 0 0 0 0,0 0 1 0 0,6-1-1 0 0,38-10 869 0 0,-12 3-566 0 0,10 0-589 0 0,0 2 0 0 0,0 2 1 0 0,60 2-1 0 0,-71 0-4099 0 0,-25 0 2114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2:43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9215 0 0,'-1'1'707'0'0,"-6"10"-438"0"0,-7 13 5033 0 0,19-14-2668 0 0,-2-8-2394 0 0,0 0-1 0 0,0-1 0 0 0,1 1 1 0 0,-1-1-1 0 0,0 0 0 0 0,1 0 1 0 0,-1 0-1 0 0,0 0 0 0 0,1-1 1 0 0,-1 1-1 0 0,1-1 0 0 0,-1 0 1 0 0,6 0-1 0 0,9-2 476 0 0,24-4 0 0 0,-24 3-456 0 0,31-4 223 0 0,1-1-553 0 0,75-4 0 0 0,-117 15-310 0 0,-3-2-2824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2:48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9095 0 0,'0'0'823'0'0,"-1"-18"677"0"0,1 18-1386 0 0,0 0 1 0 0,0 0-1 0 0,0-1 0 0 0,0 1 1 0 0,0 0-1 0 0,0 0 0 0 0,0-1 1 0 0,0 1-1 0 0,0 0 0 0 0,0 0 1 0 0,0-1-1 0 0,0 1 0 0 0,0 0 1 0 0,1 0-1 0 0,-1-1 0 0 0,0 1 1 0 0,0 0-1 0 0,0 0 0 0 0,0 0 1 0 0,0-1-1 0 0,0 1 0 0 0,1 0 1 0 0,-1 0-1 0 0,0 0 0 0 0,0-1 1 0 0,0 1-1 0 0,0 0 0 0 0,1 0 1 0 0,-1 0-1 0 0,0 0 0 0 0,0 0 1 0 0,0 0-1 0 0,1-1 0 0 0,-1 1 0 0 0,0 0 1 0 0,0 0-1 0 0,1 0 0 0 0,-1 0 1 0 0,0 0-1 0 0,0 0 0 0 0,1 0 1 0 0,16 1 993 0 0,16 8-779 0 0,-25-5-168 0 0,0 0 1 0 0,-1 1-1 0 0,0-1 1 0 0,0 1-1 0 0,0 1 1 0 0,0 0-1 0 0,-1-1 1 0 0,0 2 0 0 0,-1-1-1 0 0,7 9 1 0 0,4 9 391 0 0,22 44-1 0 0,-28-49-372 0 0,196 340 1905 0 0,-199-349-2072 0 0,0 0-1 0 0,1-1 0 0 0,0 0 0 0 0,1 0 0 0 0,10 9 0 0 0,-13-14-26 0 0,-1 1 0 0 0,1-1 0 0 0,0-1 0 0 0,1 1 0 0 0,-1-1 0 0 0,1 0 0 0 0,-1-1 0 0 0,1 1 0 0 0,12 1-1 0 0,-17-4-156 0 0,-1 1 0 0 0,0-1 0 0 0,1-1-1 0 0,-1 1 1 0 0,0 0 0 0 0,1 0-1 0 0,-1 0 1 0 0,0-1 0 0 0,1 1-1 0 0,-1-1 1 0 0,0 1 0 0 0,0-1 0 0 0,1 1-1 0 0,-1-1 1 0 0,0 0 0 0 0,0 0-1 0 0,0 1 1 0 0,0-1 0 0 0,0 0-1 0 0,1-1 1 0 0,2-5-1633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2:48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44 3679 0 0,'9'-9'561'0'0,"20"-14"-1"0"0,-11 12 11035 0 0,-22 22-10991 0 0,-8 16-326 0 0,-1 0 0 0 0,-1-1 0 0 0,-2 0 0 0 0,0-1 0 0 0,-2-1 0 0 0,-28 30 0 0 0,4-12-97 0 0,-3-2 0 0 0,-76 54 1 0 0,118-92-176 0 0,-44 29 301 0 0,-98 47-1 0 0,61-35 183 0 0,65-34-416 0 0,17-8-142 0 0,5-1-29 0 0,6 2-159 0 0,0-1-1 0 0,0 0 0 0 0,0 0 1 0 0,10-1-1 0 0,6-2-966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2:49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5983 0 0,'1'-1'8420'0'0,"7"-2"-6617"0"0,7-3-600 0 0,0 0 0 0 0,0 1 0 0 0,19-3 0 0 0,152-26 828 0 0,-117 20-1918 0 0,-14 5-602 0 0,0 2 0 0 0,73 1 0 0 0,-120 5-87 0 0,-1 0-1 0 0,15-3 1 0 0,-12 1-431 0 0,-8 3 194 0 0,2-2-1428 0 0,1 1-1665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2:49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0 11975 0 0,'0'0'923'0'0,"-1"0"-602"0"0,-5 2-24 0 0,0-1 0 0 0,0 1-1 0 0,0 0 1 0 0,1 0 0 0 0,-1 0 0 0 0,1 1-1 0 0,0 0 1 0 0,0 0 0 0 0,0 0-1 0 0,0 1 1 0 0,0-1 0 0 0,1 1-1 0 0,-1 0 1 0 0,1 1 0 0 0,0-1 0 0 0,-4 7-1 0 0,1-1-80 0 0,1 0-1 0 0,0 0 1 0 0,1 1 0 0 0,0 0-1 0 0,1 0 1 0 0,0 0 0 0 0,0 0-1 0 0,1 1 1 0 0,1-1 0 0 0,-2 23-1 0 0,3-10-64 0 0,1 1 1 0 0,1 0-1 0 0,1-1 0 0 0,6 30 0 0 0,-6-44-262 0 0,0 0 0 0 0,-1 0 0 0 0,0 0 0 0 0,-1 0 0 0 0,0 0 0 0 0,-1 0 0 0 0,-2 10 0 0 0,3-18-211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2:49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141 178 3223 0 0,'2'-1'632'0'0,"7"-2"3177"0"0,1-1 0 0 0,12-7-1 0 0,37-28 21 0 0,1 0-2182 0 0,-36 25-1303 0 0,0 1-1 0 0,1 1 1 0 0,0 2 0 0 0,1 0 0 0 0,51-11 0 0 0,-77 21-343 0 0,0 0 0 0 0,0 0 0 0 0,0 0 0 0 0,0 0 0 0 0,0 0 0 0 0,0 0-1 0 0,0 0 1 0 0,0 0 0 0 0,0 0 0 0 0,-1 0 0 0 0,1 0 0 0 0,0 0-1 0 0,0 0 1 0 0,0 0 0 0 0,0 0 0 0 0,0 0 0 0 0,0 0 0 0 0,0 0-1 0 0,0 0 1 0 0,0 1 0 0 0,0-1 0 0 0,0 0 0 0 0,0 0 0 0 0,0 0-1 0 0,0 0 1 0 0,0 0 0 0 0,0 0 0 0 0,0 0 0 0 0,0 0 0 0 0,0 0-1 0 0,0 0 1 0 0,0 0 0 0 0,0 0 0 0 0,0 0 0 0 0,0 0 0 0 0,0 0-1 0 0,0 0 1 0 0,0 0 0 0 0,0 1 0 0 0,1-1 0 0 0,-1 0 0 0 0,0 0-1 0 0,0 0 1 0 0,0 0 0 0 0,0 0 0 0 0,0 0 0 0 0,0 0 0 0 0,0 0-1 0 0,0 0 1 0 0,0 0 0 0 0,0 0 0 0 0,0 0 0 0 0,0 0 0 0 0,0 0-1 0 0,0 0 1 0 0,0 0 0 0 0,0 0 0 0 0,0 0 0 0 0,0 0 0 0 0,0 0-1 0 0,1 0 1 0 0,-1 0 0 0 0,0 0 0 0 0,0 0 0 0 0,0 0 0 0 0,0 0-1 0 0,-3 10-5 0 0,0-1-1 0 0,-1 1 1 0 0,0-1-1 0 0,-1 0 0 0 0,0 0 1 0 0,0-1-1 0 0,-1 0 1 0 0,-11 14-1 0 0,-8 4 5 0 0,-29 27-1 0 0,-125 94 2 0 0,158-130 0 0 0,-3 3 0 0 0,1 2 0 0 0,-31 36 0 0 0,49-51 0 0 0,0-1 0 0 0,1 1 0 0 0,-1 0 0 0 0,1 1 0 0 0,1-1 0 0 0,-1 1 0 0 0,1 0 0 0 0,-2 10 0 0 0,-13 32 0 0 0,6-22 0 0 0,9-20 11 0 0,2-6 163 0 0,3-2-47 0 0,3 2-69 0 0,1-1 0 0 0,-1 0 0 0 0,1 0 1 0 0,-1-1-1 0 0,1 0 0 0 0,-1 0 0 0 0,8 0 0 0 0,42-10 203 0 0,-17 3-166 0 0,112-22 60 0 0,-90 15-277 0 0,97-8 0 0 0,-157 22 38 0 0,1-1 0 0 0,-1 1 0 0 0,0 0 0 0 0,1 0 0 0 0,-1 0 1 0 0,1 0-1 0 0,-1 0 0 0 0,0 0 0 0 0,1 0 0 0 0,-1 0 0 0 0,1 0 0 0 0,-1 0 0 0 0,0 0 0 0 0,1 0 0 0 0,-1 0 0 0 0,0 1 0 0 0,1-1 0 0 0,-1 0 0 0 0,1 0 1 0 0,-1 0-1 0 0,0 1 0 0 0,1-1 0 0 0,-1 0 0 0 0,0 0 0 0 0,1 0 0 0 0,-1 1 0 0 0,0-1 0 0 0,0 0 0 0 0,1 1 0 0 0,-1-1 0 0 0,0 0 0 0 0,0 1 0 0 0,0-1 1 0 0,1 1-1 0 0,-1 0-535 0 0,0 1 0 0 0,-1-1 1 0 0,1 0-1 0 0,0 1 0 0 0,0-1 1 0 0,-1 0-1 0 0,1 1 1 0 0,-1-1-1 0 0,1 0 0 0 0,-2 2 1 0 0,-5 8-5484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46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66 11055 0 0,'-1'2'852'0'0,"0"0"-852"0"0,-21 41 1586 0 0,21-39-709 0 0,-1 0-1 0 0,1 0 1 0 0,0 0 0 0 0,1 0-1 0 0,-1 0 1 0 0,0 4 0 0 0,14-5 487 0 0,-10-3-1193 0 0,1 0 0 0 0,-1 0-1 0 0,0 0 1 0 0,0 0 0 0 0,0 0 0 0 0,1-1 0 0 0,-1 0 0 0 0,0 0 0 0 0,0 0 0 0 0,0 0 0 0 0,3-2-1 0 0,32-19 1009 0 0,-14 6-564 0 0,3 0-225 0 0,1-1-1 0 0,27-25 1 0 0,-51 39-383 0 0,9-11-51 0 0,-11 13-146 0 0,-12-3-920 0 0,10 3 1077 0 0,-1 1 1 0 0,0-1-1 0 0,0 1 1 0 0,0-1-1 0 0,0 1 0 0 0,0 0 1 0 0,0-1-1 0 0,0 1 1 0 0,0 0-1 0 0,0 0 1 0 0,0 0-1 0 0,0 0 0 0 0,-2 0 1 0 0,-2 0-71 0 0,-1 1 1 0 0,0 1 0 0 0,1-1-1 0 0,-1 1 1 0 0,1 0 0 0 0,-1 0-1 0 0,1 0 1 0 0,0 1 0 0 0,0 0-1 0 0,-5 3 1 0 0,-7 7-135 0 0,-21 19 1 0 0,-83 88 12 0 0,65-63 223 0 0,49-49 4 0 0,0 1 0 0 0,0 1 0 0 0,1-1 0 0 0,-10 20 0 0 0,15-27 27 0 0,0 0 1 0 0,0 0 0 0 0,0 0 0 0 0,0 0 0 0 0,1 0 0 0 0,-1 1 0 0 0,1-1 0 0 0,-1 0 0 0 0,1 0 0 0 0,0 1 0 0 0,0-1 0 0 0,0 0 0 0 0,0 1 0 0 0,0-1 0 0 0,0 0 0 0 0,1 0 0 0 0,-1 1-1 0 0,1-1 1 0 0,0 0 0 0 0,0 0 0 0 0,-1 0 0 0 0,1 0 0 0 0,0 0 0 0 0,1 0 0 0 0,-1 0 0 0 0,0 0 0 0 0,1 0 0 0 0,-1 0 0 0 0,1-1 0 0 0,-1 1 0 0 0,1-1 0 0 0,0 1 0 0 0,0-1 0 0 0,0 1 0 0 0,0-1-1 0 0,0 0 1 0 0,0 0 0 0 0,0 0 0 0 0,0 0 0 0 0,0-1 0 0 0,0 1 0 0 0,4 1 0 0 0,3-1 83 0 0,0 1-1 0 0,0-1 1 0 0,0 0-1 0 0,0-1 0 0 0,16-1 1 0 0,47-10 270 0 0,-60 9-324 0 0,16-3-7 0 0,0-2 0 0 0,31-10-1 0 0,-12-4-7143 0 0,-27 8-613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2:50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28 136 5063 0 0,'-2'0'232'0'0,"-1"0"-81"0"0,-19-4 13776 0 0,35 5-13211 0 0,-1-1 0 0 0,1-1 1 0 0,0 0-1 0 0,17-3 0 0 0,-3 0-215 0 0,168-21-9 0 0,197-24 1410 0 0,2 19-744 0 0,-332 29-1253 0 0,61-5-418 0 0,-120 6 223 0 0,-1-1-1 0 0,0 1 1 0 0,0 0-1 0 0,1-1 1 0 0,-1 0-1 0 0,0 1 1 0 0,0-1-1 0 0,0 0 1 0 0,0 0 0 0 0,0 0-1 0 0,0 0 1 0 0,3-2-1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2:5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226 170 4607 0 0,'0'0'208'0'0,"0"2"-9"0"0,-3 14 1464 0 0,0-1 0 0 0,-1 1 0 0 0,-1 0 0 0 0,-1-1 0 0 0,-13 27 0 0 0,6-19-790 0 0,-1-2 0 0 0,0 0-1 0 0,-20 21 1 0 0,28-34-715 0 0,-1 1 60 0 0,0 0-1 0 0,-1-1 1 0 0,0 0 0 0 0,-1 0-1 0 0,0-1 1 0 0,-16 11 0 0 0,24-17 56 0 0,-1 0-207 0 0,-7 8-81 0 0,9-9 12 0 0,-1 1 0 0 0,1-1 0 0 0,-1 1 0 0 0,1-1 0 0 0,-1 0 0 0 0,1 1 0 0 0,-1-1 1 0 0,0 1-1 0 0,1-1 0 0 0,-1 0 0 0 0,1 0 0 0 0,-1 1 0 0 0,0-1 0 0 0,0 0 0 0 0,1 0 0 0 0,-1 0 0 0 0,0 0 0 0 0,-1 0 0 0 0,-4 1 13 0 0,5-1 48 0 0,3-2 33 0 0,14-18 121 0 0,1 1 0 0 0,2 1 0 0 0,33-28 1 0 0,4-2 106 0 0,120-109 280 0 0,-138 127-585 0 0,1 2 1 0 0,80-43-1 0 0,-95 59-17 0 0,-13 5-13 0 0,1 1-1 0 0,1 0 0 0 0,-1 1 1 0 0,1 0-1 0 0,25-5 0 0 0,-29 10-37 0 0,-8 0 50 0 0,-1 1 1 0 0,0-1-1 0 0,0 0 0 0 0,1 1 1 0 0,-1-1-1 0 0,0 1 0 0 0,0-1 0 0 0,1 0 1 0 0,-1 1-1 0 0,0-1 0 0 0,0 1 0 0 0,0-1 1 0 0,0 1-1 0 0,0-1 0 0 0,0 1 1 0 0,1-1-1 0 0,-1 1 0 0 0,0-1 0 0 0,-1 1 1 0 0,1-1-1 0 0,0 2 0 0 0,0-2-1 0 0,0 5 10 0 0,-1-1-1 0 0,1 0 0 0 0,-1 1 1 0 0,-1-1-1 0 0,1 0 0 0 0,0 1 1 0 0,-1-1-1 0 0,0 0 0 0 0,-3 5 1 0 0,-26 37 323 0 0,20-31-164 0 0,-21 27 29 0 0,20-28-107 0 0,1 1 0 0 0,0 0-1 0 0,1 1 1 0 0,-9 19 0 0 0,-26 79-87 0 0,35-81 46 0 0,1-1 1 0 0,-6 42-1 0 0,16-74-44 0 0,-1 1 1 0 0,0-1 0 0 0,0 0-1 0 0,0 1 1 0 0,0-1 0 0 0,1 1 0 0 0,-1-1-1 0 0,0 1 1 0 0,0-1 0 0 0,1 0-1 0 0,-1 1 1 0 0,0-1 0 0 0,0 0-1 0 0,1 1 1 0 0,-1-1 0 0 0,1 0-1 0 0,-1 1 1 0 0,0-1 0 0 0,1 0-1 0 0,-1 0 1 0 0,1 0 0 0 0,-1 1-1 0 0,0-1 1 0 0,1 0 0 0 0,0 0-1 0 0,10 4 35 0 0,-4-3-102 0 0,1 1 0 0 0,-1-2 0 0 0,1 1-1 0 0,-1-1 1 0 0,1 0 0 0 0,7-2 0 0 0,45-8-2198 0 0,-56 9 2004 0 0,8-3-1109 0 0,-1-1-51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2:51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0 269 6911 0 0,'0'0'2163'0'0,"11"-1"2697"0"0,-7 0-4318 0 0,0 0 0 0 0,1-1 0 0 0,-1 0 0 0 0,0 1 1 0 0,0-1-1 0 0,0-1 0 0 0,6-4 0 0 0,28-25 1266 0 0,-27 22-1300 0 0,20-15-1 0 0,34-19 113 0 0,53-32-150 0 0,-96 63-395 0 0,1 1 1 0 0,0 2-1 0 0,36-12 1 0 0,-56 21-28 0 0,1 0 0 0 0,0 0 0 0 0,0 0 0 0 0,-1 1 0 0 0,1 0 0 0 0,0-1 0 0 0,6 2 0 0 0,-8-1 185 0 0,4 9-49 0 0,-4-5-151 0 0,0 0-10 0 0,0 0-1 0 0,0 0 0 0 0,-1 1 0 0 0,1-1 1 0 0,-1 1-1 0 0,0-1 0 0 0,0 1 0 0 0,0 7 1 0 0,-3 40 169 0 0,1-40-110 0 0,0 1 0 0 0,2 20 0 0 0,0-24-63 0 0,0 0-1 0 0,1-1 1 0 0,0 1-1 0 0,1 0 0 0 0,-1-1 1 0 0,6 10-1 0 0,-6-15-8 0 0,0 0 0 0 0,-1 0 1 0 0,1 0-1 0 0,1-1 0 0 0,-1 1 0 0 0,0-1 0 0 0,1 1 0 0 0,-1-1 0 0 0,1 0 0 0 0,-1 0 0 0 0,1 0 0 0 0,0 0 0 0 0,0-1 0 0 0,0 1 0 0 0,0-1 1 0 0,0 1-1 0 0,0-1 0 0 0,1 0 0 0 0,3 0 0 0 0,2 0 19 0 0,-1 0-1 0 0,0 0 1 0 0,0-1 0 0 0,0 0 0 0 0,1-1-1 0 0,10-2 1 0 0,50-15 80 0 0,-28 6-65 0 0,16-5-191 0 0,75-33 0 0 0,-107 39-164 0 0,-9 4-226 0 0,-6 3-513 0 0,1-1 0 0 0,-1 2 0 0 0,15-4 0 0 0,-23 6-225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2:53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8 119 1375 0 0,'0'0'18128'0'0,"-7"-2"-15636"0"0,26-1-2416 0 0,-6 1-39 0 0,0 0 1 0 0,21-7-1 0 0,6-4-38 0 0,53-23-84 0 0,-10 2-437 0 0,-52 23 49 0 0,-15 7 101 0 0,-6 2-2512 0 0,-13 9 136 0 0,-2 2 961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2:53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21 2759 0 0,'-2'1'207'0'0,"-6"3"313"0"0,0-2 1 0 0,-30 7 14119 0 0,191-30-11673 0 0,-114 15-2619 0 0,-1 1 0 0 0,1 1 1 0 0,46 3-1 0 0,-68 4-200 0 0,4-1-3132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2:55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92 9991 0 0,'0'0'904'0'0,"-7"2"-612"0"0,-11 2 1099 0 0,10-3-666 0 0,1 0 0 0 0,0 1 0 0 0,-9 3 0 0 0,14-4-501 0 0,-1 0 1 0 0,0 0-1 0 0,0-1 0 0 0,0 1 1 0 0,0 0-1 0 0,-5-1 2991 0 0,19-5-2348 0 0,14-10-804 0 0,1 1 0 0 0,0 1 0 0 0,1 1 0 0 0,0 1 0 0 0,1 2 0 0 0,0 0 0 0 0,0 2 0 0 0,1 1 0 0 0,0 2 0 0 0,49-2 0 0 0,-70 6-63 0 0,0 0 0 0 0,-1 1 0 0 0,1 0 0 0 0,10 2 0 0 0,-8 2 0 0 0,-9-3 0 0 0,-1-1 0 0 0,1 1 0 0 0,0-1 0 0 0,-1 1-1 0 0,1-1 1 0 0,-1 1 0 0 0,0-1 0 0 0,0 1 0 0 0,1 0 0 0 0,-1-1-1 0 0,0 1 1 0 0,0 0 0 0 0,0-1 0 0 0,-1 1 0 0 0,1-1 0 0 0,0 1-1 0 0,-1-1 1 0 0,1 1 0 0 0,-1 0 0 0 0,1-1 0 0 0,-1 0 0 0 0,-1 3-1 0 0,-1 3 16 0 0,-1 0-1 0 0,1-1 0 0 0,-8 10 1 0 0,3-7-6 0 0,-1-1 0 0 0,1-1 0 0 0,-1 1 0 0 0,0-2 0 0 0,-1 1 1 0 0,0-1-1 0 0,-15 7 0 0 0,-20 13 3 0 0,29-15-67 0 0,0-2-1 0 0,-1 0 1 0 0,-1 0 0 0 0,1-2-1 0 0,-1 0 1 0 0,0-1 0 0 0,-30 6-1 0 0,60-14 49 0 0,1 1 0 0 0,0 0 0 0 0,0 1 0 0 0,0 0 0 0 0,0 1 0 0 0,-1 1-1 0 0,1 0 1 0 0,13 4 0 0 0,48 12 1 0 0,-49-13 99 0 0,41 14 0 0 0,-65-19-66 0 0,0 0-1 0 0,0 0 1 0 0,0 1-1 0 0,0-1 1 0 0,0 0-1 0 0,0 1 1 0 0,0-1-1 0 0,0 1 1 0 0,-1-1-1 0 0,1 1 1 0 0,0-1-1 0 0,0 1 1 0 0,-1 0-1 0 0,1-1 1 0 0,0 1-1 0 0,-1 0 1 0 0,1 0-1 0 0,-1-1 1 0 0,1 1-1 0 0,-1 0 1 0 0,1 0-1 0 0,-1 0 1 0 0,1 0-1 0 0,-1 0 1 0 0,1 1-1 0 0,-2-1 2 0 0,1 0 1 0 0,-1 0-1 0 0,1 0 0 0 0,-1 0 0 0 0,1 0 0 0 0,-1 0 0 0 0,1 0 0 0 0,-1 0 0 0 0,0 0 1 0 0,0 0-1 0 0,1 0 0 0 0,-1 0 0 0 0,0 0 0 0 0,0-1 0 0 0,0 1 0 0 0,0 0 1 0 0,0-1-1 0 0,0 1 0 0 0,0-1 0 0 0,0 1 0 0 0,-2 0 0 0 0,-136 62 428 0 0,58-25-413 0 0,29-14-22 0 0,-133 62-21 0 0,166-76 5 0 0,13-6-9 0 0,1-2 0 0 0,-1 1-1 0 0,0 0 1 0 0,1-1 0 0 0,-1 0-1 0 0,0 0 1 0 0,-9 0 0 0 0,13-1-143 0 0,3-2-110 0 0,0-1 176 0 0,-1 1 0 0 0,1 0 0 0 0,0 0 1 0 0,0 0-1 0 0,0 0 0 0 0,0 0 0 0 0,0 0 0 0 0,0 1 0 0 0,0-1 0 0 0,0 0 0 0 0,1 0 0 0 0,0-1-196 0 0,25-19-3058 0 0,-9 7-3401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2:55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132 195 4607 0 0,'-1'1'208'0'0,"-2"0"-114"0"0,1 1-52 0 0,0-2-1 0 0,0 1 1 0 0,0 0-1 0 0,0 0 1 0 0,0-1 0 0 0,-9 2 7834 0 0,13-3-7097 0 0,42-24 946 0 0,16-8-651 0 0,-17 13-297 0 0,127-49 1312 0 0,-111 51-1412 0 0,0 4 0 0 0,62-8 0 0 0,-113 21-558 0 0,0 0 1 0 0,1 1 0 0 0,-1 0-1 0 0,0 1 1 0 0,1 0 0 0 0,13 3-1 0 0,-20-3-28 0 0,-2 1-10 0 0,1 3-74 0 0,-2-1 0 0 0,1 1-1 0 0,0 0 1 0 0,-1-1 0 0 0,0 0 0 0 0,0 1-1 0 0,0-1 1 0 0,-1 1 0 0 0,0-1 0 0 0,1 0-1 0 0,-1 0 1 0 0,-1 0 0 0 0,1 0 0 0 0,-1 0-1 0 0,-3 4 1 0 0,-7 8 7 0 0,-1-1 0 0 0,-18 15 0 0 0,25-23-8 0 0,-24 21 18 0 0,-1-2-1 0 0,-45 30 1 0 0,34-29 20 0 0,-97 59-99 0 0,81-53-68 0 0,-67 40-64 0 0,106-60 179 0 0,1 1-1 0 0,1 0 1 0 0,0 2 0 0 0,-16 18-1 0 0,30-29 12 0 0,0 0 1 0 0,0 0-1 0 0,1 1 0 0 0,-4 6 1 0 0,6-10 4 0 0,0-1 1 0 0,0 1 0 0 0,1 0 0 0 0,-1 0-1 0 0,0 0 1 0 0,1 0 0 0 0,-1-1 0 0 0,1 1-1 0 0,0 0 1 0 0,0 0 0 0 0,0 0 0 0 0,0 0-1 0 0,0 0 1 0 0,0 0 0 0 0,0 0 0 0 0,1 2-1 0 0,0-3 7 0 0,-1-1-1 0 0,0 1 1 0 0,1-1-1 0 0,-1 1 0 0 0,1-1 1 0 0,-1 1-1 0 0,1-1 0 0 0,-1 1 1 0 0,1-1-1 0 0,-1 1 0 0 0,1-1 1 0 0,0 0-1 0 0,-1 1 0 0 0,1-1 1 0 0,0 0-1 0 0,-1 0 1 0 0,2 1-1 0 0,1 0 33 0 0,4 2 43 0 0,0 0 0 0 0,1 0 1 0 0,0-1-1 0 0,-1 0 0 0 0,1 0 1 0 0,0-1-1 0 0,13 1 0 0 0,58-3 450 0 0,-65 0-474 0 0,360-24 719 0 0,-300 23-1501 0 0,-72 2 23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2:56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61 11975 0 0,'-9'1'400'0'0,"0"-1"-1"0"0,0 2 0 0 0,0-1 1 0 0,1 1-1 0 0,-11 4 0 0 0,19-6-300 0 0,-1 0-1 0 0,1 0 0 0 0,0 0 0 0 0,-1 0 1 0 0,1 0-1 0 0,0 1 0 0 0,-1-1 1 0 0,1 0-1 0 0,0 0 0 0 0,0 0 1 0 0,-1 0-1 0 0,1 0 0 0 0,0 1 0 0 0,-1-1 1 0 0,1 0-1 0 0,0 0 0 0 0,0 1 1 0 0,-1-1-1 0 0,1 0 0 0 0,0 0 0 0 0,0 1 1 0 0,0-1-1 0 0,-1 0 0 0 0,1 1 1 0 0,0-1-1 0 0,0 0 0 0 0,0 1 0 0 0,6 4 1898 0 0,15 2-765 0 0,22-1 27 0 0,77 1 0 0 0,47-12-313 0 0,-146 4-854 0 0,792-73 1741 0 0,-713 63-1626 0 0,-74 8-178 0 0,13-2-53 0 0,1 2 1 0 0,42 1 0 0 0,-72 3-74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2:58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16 6447 0 0,'0'0'586'0'0,"-12"-16"11132"0"0,12 16-11582 0 0,-5 5 1530 0 0,-5 15-2696 0 0,6-10 1525 0 0,-17 25-334 0 0,-1-1 0 0 0,-1-1 0 0 0,-2 0-1 0 0,-1-2 1 0 0,-47 43 0 0 0,54-56-163 0 0,5-6 24 0 0,1 1 0 0 0,-21 26 0 0 0,33-38-22 0 0,1-1 0 0 0,0 0 0 0 0,0 0 0 0 0,-1 0 0 0 0,1 0 0 0 0,0 1 0 0 0,0-1 0 0 0,0 0 0 0 0,-1 0 0 0 0,1 1 0 0 0,0-1 0 0 0,0 0 0 0 0,0 0 0 0 0,0 1 0 0 0,0-1 0 0 0,0 0 0 0 0,-1 0 0 0 0,1 1 0 0 0,0-1 0 0 0,0 0 0 0 0,0 1 0 0 0,0-1 0 0 0,0 0 0 0 0,0 0 0 0 0,0 1 0 0 0,0-1 0 0 0,0 0 0 0 0,0 1 0 0 0,0-1 0 0 0,0 0 0 0 0,1 0 0 0 0,-1 1 0 0 0,0-1 0 0 0,0 0 0 0 0,0 0 0 0 0,0 1 0 0 0,0-1 0 0 0,1 0 0 0 0,-1 0 0 0 0,0 1 0 0 0,0-1 0 0 0,0 0 0 0 0,1 0 0 0 0,-1 0 0 0 0,0 1 0 0 0,0-1 0 0 0,0 0 0 0 0,1 0 0 0 0,-1 0 0 0 0,0 0 0 0 0,1 0 0 0 0,-1 0 0 0 0,0 1 0 0 0,0-1 0 0 0,1 0 0 0 0,-1 0 0 0 0,0 0 0 0 0,1 0 0 0 0,-1 0 0 0 0,0 0 0 0 0,0 0 0 0 0,1 0 0 0 0,-1 0 0 0 0,0 0 0 0 0,1 0 0 0 0,-1-1 0 0 0,11 1 5 0 0,-1 0-1 0 0,0-1 1 0 0,0 0-1 0 0,1-1 1 0 0,-1 0-1 0 0,14-5 1 0 0,-15 4 17 0 0,106-30-19 0 0,176-41 43 0 0,-290 74-186 0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2:59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22 9215 0 0,'2'-4'474'0'0,"5"-13"4588"0"0,-18 19-2956 0 0,6 0-2017 0 0,0 0 0 0 0,1 1 0 0 0,-1-1 0 0 0,1 1 0 0 0,-1 0 0 0 0,1 1 1 0 0,0-1-1 0 0,-4 6 0 0 0,-28 33 139 0 0,24-25-82 0 0,1 0-1 0 0,1 0 0 0 0,-12 29 0 0 0,-16 59 227 0 0,-1 0-250 0 0,17-55 91 0 0,-1-1 0 0 0,-52 78 0 0 0,-79 83 969 0 0,115-152-1074 0 0,38-57-606 0 0,-2 4-326 0 0,1-3-734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47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596 123 2759 0 0,'24'-29'163'0'0,"-10"12"-5"0"0,0 1 1 0 0,1 1-1 0 0,21-19 0 0 0,-23 28 2758 0 0,-10 5-855 0 0,1 0-1 0 0,0 0 1 0 0,0 0 0 0 0,-1 1-1 0 0,8-1 1 0 0,-2 1-1012 0 0,-5 0-1782 0 0,3 10 917 0 0,-5-4-104 0 0,-3 3-40 0 0,0 0 0 0 0,0-1 0 0 0,-1 1 0 0 0,0 0 1 0 0,0-1-1 0 0,-1 1 0 0 0,-6 12 0 0 0,-35 58 233 0 0,33-59-185 0 0,-205 308 840 0 0,122-193-802 0 0,-120 164-130 0 0,95-137 72 0 0,112-154-68 0 0,2 1 0 0 0,-1-1 0 0 0,1 1 0 0 0,1 0 0 0 0,0 1 0 0 0,-5 15 0 0 0,6-9 0 0 0,3-2-64 0 0,1-11-265 0 0,12 5-550 0 0,-12-8 714 0 0,0 1 1 0 0,1-1-1 0 0,-1 0 0 0 0,1 1 0 0 0,0-1 0 0 0,-1 0 0 0 0,1 0 1 0 0,-1 0-1 0 0,1 0 0 0 0,-1 0 0 0 0,1 0 0 0 0,-1 0 0 0 0,1-1 1 0 0,-1 1-1 0 0,1 0 0 0 0,-1-1 0 0 0,1 0 0 0 0,-1 1 1 0 0,1-1-1 0 0,1-1 0 0 0,17-11-1462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2:59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11 9215 0 0,'0'0'8402'0'0,"-2"1"-8118"0"0,-13 9-230 0 0,1 0 1 0 0,1 1 0 0 0,-1 0 0 0 0,2 1 0 0 0,-1 1 0 0 0,2 0 0 0 0,-11 15 0 0 0,7-6-42 0 0,0 2-1 0 0,2-1 1 0 0,-20 48 0 0 0,30-64 51 0 0,1 0 0 0 0,0 0 0 0 0,0 0 0 0 0,1 1 0 0 0,0-1 0 0 0,0 0 0 0 0,1 0 0 0 0,0 1 0 0 0,0-1 0 0 0,1 0 0 0 0,-1 1 0 0 0,4 8 0 0 0,-3-11 39 0 0,0 0 1 0 0,1 0-1 0 0,0-1 0 0 0,0 1 1 0 0,0-1-1 0 0,1 0 1 0 0,0 1-1 0 0,-1-1 0 0 0,1 0 1 0 0,1-1-1 0 0,-1 1 0 0 0,1-1 1 0 0,-1 1-1 0 0,1-1 1 0 0,0 0-1 0 0,0 0 0 0 0,0-1 1 0 0,9 5-1 0 0,-5-4-6 0 0,1 0 0 0 0,0-1 0 0 0,-1 0-1 0 0,1 0 1 0 0,0-1 0 0 0,0 0 0 0 0,0-1 0 0 0,0 0-1 0 0,0 0 1 0 0,0-1 0 0 0,14-3 0 0 0,-12 2-68 0 0,0-1 0 0 0,0 0 0 0 0,0-1 0 0 0,0 0 0 0 0,0-1 0 0 0,-1 0 0 0 0,0-1 0 0 0,15-11 0 0 0,-17 11-13 0 0,-1 0 0 0 0,0 0 0 0 0,-1-1 0 0 0,0 0 1 0 0,0-1-1 0 0,0 1 0 0 0,-1-1 0 0 0,0 0 0 0 0,-1-1 0 0 0,1 1 1 0 0,-2-1-1 0 0,1 0 0 0 0,2-12 0 0 0,-4 15-22 0 0,-1 0 1 0 0,0-1-1 0 0,-1 1 0 0 0,0 0 1 0 0,0 0-1 0 0,0 0 0 0 0,0-1 1 0 0,-1 1-1 0 0,0 0 0 0 0,-1 0 1 0 0,1 0-1 0 0,-1 0 0 0 0,0 0 1 0 0,-1 1-1 0 0,1-1 0 0 0,-1 0 1 0 0,0 1-1 0 0,-1 0 0 0 0,1 0 1 0 0,-1 0-1 0 0,-5-6 0 0 0,-16-11-159 0 0,-1 0 0 0 0,0 1 0 0 0,-40-23 0 0 0,33 22-135 0 0,33 22 273 0 0,0 0 1 0 0,0 0-1 0 0,-1 0 0 0 0,1 0 0 0 0,0 0 0 0 0,0 0 0 0 0,0 0 1 0 0,0 0-1 0 0,0 0 0 0 0,-1 0 0 0 0,1 0 0 0 0,0 0 1 0 0,0 0-1 0 0,0-1 0 0 0,0 1 0 0 0,0 0 0 0 0,-1 0 1 0 0,1 0-1 0 0,0 0 0 0 0,0 0 0 0 0,0-1 0 0 0,0 1 0 0 0,0 0 1 0 0,0 0-1 0 0,0 0 0 0 0,0 0 0 0 0,0 0 0 0 0,0-1 1 0 0,0 1-1 0 0,-1 0 0 0 0,1 0 0 0 0,0 0 0 0 0,0-1 1 0 0,0 1-1 0 0,0 0 0 0 0,0 0 0 0 0,0 0 0 0 0,1 0 0 0 0,-1-1 1 0 0,0 1-1 0 0,0 0 0 0 0,0 0 0 0 0,0 0 0 0 0,0 0 1 0 0,0-1-1 0 0,0 1 0 0 0,0 0 0 0 0,0 0 0 0 0,0 0 0 0 0,0 0 1 0 0,1 0-1 0 0,-1 0 0 0 0,0-1 0 0 0,0 1 0 0 0,0 0 1 0 0,0 0-1 0 0,0 0 0 0 0,1 0 0 0 0,-1 0 0 0 0,0 0 1 0 0,0 0-1 0 0,0 0 0 0 0,0 0 0 0 0,1 0 0 0 0,-1-1 0 0 0,0 1 1 0 0,0 0-1 0 0,1 0 0 0 0,17-3-607 0 0,-11 2 20 0 0,15-3-736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3:00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0 10135 0 0,'0'0'10600'0'0,"2"2"-10524"0"0,0 1-41 0 0,0 1-1 0 0,0-1 0 0 0,0 1 1 0 0,0 0-1 0 0,-1-1 1 0 0,1 1-1 0 0,-1 0 1 0 0,0 0-1 0 0,0 0 0 0 0,0 0 1 0 0,-1 0-1 0 0,1 1 1 0 0,-1-1-1 0 0,0 0 1 0 0,0 0-1 0 0,0 0 0 0 0,-1 0 1 0 0,0 0-1 0 0,0 0 1 0 0,-2 7-1 0 0,-3 7 175 0 0,-1-1 1 0 0,-1 0-1 0 0,-13 22 0 0 0,10-20 8 0 0,-29 42 178 0 0,26-41-224 0 0,-23 42 1 0 0,36-61 125 0 0,4 0-138 0 0,3 0-116 0 0,1 0 1 0 0,0-1-1 0 0,-1 1 1 0 0,1-1-1 0 0,0-1 1 0 0,12-1-1 0 0,46-13 290 0 0,-45 9-297 0 0,92-15-378 0 0,-45 9-33 0 0,-66 11-149 0 0,30-6-5773 0 0,-21 3-37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3:00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63 5983 0 0,'1'-1'464'0'0,"0"-3"-202"0"0,0 0-1 0 0,0 0 0 0 0,0 0 0 0 0,0 0 0 0 0,0 0 0 0 0,-1-9 0 0 0,0 10 1076 0 0,0 0 0 0 0,-1 0 1 0 0,1 0-1 0 0,-1 1 0 0 0,0-1 0 0 0,-1-5 1582 0 0,1 11-2880 0 0,1-1 1 0 0,-1 1-1 0 0,0-1 1 0 0,0 1-1 0 0,0-1 1 0 0,0 0-1 0 0,-2 3 1 0 0,-3 6 50 0 0,-33 81 814 0 0,-5-2-1 0 0,-61 96 1 0 0,83-153-730 0 0,-64 113 319 0 0,77-130-423 0 0,2 1-1 0 0,0 0 1 0 0,1 0 0 0 0,1 1 0 0 0,0 0 0 0 0,2 0-1 0 0,-3 19 1 0 0,6-29-13 0 0,0 0-1 0 0,1 0 1 0 0,0 0 0 0 0,0 0-1 0 0,0 0 1 0 0,1 0 0 0 0,0 0-1 0 0,4 8 1 0 0,1 0 93 0 0,1-1 0 0 0,17 26 0 0 0,-19-33-215 0 0,-5-6-602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3:01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12495 0 0,'0'0'8848'0'0,"2"0"-8314"0"0,43-10 1048 0 0,7-3-947 0 0,110-5 79 0 0,-118 16-2466 0 0,74 4 1 0 0,-97 0 213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3:01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4607 0 0,'0'0'9796'0'0,"2"1"-8413"0"0,5 1-620 0 0,1 1 1 0 0,0-1 0 0 0,-1 0-1 0 0,1-1 1 0 0,16 1-1 0 0,43-2 1925 0 0,-3-1-1560 0 0,-4 2-542 0 0,-36-2-1941 0 0,47 7 0 0 0,-60-5-4115 0 0,-1-1-1680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3:15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11231 0 0,'0'0'8328'0'0,"2"1"-8176"0"0,-2-1-78 0 0,8 3 788 0 0,-8-3-830 0 0,1 1-1 0 0,-1 0 0 0 0,0 0 0 0 0,1 0 0 0 0,-1-1 1 0 0,0 1-1 0 0,1 0 0 0 0,-1 0 0 0 0,0 0 0 0 0,0 0 1 0 0,0 0-1 0 0,0-1 0 0 0,0 1 0 0 0,0 0 0 0 0,0 0 0 0 0,0 0 1 0 0,0 0-1 0 0,0 0 0 0 0,-1 1 0 0 0,0 3-32 0 0,0 1 0 0 0,-12 15 14 0 0,12-19 40 0 0,4-5 15 0 0,12-7-72 0 0,-7 2-20 0 0,-8 7-34 0 0,-10 10 1123 0 0,10-11-980 0 0,1 1-8 0 0,1 0-59 0 0,-1 0 0 0 0,1 0-1 0 0,-1 0 1 0 0,1-1 0 0 0,-1 1 0 0 0,1 0 0 0 0,-1-1 0 0 0,0 1-1 0 0,1-1 1 0 0,-1 1 0 0 0,1-4 0 0 0,-1 4-149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3:16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 2759 0 0,'0'0'13926'0'0,"-2"1"-13812"0"0,-90 104 703 0 0,71-80-610 0 0,-80 91 497 0 0,93-106-609 0 0,0 1-1 0 0,1-1 1 0 0,0 1 0 0 0,0 0-1 0 0,-5 13 1 0 0,10-20-41 0 0,1 0 0 0 0,-1 0 0 0 0,1 0 0 0 0,0 1 1 0 0,-1-1-1 0 0,2 0 0 0 0,-1 1 0 0 0,1-1 0 0 0,-1 1 0 0 0,1-1 1 0 0,0 1-1 0 0,1-1 0 0 0,-1 1 0 0 0,1-1 0 0 0,0 1 1 0 0,0-1-1 0 0,3 8 0 0 0,-2-9-20 0 0,0 0 0 0 0,0 0 0 0 0,0 0-1 0 0,1 0 1 0 0,-1-1 0 0 0,1 1 0 0 0,-1-1 0 0 0,1 1 0 0 0,0-1 0 0 0,0 0 0 0 0,0 0 0 0 0,0-1-1 0 0,0 1 1 0 0,0-1 0 0 0,1 1 0 0 0,4 0 0 0 0,2 1 46 0 0,0-1-1 0 0,0 0 1 0 0,0 0 0 0 0,15-1 0 0 0,12 0 211 0 0,0-2 0 0 0,54-7 0 0 0,-75 5-220 0 0,-1 0 0 0 0,1-1 1 0 0,-1-1-1 0 0,0-1 0 0 0,0 0 0 0 0,0 0 1 0 0,-1-2-1 0 0,18-11 0 0 0,-26 14-11 0 0,-1 1-1 0 0,1-2 1 0 0,-1 1-1 0 0,-1 0 1 0 0,1-1-1 0 0,-1 0 1 0 0,0 0-1 0 0,0-1 1 0 0,0 1-1 0 0,-1-1 1 0 0,0 1-1 0 0,-1-1 1 0 0,3-9-1 0 0,2-12 81 0 0,-2 1 0 0 0,3-31 0 0 0,-7 46-136 0 0,0 8-8 0 0,0-10 9 0 0,1 1 0 0 0,-2-1 0 0 0,1 0 0 0 0,-4-18 0 0 0,3 29-31 0 0,0 0 1 0 0,-1 0-1 0 0,0 0 0 0 0,1 0 1 0 0,-1 0-1 0 0,0 0 1 0 0,-1 1-1 0 0,1-1 1 0 0,0 0-1 0 0,-1 1 1 0 0,0-1-1 0 0,1 1 1 0 0,-1-1-1 0 0,0 1 0 0 0,0 0 1 0 0,-1 0-1 0 0,1 0 1 0 0,0 0-1 0 0,-1 0 1 0 0,1 0-1 0 0,-1 1 1 0 0,1-1-1 0 0,-1 1 1 0 0,0-1-1 0 0,-5 0 0 0 0,-7-1-134 0 0,0 0-1 0 0,0 2 0 0 0,0 0 1 0 0,0 1-1 0 0,0 0 0 0 0,-1 1 0 0 0,-18 4 1 0 0,-7 0 124 0 0,27-6-1671 0 0,24-4-6886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3:16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5063 0 0,'0'0'16008'0'0,"1"-1"-15184"0"0,2-3-741 0 0,-1 1 0 0 0,1 0 0 0 0,0 0 0 0 0,0 0-1 0 0,0 0 1 0 0,0 0 0 0 0,1 1 0 0 0,-1-1 0 0 0,1 1 0 0 0,-1 0-1 0 0,1 0 1 0 0,0 0 0 0 0,0 1 0 0 0,-1-1 0 0 0,1 1 0 0 0,1 0 0 0 0,-1 0-1 0 0,5 0 1 0 0,9-1 438 0 0,1 0-1 0 0,34 3 1 0 0,-36 0-457 0 0,57-1-64 0 0,79-9 0 0 0,72-21 0 0 0,-133 17 0 0 0,-82 12 1 0 0,4-1-5 0 0,0 0 1 0 0,-1-1-1 0 0,21-8 1 0 0,-32 10-63 0 0,-2 4-12 0 0,-1-1 71 0 0,1 0 0 0 0,-1 0 0 0 0,0 0 0 0 0,0 0 0 0 0,0 0 0 0 0,0 0 0 0 0,-2 2 1 0 0,-1 3 2 0 0,-5 9 4 0 0,-1-1 0 0 0,-1 0 0 0 0,0 0 0 0 0,-18 17 0 0 0,-57 48 0 0 0,76-71 0 0 0,-60 55 30 0 0,-92 109 0 0 0,152-160-21 0 0,0 1 1 0 0,1 0-1 0 0,1 1 0 0 0,-12 26 0 0 0,-17 66 21 0 0,36-103-30 0 0,-6 14 11 0 0,32-34-621 0 0,-10 3-147 0 0,0-2-39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3:22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441 218 7055 0 0,'0'0'4590'0'0,"2"0"-3746"0"0,3-1-540 0 0,1 0 0 0 0,-1-1-1 0 0,0 1 1 0 0,1-1 0 0 0,-1 0 0 0 0,0-1 0 0 0,0 1 0 0 0,0-1 0 0 0,-1 0 0 0 0,1 0 0 0 0,4-5 0 0 0,15-8 126 0 0,-22 15-419 0 0,5-3 105 0 0,-1 0 0 0 0,1 0 0 0 0,10-10 0 0 0,-14 11-80 0 0,0 0-1 0 0,-1 0 0 0 0,1 0 0 0 0,-1 0 0 0 0,0-1 0 0 0,0 1 0 0 0,0 0 0 0 0,-1-1 0 0 0,1 0 1 0 0,-1 1-1 0 0,0-1 0 0 0,1-4 0 0 0,-1 3-27 0 0,0 2-7 0 0,-1 1 0 0 0,1-1 0 0 0,-1 1 0 0 0,1-1 0 0 0,-1 1 0 0 0,0-1 0 0 0,0 1 0 0 0,-1-5 0 0 0,0-8 49 0 0,1 12-44 0 0,0 2-5 0 0,0 0-1 0 0,0 0 0 0 0,0 0 0 0 0,0 1 0 0 0,0-1 1 0 0,0 0-1 0 0,0 0 0 0 0,0 0 0 0 0,-1 0 1 0 0,1 0-1 0 0,0 0 0 0 0,0 1 0 0 0,-1-1 0 0 0,1 0 1 0 0,-1 0-1 0 0,1 0 0 0 0,-1 0 0 0 0,0 0 0 0 0,1 0 0 0 0,0-1 0 0 0,-1 1 0 0 0,1 0 0 0 0,-1 0 0 0 0,0 0 0 0 0,1 0 0 0 0,-1 0 0 0 0,0 0 0 0 0,1 1 0 0 0,-1-1 0 0 0,0 0 0 0 0,0 0 0 0 0,0 0 0 0 0,0 1 0 0 0,0-1 0 0 0,0 1 0 0 0,0-1 0 0 0,0 0 0 0 0,-2 0 0 0 0,-1 0 0 0 0,1-1-5 0 0,0 1 0 0 0,0 0 0 0 0,0-1 0 0 0,-1 1-1 0 0,1 1 1 0 0,-1-1 0 0 0,1 0 0 0 0,0 1 0 0 0,-1 0-1 0 0,1 0 1 0 0,-1 0 0 0 0,1 0 0 0 0,-7 2 0 0 0,-2 1-34 0 0,0 0 0 0 0,-19 8 1 0 0,1 0 10 0 0,12-3 23 0 0,0 0 0 0 0,1 1-1 0 0,0 0 1 0 0,0 2-1 0 0,1 0 1 0 0,-16 15 0 0 0,12-11-2 0 0,0 0 0 0 0,-1-1 1 0 0,-23 11-1 0 0,-119 43 7 0 0,161-67 12 0 0,0 0-1 0 0,0 0 1 0 0,0 0 0 0 0,0 0-1 0 0,0 0 1 0 0,0 1-1 0 0,1-1 1 0 0,-1 0-1 0 0,0 1 1 0 0,1 0-1 0 0,-1-1 1 0 0,1 1 0 0 0,0 0-1 0 0,-1 0 1 0 0,1 0-1 0 0,0-1 1 0 0,0 1-1 0 0,0 0 1 0 0,0 3 0 0 0,0-2 7 0 0,1-1 0 0 0,0 0 0 0 0,0 1 1 0 0,0-1-1 0 0,1 0 0 0 0,-1 1 1 0 0,0-1-1 0 0,1 1 0 0 0,0-1 1 0 0,-1 0-1 0 0,1 0 0 0 0,0 1 0 0 0,0-1 1 0 0,0 0-1 0 0,0 0 0 0 0,1 0 1 0 0,2 3-1 0 0,4 5 203 0 0,0-2 1 0 0,0 1-1 0 0,1-1 1 0 0,0-1-1 0 0,1 1 1 0 0,0-1-1 0 0,0-1 0 0 0,0 0 1 0 0,1-1-1 0 0,0 0 1 0 0,20 7-1 0 0,-18-8-84 0 0,0-1-1 0 0,1 0 1 0 0,-1 0-1 0 0,1-2 0 0 0,-1 1 1 0 0,1-2-1 0 0,-1 0 1 0 0,1-1-1 0 0,-1 0 1 0 0,17-4-1 0 0,-19 2-115 0 0,0-1 0 0 0,0 0 0 0 0,0-1 0 0 0,-1 0 0 0 0,0-1 0 0 0,0 0 0 0 0,0-1 0 0 0,12-11 0 0 0,-6 4-75 0 0,-1 0 1 0 0,0-2 0 0 0,21-30-1 0 0,-30 37-34 0 0,0 0-1 0 0,6-13 1 0 0,-10 19 61 0 0,-1-1 0 0 0,0 0-1 0 0,1 0 1 0 0,-1 1 0 0 0,-1-1 0 0 0,1 0 0 0 0,0 0 0 0 0,-1 0-1 0 0,0-6 1 0 0,-3-2-88 0 0,-2 10 89 0 0,4 1 3 0 0,-4-3-26 0 0,4 3 39 0 0,-1 0 1 0 0,1 0 0 0 0,0 0-1 0 0,-1 0 1 0 0,1 0 0 0 0,-1 0-1 0 0,1 1 1 0 0,-4-2 0 0 0,-1 1-36 0 0,0 0 1 0 0,0 0-1 0 0,-12 1 1 0 0,18 0 41 0 0,0 0 0 0 0,0 0 0 0 0,0 0 0 0 0,0 0 0 0 0,0 0 0 0 0,0 0 0 0 0,0 0 0 0 0,0 0 0 0 0,0 0 0 0 0,0 0 0 0 0,0 0 0 0 0,0 0 0 0 0,0 0 0 0 0,0 0 0 0 0,0 0 0 0 0,0 0 1 0 0,0 0-1 0 0,0 0 0 0 0,0 0 0 0 0,0 0 0 0 0,0-1 0 0 0,14-5 3 0 0,-12 6 61 0 0,-3 1 3 0 0,-5 11-60 0 0,0 0-1 0 0,-1-1 1 0 0,-15 19 0 0 0,-1 1 80 0 0,-120 167 166 0 0,-3 13-38 0 0,91-134-38 0 0,27-40-97 0 0,28-37-75 0 0,0 1 0 0 0,1 0 0 0 0,-1-1 0 0 0,0 1 0 0 0,1-1 0 0 0,-1 1 0 0 0,1-1 0 0 0,-1 0 0 0 0,1 1 0 0 0,-1-1 0 0 0,1 1 0 0 0,-1-1-1 0 0,1 0 1 0 0,-1 1 0 0 0,1-1 0 0 0,-1 0 0 0 0,1 1 0 0 0,-1-1-3 0 0,4 1-95 0 0,-1 0 0 0 0,0 0 0 0 0,1 0 0 0 0,-1-1 0 0 0,1 1 0 0 0,-1-1 0 0 0,1 0 0 0 0,-1 0 0 0 0,1 0 0 0 0,-1 0 0 0 0,1 0 0 0 0,4-2 0 0 0,15-4-1211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3:22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328 188 4607 0 0,'0'0'208'0'0,"-2"0"-9"0"0,-1 1 807 0 0,-33 9 9773 0 0,44-29-9299 0 0,-1 10-1214 0 0,1 1 0 0 0,0-1 1 0 0,1 1-1 0 0,0 1 0 0 0,0-1 0 0 0,0 2 0 0 0,1-1 0 0 0,11-4 0 0 0,89-38 380 0 0,-103 46-609 0 0,11-4 27 0 0,88-30 244 0 0,-96 34-231 0 0,1 1 0 0 0,0 0 0 0 0,0 0-1 0 0,0 1 1 0 0,1 1 0 0 0,-1 0-1 0 0,20 2 1 0 0,-30-2-71 0 0,1 1 0 0 0,0-1 0 0 0,0 0 0 0 0,0 1 0 0 0,-1 0 0 0 0,1-1 0 0 0,0 1-1 0 0,-1 0 1 0 0,1 0 0 0 0,0 0 0 0 0,-1 0 0 0 0,1 0 0 0 0,-1 0 0 0 0,0 0 0 0 0,1 0 0 0 0,-1 1 0 0 0,0-1 0 0 0,0 1 0 0 0,0-1-1 0 0,1 2 1 0 0,-1 0 8 0 0,0-1 0 0 0,0 0 0 0 0,0 1 0 0 0,-1 0 0 0 0,1-1-1 0 0,-1 1 1 0 0,0-1 0 0 0,0 1 0 0 0,0-1 0 0 0,0 1-1 0 0,0-1 1 0 0,-1 5 0 0 0,-2 4 25 0 0,0-1-1 0 0,-1 0 1 0 0,1 0 0 0 0,-2-1-1 0 0,-10 18 1 0 0,0-4-44 0 0,-2 0-1 0 0,0-1 1 0 0,-2-1 0 0 0,0 0-1 0 0,-24 19 1 0 0,11-15-6 0 0,0-1 1 0 0,-70 38-1 0 0,65-42 11 0 0,-114 63 0 0 0,106-55 0 0 0,-52 40 0 0 0,61-42 0 0 0,26-21 3 0 0,1 1 0 0 0,0 1-1 0 0,0-1 1 0 0,1 2 0 0 0,0-1-1 0 0,-13 17 1 0 0,20-23 5 0 0,1-1 0 0 0,0 1 0 0 0,1-1 0 0 0,-1 0 0 0 0,0 1 0 0 0,0-1 0 0 0,0 1-1 0 0,0-1 1 0 0,0 0 0 0 0,0 1 0 0 0,0-1 0 0 0,1 1 0 0 0,-1-1 0 0 0,0 0 0 0 0,0 1 0 0 0,0-1 0 0 0,1 0 0 0 0,-1 1 0 0 0,0-1 0 0 0,0 0 0 0 0,1 0 0 0 0,-1 1 0 0 0,0-1 0 0 0,1 0 0 0 0,-1 0 0 0 0,0 1 0 0 0,1-1 0 0 0,-1 0 0 0 0,1 0 0 0 0,-1 0 0 0 0,11 6 101 0 0,-11-6-108 0 0,10 4 167 0 0,1-1-1 0 0,-1 0 1 0 0,1-1-1 0 0,0 0 0 0 0,-1-1 1 0 0,12 0-1 0 0,16 3 252 0 0,83 14 35 0 0,-102-17-355 0 0,1 0 0 0 0,-1-1-1 0 0,25-4 1 0 0,11 2 99 0 0,-37 2-107 0 0,27-3 0 0 0,-44 2-91 0 0,31-4 46 0 0,0 1-1 0 0,39 1 0 0 0,-70 3-106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47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84 12895 0 0,'0'0'998'0'0,"0"2"-482"0"0,-1-1-362 0 0,0 1 0 0 0,1-1 0 0 0,-1 1 0 0 0,1-1 0 0 0,-1 1 0 0 0,1-1 0 0 0,0 1 0 0 0,-1-1 0 0 0,1 1 0 0 0,0-1 1 0 0,0 1-1 0 0,0 0 0 0 0,1-1 0 0 0,-1 1 0 0 0,0-1 0 0 0,0 1 0 0 0,1-1 0 0 0,-1 1 0 0 0,1-1 0 0 0,0 3 0 0 0,1-2-32 0 0,-1-1 0 0 0,1 1-1 0 0,0 0 1 0 0,-1 0 0 0 0,1-1-1 0 0,0 1 1 0 0,0-1-1 0 0,0 0 1 0 0,0 1 0 0 0,0-1-1 0 0,0 0 1 0 0,1 0 0 0 0,3 1-1 0 0,6 1-13 0 0,1 0 0 0 0,-1 0 0 0 0,0-1 0 0 0,1-1 0 0 0,-1 0 0 0 0,24-2 1 0 0,78-14 910 0 0,-81 9-725 0 0,483-91 2171 0 0,-462 85-2358 0 0,1 2 0 0 0,66-3 0 0 0,-115 13-224 0 0,1 1-1 0 0,0-1 0 0 0,-1 1 1 0 0,13 3-1 0 0,-19-4 105 0 0,1 0-1 0 0,-1 0 1 0 0,0 0-1 0 0,0 0 1 0 0,0 0-1 0 0,0 0 1 0 0,0 0-1 0 0,1 0 1 0 0,-1 0-1 0 0,0 0 0 0 0,0 0 1 0 0,0 0-1 0 0,0 0 1 0 0,0 0-1 0 0,1 1 1 0 0,-1-1-1 0 0,0 0 1 0 0,0 0-1 0 0,0 0 1 0 0,0 0-1 0 0,0 0 1 0 0,0 0-1 0 0,0 1 1 0 0,0-1-1 0 0,0 0 1 0 0,1 0-1 0 0,-1 0 1 0 0,0 0-1 0 0,0 0 1 0 0,0 0-1 0 0,0 1 1 0 0,0-1-1 0 0,0 0 1 0 0,0 0-1 0 0,0 0 1 0 0,0 1-1 0 0,0 2-229 0 0,1-1 0 0 0,-1 1-1 0 0,0 0 1 0 0,0 0 0 0 0,0 0-1 0 0,0 0 1 0 0,-1 0 0 0 0,1 0-1 0 0,-1-1 1 0 0,0 1 0 0 0,0 0 0 0 0,0 0-1 0 0,0-1 1 0 0,0 1 0 0 0,-1-1-1 0 0,1 1 1 0 0,-1-1 0 0 0,-1 3 0 0 0,-14 15-1475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3:29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0 4143 0 0,'2'1'5659'0'0,"12"3"-2339"0"0,-13-4-2598 0 0,0 0 0 0 0,0 1 0 0 0,0-1 0 0 0,-1 0 1 0 0,1 0-1 0 0,0 0 0 0 0,0 0 0 0 0,0 0 0 0 0,0 0 0 0 0,0 0 0 0 0,0 0 0 0 0,0 0 0 0 0,1-1 0 0 0,-10 11-703 0 0,0-1 1 0 0,-1 0-1 0 0,0 0 0 0 0,-12 8 0 0 0,-46 29 61 0 0,-9 7-40 0 0,52-35-24 0 0,15-12-6 0 0,0 1-1 0 0,1 0 1 0 0,-1 1-1 0 0,-9 11 1 0 0,-7 17 26 0 0,21-30-32 0 0,1 1 0 0 0,-2-1 0 0 0,1 0 0 0 0,-1 0 0 0 0,0-1 0 0 0,-7 7 0 0 0,-12 5 66 0 0,17-12-18 0 0,-1 1 0 0 0,1-1 0 0 0,0 1 0 0 0,1 0 0 0 0,-1 1 1 0 0,-9 13-1 0 0,15-18-14 0 0,-1 0-1 0 0,1 0 1 0 0,0 1 0 0 0,0-1 0 0 0,0 1-1 0 0,0-1 1 0 0,0 1 0 0 0,1-1 0 0 0,-1 1-1 0 0,1-1 1 0 0,-1 1 0 0 0,1 0 0 0 0,0-1-1 0 0,0 1 1 0 0,0-1 0 0 0,1 1 0 0 0,-1 0-1 0 0,2 3 1 0 0,-2-5 139 0 0,5 5-96 0 0,0-1 0 0 0,1 0 0 0 0,-1 0 0 0 0,1-1 0 0 0,0 1-1 0 0,1-1 1 0 0,12 6 0 0 0,-3-3 24 0 0,0 2 0 0 0,17 11-1 0 0,-8-4-23 0 0,-17-12-55 0 0,0-1 1 0 0,1 0-1 0 0,-1 0 0 0 0,1-1 1 0 0,-1 0-1 0 0,1 0 1 0 0,0-1-1 0 0,0 0 1 0 0,-1-1-1 0 0,11-1 0 0 0,-5 0 1 0 0,0-1-1 0 0,0 0 0 0 0,0-2 1 0 0,0 1-1 0 0,0-2 0 0 0,13-6 0 0 0,-12 5-6 0 0,-2 0-1 0 0,1-1 0 0 0,-1-1 0 0 0,0 0 1 0 0,0-1-1 0 0,17-16 0 0 0,-19 15-6 0 0,0-1-1 0 0,-1 0 1 0 0,0 0 0 0 0,-1-1-1 0 0,15-24 1 0 0,-14 18-9 0 0,0-1 0 0 0,-1 0-1 0 0,10-33 1 0 0,-17 45-28 0 0,0 1 0 0 0,-1 0 0 0 0,0-1 0 0 0,-1 1 0 0 0,0-1 0 0 0,0 1-1 0 0,0-1 1 0 0,0 1 0 0 0,-1-1 0 0 0,0 1 0 0 0,-1-1 0 0 0,0 1 0 0 0,1 0 0 0 0,-5-9-1 0 0,3 11-17 0 0,1 0 0 0 0,-1 0 0 0 0,1 0 0 0 0,-1 0 0 0 0,0 0 0 0 0,0 1 0 0 0,-1 0 0 0 0,1-1 0 0 0,-1 1 0 0 0,-7-5 0 0 0,-2 1-138 0 0,-28-13-1 0 0,34 16 159 0 0,-1 1-42 0 0,1-2 48 0 0,1 0 3 0 0,4 3-41 0 0,1 1 54 0 0,1 1-1 0 0,-1-1 0 0 0,1 1 0 0 0,-1-1 0 0 0,1 1 0 0 0,-1-1 0 0 0,1 1 1 0 0,0-1-1 0 0,-1 0 0 0 0,1 1 0 0 0,0-1 0 0 0,-1 0 0 0 0,1 1 0 0 0,0-1 0 0 0,0 0 1 0 0,0 1-1 0 0,-1-2 0 0 0,1-1 3 0 0,0 3-2 0 0,0-1 0 0 0,0 1 0 0 0,0-1 0 0 0,0 1 0 0 0,0-1 0 0 0,0 1 0 0 0,0 0 0 0 0,-1-1 0 0 0,1 1 0 0 0,0-1 0 0 0,0 1 0 0 0,0-1 0 0 0,-1 1 0 0 0,1 0 0 0 0,0-1 0 0 0,-1 1 0 0 0,1 0 0 0 0,0-1 0 0 0,-1 1 0 0 0,1 0 0 0 0,0-1 0 0 0,-1 1 0 0 0,1 0 0 0 0,0 0 0 0 0,-1-1 0 0 0,1 1 0 0 0,-1 0 0 0 0,1 0 0 0 0,-1 0 0 0 0,1 0 0 0 0,-1 0 0 0 0,1 0 0 0 0,-1-1 0 0 0,1 1 0 0 0,-1 0 0 0 0,0 0 0 0 0,-5-1-12 0 0,-1 1 0 0 0,1-1 0 0 0,0 1 0 0 0,0 0 0 0 0,-1 0 0 0 0,1 0 0 0 0,0 1 0 0 0,-9 2 0 0 0,-6 1-8 0 0,-13-2 22 0 0,20-2-6 0 0,0 1 0 0 0,-18 4-1 0 0,31-4-73 0 0,15 5-7323 0 0,2 0-197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3:30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99 1839 0 0,'3'-1'60'0'0,"0"-1"-1"0"0,-1 1 1 0 0,1-1-1 0 0,-1 0 1 0 0,1 0-1 0 0,-1 0 0 0 0,3-4 1 0 0,0 0 2844 0 0,-1-1 1 0 0,0 0-1 0 0,5-9 1 0 0,-7 11 549 0 0,3-13-336 0 0,-5 17-3053 0 0,-1 0 0 0 0,1 0 0 0 0,-1-1 0 0 0,1 1 0 0 0,-1 0 0 0 0,0 0 0 0 0,0 0 0 0 0,1 0 0 0 0,-1 0 0 0 0,0 0 0 0 0,0 0 1 0 0,0 0-1 0 0,0 0 0 0 0,0 0 0 0 0,0 0 0 0 0,-1 1 0 0 0,1-1 0 0 0,0 0 0 0 0,0 1 0 0 0,0-1 0 0 0,-1 1 0 0 0,1 0 0 0 0,0-1 1 0 0,-1 1-1 0 0,1 0 0 0 0,0 0 0 0 0,-1-1 0 0 0,1 1 0 0 0,0 0 0 0 0,-3 1 0 0 0,-6-1 213 0 0,-1 1 0 0 0,-21 4-1 0 0,17-3-245 0 0,-110 23 447 0 0,60-10-318 0 0,31-7-89 0 0,1 1-1 0 0,-38 16 1 0 0,65-23-66 0 0,-1 1 0 0 0,1 0 0 0 0,0 0-1 0 0,0 1 1 0 0,1 0 0 0 0,-1 0 0 0 0,1 0 0 0 0,-9 10 0 0 0,9-5-6 0 0,4-6 0 0 0,1 0 0 0 0,0 1 0 0 0,-1-1 0 0 0,1 1 0 0 0,0-1 0 0 0,1 0 0 0 0,-1 1 0 0 0,0-1 0 0 0,1 1 0 0 0,0-1 0 0 0,0 0 0 0 0,0 0 0 0 0,0 0 0 0 0,3 5 0 0 0,2 4 0 0 0,1-1 0 0 0,11 15 0 0 0,-9-15 0 0 0,86 122 0 0 0,-68-102 0 0 0,1 0 0 0 0,2-3 0 0 0,38 31 0 0 0,-67-58 0 0 0,15 12 0 0 0,0 0 0 0 0,-1 2 0 0 0,-1 0 0 0 0,0 0 0 0 0,17 26 0 0 0,-28-36 1 0 0,-1-1 0 0 0,0 1 0 0 0,0 0 0 0 0,0 0 0 0 0,0 0 0 0 0,-1 0 0 0 0,1 0 0 0 0,-1 0-1 0 0,-1 0 1 0 0,1 0 0 0 0,-1 0 0 0 0,0 6 0 0 0,0-9 23 0 0,0 0 0 0 0,-1 0 0 0 0,1 0 0 0 0,-1 0 0 0 0,1 0 0 0 0,-1-1-1 0 0,0 1 1 0 0,1 0 0 0 0,-1 0 0 0 0,0-1 0 0 0,0 1 0 0 0,0-1 0 0 0,0 1 0 0 0,-1-1 0 0 0,1 1 0 0 0,0-1 0 0 0,-1 0-1 0 0,1 1 1 0 0,-1-1 0 0 0,-2 2 0 0 0,-3 1 26 0 0,0 0 1 0 0,0-1-1 0 0,-10 4 0 0 0,16-7-45 0 0,-31 12 4 0 0,0-2 0 0 0,-48 9 0 0 0,61-16-25 0 0,0-1-1 0 0,-1 0 1 0 0,0-2-1 0 0,1 0 1 0 0,-33-5-1 0 0,44 3 26 0 0,-1 0-1 0 0,1-1 1 0 0,-1 0-1 0 0,1 0 0 0 0,0-1 1 0 0,0 0-1 0 0,0 0 1 0 0,-12-10-1 0 0,8 5 13 0 0,1-1 0 0 0,0 0 0 0 0,1-1 0 0 0,-14-17 0 0 0,22 25-12 0 0,1 1 0 0 0,-1-1 0 0 0,0 1 1 0 0,1-1-1 0 0,0 0 0 0 0,-1 0 0 0 0,1 0 0 0 0,0 0 0 0 0,0 0 0 0 0,1 1 0 0 0,-1-2 0 0 0,1 1 0 0 0,-1 0 0 0 0,1 0 0 0 0,0 0 0 0 0,0 0 0 0 0,1 0 0 0 0,-1 0 0 0 0,0 0 0 0 0,1 0 0 0 0,0 0 0 0 0,0 0 0 0 0,0 0 0 0 0,0 0 0 0 0,3-4 0 0 0,3-4 39 0 0,0 0 0 0 0,1 0-1 0 0,0 1 1 0 0,19-17 0 0 0,3-4 121 0 0,-30 30-167 0 0,5-5 158 0 0,1-1 1 0 0,-2 0-1 0 0,1 0 1 0 0,-1 0-1 0 0,0 0 1 0 0,0-1-1 0 0,3-9 0 0 0,-6 15-147 0 0,-1 1-1 0 0,1 0 1 0 0,0 0-1 0 0,0 0 0 0 0,0 0 1 0 0,0 0-1 0 0,1 0 0 0 0,-1 1 1 0 0,0-1-1 0 0,2-1 1 0 0,1 0 5 0 0,6-5-18 0 0,1 1 0 0 0,0 0 0 0 0,1 1 0 0 0,-1 0 0 0 0,1 0 0 0 0,17-3 0 0 0,25-10 0 0 0,20-11 0 0 0,-65 24 0 0 0,0 1 0 0 0,0-2 0 0 0,9-6 0 0 0,9-6 0 0 0,-26 18 0 0 0,5-3 4 0 0,0 0 0 0 0,-1-1 0 0 0,1 1 0 0 0,-1-1 0 0 0,0 0 0 0 0,0 0 0 0 0,-1-1 0 0 0,1 1 0 0 0,-1-1 0 0 0,0 0 0 0 0,0-1 0 0 0,0 1 0 0 0,-1 0 0 0 0,0-1 0 0 0,5-12 0 0 0,-6 15-4 0 0,-2 2 0 0 0,1 0 0 0 0,-1 0 0 0 0,1 0 0 0 0,-1 0 0 0 0,1 0 0 0 0,-1-1 0 0 0,0 1 0 0 0,0 0 0 0 0,0 0 0 0 0,0-1 0 0 0,0 1 0 0 0,0 0 0 0 0,0 0 0 0 0,0 0 0 0 0,0-1 0 0 0,0 1 0 0 0,0 0 0 0 0,-1-2 0 0 0,-3-5-13 0 0,-1 1-53 0 0,2 5 5 0 0,-2-2 49 0 0,4 3-3 0 0,1 1 0 0 0,-1-1-1 0 0,1 1 1 0 0,-1-1 0 0 0,1 1 0 0 0,0-1 0 0 0,-1 1-1 0 0,1-1 1 0 0,0 1 0 0 0,-1-1 0 0 0,1 0 0 0 0,0 1-1 0 0,0-1 1 0 0,0 1 0 0 0,-1-1 0 0 0,1 0 0 0 0,0 1-1 0 0,0-1 1 0 0,0 0 0 0 0,0 1 0 0 0,0-1 0 0 0,0 0-1 0 0,0 1 1 0 0,1-1 0 0 0,-1 0 0 0 0,0 1 0 0 0,0-1-1 0 0,0 1 1 0 0,1-1 0 0 0,-1 0 0 0 0,0 1-1 0 0,1-1 1 0 0,-1 1 0 0 0,0-1 0 0 0,1 1 0 0 0,-1-1-1 0 0,1 0 1 0 0,0 1-2 0 0,-1-1-1 0 0,0 1 0 0 0,0 0 0 0 0,1-1 1 0 0,-1 1-1 0 0,0-1 0 0 0,0 1 1 0 0,1 0-1 0 0,-1-1 0 0 0,0 1 0 0 0,0-1 1 0 0,0 1-1 0 0,0-1 0 0 0,0 1 1 0 0,0-1-1 0 0,0 1 0 0 0,0 0 1 0 0,0-1-1 0 0,0 0 0 0 0,-1 0-139 0 0,0-1-1 0 0,0 1 1 0 0,-1 0-1 0 0,1-1 1 0 0,-1 1 0 0 0,1 0-1 0 0,-1 0 1 0 0,1 0-1 0 0,-1 0 1 0 0,1 0 0 0 0,-1 1-1 0 0,0-1 1 0 0,0 0-1 0 0,1 1 1 0 0,-1-1-1 0 0,0 1 1 0 0,-3-1 0 0 0,0 1-146 0 0,0-1 1 0 0,-1 1 0 0 0,1 0 0 0 0,0 0 0 0 0,-7 1 0 0 0,10-1-665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4:16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467 431 1839 0 0,'-1'9'19904'0'0,"5"-11"-21609"0"0,-2 0 2058 0 0,9-8 110 0 0,-6 4-324 0 0,0 0 1 0 0,0 0-1 0 0,-1-1 0 0 0,0 1 1 0 0,5-12-1 0 0,13-36 282 0 0,33-125 14 0 0,-51 164-413 0 0,-1 0 1 0 0,3-25-1 0 0,-6 35-31 0 0,1 1 1 0 0,-1 0-1 0 0,-1-1 0 0 0,1 1 0 0 0,0 0 1 0 0,-1-1-1 0 0,0 1 0 0 0,0 0 1 0 0,0 0-1 0 0,-1 0 0 0 0,0-1 1 0 0,1 1-1 0 0,-5-5 0 0 0,5 8-4 0 0,0 0 0 0 0,1 0 0 0 0,-1 1 0 0 0,0-1-1 0 0,0 0 1 0 0,0 1 0 0 0,0-1 0 0 0,0 1 0 0 0,0-1 0 0 0,0 1-1 0 0,0-1 1 0 0,0 1 0 0 0,0 0 0 0 0,-1 0 0 0 0,1 0 0 0 0,0-1 0 0 0,0 1-1 0 0,0 0 1 0 0,-2 1 0 0 0,-20 2-184 0 0,1 6 116 0 0,0 1-1 0 0,0 1 1 0 0,1 1 0 0 0,1 0-1 0 0,-20 17 1 0 0,24-19 36 0 0,-171 136-33 0 0,157-118 77 0 0,1 1 0 0 0,2 1-1 0 0,-43 61 1 0 0,64-82-4 0 0,1 0-1 0 0,0 0 0 0 0,1 0 1 0 0,0 0-1 0 0,0 1 0 0 0,1 0 1 0 0,-2 11-1 0 0,4-18 5 0 0,1 0 1 0 0,-1 0-1 0 0,1-1 0 0 0,0 1 1 0 0,0 0-1 0 0,0 0 1 0 0,0 0-1 0 0,0 0 0 0 0,1 0 1 0 0,-1-1-1 0 0,1 1 0 0 0,0 0 1 0 0,0 0-1 0 0,0-1 1 0 0,0 1-1 0 0,0-1 0 0 0,0 1 1 0 0,1-1-1 0 0,-1 1 0 0 0,1-1 1 0 0,0 0-1 0 0,0 1 1 0 0,0-1-1 0 0,0 0 0 0 0,0 0 1 0 0,0-1-1 0 0,1 1 0 0 0,-1 0 1 0 0,4 1-1 0 0,1 0 38 0 0,0 0-1 0 0,0-1 1 0 0,1 0-1 0 0,-1-1 1 0 0,1 1-1 0 0,-1-1 1 0 0,1-1-1 0 0,-1 1 1 0 0,16-2-1 0 0,2-2 254 0 0,42-10 1 0 0,-38 6-56 0 0,1-2 1 0 0,55-24 0 0 0,-74 27-195 0 0,1 0 0 0 0,0-1 0 0 0,-1 0 1 0 0,-1-1-1 0 0,1 0 0 0 0,-1 0 0 0 0,0-1 0 0 0,-1-1 0 0 0,12-15 0 0 0,-14 14 7 0 0,-1 0 0 0 0,0-1 0 0 0,-1 0 0 0 0,0 0 0 0 0,4-19 0 0 0,-9 27 16 0 0,-1-3-49 0 0,-3 7-14 0 0,-1 5-12 0 0,5-5 10 0 0,-8 10-23 0 0,0 0 1 0 0,1 1-1 0 0,0-1 0 0 0,1 1 0 0 0,0 1 0 0 0,1-1 1 0 0,-4 13-1 0 0,-15 28 2 0 0,-29 38-11 0 0,-75 96 0 0 0,95-139 27 0 0,1-1 6 0 0,-51 99 0 0 0,76-128 0 0 0,4-1 0 0 0,3-15-2 0 0,0 0-1 0 0,0 0 0 0 0,0-1 1 0 0,0 1-1 0 0,0 0 1 0 0,0 0-1 0 0,1 0 1 0 0,-1 0-1 0 0,0 0 1 0 0,1-1-1 0 0,-1 1 0 0 0,1 1 1 0 0,1 0-77 0 0,0 0 1 0 0,0 0-1 0 0,0-1 1 0 0,0 1 0 0 0,1-1-1 0 0,-1 1 1 0 0,0-1-1 0 0,1 0 1 0 0,-1 0-1 0 0,1 0 1 0 0,-1 0-1 0 0,1-1 1 0 0,4 2-1 0 0,11 0-3606 0 0,-6-2 1598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4:17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783 128 6911 0 0,'16'0'928'0'0,"-1"0"0"0"0,0-1 0 0 0,1 0 0 0 0,-1-2 0 0 0,0 0 0 0 0,0 0-1 0 0,0-1 1 0 0,-1-1 0 0 0,16-7 0 0 0,30-20 1356 0 0,53-24 1099 0 0,-92 49-2561 0 0,-20 6 394 0 0,-2 4-1025 0 0,-5 4-145 0 0,0-1 0 0 0,-1 1 0 0 0,1-1 0 0 0,-1 0 1 0 0,0-1-1 0 0,-9 6 0 0 0,-53 29 2 0 0,50-30-13 0 0,-79 39-199 0 0,-184 63 0 0 0,256-103 86 0 0,-100 32-385 0 0,100-34 188 0 0,-1-1 0 0 0,-48 5 0 0 0,60-11 41 0 0,1 0 0 0 0,-18-2 0 0 0,27 2 112 0 0,0-1-1 0 0,0 0 1 0 0,0 0-1 0 0,0-1 1 0 0,0 1-1 0 0,0-1 1 0 0,0 0-1 0 0,1 0 1 0 0,-7-4-1 0 0,10 5-109 0 0,2 2-556 0 0,0 0 794 0 0,0 1 0 0 0,0-1 0 0 0,0 0 0 0 0,-1 0 0 0 0,1 0 0 0 0,0 1 0 0 0,-1-1 0 0 0,1 0 0 0 0,-1 1 0 0 0,1-1 0 0 0,-1 0 0 0 0,0 1 0 0 0,1-1 0 0 0,-1 0 0 0 0,0 1 0 0 0,0-1 0 0 0,0 1 0 0 0,0-1 0 0 0,0 1 0 0 0,0-1 0 0 0,-1 0 0 0 0,1 3 0 0 0,-2 1 10 0 0,1 2 1 0 0,0 0-1 0 0,-1 0 1 0 0,0 0 0 0 0,0 0 0 0 0,-1 0 0 0 0,0-1 0 0 0,0 0 0 0 0,0 1 0 0 0,-1-1 0 0 0,0 0 0 0 0,0-1 0 0 0,-1 1 0 0 0,0-1 0 0 0,-6 7 0 0 0,-9 6 65 0 0,0-2-1 0 0,-25 17 0 0 0,23-18-6 0 0,7-3-36 0 0,-1 0 0 0 0,-21 24 0 0 0,35-35 31 0 0,5-2-71 0 0,-1 1 1 0 0,1-1 0 0 0,-1 1-1 0 0,1-1 1 0 0,0 1 0 0 0,-1 0 0 0 0,5 0-1 0 0,5-1-2 0 0,74-12-25 0 0,-38 5 104 0 0,61-2 0 0 0,-93 9 0 0 0,1 2 1 0 0,-1 0-1 0 0,1 1 1 0 0,-1 0 0 0 0,0 1-1 0 0,0 1 1 0 0,26 10-1 0 0,-19-3 31 0 0,-1 0 0 0 0,-1 2-1 0 0,0 0 1 0 0,0 1 0 0 0,24 23-1 0 0,-36-28-68 0 0,-1 0 1 0 0,0 1-1 0 0,0 0 0 0 0,-1 0 0 0 0,8 15 0 0 0,-14-20-10 0 0,1-1 0 0 0,-1 1 0 0 0,1-1 0 0 0,-2 1 0 0 0,1 0 0 0 0,0-1 0 0 0,-1 1 0 0 0,0 0 0 0 0,0-1 0 0 0,0 1 0 0 0,0 0 0 0 0,-1-1-1 0 0,0 1 1 0 0,0 0 0 0 0,0-1 0 0 0,-4 9 0 0 0,2-6-1 0 0,-1-1-1 0 0,0 1 1 0 0,0-1-1 0 0,-1 0 0 0 0,1 0 1 0 0,-1-1-1 0 0,0 1 1 0 0,-1-1-1 0 0,1 0 1 0 0,-1 0-1 0 0,0-1 1 0 0,-1 0-1 0 0,1 0 1 0 0,-7 3-1 0 0,-7 3 39 0 0,0-2 0 0 0,-1 0-1 0 0,-33 8 1 0 0,24-9 27 0 0,-1-1 0 0 0,0-1 0 0 0,0-2 0 0 0,0-1 0 0 0,0-2 0 0 0,0-1 0 0 0,-55-8 0 0 0,79 7-63 0 0,0 1 1 0 0,1-1-1 0 0,-1 0 0 0 0,1-1 1 0 0,-11-5-1 0 0,16 7-35 0 0,0 1-1 0 0,0-1 1 0 0,0 0-1 0 0,0 1 1 0 0,0-1 0 0 0,0 0-1 0 0,0 0 1 0 0,0 1 0 0 0,0-1-1 0 0,0 0 1 0 0,1 0 0 0 0,-1 0-1 0 0,0 0 1 0 0,1 0-1 0 0,-1 0 1 0 0,0 0 0 0 0,1-1-1 0 0,0 1 1 0 0,-1 0 0 0 0,1 0-1 0 0,0 0 1 0 0,-1 0 0 0 0,1-1-1 0 0,0 1 1 0 0,0 0 0 0 0,0 0-1 0 0,0 0 1 0 0,0-1-1 0 0,0 1 1 0 0,1 0 0 0 0,-1 0-1 0 0,0 0 1 0 0,1-1 0 0 0,-1 1-1 0 0,0 0 1 0 0,1 0 0 0 0,-1 0-1 0 0,1 0 1 0 0,1-2-1 0 0,2-2-122 0 0,-1 1-1 0 0,1-1 0 0 0,0 1 0 0 0,0 0 0 0 0,1 0 0 0 0,8-6 0 0 0,32-16-2080 0 0,-42 24 1986 0 0,21-9-1154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4:17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7 4143 0 0,'0'0'319'0'0,"-14"-7"8366"0"0,10 7-8287 0 0,0 0 0 0 0,0 0 0 0 0,0 1 0 0 0,0 0 0 0 0,0-1 0 0 0,0 1 0 0 0,0 0-1 0 0,1 1 1 0 0,-1-1 0 0 0,0 1 0 0 0,1 0 0 0 0,-1 0 0 0 0,1 0 0 0 0,-5 3 0 0 0,-5 5 139 0 0,-24 24 0 0 0,37-33-488 0 0,-14 14 232 0 0,1 1 0 0 0,0 0 0 0 0,-11 19-1 0 0,-28 58 153 0 0,28-50-333 0 0,23-40-98 0 0,-81 137 135 0 0,59-104-102 0 0,-51 58-1 0 0,63-81-45 0 0,3-4-82 0 0,1 0 1 0 0,-18 13-1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4:18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0 10735 0 0,'-31'2'457'0'0,"0"1"-1"0"0,0 1 0 0 0,1 2 0 0 0,-49 15 1 0 0,67-17-188 0 0,1 1 0 0 0,0 0 0 0 0,0 1 0 0 0,1 0 1 0 0,0 0-1 0 0,0 1 0 0 0,0 0 0 0 0,1 1 0 0 0,0 0 0 0 0,-12 15 1 0 0,11-12-176 0 0,1 1 0 0 0,0 1 1 0 0,1-1-1 0 0,0 1 1 0 0,1 1-1 0 0,0-1 0 0 0,2 1 1 0 0,-6 16-1 0 0,10-27-71 0 0,1 0-1 0 0,-1 0 1 0 0,0 0-1 0 0,1 0 1 0 0,0 1 0 0 0,-1-1-1 0 0,1 0 1 0 0,1 0-1 0 0,-1 0 1 0 0,0 1-1 0 0,2 3 1 0 0,-2-6 7 0 0,1 0 0 0 0,-1 0 1 0 0,1 0-1 0 0,0 0 0 0 0,-1 0 0 0 0,1 0 0 0 0,0 0 1 0 0,0 0-1 0 0,0 0 0 0 0,0 0 0 0 0,-1 0 0 0 0,1-1 1 0 0,0 1-1 0 0,1 0 0 0 0,-1-1 0 0 0,0 1 0 0 0,0 0 1 0 0,0-1-1 0 0,0 0 0 0 0,0 1 0 0 0,0-1 0 0 0,1 0 1 0 0,-1 1-1 0 0,0-1 0 0 0,0 0 0 0 0,1 0 0 0 0,-1 0 1 0 0,0 0-1 0 0,0 0 0 0 0,1 0 0 0 0,1-1 1 0 0,12-2 375 0 0,-1 0 0 0 0,1 0 0 0 0,-1-2 0 0 0,0 1 0 0 0,22-12 0 0 0,63-41 931 0 0,-87 49-1208 0 0,0 1 0 0 0,-1-2 0 0 0,0 0 0 0 0,14-15 0 0 0,-22 20-123 0 0,1 0 0 0 0,-1-1 0 0 0,0 1 0 0 0,0 0 0 0 0,-1-1 0 0 0,0 0 0 0 0,1 0 0 0 0,-1 0 0 0 0,-1 0 0 0 0,1 0 0 0 0,-1 0 0 0 0,0 0 0 0 0,0 0 0 0 0,0-10-1 0 0,-1 14-38 0 0,0 0 0 0 0,0 0 0 0 0,0 0 0 0 0,0 0-1 0 0,0 1 1 0 0,0-1 0 0 0,0 0 0 0 0,-1 0-1 0 0,1 0 1 0 0,0 1 0 0 0,0-1 0 0 0,-1 0-1 0 0,1 0 1 0 0,0 1 0 0 0,-1-1 0 0 0,1 0-1 0 0,-1 1 1 0 0,1-1 0 0 0,-1 0 0 0 0,1 1-1 0 0,-1-1 1 0 0,0 1 0 0 0,1-1 0 0 0,-1 1 0 0 0,0-1-1 0 0,1 1 1 0 0,-1-1 0 0 0,0 1 0 0 0,0 0-1 0 0,1-1 1 0 0,-1 1 0 0 0,0 0 0 0 0,0 0-1 0 0,0 0 1 0 0,1 0 0 0 0,-1-1 0 0 0,0 1-1 0 0,0 0 1 0 0,0 0 0 0 0,-1 1 0 0 0,-1-1-231 0 0,0 0-1 0 0,1 1 1 0 0,-1-1 0 0 0,0 1 0 0 0,0 0 0 0 0,1 0 0 0 0,-1 0 0 0 0,0 1 0 0 0,1-1 0 0 0,-5 3 0 0 0,-3 5-1362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4:18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 13415 0 0,'0'0'2128'0'0,"-1"1"-1922"0"0,-27 50 690 0 0,-26 68 1 0 0,52-113-722 0 0,-1 0 1 0 0,1 0-1 0 0,0 0 1 0 0,1 1-1 0 0,0-1 1 0 0,0 1-1 0 0,0-1 1 0 0,1 1-1 0 0,0 9 1 0 0,1-15-84 0 0,0 1 0 0 0,0-1 0 0 0,0 1 0 0 0,0-1 0 0 0,0 0 0 0 0,1 0 0 0 0,-1 1 0 0 0,0-1 0 0 0,1 0 0 0 0,-1 0 0 0 0,1-1 0 0 0,-1 1 0 0 0,1 0 0 0 0,-1 0 0 0 0,1-1 0 0 0,2 2 0 0 0,-2-2 54 0 0,7 3 57 0 0,0-1 1 0 0,0-1-1 0 0,0 1 0 0 0,0-2 0 0 0,0 1 0 0 0,1-1 1 0 0,-1-1-1 0 0,11-1 0 0 0,6 0 19 0 0,4 1-121 0 0,-10 1-93 0 0,25-4 0 0 0,-43 4-99 0 0,-3-2-722 0 0,-2-9 794 0 0,0-1 0 0 0,-1 1 0 0 0,-1 0 0 0 0,0 0-1 0 0,-7-11 1 0 0,4 9 96 0 0,1-1 0 0 0,1 1 0 0 0,-7-23 0 0 0,12 32-167 0 0,0 0 0 0 0,0 0 1 0 0,1-1-1 0 0,-1 1 0 0 0,1 0 0 0 0,0-1 1 0 0,0 1-1 0 0,1 0 0 0 0,-1 0 0 0 0,1-1 0 0 0,0 1 1 0 0,0 0-1 0 0,0 0 0 0 0,1 0 0 0 0,-1 0 1 0 0,5-6-1 0 0,0-1-849 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4:19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282 163 6359 0 0,'-6'10'678'0'0,"5"-8"-694"0"0,1 0-1 0 0,-1 0 1 0 0,0 0 0 0 0,0 0 0 0 0,1 1 0 0 0,0-1-1 0 0,-1 0 1 0 0,1 4 0 0 0,-1 4 5823 0 0,13-9-4498 0 0,-8-1-1122 0 0,-1-1 0 0 0,1 1 0 0 0,-1-1 0 0 0,1 0 0 0 0,-1 0 0 0 0,0 0 0 0 0,0-1 0 0 0,1 1 0 0 0,-1-1-1 0 0,4-2 1 0 0,31-25 1457 0 0,-25 18-888 0 0,-8 7-474 0 0,0 0-1 0 0,0-1 1 0 0,-1 0-1 0 0,1 0 1 0 0,-1-1 0 0 0,-1 1-1 0 0,1-1 1 0 0,-1 0-1 0 0,6-11 1 0 0,-8 14-265 0 0,0 0 1 0 0,0 0-1 0 0,0 0 0 0 0,-1 0 1 0 0,1 0-1 0 0,0 0 0 0 0,-1 0 1 0 0,0 0-1 0 0,0 0 0 0 0,0 0 1 0 0,0 0-1 0 0,-1-1 0 0 0,1 1 1 0 0,-1 0-1 0 0,1 0 0 0 0,-1 0 1 0 0,0 0-1 0 0,0 1 0 0 0,-1-1 1 0 0,1 0-1 0 0,-1 0 0 0 0,1 1 1 0 0,-3-4-1 0 0,2 4-24 0 0,0 0-1 0 0,-1 1 1 0 0,1-1 0 0 0,0 1-1 0 0,0 0 1 0 0,-1 0 0 0 0,1 0-1 0 0,-1 0 1 0 0,1 0 0 0 0,-1 1-1 0 0,1-1 1 0 0,-1 0 0 0 0,1 1-1 0 0,-6 0 1 0 0,-1-1-41 0 0,0 2-1 0 0,0-1 1 0 0,-10 2-1 0 0,11 0 35 0 0,-1 0-1 0 0,1 1 0 0 0,-1 0 1 0 0,1 0-1 0 0,0 1 0 0 0,0 0 1 0 0,0 1-1 0 0,-8 6 0 0 0,-8 7-28 0 0,-23 24-1 0 0,37-33 43 0 0,-9 9-23 0 0,1 1 1 0 0,1 0-1 0 0,1 2 0 0 0,-21 33 0 0 0,29-41 66 0 0,1 1-1 0 0,0 1 0 0 0,0-1 0 0 0,2 1 0 0 0,0 0 1 0 0,0 1-1 0 0,1-1 0 0 0,-2 25 0 0 0,5-30 0 0 0,1 0 0 0 0,0 0-1 0 0,1-1 1 0 0,0 1 0 0 0,1-1-1 0 0,2 13 1 0 0,-3-20-13 0 0,0 1-1 0 0,0 0 1 0 0,0 0 0 0 0,0 0-1 0 0,0-1 1 0 0,1 1-1 0 0,-1-1 1 0 0,1 1 0 0 0,0-1-1 0 0,0 0 1 0 0,0 1 0 0 0,0-1-1 0 0,0 0 1 0 0,0 0 0 0 0,0 0-1 0 0,1-1 1 0 0,-1 1 0 0 0,1 0-1 0 0,-1-1 1 0 0,1 0 0 0 0,0 1-1 0 0,-1-1 1 0 0,1 0 0 0 0,3 0-1 0 0,2 0 71 0 0,0 0 0 0 0,0-1-1 0 0,0 0 1 0 0,0 0 0 0 0,0-1-1 0 0,0 0 1 0 0,13-4 0 0 0,54-21 463 0 0,-53 18-477 0 0,76-35 245 0 0,21-6-2738 0 0,-117 48 1381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4:19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83 3679 0 0,'11'-12'647'0'0,"35"-31"-1283"0"0,-21 26 2753 0 0,-22 15-994 0 0,1 0 1 0 0,-1 0-1 0 0,1 1 1 0 0,0 0-1 0 0,5-2 2703 0 0,-10 16-2149 0 0,-2-2-1505 0 0,-1-1 0 0 0,0 0 0 0 0,-1 0 0 0 0,0 0 0 0 0,-1-1 0 0 0,-12 17 0 0 0,7-10-32 0 0,-1 1-4 0 0,-102 161 1472 0 0,103-158-1484 0 0,1-1-1 0 0,-14 38 1 0 0,-3 14-2109 0 0,22-59 239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4:20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94 108 10135 0 0,'-43'-3'1031'0'0,"13"2"975"0"0,10-2 7796 0 0,32 0-8720 0 0,113-21 409 0 0,125-19-503 0 0,-141 31-843 0 0,152 0-1 0 0,-223 14-2446 0 0,66-7-1 0 0,-84 1 339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54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1 9703 0 0,'0'0'3322'0'0,"2"0"-2545"0"0,6 2-58 0 0,1-1 0 0 0,-1 0 0 0 0,1-1 0 0 0,0 1 0 0 0,16-3 0 0 0,1 0 284 0 0,-25 2-978 0 0,0 1 1 0 0,0-1-1 0 0,-1 0 0 0 0,1 0 0 0 0,0 0 0 0 0,0 0 0 0 0,-1 1 0 0 0,1-1 1 0 0,0 0-1 0 0,-1 1 0 0 0,1-1 0 0 0,0 1 0 0 0,-1-1 0 0 0,1 0 1 0 0,-1 1-1 0 0,1-1 0 0 0,0 1 0 0 0,-1 0 0 0 0,1-1 0 0 0,-1 1 1 0 0,0-1-1 0 0,1 1 0 0 0,-1 0 0 0 0,1-1 0 0 0,-1 1 0 0 0,0 0 1 0 0,0 0-1 0 0,1-1 0 0 0,-1 1 0 0 0,0 0 0 0 0,0 0 0 0 0,0-1 0 0 0,0 2 1 0 0,1 1-23 0 0,-1 1 1 0 0,0-1 0 0 0,0 1 0 0 0,0-1 0 0 0,-2 7 0 0 0,-1 0 13 0 0,0 1 1 0 0,-1-1-1 0 0,-1 0 1 0 0,-9 17-1 0 0,-28 38 22 0 0,18-30-40 0 0,-83 125-1421 0 0,-161 183 0 0 0,217-284 1318 0 0,-93 80 0 0 0,136-131 136 0 0,-1 0 0 0 0,-7 10 0 0 0,15-16 63 0 0,0 4 200 0 0,1-6-282 0 0,0 0 0 0 0,-1 0 0 0 0,1 1 0 0 0,0-1 0 0 0,0 0-1 0 0,0 0 1 0 0,0 1 0 0 0,0-1 0 0 0,0 0 0 0 0,0 1 0 0 0,0-1 0 0 0,0 0-1 0 0,0 0 1 0 0,0 1 0 0 0,0-1 0 0 0,0 0 0 0 0,0 1 0 0 0,0-1-1 0 0,1 0 1 0 0,-1 0 0 0 0,0 1 0 0 0,0-1 0 0 0,0 0 0 0 0,0 0-1 0 0,0 1 1 0 0,1-1 0 0 0,-1 0 0 0 0,0 0 0 0 0,0 0 0 0 0,0 1-1 0 0,1-1 1 0 0,-1 0 0 0 0,0 0 0 0 0,0 0 0 0 0,1 0 0 0 0,-1 1 0 0 0,0-1-1 0 0,0 0 1 0 0,1 0 0 0 0,-1 0 0 0 0,0 0 0 0 0,1 0 0 0 0,-1 0-1 0 0,0 0 1 0 0,0 0 0 0 0,1 0 0 0 0,-1 0 0 0 0,0 0 0 0 0,1 0-1 0 0,-1 0 1 0 0,0 0 0 0 0,1 0 0 0 0,9 0 160 0 0,-1 0 1 0 0,1-1-1 0 0,-1 0 1 0 0,1-1-1 0 0,0 0 1 0 0,17-6-1 0 0,-6 1 28 0 0,175-30 562 0 0,-42 10 111 0 0,-71 8-559 0 0,210-41 1303 0 0,-293 60-1631 0 0,0 0 0 0 0,0 0-1 0 0,0 1 1 0 0,0-1 0 0 0,0 0 0 0 0,0 0 0 0 0,0 0-1 0 0,0 0 1 0 0,0 0 0 0 0,0 0 0 0 0,0 0 0 0 0,-1 0-1 0 0,1 1 1 0 0,0-1 0 0 0,0 0 0 0 0,0 0-1 0 0,0 0 1 0 0,0 0 0 0 0,0 0 0 0 0,0 0 0 0 0,0 1-1 0 0,0-1 1 0 0,0 0 0 0 0,0 0 0 0 0,0 0 0 0 0,1 0-1 0 0,-1 0 1 0 0,0 0 0 0 0,0 0 0 0 0,0 1-1 0 0,0-1 1 0 0,0 0 0 0 0,0 0 0 0 0,0 0 0 0 0,0 0-1 0 0,0 0 1 0 0,0 0 0 0 0,0 0 0 0 0,0 0-1 0 0,1 0 1 0 0,-1 1 0 0 0,0-1 0 0 0,0 0 0 0 0,0 0-1 0 0,0 0 1 0 0,0 0 0 0 0,0 0 0 0 0,0 0 0 0 0,0 0-1 0 0,1 0 1 0 0,-1 0 0 0 0,0 0 0 0 0,0 0-1 0 0,0 0 1 0 0,0 0 0 0 0,0 0 0 0 0,0 0 0 0 0,1 0-1 0 0,-1 0 1 0 0,0 0 0 0 0,0 0 0 0 0,0 0 0 0 0,0 0-1 0 0,0 0 1 0 0,0 0 0 0 0,0 0 0 0 0,1 0-1 0 0,-1-1 1 0 0,-11 14-2202 0 0,-19 13-3004 0 0,21-19-475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47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347 123 17135 0 0,'0'0'1551'0'0,"2"1"-1246"0"0,31 14 1641 0 0,-31-14-1504 0 0,1-1 88 0 0,1-1-292 0 0,1 0 1 0 0,0 0 0 0 0,0 0-1 0 0,0 0 1 0 0,-1 0 0 0 0,1-1 0 0 0,-1 0-1 0 0,1 0 1 0 0,4-3 0 0 0,42-29 434 0 0,-33 21-568 0 0,81-49-75 0 0,-85 51-314 0 0,-15 10 280 0 0,1 1 1 0 0,0 0-1 0 0,0 0 1 0 0,0 0-1 0 0,0 0 0 0 0,0 0 1 0 0,0 0-1 0 0,0-1 1 0 0,0 1-1 0 0,0 0 0 0 0,-1 0 1 0 0,1 0-1 0 0,0 0 0 0 0,0 0 1 0 0,0 0-1 0 0,0 0 1 0 0,0 0-1 0 0,-1 0 0 0 0,1 0 1 0 0,0-1-1 0 0,0 1 1 0 0,0 0-1 0 0,0 0 0 0 0,0 0 1 0 0,-1 0-1 0 0,1 0 1 0 0,0 0-1 0 0,0 0 0 0 0,0 0 1 0 0,0 0-1 0 0,-1 0 1 0 0,1 0-1 0 0,0 0 0 0 0,0 1 1 0 0,0-1-1 0 0,0 0 1 0 0,0 0-1 0 0,-1 0 0 0 0,1 0 1 0 0,0 0-1 0 0,0 0 1 0 0,0 0-1 0 0,0 0 0 0 0,0 0 1 0 0,-1 1-1 0 0,-31 10-99 0 0,-23 12 19 0 0,0 3-1 0 0,2 2 1 0 0,-51 37-1 0 0,-137 119-209 0 0,234-179 294 0 0,-3 2 0 0 0,1 1 0 0 0,0 1 0 0 0,1-1 0 0 0,-15 19 0 0 0,22-25 0 0 0,0-1 0 0 0,1 0 0 0 0,-1 0 0 0 0,0 1 0 0 0,1-1 0 0 0,-1 0 0 0 0,1 1 0 0 0,-1-1 0 0 0,1 1 0 0 0,0 2 0 0 0,0-3-4 0 0,0 0-1 0 0,0 1 1 0 0,1-1-1 0 0,-1 0 1 0 0,0 0-1 0 0,1 0 1 0 0,-1 0-1 0 0,1 1 0 0 0,-1-1 1 0 0,1 0-1 0 0,0 0 1 0 0,0 0-1 0 0,-1 0 1 0 0,1 0-1 0 0,0 0 1 0 0,0-1-1 0 0,0 1 1 0 0,0 0-1 0 0,0 0 1 0 0,0-1-1 0 0,0 1 1 0 0,0 0-1 0 0,0-1 1 0 0,0 1-1 0 0,1-1 1 0 0,-1 1-1 0 0,0-1 1 0 0,0 0-1 0 0,1 0 1 0 0,1 1-1 0 0,4 0-108 0 0,1 0 0 0 0,-1 0 0 0 0,14-1 0 0 0,52-7-1943 0 0,-25-3-3360 0 0,-3-3-1416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4:20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15 183 5983 0 0,'-3'-2'82'0'0,"2"2"-53"0"0,0 0 0 0 0,0-1-1 0 0,1 1 1 0 0,-1-1 0 0 0,0 1 0 0 0,0-1-1 0 0,1 1 1 0 0,-1-1 0 0 0,0 1-1 0 0,1-1 1 0 0,-1 0 0 0 0,0 1 0 0 0,1-1-1 0 0,-1 0 1 0 0,0-1 0 0 0,1 2 39 0 0,0-1-1 0 0,0 1 1 0 0,0-1 0 0 0,0 1 0 0 0,0 0 0 0 0,1-1-1 0 0,-1 1 1 0 0,0-1 0 0 0,0 1 0 0 0,0-1 0 0 0,0 1-1 0 0,0 0 1 0 0,1-1 0 0 0,-1 1 0 0 0,0-1 0 0 0,0 1-1 0 0,1 0 1 0 0,-1-1 0 0 0,0 1 0 0 0,1 0 0 0 0,-1 0-1 0 0,0-1 1 0 0,1 1 0 0 0,-1 0 0 0 0,0 0 0 0 0,1-1-1 0 0,-1 1 1 0 0,1 0 0 0 0,-1 0 0 0 0,0 0 0 0 0,1 0-1 0 0,-1-1 1 0 0,1 1 0 0 0,-1 0 0 0 0,1 0 0 0 0,-1 0 0 0 0,0 0-1 0 0,2 0 1 0 0,-1 0 336 0 0,12-2 1601 0 0,0-1-1 0 0,0 2 1 0 0,1 0 0 0 0,13 1 0 0 0,13-1-620 0 0,189-24 836 0 0,-124 11-1400 0 0,297-40 1401 0 0,-171 22-1437 0 0,-225 31-778 0 0,173-20 287 0 0,-124 17-535 0 0,68 4 1 0 0,-107 1-1094 0 0,27 6 0 0 0,-20-2-258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4:57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0 12495 0 0,'0'0'2490'0'0,"1"2"-1874"0"0,11 43 1716 0 0,-9-30-1900 0 0,1 0 0 0 0,0-1 1 0 0,10 19-1 0 0,-5-17-329 0 0,1 0 0 0 0,1-2 0 0 0,0 1 0 0 0,1-1 0 0 0,28 24 0 0 0,-20-19-26 0 0,26 32 1 0 0,-44-48-73 0 0,1 0-1 0 0,-1 0 0 0 0,0 1 1 0 0,-1-1-1 0 0,1 0 0 0 0,0 1 1 0 0,-1-1-1 0 0,0 1 1 0 0,0 0-1 0 0,0-1 0 0 0,0 1 1 0 0,-1 0-1 0 0,1 0 0 0 0,-1-1 1 0 0,0 1-1 0 0,-1 7 0 0 0,0-6 5 0 0,0 0 0 0 0,-1-1 0 0 0,1 1 0 0 0,-1-1-1 0 0,0 1 1 0 0,0-1 0 0 0,-1 0 0 0 0,1 0 0 0 0,-1 0-1 0 0,0 0 1 0 0,0 0 0 0 0,0-1 0 0 0,-4 4 0 0 0,-158 133 691 0 0,153-131-657 0 0,-1 0 1 0 0,0-1 0 0 0,0-1-1 0 0,-25 10 1 0 0,42-32-284 0 0,0 5-324 0 0,1 1-1 0 0,9-14 1 0 0,5-3-1183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4:57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443 228 11055 0 0,'0'0'1002'0'0,"-2"1"-824"0"0,-16 4-266 0 0,6-1 1315 0 0,-1 1 0 0 0,-15 6 0 0 0,24-8-843 0 0,0-1 1 0 0,1 0-1 0 0,-1 1 0 0 0,0 0 0 0 0,1 0 0 0 0,0 0 0 0 0,-1 0 0 0 0,1 0 1 0 0,1 1-1 0 0,-5 6 0 0 0,6-9 55 0 0,16 11 637 0 0,-11-11-1027 0 0,-1 0 0 0 0,1-1 1 0 0,0 1-1 0 0,0-1 1 0 0,-1 0-1 0 0,1 0 0 0 0,0-1 1 0 0,0 1-1 0 0,6-2 1 0 0,35-13 194 0 0,-34 11-185 0 0,180-75 496 0 0,-72 28-509 0 0,271-84-46 0 0,-289 115 0 0 0,-101 20 0 0 0,1 0 0 0 0,-1-1 0 0 0,0 1 0 0 0,0 0 0 0 0,1 0 0 0 0,-1 0 0 0 0,0 0 0 0 0,1 0 0 0 0,-1 0 0 0 0,0 0 0 0 0,0 0 0 0 0,1 0 0 0 0,-1 0 0 0 0,0 0 0 0 0,1 0 0 0 0,-1 0 0 0 0,0 0 0 0 0,0 0 0 0 0,1 0 0 0 0,-1 0-1 0 0,0 0 1 0 0,0 0 0 0 0,1 0 0 0 0,-1 0 0 0 0,0 0 0 0 0,1 0 0 0 0,-1 1 0 0 0,0-1 0 0 0,0 0 0 0 0,0 0 0 0 0,1 0 0 0 0,-1 1 0 0 0,0-1 0 0 0,0 0 0 0 0,0 0 0 0 0,1 0 0 0 0,-1 1 0 0 0,0-1 0 0 0,0 0 0 0 0,0 0 0 0 0,0 1 0 0 0,0-1 0 0 0,0 0 0 0 0,1 1 0 0 0,-1-1 0 0 0,-3 7-10 0 0,3-7 9 0 0,-4 6-6 0 0,-1 1 0 0 0,1-1 0 0 0,-1 0 0 0 0,0 0 0 0 0,0-1 1 0 0,-1 1-1 0 0,-10 7 0 0 0,3-2 2 0 0,-177 141 5 0 0,52-45 0 0 0,7 11 0 0 0,3-3 0 0 0,29-28-57 0 0,43-36 22 0 0,-69 47-1 0 0,85-69 30 0 0,4-4-13 0 0,-1 0 0 0 0,-77 36-1 0 0,85-47 0 0 0,15-7-2 0 0,-30 10 0 0 0,38-15 38 0 0,5-2 360 0 0,12 2-243 0 0,25-1 46 0 0,0-1 0 0 0,59-8 0 0 0,71-22 442 0 0,-48 8-20 0 0,-82 16-450 0 0,0 1 0 0 0,0 2 0 0 0,53 1 0 0 0,-80 3-242 0 0,-7 0-373 0 0,-11-7-3195 0 0,0 1 1689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4:58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70 11519 0 0,'-14'-4'378'0'0,"1"-1"0"0"0,0 2 0 0 0,-1 0 0 0 0,-16-1 0 0 0,25 3-49 0 0,0 1 0 0 0,0 0-1 0 0,0 0 1 0 0,0 1 0 0 0,0-1 0 0 0,0 1-1 0 0,0 0 1 0 0,0 1 0 0 0,1-1 0 0 0,-1 1-1 0 0,0 0 1 0 0,1 0 0 0 0,-1 0 0 0 0,-7 6 1113 0 0,12-7-1384 0 0,1 0 0 0 0,-1 0 0 0 0,0-1 0 0 0,1 1 0 0 0,-1 0 0 0 0,1 0 0 0 0,-1 0 0 0 0,1-1 0 0 0,-1 1 0 0 0,1 0 0 0 0,-1 0 0 0 0,1-1 0 0 0,0 1 0 0 0,-1 0 0 0 0,1-1 0 0 0,0 1 0 0 0,0-1 0 0 0,0 1 0 0 0,-1-1 0 0 0,1 0 0 0 0,0 1 0 0 0,1-1 0 0 0,21 8 360 0 0,-9-5-270 0 0,1-1 0 0 0,0 0 0 0 0,-1-1 0 0 0,22-1 1 0 0,60-8 237 0 0,-75 6-332 0 0,209-36 398 0 0,5 0-37 0 0,-229 37-433 0 0,214-14-644 0 0,-170 19-1992 0 0,-26-2-2600 0 0,-6 0-1085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4:58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83 13015 0 0,'1'-1'596'0'0,"13"-9"196"0"0,2 1-1 0 0,-1 0 0 0 0,26-10 0 0 0,51-15 3222 0 0,-90 34-3755 0 0,4 2 262 0 0,-6-2-504 0 0,1 0 0 0 0,-1 0 0 0 0,1 0 0 0 0,-1 0 0 0 0,0 0 0 0 0,1 1 0 0 0,-1-1 0 0 0,0 0 0 0 0,1 0 0 0 0,-1 0 0 0 0,0 1 0 0 0,0-1 0 0 0,1 0 0 0 0,-1 0 0 0 0,0 1 0 0 0,0-1 0 0 0,1 0 0 0 0,-1 1 0 0 0,0-1 0 0 0,0 0 0 0 0,0 0 0 0 0,1 1 0 0 0,-1-1 0 0 0,0 0 0 0 0,0 1 0 0 0,0-1 0 0 0,0 1 0 0 0,0-1 0 0 0,0 0 0 0 0,0 1 0 0 0,0 0 0 0 0,1 1 9 0 0,-1 1-1 0 0,0-1 1 0 0,0 1-1 0 0,-1 0 1 0 0,1-1-1 0 0,-1 1 1 0 0,1-1-1 0 0,-1 1 1 0 0,0-1-1 0 0,1 1 1 0 0,-1-1-1 0 0,-1 0 1 0 0,1 1-1 0 0,0-1 1 0 0,-3 4-1 0 0,-4 5 51 0 0,-15 16 1 0 0,20-24-67 0 0,-31 31 34 0 0,-2-2-1 0 0,-2-1 1 0 0,0-1 0 0 0,-2-3-1 0 0,-66 35 1 0 0,-77 22 32 0 0,122-58-75 0 0,31-14 10 0 0,0-2 1 0 0,0-1 0 0 0,-44 8-1 0 0,60-16-34 0 0,0 0-1 0 0,0 0 0 0 0,-1-1 1 0 0,1-1-1 0 0,0-1 0 0 0,0 0 1 0 0,0-1-1 0 0,0 0 0 0 0,-25-10 1 0 0,35 11 8 0 0,0 1 0 0 0,1-1 1 0 0,-1 0-1 0 0,1-1 0 0 0,-1 1 1 0 0,1 0-1 0 0,0-1 0 0 0,0 0 0 0 0,0 0 1 0 0,0 0-1 0 0,1 0 0 0 0,-1 0 1 0 0,1-1-1 0 0,-4-6 0 0 0,5 8-3 0 0,0 0 1 0 0,0-1-1 0 0,1 1 0 0 0,-1 0 1 0 0,1-1-1 0 0,-1 1 0 0 0,1 0 1 0 0,0-1-1 0 0,0 1 0 0 0,0 0 1 0 0,0-1-1 0 0,1 1 0 0 0,-1 0 1 0 0,1 0-1 0 0,-1-1 0 0 0,1 1 1 0 0,0 0-1 0 0,-1 0 0 0 0,1-1 1 0 0,1 1-1 0 0,-1 0 0 0 0,0 0 1 0 0,0 0-1 0 0,1 1 0 0 0,-1-1 1 0 0,1 0-1 0 0,2-2 0 0 0,0 1 23 0 0,0-1 1 0 0,0 1-1 0 0,1 0 0 0 0,0 1 0 0 0,-1-1 0 0 0,1 1 1 0 0,0 0-1 0 0,0 0 0 0 0,0 0 0 0 0,0 1 0 0 0,1 0 1 0 0,9-2-1 0 0,6 2 308 0 0,41 1 0 0 0,-48 0-191 0 0,362 32 2076 0 0,-345-27-2165 0 0,40 12 0 0 0,-60-13-21 0 0,-4 3-11 0 0,-6-5-325 0 0,1 0 0 0 0,-1 0 0 0 0,0 0-1 0 0,0 0 1 0 0,-1 0 0 0 0,1 0 0 0 0,0 0 0 0 0,-1 0 0 0 0,1 0-1 0 0,-1 0 1 0 0,0 1 0 0 0,0-1 0 0 0,0 0 0 0 0,0 0-1 0 0,0 1 1 0 0,-1 1 0 0 0,1 9-2792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4:59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36 5063 0 0,'35'-35'15719'0'0,"-57"73"-14960"0"0,-2 0-1 0 0,-35 43 1 0 0,-7 9-411 0 0,-15 30-196 0 0,-132 151 1 0 0,172-227-276 0 0,-2-1 1 0 0,-79 60-1 0 0,88-79-251 0 0,-24 19 159 0 0,23-12-7260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4:59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64 245 3679 0 0,'0'0'284'0'0,"-2"-1"-186"0"0,-7-8-729 0 0,-1-4 7330 0 0,10 12-6108 0 0,-1 0 0 0 0,1 0 0 0 0,0-1 1 0 0,0 1-1 0 0,0 0 0 0 0,0 0 0 0 0,0 0 0 0 0,0 0 1 0 0,0 0-1 0 0,0 0 0 0 0,0 0 0 0 0,0 0 0 0 0,1-2 1 0 0,6-11 1583 0 0,-1 6-1834 0 0,1 1 0 0 0,-1 0 1 0 0,1 0-1 0 0,0 1 1 0 0,1-1-1 0 0,14-8 0 0 0,53-26 167 0 0,-22 17-208 0 0,57-16 1 0 0,-98 36-256 0 0,9-3 65 0 0,31-6 0 0 0,-45 11-92 0 0,0 1 1 0 0,1 1 0 0 0,-1-1-1 0 0,0 1 1 0 0,0 0-1 0 0,0 1 1 0 0,0-1 0 0 0,10 3-1 0 0,-16-2-16 0 0,1-1-1 0 0,0 1 1 0 0,-1-1 0 0 0,0 1-1 0 0,1-1 1 0 0,-1 1 0 0 0,1 0-1 0 0,-1 0 1 0 0,0 0-1 0 0,1 0 1 0 0,-1 0 0 0 0,0 0-1 0 0,0 0 1 0 0,0 0 0 0 0,0 0-1 0 0,0 1 1 0 0,0-1-1 0 0,0 0 1 0 0,0 1 0 0 0,-1-1-1 0 0,2 2 1 0 0,-2 0 5 0 0,1-1-1 0 0,-1 1 1 0 0,1 0 0 0 0,-1-1 0 0 0,0 1-1 0 0,0-1 1 0 0,-1 1 0 0 0,1-1 0 0 0,0 1-1 0 0,-1-1 1 0 0,-1 6 0 0 0,-2 2 20 0 0,-1 1 0 0 0,0-1 1 0 0,0 0-1 0 0,-12 15 0 0 0,1-3-15 0 0,-2-2-1 0 0,0 0 1 0 0,-1-1-1 0 0,-1-1 0 0 0,-1 0 1 0 0,-36 22-1 0 0,-9 0-57 0 0,-73 32-1 0 0,108-57 1 0 0,-61 32-88 0 0,91-46 73 0 0,2 1-15 0 0,3 1 72 0 0,0 0-1 0 0,0 0 1 0 0,1 0 0 0 0,-1 0 0 0 0,1-1-1 0 0,0 0 1 0 0,-1 0 0 0 0,1 0 0 0 0,0 0-1 0 0,0-1 1 0 0,0 0 0 0 0,0 0 0 0 0,10 1 0 0 0,6-1 92 0 0,1-1 0 0 0,22-2 1 0 0,-22 0 54 0 0,36-2 162 0 0,171-1 1802 0 0,-207 5-1993 0 0,-13 0-95 0 0,0 0-1 0 0,0 0 1 0 0,12 3-1 0 0,-19-2-103 0 0,1-1 235 0 0,1 0-1142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4:59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10591 0 0,'0'0'9387'0'0,"1"-1"-8171"0"0,5-3-854 0 0,1 0 0 0 0,-1 0 1 0 0,0 1-1 0 0,1 0 0 0 0,0 0 1 0 0,-1 1-1 0 0,9-2 0 0 0,54-10 543 0 0,-52 11-640 0 0,40-6-377 0 0,0 1 1 0 0,114 2-1 0 0,-159 7-55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5:00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97 16039 0 0,'0'0'731'0'0,"-1"-1"-10"0"0,-7 0 3613 0 0,10 0-3655 0 0,24-10 82 0 0,0 1-1 0 0,52-12 0 0 0,-7 3-397 0 0,-30 8-297 0 0,61-9 0 0 0,-95 19-406 0 0,-1 1 0 0 0,0 0-1 0 0,0 1 1 0 0,1-1 0 0 0,6 3-1 0 0,-7-2-275 0 0,-6-1 516 0 0,1 0-1 0 0,-1 0 1 0 0,1 0 0 0 0,-1 0-1 0 0,0 1 1 0 0,1-1 0 0 0,-1 0 0 0 0,1 0-1 0 0,-1 1 1 0 0,0-1 0 0 0,1 0-1 0 0,-1 0 1 0 0,0 1 0 0 0,1-1 0 0 0,-1 0-1 0 0,0 1 1 0 0,1-1 0 0 0,-1 1-1 0 0,0-1 1 0 0,1 1 0 0 0,-1 0-342 0 0,6 6-1265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5:00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35 11055 0 0,'10'-18'1510'0'0,"-3"5"7876"0"0,-5 9-6821 0 0,-1 6-2253 0 0,-1 5-180 0 0,1 0 0 0 0,-1 0-1 0 0,0 0 1 0 0,-1-1 0 0 0,0 1-1 0 0,0 0 1 0 0,-2 7 0 0 0,-18 50 205 0 0,14-44-221 0 0,-9 20-46 0 0,-1-1 0 0 0,-2 0 0 0 0,-44 65 0 0 0,-88 95 79 0 0,65-89-98 0 0,44-58-49 0 0,20-26-55 0 0,-25 38 0 0 0,47-63-133 0 0,-2 1-47 0 0,1-1 0 0 0,0 1-1 0 0,0 0 1 0 0,0 0 0 0 0,0-1 0 0 0,1 1-1 0 0,-1 0 1 0 0,0 3 0 0 0</inkml:trace>
  <inkml:trace contextRef="#ctx0" brushRef="#br0" timeOffset="1">597 614 10135 0 0,'-1'2'10994'0'0,"-5"14"-9586"0"0,0-1 1 0 0,-6 29 0 0 0,-6 16-1114 0 0,4-31-4282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48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20 3223 0 0,'2'-1'143'0'0,"19"-18"15828"0"0,-23 19-15126 0 0,-14 1-282 0 0,-1 1 0 0 0,0 1 0 0 0,1 0 1 0 0,-23 8-1 0 0,33-10-443 0 0,1 0 0 0 0,0 0 1 0 0,0-1-1 0 0,-10 1 0 0 0,9-1 2 0 0,0 0-1 0 0,0 0 1 0 0,1 1 0 0 0,-8 1-1 0 0,-6 2 227 0 0,14-3-298 0 0,0 0 0 0 0,0 0 0 0 0,1 1 1 0 0,-1-1-1 0 0,0 1 0 0 0,1 0 0 0 0,-7 3 0 0 0,-2 6-38 0 0,11-5-14 0 0,1-2 3 0 0,-1 0-17 0 0,1 1-1 0 0,0-1 1 0 0,-1 1-1 0 0,2-1 1 0 0,-1 1 0 0 0,0-1-1 0 0,1 1 1 0 0,0 0-1 0 0,0-1 1 0 0,0 1 0 0 0,2 8-1 0 0,0-6 13 0 0,0 0 0 0 0,1 0 0 0 0,-1 0-1 0 0,1-1 1 0 0,0 1 0 0 0,1-1 0 0 0,4 6 0 0 0,3 2 4 0 0,0-1-1 0 0,1 0 1 0 0,0-1 0 0 0,1 0-1 0 0,22 15 1 0 0,-22-18-35 0 0,-10-7 26 0 0,1 0-1 0 0,-1 0 1 0 0,1 1 0 0 0,-1-1-1 0 0,0 1 1 0 0,0 0-1 0 0,-1 0 1 0 0,1 0 0 0 0,0 1-1 0 0,-1-1 1 0 0,0 0-1 0 0,0 1 1 0 0,0 0 0 0 0,3 7-1 0 0,-1 3 10 0 0,-3-12 0 0 0,-1-1 0 0 0,0 1 0 0 0,0 0 0 0 0,0 0 0 0 0,-1 0 0 0 0,1 0 0 0 0,0 0 0 0 0,-1 0 0 0 0,1-1 0 0 0,-1 1 0 0 0,1 0 0 0 0,-1 0 0 0 0,0-1 0 0 0,0 1 0 0 0,0 0 0 0 0,-2 2 0 0 0,1-1 0 0 0,-1-1 0 0 0,0 1 0 0 0,0-1 0 0 0,1 1 0 0 0,-1-1 0 0 0,0 0 0 0 0,-1 0 0 0 0,-3 1 0 0 0,-4 2 0 0 0,0-1 0 0 0,0-1 0 0 0,0 0 0 0 0,-19 3 0 0 0,-14-1 25 0 0,-1-1 1 0 0,0-2-1 0 0,-1-2 0 0 0,1-2 1 0 0,-85-16-1 0 0,124 17-37 0 0,0 0 0 0 0,1 0 0 0 0,-1 0 1 0 0,1-1-1 0 0,0 0 0 0 0,-1 0 0 0 0,1-1 0 0 0,0 1 0 0 0,0-1 0 0 0,-5-4 0 0 0,10 6-2 0 0,-1 0-1 0 0,1 1 1 0 0,0-1-1 0 0,0 0 1 0 0,0 1-1 0 0,0-1 0 0 0,-1 0 1 0 0,1 0-1 0 0,0 1 1 0 0,0-1-1 0 0,0 0 1 0 0,0 0-1 0 0,1 1 0 0 0,-1-1 1 0 0,0 0-1 0 0,0 1 1 0 0,0-1-1 0 0,1 0 1 0 0,-1 0-1 0 0,0 1 0 0 0,1-2 1 0 0,0 1-80 0 0,1-4-258 0 0,1 0 0 0 0,-1 1 1 0 0,1-1-1 0 0,0 1 0 0 0,1 0 0 0 0,6-8 1 0 0,-5 7 61 0 0,29-32-1358 0 0,1 1-15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5:01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546 244 12895 0 0,'0'0'7871'0'0,"1"0"-7426"0"0,10-9-167 0 0,0 0-1 0 0,-1-1 1 0 0,0 0-1 0 0,-1 0 1 0 0,11-17-1 0 0,-16 22-279 0 0,-1 0 0 0 0,1-1-1 0 0,-1 1 1 0 0,0-1-1 0 0,-1 0 1 0 0,0 0-1 0 0,0 0 1 0 0,0 0-1 0 0,0 0 1 0 0,-1-1-1 0 0,0 1 1 0 0,-1 0-1 0 0,1-1 1 0 0,-1-7-1 0 0,-1 11-13 0 0,1-1 1 0 0,-1 1-1 0 0,0 0 0 0 0,0 0 0 0 0,0-1 1 0 0,0 1-1 0 0,0 0 0 0 0,-1 0 0 0 0,1 0 1 0 0,-1 1-1 0 0,0-1 0 0 0,0 0 0 0 0,0 0 0 0 0,0 1 1 0 0,-1-1-1 0 0,1 1 0 0 0,-1 0 0 0 0,1 0 1 0 0,-6-3-1 0 0,4 3-27 0 0,0 0-1 0 0,0 0 1 0 0,0 1 0 0 0,-1-1 0 0 0,1 1 0 0 0,-1 0 0 0 0,1 0-1 0 0,-1 1 1 0 0,1-1 0 0 0,-1 1 0 0 0,0 0 0 0 0,1 0-1 0 0,-9 2 1 0 0,-13 4-30 0 0,0 0 0 0 0,0 2 0 0 0,0 1 0 0 0,-38 19 0 0 0,-90 61 54 0 0,125-71 22 0 0,2 1 0 0 0,0 2-1 0 0,1 0 1 0 0,1 2 0 0 0,-30 35-1 0 0,52-54 32 0 0,0 1-1 0 0,0-1 0 0 0,0 0 0 0 0,0 1 1 0 0,1 0-1 0 0,-1-1 0 0 0,1 1 1 0 0,1 0-1 0 0,-4 10 0 0 0,5-12 7 0 0,0 1-1 0 0,0-1 0 0 0,0 0 1 0 0,0 0-1 0 0,0 0 0 0 0,1 0 1 0 0,-1 0-1 0 0,1 0 0 0 0,0 0 0 0 0,0 0 1 0 0,0-1-1 0 0,0 1 0 0 0,1 0 1 0 0,-1 0-1 0 0,1-1 0 0 0,0 1 1 0 0,-1-1-1 0 0,4 4 0 0 0,0-1 17 0 0,0-1-1 0 0,0 1 1 0 0,0-1-1 0 0,1 0 1 0 0,-1-1 0 0 0,1 0-1 0 0,0 1 1 0 0,0-2-1 0 0,0 1 1 0 0,0-1-1 0 0,1 0 1 0 0,-1 0 0 0 0,13 1-1 0 0,-4-1 3 0 0,0 0 0 0 0,0-2 1 0 0,0 0-1 0 0,1 0 0 0 0,14-4 0 0 0,-12 0-27 0 0,1-1 1 0 0,-1-2-1 0 0,0 1 0 0 0,33-19 1 0 0,-49 24-32 0 0,39-22 60 0 0,-1-3 0 0 0,59-48 0 0 0,-89 67-44 0 0,-1-2-35 0 0,-2 2 301 0 0,-9 16-65 0 0,-7 9-100 0 0,0 0 0 0 0,-1-1 0 0 0,-14 17 0 0 0,-5 9 52 0 0,1 4-100 0 0,-11 18-8 0 0,-2-2-1 0 0,-51 60 1 0 0,65-94-57 0 0,-2-1-1 0 0,-50 38 1 0 0,65-56 38 0 0,11-7-128 0 0,11-3-84 0 0,11-6-308 0 0,10-6-253 0 0,4-3-33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5:01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662 0 19231 0 0,'0'0'7524'0'0,"-1"2"-7353"0"0,-7 7-64 0 0,0 1 0 0 0,-10 15 0 0 0,-13 18-143 0 0,-6-1-152 0 0,-2-2 0 0 0,-85 68 0 0 0,-73 21-188 0 0,34-23 296 0 0,159-103 80 0 0,0 0 0 0 0,0 0 0 0 0,0 0 0 0 0,0 1 0 0 0,-5 5 0 0 0,4 0-11 0 0,4 0-31 0 0,2-4 41 0 0,0-1 0 0 0,0 1 0 0 0,1-1 0 0 0,-1 1 0 0 0,1-1 0 0 0,0 0 1 0 0,0 0-1 0 0,1 0 0 0 0,-1 0 0 0 0,1 0 0 0 0,0 0 0 0 0,4 3 0 0 0,3 4 1 0 0,1-1 1 0 0,18 13-1 0 0,-19-16 3 0 0,0-1 0 0 0,0 0 0 0 0,1-1 1 0 0,0 0-1 0 0,0-1 0 0 0,1 0 0 0 0,-1 0 0 0 0,22 2 0 0 0,0-1 124 0 0,63-1-1 0 0,-35-6 110 0 0,0-2-1 0 0,69-14 0 0 0,117-42 142 0 0,-201 48-364 0 0,31-10-3 0 0,-45 11 21 0 0,-11 4-29 0 0,0-1 0 0 0,35-18-1 0 0,-51 23-26 0 0,0 1 0 0 0,0-2-1 0 0,-1 1 1 0 0,1 0 0 0 0,-1-1-1 0 0,0 0 1 0 0,0 0-1 0 0,0 0 1 0 0,-1-1 0 0 0,0 1-1 0 0,1-1 1 0 0,-1 1 0 0 0,-1-1-1 0 0,1 0 1 0 0,-1-1-1 0 0,2-5 1 0 0,-3 9 4 0 0,-1 0 0 0 0,1 0-1 0 0,-1-1 1 0 0,0 1 0 0 0,1 0 0 0 0,-1-1 0 0 0,0 1-1 0 0,-1 0 1 0 0,1-1 0 0 0,0 1 0 0 0,-1 0 0 0 0,1-1-1 0 0,-1 1 1 0 0,0 0 0 0 0,0 0 0 0 0,1 0 0 0 0,-1 0-1 0 0,-1 0 1 0 0,1 0 0 0 0,0 0 0 0 0,-1 0 0 0 0,1 0-1 0 0,-3-2 1 0 0,2 2 7 0 0,0 0 0 0 0,-1 0-1 0 0,1 1 1 0 0,0-1 0 0 0,-1 1-1 0 0,0 0 1 0 0,1-1-1 0 0,-1 1 1 0 0,0 0 0 0 0,0 1-1 0 0,1-1 1 0 0,-1 0 0 0 0,0 1-1 0 0,0 0 1 0 0,0-1 0 0 0,0 1-1 0 0,0 0 1 0 0,-3 1 0 0 0,-4 0-8 0 0,0 2 1 0 0,1-1-1 0 0,-1 1 1 0 0,1 0-1 0 0,0 1 1 0 0,-15 8-1 0 0,-50 35 33 0 0,46-28-18 0 0,22-14 7 0 0,-72 50 1 0 0,68-47-3 0 0,0 1 0 0 0,1 0 0 0 0,0 0 0 0 0,1 1 0 0 0,-10 15 0 0 0,14-20-3 0 0,1 1-1 0 0,1 0 1 0 0,-1 0 0 0 0,1 0-1 0 0,0 0 1 0 0,1 0-1 0 0,-1 0 1 0 0,1 1-1 0 0,0-1 1 0 0,1 0-1 0 0,0 10 1 0 0,1-1-68 0 0,0-1 0 0 0,1 0 0 0 0,8 26 0 0 0,-6-21-216 0 0,-4-11-2925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5:05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2 3223 0 0,'0'0'5531'0'0,"-9"-1"-1295"0"0,6 2-3877 0 0,0 0 1 0 0,0 0-1 0 0,0 0 1 0 0,0 1-1 0 0,0 0 1 0 0,0-1 0 0 0,1 1-1 0 0,-1 0 1 0 0,1 0-1 0 0,-1 0 1 0 0,1 1-1 0 0,-4 3 1 0 0,-4 7-101 0 0,-11 18 0 0 0,12-16 102 0 0,-315 526 1231 0 0,316-526-1592 0 0,-20 35 0 0 0,-34 80 0 0 0,57-117-29 0 0,4-11-118 0 0,4-2-521 0 0,-2 0 450 0 0,1 0-1 0 0,0-1 1 0 0,-1 1 0 0 0,1-1-1 0 0,-1 1 1 0 0,1-1-1 0 0,-1 0 1 0 0,1 1 0 0 0,-1-1-1 0 0,1 0 1 0 0,-1 0-1 0 0,0 0 1 0 0,1 0 0 0 0,1-2-1 0 0,6-6-997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5:06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130 604 11311 0 0,'-12'2'277'0'0,"1"2"0"0"0,0-1 0 0 0,0 2-1 0 0,0-1 1 0 0,1 1 0 0 0,-13 9 0 0 0,20-12 77 0 0,-1 0 0 0 0,0 0 0 0 0,1 0 0 0 0,-1 0 0 0 0,0-1 0 0 0,-6 3 0 0 0,8-4 300 0 0,2-1-542 0 0,-1 1 1 0 0,0-1-1 0 0,1 0 1 0 0,-1 1-1 0 0,1-1 1 0 0,-1 0-1 0 0,1 0 1 0 0,-1 0 0 0 0,1 1-1 0 0,0-1 1 0 0,-1 0-1 0 0,1 0 1 0 0,0 0-1 0 0,0 0 1 0 0,-1 0-1 0 0,1 1 1 0 0,0-1 0 0 0,0 0-1 0 0,0 0 1 0 0,0 0-1 0 0,0 0 1 0 0,0 0-1 0 0,1 0 1 0 0,-1 0-1 0 0,0 0 1 0 0,0 1-1 0 0,1-3 1 0 0,10-29 47 0 0,-9 27 51 0 0,10-22-105 0 0,0 1-1 0 0,2 0 1 0 0,19-26-1 0 0,58-68-47 0 0,84-64-118 0 0,-155 166 45 0 0,1 0 0 0 0,1 2-1 0 0,0 0 1 0 0,1 2 0 0 0,35-17 0 0 0,-39 23 7 0 0,0 0-1 0 0,1 1 1 0 0,-1 1 0 0 0,1 1 0 0 0,0 1 0 0 0,1 1 0 0 0,36-1 0 0 0,-44 3 2 0 0,18 1 24 0 0,48 6-1 0 0,-71-5 9 0 0,1 1 0 0 0,0 0-1 0 0,-1 0 1 0 0,0 1 0 0 0,1 0-1 0 0,-1 0 1 0 0,0 1 0 0 0,-1 0 0 0 0,1 0-1 0 0,9 8 1 0 0,-14-9-15 0 0,0 0 0 0 0,-1 0-1 0 0,1 0 1 0 0,-1 0 0 0 0,1 1 0 0 0,-1-1 0 0 0,0 1-1 0 0,0-1 1 0 0,0 1 0 0 0,-1 0 0 0 0,0 0-1 0 0,1 0 1 0 0,-1 0 0 0 0,-1 0 0 0 0,1 0-1 0 0,0 0 1 0 0,-1 0 0 0 0,0 0 0 0 0,0 0 0 0 0,0 1-1 0 0,-1-1 1 0 0,1 0 0 0 0,-2 4 0 0 0,-1 6 44 0 0,-1 0-1 0 0,0-1 1 0 0,-1 1 0 0 0,-1-1 0 0 0,-9 17 0 0 0,-2-2 63 0 0,-1 0 0 0 0,-2-1-1 0 0,0-1 1 0 0,-27 25 0 0 0,-101 87 312 0 0,107-105-337 0 0,-68 45 1 0 0,80-61-52 0 0,-1 0 1 0 0,0-2 0 0 0,-49 16-1 0 0,57-24-2 0 0,0-1 0 0 0,0-1 0 0 0,-1-1 0 0 0,1 0 0 0 0,-1-2 0 0 0,-37-1 0 0 0,54-2-28 0 0,0 0-1 0 0,0 0 0 0 0,0 0 1 0 0,-1-1-1 0 0,1 0 0 0 0,-9-4 1 0 0,14 6-21 0 0,0-1 1 0 0,-1 1-1 0 0,1-1 1 0 0,0 0-1 0 0,0 1 1 0 0,0-1-1 0 0,0 0 0 0 0,0 1 1 0 0,0-1-1 0 0,0 0 1 0 0,1 0-1 0 0,-1 0 1 0 0,0 0-1 0 0,0 0 1 0 0,1 0-1 0 0,-1 0 1 0 0,0 0-1 0 0,1 0 1 0 0,-1 0-1 0 0,1 0 1 0 0,-1-1-1 0 0,1 1 1 0 0,0 0-1 0 0,0 0 1 0 0,-1 0-1 0 0,1-1 1 0 0,0 1-1 0 0,0 0 1 0 0,0 0-1 0 0,0-1 0 0 0,0 1 1 0 0,1 0-1 0 0,-1 0 1 0 0,0 0-1 0 0,0-1 1 0 0,1 1-1 0 0,-1 0 1 0 0,1 0-1 0 0,0-2 1 0 0,5-5-359 0 0,0 1 0 0 0,0-1 0 0 0,0 1 0 0 0,1 0 0 0 0,0 1 0 0 0,1-1 0 0 0,12-7 0 0 0,-18 12 250 0 0,23-16-1309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5:06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82 366 1375 0 0,'-6'6'231'0'0,"0"-1"-1"0"0,-1 0 0 0 0,0 0 0 0 0,-10 6 1 0 0,-15 4 9456 0 0,32-15-9617 0 0,-1 0 1 0 0,1 0-1 0 0,0-1 1 0 0,-1 1-1 0 0,1 0 1 0 0,0 0-1 0 0,-1 0 1 0 0,1 0-1 0 0,0-1 1 0 0,-1 1-1 0 0,1 0 1 0 0,0 0-1 0 0,0 0 1 0 0,-1-1-1 0 0,1 1 1 0 0,0 0-1 0 0,0-1 1 0 0,-1 1-1 0 0,1 0 0 0 0,0 0 1 0 0,0-1-1 0 0,0 1 1 0 0,0 0-1 0 0,-1-1 1 0 0,1 1-1 0 0,0 0 1 0 0,0-1-1 0 0,0 1 1 0 0,0-1-1 0 0,0 1 1 0 0,0 0-1 0 0,0-1 1 0 0,0 1-1 0 0,0 0 1 0 0,0-1-1 0 0,0 1 1 0 0,0-1-1 0 0,4-14 1301 0 0,5-3-894 0 0,1 0 0 0 0,1 1-1 0 0,0 0 1 0 0,1 1 0 0 0,19-19 0 0 0,4 0-184 0 0,40-31 1 0 0,-57 51-214 0 0,100-76 243 0 0,-105 82-303 0 0,1 1 0 0 0,0 0-1 0 0,0 2 1 0 0,1-1-1 0 0,-1 2 1 0 0,1 0 0 0 0,21-4-1 0 0,-33 8-19 0 0,-1 1 0 0 0,1 0 0 0 0,0-1 0 0 0,0 1 0 0 0,-1 0 0 0 0,1 0 0 0 0,0 1 0 0 0,0-1 0 0 0,-1 1 0 0 0,1-1 0 0 0,0 1 0 0 0,4 2 0 0 0,3 5 0 0 0,-7-3 9 0 0,1 0 0 0 0,-1 0-1 0 0,0 0 1 0 0,-1 1 0 0 0,1-1-1 0 0,-1 1 1 0 0,0 0 0 0 0,2 10 0 0 0,5 53 318 0 0,-5-35-157 0 0,-3-22-82 0 0,2 1 0 0 0,-1-1-1 0 0,1 1 1 0 0,1-1 0 0 0,6 12 0 0 0,-9-20-61 0 0,1 0 0 0 0,1 0 0 0 0,-1 0 0 0 0,0 0 0 0 0,1-1 1 0 0,0 0-1 0 0,0 1 0 0 0,0-1 0 0 0,0 0 0 0 0,1 0 0 0 0,-1 0 1 0 0,1-1-1 0 0,-1 0 0 0 0,1 1 0 0 0,0-1 0 0 0,0 0 0 0 0,0-1 1 0 0,5 2-1 0 0,-2-1 19 0 0,1 0 0 0 0,0-1 0 0 0,0-1 0 0 0,0 1 0 0 0,0-1 0 0 0,0-1 0 0 0,-1 1 0 0 0,1-1 0 0 0,0 0 0 0 0,0-1 0 0 0,-1 0 0 0 0,1 0 0 0 0,-1-1 0 0 0,12-6 0 0 0,8-5 71 0 0,-1-1 1 0 0,37-29-1 0 0,-22 14-138 0 0,68-48-1339 0 0,-108 77 918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5:07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72 6911 0 0,'-41'16'1261'0'0,"32"-13"508"0"0,0 1-1 0 0,-1 0 1 0 0,1 0 0 0 0,-14 10 2175 0 0,29-7-3130 0 0,-4-6-750 0 0,1 1 1 0 0,-1-1 0 0 0,1 1 0 0 0,0-1 0 0 0,-1 0 0 0 0,1 0-1 0 0,0 0 1 0 0,0 0 0 0 0,-1-1 0 0 0,1 1 0 0 0,0-1 0 0 0,0 0-1 0 0,3 0 1 0 0,41-3 178 0 0,-39 2-175 0 0,60-10 163 0 0,1-3-1 0 0,71-24 1 0 0,43-11 232 0 0,-149 42-285 0 0,0 1 0 0 0,1 3 0 0 0,50 0 0 0 0,-74 3-269 0 0,0 0 0 0 0,0 1-1 0 0,0 1 1 0 0,0 0 0 0 0,0 0 0 0 0,-1 1 0 0 0,1 1 0 0 0,19 8 0 0 0,-28-10-318 0 0,1 0-1 0 0,0 1 1 0 0,-1-1 0 0 0,0 0 0 0 0,1 1 0 0 0,-1-1-1 0 0,0 1 1 0 0,0-1 0 0 0,0 1 0 0 0,1 3 0 0 0,-3-5 182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5:07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41 16207 0 0,'5'-5'291'0'0,"1"-1"-1"0"0,0 2 0 0 0,0-1 1 0 0,0 1-1 0 0,11-6 1 0 0,-16 9-247 0 0,0 1-1 0 0,1-1 1 0 0,-1 0 0 0 0,1 0 0 0 0,-1 1 0 0 0,1-1 0 0 0,-1 1 0 0 0,1 0 0 0 0,0-1 0 0 0,-1 1 0 0 0,1 0 0 0 0,0 0 0 0 0,-1 0 0 0 0,1 0 0 0 0,-1 0-1 0 0,1 0 1 0 0,0 0 0 0 0,-1 1 0 0 0,1-1 0 0 0,-1 1 0 0 0,1-1 0 0 0,0 1 0 0 0,-1 0 0 0 0,0-1 0 0 0,1 1 0 0 0,-1 0 0 0 0,1 0 0 0 0,-1 0-1 0 0,0 0 1 0 0,0 0 0 0 0,1 0 0 0 0,0 2 0 0 0,-1-1 40 0 0,0 1 1 0 0,1-1-1 0 0,-1 1 0 0 0,0-1 1 0 0,-1 1-1 0 0,1 0 0 0 0,0-1 0 0 0,-1 1 1 0 0,0 0-1 0 0,1-1 0 0 0,-1 1 1 0 0,-1 5-1 0 0,-5 35 483 0 0,5-37-478 0 0,-7 34 576 0 0,-24 67 0 0 0,-24 37 124 0 0,38-102-677 0 0,-150 415 241 0 0,164-445-462 0 0,-2 4-816 0 0,1 1 0 0 0,1 0 0 0 0,-4 24 0 0 0,8-30-402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5:07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0 129 19519 0 0,'0'0'1772'0'0,"2"0"-1458"0"0,13 3 44 0 0,0-2 0 0 0,1 0 0 0 0,-1 0 0 0 0,28-4 0 0 0,-14 0 490 0 0,47-14 0 0 0,4-5-240 0 0,87-22-71 0 0,-117 33-608 0 0,-6 0-365 0 0,0 2 1 0 0,1 2-1 0 0,49-1 0 0 0,-69 12-1892 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5:12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305 261 5063 0 0,'-48'5'-84'0'0,"26"-7"14128"0"0,42-5-13845 0 0,0 1 0 0 0,23-3 0 0 0,3-2-44 0 0,272-80 469 0 0,-314 90-624 0 0,217-61 106 0 0,31-9-4 0 0,-228 65-114 0 0,-26 19-65 0 0,-2-6 51 0 0,0 0 0 0 0,-1-1 0 0 0,1 1 0 0 0,-1-1 0 0 0,-10 9 0 0 0,-31 27 37 0 0,40-37-17 0 0,-35 29 1 0 0,-241 195 18 0 0,193-163-57 0 0,-124 70 0 0 0,154-104 44 0 0,-119 72 0 0 0,150-86 0 0 0,2 2 0 0 0,0 1 0 0 0,1 1 0 0 0,-26 30 0 0 0,-6 3 65 0 0,55-53-66 0 0,-4 3 12 0 0,3-3 32 0 0,-2 3-21 0 0,4-4 318 0 0,14 1-116 0 0,16 1 14 0 0,0-2 0 0 0,47-3 0 0 0,57-13 288 0 0,104-31 186 0 0,-98 16-328 0 0,-129 28-395 0 0,-3 1-211 0 0,0 1-1 0 0,0 0 1 0 0,0 1-1 0 0,0 0 1 0 0,0 0-1 0 0,14 4 1 0 0,-17-4-271 0 0,1 0 0 0 0,-1 0 0 0 0,1 0 0 0 0,6 0 0 0 0,-9-1-123 0 0,8-2-7295 0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5:12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40 144 13447 0 0,'-8'-2'228'0'0,"4"1"-42"0"0,1 0 0 0 0,0 0-1 0 0,0 0 1 0 0,-1 1 0 0 0,1-1 0 0 0,-8 1 1351 0 0,49 3-97 0 0,280-34 2317 0 0,-2-23-2555 0 0,-223 37-1057 0 0,-26 3-198 0 0,36-6-113 0 0,-87 18-803 0 0,0 1-1 0 0,20 1 0 0 0,-22 1-590 0 0,-3 1-8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48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82 13559 0 0,'21'-14'762'0'0,"1"1"-1"0"0,0 1 0 0 0,0 1 1 0 0,1 1-1 0 0,31-9 0 0 0,-36 17 454 0 0,-13 2-511 0 0,-5 3-375 0 0,-7 25-72 0 0,0-1 0 0 0,-1 0 0 0 0,-2-1-1 0 0,-22 43 1 0 0,-66 98 121 0 0,35-66-163 0 0,3-4-160 0 0,-5-3 0 0 0,-3-2-1 0 0,-149 151 1 0 0,104-140-116 0 0,34-34 58 0 0,70-60-13 0 0,7-8-63 0 0,3 1-85 0 0,1-1 88 0 0,0 0 0 0 0,0 0 0 0 0,0 0 0 0 0,0 0 0 0 0,0 0 0 0 0,0 0 0 0 0,0 0 0 0 0,0-1 0 0 0,0 1 0 0 0,0-1-1 0 0,0 1 1 0 0,1-1 0 0 0,1 0 0 0 0,14 0-1022 0 0,0-1-56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5:13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958 1 2759 0 0,'-1'1'8911'0'0,"-17"26"-7386"0"0,-1-1 0 0 0,0 0 1 0 0,-44 41-1 0 0,-82 58-441 0 0,122-108-959 0 0,0 0 0 0 0,-2-2 0 0 0,0-1-1 0 0,-50 20 1 0 0,-114 26 159 0 0,171-56-268 0 0,0 0 0 0 0,0-1 0 0 0,0-1 0 0 0,-1 0 0 0 0,1-2 0 0 0,-1 0 0 0 0,-20-3 0 0 0,28 2-7 0 0,0-1-1 0 0,0-1 1 0 0,1 0 0 0 0,-1 0 0 0 0,0-1-1 0 0,1 0 1 0 0,0-1 0 0 0,0 0 0 0 0,0-1-1 0 0,1 0 1 0 0,0 0 0 0 0,-17-16 0 0 0,25 21-7 0 0,-1-1 0 0 0,1 1 0 0 0,0-1 1 0 0,-1 1-1 0 0,1-1 0 0 0,0 0 0 0 0,0 0 1 0 0,0 1-1 0 0,0-1 0 0 0,0 0 0 0 0,0 0 1 0 0,1 0-1 0 0,-1 0 0 0 0,1 0 1 0 0,-1 0-1 0 0,1 0 0 0 0,0-1 0 0 0,0 1 1 0 0,0-3-1 0 0,0 3-1 0 0,1 0 1 0 0,-1 0 0 0 0,1-1-1 0 0,0 1 1 0 0,0 0 0 0 0,0 0-1 0 0,0 0 1 0 0,0 0 0 0 0,1 0-1 0 0,-1 1 1 0 0,1-1-1 0 0,-1 0 1 0 0,1 1 0 0 0,-1-1-1 0 0,1 1 1 0 0,0-1 0 0 0,4-1-1 0 0,9-6 64 0 0,2 0 0 0 0,-1 2-1 0 0,1 0 1 0 0,0 0 0 0 0,0 2 0 0 0,1 0-1 0 0,-1 1 1 0 0,1 1 0 0 0,0 1-1 0 0,36-1 1 0 0,-24 4 77 0 0,0 1-1 0 0,-1 1 0 0 0,1 2 1 0 0,-1 1-1 0 0,55 19 0 0 0,-62-17 43 0 0,-1 2 0 0 0,0 1 0 0 0,0 1 0 0 0,-1 0 0 0 0,-1 2 0 0 0,0 0 0 0 0,20 20 0 0 0,-35-30-104 0 0,1 0 0 0 0,0 0 0 0 0,8 4 0 0 0,2-2-14 0 0,-10-7-71 0 0,-2 0 8 0 0,10-1-207 0 0,1-1-1 0 0,-1-1 1 0 0,0 0 0 0 0,0-1-1 0 0,0 0 1 0 0,-1-1 0 0 0,16-10 0 0 0,-8 6-1322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5:13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767 1 16127 0 0,'0'0'1802'0'0,"-1"1"-1336"0"0,-83 118 2238 0 0,16-22-2014 0 0,-115 120 311 0 0,-105 92-768 0 0,145-145-1910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5:14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89 110 13359 0 0,'-1'1'612'0'0,"-45"52"5942"0"0,49-55-6081 0 0,45-29 629 0 0,77-45-250 0 0,-101 63-595 0 0,-11 6-49 0 0,0 0 1 0 0,1 0 0 0 0,-1 2-1 0 0,1-1 1 0 0,21-4-1 0 0,-33 10-118 0 0,-1 1-9 0 0,0 0-78 0 0,-1 0 0 0 0,1-1 0 0 0,0 1 0 0 0,-1 0 0 0 0,1 0 0 0 0,0 0 0 0 0,-1 0 0 0 0,1 0 0 0 0,-1-1 0 0 0,1 1 0 0 0,-1 0 0 0 0,1 0 0 0 0,-1 0 0 0 0,0 0 0 0 0,0 0 0 0 0,1 0 0 0 0,-1 0 0 0 0,0 1 0 0 0,0-1 0 0 0,0 0 0 0 0,0 0 0 0 0,0 0 0 0 0,0 0 0 0 0,-1 0 0 0 0,1 2-1 0 0,-1 0 12 0 0,-1 5-5 0 0,1-1 1 0 0,-2 1 0 0 0,1-1-1 0 0,-1 0 1 0 0,-7 13 0 0 0,0-3-13 0 0,-13 18 1 0 0,4-11 5 0 0,-1-1 0 0 0,-25 22 0 0 0,-9 9-117 0 0,31-29 35 0 0,1 1 0 0 0,1 2 0 0 0,-19 31 0 0 0,18-26-12 0 0,16-25 77 0 0,0 0 0 0 0,0 1 0 0 0,-7 15 0 0 0,11-16 35 0 0,2-7 277 0 0,11 4-48 0 0,0-3-88 0 0,-1 0-1 0 0,1-1 0 0 0,0 0 0 0 0,20-1 0 0 0,-12 0 31 0 0,25-1 187 0 0,77 4 216 0 0,-72 5-573 0 0,15 3-138 0 0,-62-10 0 0 0,9 1-4151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5:16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1262 6911 0 0,'0'0'940'0'0,"-8"-18"4996"0"0,7 17-5781 0 0,1 1-1 0 0,0 0 0 0 0,0 0 1 0 0,0-1-1 0 0,0 1 0 0 0,0 0 1 0 0,-1-1-1 0 0,1 1 0 0 0,0 0 1 0 0,0-1-1 0 0,0 1 0 0 0,0 0 1 0 0,0-1-1 0 0,0 1 0 0 0,0 0 1 0 0,0 0-1 0 0,0-1 0 0 0,0 1 0 0 0,0 0 1 0 0,0-1-1 0 0,1 1 0 0 0,-1 0 1 0 0,0-1-1 0 0,0 1 0 0 0,0 0 1 0 0,0 0-1 0 0,0-1 0 0 0,1 1 1 0 0,-1 0-1 0 0,6 8 652 0 0,5 20-1064 0 0,28 146 1482 0 0,-13-47-622 0 0,46 114 23 0 0,-52-182-559 0 0,-4-16 61 0 0,3-1 0 0 0,30 52 0 0 0,19 41 257 0 0,-57-103-347 0 0,-1 0 0 0 0,-2 0 0 0 0,8 58 0 0 0,-12-64-25 0 0,12 55 227 0 0,-16-78-214 0 0,5 12 94 0 0,4 2 31 0 0,20 30 1397 0 0,-23-46-1451 0 0,-4-1-74 0 0,-1 0-1 0 0,1 0 1 0 0,0 0 0 0 0,0 0-1 0 0,0-1 1 0 0,0 1 0 0 0,-1 0-1 0 0,1-1 1 0 0,0 1 0 0 0,0-1-1 0 0,-1 0 1 0 0,1 0 0 0 0,0 1-1 0 0,-1-1 1 0 0,1 0-1 0 0,1-2 1 0 0,1 0-16 0 0,0 0-1 0 0,0 0 1 0 0,-1-1-1 0 0,1 1 1 0 0,-1-1 0 0 0,0 0-1 0 0,0 0 1 0 0,0 0-1 0 0,-1 0 1 0 0,1 0-1 0 0,-1-1 1 0 0,0 1 0 0 0,-1-1-1 0 0,1 0 1 0 0,1-8-1 0 0,1-7 31 0 0,0 0 0 0 0,0-28 0 0 0,-4 47-36 0 0,1-68 65 0 0,-10-94 0 0 0,-1-13 8 0 0,20-156-499 0 0,-6 222 348 0 0,0-92 25 0 0,1-38 42 0 0,2 132-10 0 0,5 0-1 0 0,41-170 1 0 0,-42 237 18 0 0,3-10-70 0 0,-2-1 0 0 0,8-86-1 0 0,-19 121 16 0 0,-2 0 0 0 0,0 0 0 0 0,-1 0 0 0 0,-7-27 0 0 0,-25-63 6 0 0,31 101 30 0 0,2 4-31 0 0,0 1 0 0 0,-3-1 42 0 0,-3 8 11 0 0,5-4 0 0 0,1-2 0 0 0,1 1 0 0 0,-1 0 0 0 0,0-1 0 0 0,1 1 0 0 0,-1 0 0 0 0,1 0 0 0 0,0 0 0 0 0,-1-1 0 0 0,1 1 0 0 0,-1 0 0 0 0,1 0 0 0 0,0 0 0 0 0,0 0 0 0 0,0 0 0 0 0,-1 0 0 0 0,1 0 0 0 0,0 0 0 0 0,0 1 0 0 0,0 9 0 0 0,4-1 0 0 0,3-4 0 0 0,-7-6 2 0 0,1 1 0 0 0,0-1 0 0 0,0 1 0 0 0,-1-1 0 0 0,1 1 0 0 0,0-1 1 0 0,0 1-1 0 0,-1-1 0 0 0,1 0 0 0 0,0 1 0 0 0,0-1 0 0 0,0 0 0 0 0,0 0 0 0 0,0 0 0 0 0,-1 0 0 0 0,1 1 0 0 0,0-1 0 0 0,0 0 0 0 0,0 0 0 0 0,1-1 0 0 0,1 1 8 0 0,0 0-1 0 0,0 0-1 0 0,0 0 1 0 0,0 0-1 0 0,0-1 0 0 0,0 1 1 0 0,0-1-1 0 0,0 1 0 0 0,5-3 1 0 0,0 1 2 0 0,31-10 15 0 0,-28 8-21 0 0,1 0 1 0 0,-1 1 0 0 0,1 0 0 0 0,0 1-1 0 0,14 0 1 0 0,-21 2-6 0 0,10-1 0 0 0,32 5 0 0 0,-37-2 0 0 0,0-1 0 0 0,0 0 0 0 0,0-1 0 0 0,0 0 0 0 0,0-1 0 0 0,20-3 0 0 0,-14 1 0 0 0,42-7 0 0 0,-31 4 0 0 0,0 2 0 0 0,0 1 0 0 0,46 0 0 0 0,-51 5 0 0 0,25 7 0 0 0,-32-6 0 0 0,-1 0 0 0 0,1-1 0 0 0,0 0 0 0 0,-1-2 0 0 0,18 0 0 0 0,37-3 30 0 0,5-1 4 0 0,-55 3-40 0 0,-1 1 0 0 0,1 0 0 0 0,-1 2 0 0 0,0 0 0 0 0,21 6 0 0 0,-21-4-1 0 0,1-1-1 0 0,0-1 1 0 0,0 0 0 0 0,34-2 0 0 0,24-13 7 0 0,-53 8 0 0 0,0 1 0 0 0,1 1 0 0 0,47 1 0 0 0,-61 3 0 0 0,0 0 0 0 0,0 1 0 0 0,13 4 0 0 0,-16-4 0 0 0,8 2 4 0 0,-1-1-1 0 0,1-1 1 0 0,-1 0-1 0 0,33-2 1 0 0,-18-3 12 0 0,35-7-1 0 0,23-4 0 0 0,-12 12-40 0 0,-45 2 6 0 0,41-5-1 0 0,78-13 20 0 0,-77 11 0 0 0,-51 6 0 0 0,0 0 0 0 0,1 2 0 0 0,29 5 0 0 0,34 1 0 0 0,11-12 64 0 0,-61 5-64 0 0,9 0 0 0 0,68-7-67 0 0,181-26 138 0 0,-274 32-10 0 0,1 0 0 0 0,-1 1 0 0 0,32 4 0 0 0,-9-4-61 0 0,67 0 11 0 0,-78-2 42 0 0,162-4-53 0 0,-117 2 0 0 0,72-2 0 0 0,-72 1 0 0 0,15 3 0 0 0,-9 1 0 0 0,-53 0 0 0 0,-1 2 0 0 0,34 5 0 0 0,-49-4 0 0 0,67 0 0 0 0,-73-2 0 0 0,1-1 0 0 0,0 1 0 0 0,8-3 0 0 0,19-1 0 0 0,-29 3 0 0 0,-3 0 0 0 0,0 1 0 0 0,0-1 0 0 0,0 1 0 0 0,0 0 0 0 0,0 0 0 0 0,6 0 0 0 0,-6 0 20 0 0,23 2 24 0 0,-9 0 119 0 0,-17-2-70 0 0,1 0-13 0 0,0 0-176 0 0,3 1 184 0 0,6-4-3430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5:19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17 6911 0 0,'0'0'528'0'0,"12"-16"5382"0"0,-11 16-5804 0 0,-1 0 1 0 0,0 0 0 0 0,0 0 0 0 0,1 0 0 0 0,-1 0-1 0 0,0-1 1 0 0,0 1 0 0 0,1 0 0 0 0,-1 0 0 0 0,0 0-1 0 0,0 0 1 0 0,1 0 0 0 0,-1 0 0 0 0,0 0 0 0 0,0 0-1 0 0,1 0 1 0 0,-1 0 0 0 0,0 0 0 0 0,1 0 0 0 0,-1 0-1 0 0,0 0 1 0 0,0 0 0 0 0,1 1 0 0 0,-1-1 0 0 0,0 0-1 0 0,0 0 1 0 0,0 0 0 0 0,1 0 0 0 0,-1 0 0 0 0,0 0-1 0 0,0 1 1 0 0,1-1 0 0 0,-1 0 0 0 0,0 0 0 0 0,0 0-1 0 0,0 1 1 0 0,0-1 0 0 0,1 0 0 0 0,-1 0 0 0 0,0 1-1 0 0,4 16 722 0 0,-3 22-824 0 0,-4-12 252 0 0,-1 1-1 0 0,-1 0 0 0 0,-1-1 1 0 0,-12 31-1 0 0,-48 102 666 0 0,53-131-775 0 0,-12 32 22 0 0,-34 125 0 0 0,57-178-157 0 0,2-6 13 0 0,2-12-1544 0 0,3-2 117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5:19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55 352 3223 0 0,'-2'0'143'0'0,"-6"4"192"0"0,-19 7-625 0 0,10-1 13082 0 0,17-28-11804 0 0,0 9-920 0 0,1 1 0 0 0,1-1 1 0 0,-1 1-1 0 0,1-1 0 0 0,1 1 0 0 0,-1 0 0 0 0,1 0 0 0 0,1 0 0 0 0,7-13 0 0 0,6-5 265 0 0,25-33 0 0 0,-31 46-312 0 0,2-4 30 0 0,1 1 1 0 0,1 0-1 0 0,1 1 0 0 0,0 1 0 0 0,1 0 0 0 0,28-16 0 0 0,-36 23-22 0 0,2 2 0 0 0,-1 0-1 0 0,1 0 1 0 0,-1 1 0 0 0,1 0-1 0 0,0 1 1 0 0,1 0 0 0 0,-1 0 0 0 0,1 2-1 0 0,-1-1 1 0 0,1 2 0 0 0,-1-1-1 0 0,21 3 1 0 0,-28-1-3 0 0,1-1 1 0 0,-1 1-1 0 0,0 1 0 0 0,1-1 0 0 0,-1 0 1 0 0,0 1-1 0 0,0 0 0 0 0,0 0 0 0 0,0 0 1 0 0,0 1-1 0 0,0-1 0 0 0,-1 1 0 0 0,1 0 1 0 0,-1 0-1 0 0,0 0 0 0 0,0 1 0 0 0,0-1 0 0 0,4 6 1 0 0,-4-3 20 0 0,0 1 1 0 0,0-1 0 0 0,0 1 0 0 0,-1-1 0 0 0,0 1-1 0 0,0 0 1 0 0,-1 0 0 0 0,0 0 0 0 0,0 0-1 0 0,-1 13 1 0 0,0 12 196 0 0,-7 51-1 0 0,4-69-180 0 0,0-1 0 0 0,0 1 0 0 0,-1-1 0 0 0,0 0 0 0 0,-2 0 0 0 0,-7 15 0 0 0,9-21-1 0 0,-1-1 0 0 0,0 0 1 0 0,0 1-1 0 0,0-2 0 0 0,-1 1 0 0 0,-8 6 0 0 0,-43 28 158 0 0,50-35-190 0 0,-21 12 67 0 0,-1-1 0 0 0,-53 23-1 0 0,61-31-67 0 0,0-2-1 0 0,0 0 0 0 0,0-1 0 0 0,0-1 0 0 0,-27 2 0 0 0,45-6-28 0 0,0 0 0 0 0,0 0 0 0 0,-1 0 0 0 0,1 0 0 0 0,-6-2 0 0 0,9 2-9 0 0,-1 0-1 0 0,0-1 1 0 0,0 1 0 0 0,1 0-1 0 0,-1 0 1 0 0,0-1 0 0 0,1 1-1 0 0,-1 0 1 0 0,1-1 0 0 0,-1 1-1 0 0,0-1 1 0 0,1 1-1 0 0,-1-1 1 0 0,1 1 0 0 0,-1-1-1 0 0,1 1 1 0 0,-1-1 0 0 0,1 0-1 0 0,0 1 1 0 0,-1-1 0 0 0,1 0-1 0 0,0 1 1 0 0,-1-1 0 0 0,1 0-1 0 0,0 1 1 0 0,0-1-1 0 0,0 0 1 0 0,0 1 0 0 0,-1-1-1 0 0,1 0 1 0 0,0 0 0 0 0,0 1-1 0 0,0-1 1 0 0,1 0 0 0 0,-1 0-1 0 0,0 1 1 0 0,0-1 0 0 0,0 0-1 0 0,0 1 1 0 0,1-1-1 0 0,-1 0 1 0 0,0 1 0 0 0,1-1-1 0 0,-1 0 1 0 0,0 1 0 0 0,1-1-1 0 0,-1 1 1 0 0,1-1 0 0 0,-1 1-1 0 0,1-2 1 0 0,0 1-18 0 0,7-9-473 0 0,0-1 1 0 0,1 1-1 0 0,0 0 0 0 0,16-13 0 0 0,-9 9-1123 0 0,-4 1-407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5:20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12 218 4143 0 0,'0'0'8975'0'0,"-11"9"-3575"0"0,23-27-5254 0 0,2 0 0 0 0,0 1 0 0 0,18-16 0 0 0,3-4-17 0 0,-25 26-104 0 0,0 0-1 0 0,1 1 0 0 0,0 0 0 0 0,1 0 1 0 0,1 1-1 0 0,-1 1 0 0 0,1 0 1 0 0,18-8-1 0 0,-21 11 8 0 0,6-1 27 0 0,-11 6-24 0 0,0 0 0 0 0,0 0 0 0 0,-1 1-1 0 0,9 1 1 0 0,2 4 63 0 0,-1 0 0 0 0,0 1 0 0 0,18 13 0 0 0,-29-18-75 0 0,0-1-1 0 0,0 2 0 0 0,0-1 0 0 0,-1 0 1 0 0,1 0-1 0 0,-1 1 0 0 0,1 0 1 0 0,-1-1-1 0 0,0 1 0 0 0,0 0 1 0 0,0 0-1 0 0,-1 0 0 0 0,1 0 1 0 0,2 7-1 0 0,-2-3 56 0 0,-1 1 1 0 0,1 0-1 0 0,-1 0 0 0 0,0 12 1 0 0,0 0 102 0 0,0-14-119 0 0,0 0 1 0 0,0 0-1 0 0,0 0 0 0 0,1 1 0 0 0,0-2 1 0 0,0 1-1 0 0,0 0 0 0 0,7 10 0 0 0,-7-15-34 0 0,0 1-1 0 0,0-1 0 0 0,0 0 1 0 0,0 0-1 0 0,0 0 1 0 0,0 0-1 0 0,0 0 1 0 0,0-1-1 0 0,1 1 0 0 0,-1 0 1 0 0,0-1-1 0 0,1 0 1 0 0,4 1-1 0 0,7-1 156 0 0,1-1 0 0 0,22-3 0 0 0,17 0 72 0 0,-39 2-209 0 0,-12 2-40 0 0,1-1 1 0 0,-1 1-1 0 0,1 0 1 0 0,-1 0-1 0 0,1 0 1 0 0,-1 1-1 0 0,1-1 1 0 0,-1 1 0 0 0,1 0-1 0 0,-1-1 1 0 0,5 3-1 0 0,6 2-9 0 0,-11-4 10 0 0,7 8-131 0 0,-8-7-125 0 0,-1-1 123 0 0,1 1-1 0 0,0-1 1 0 0,0 1 0 0 0,-1-1 0 0 0,1 0 0 0 0,0 0 0 0 0,4 2 0 0 0,-4-2-321 0 0,1 0 1 0 0,0 0 0 0 0,-1 0 0 0 0,1-1 0 0 0,0 1 0 0 0,0-1 0 0 0,-1 0-1 0 0,1 1 1 0 0,3-1 0 0 0,5 0-5898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5:21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 2303 0 0,'0'0'619'0'0,"10"6"7517"0"0,-9-3-7825 0 0,0-1 1 0 0,0 1-1 0 0,-1 0 1 0 0,1-1-1 0 0,-1 1 1 0 0,0-1-1 0 0,0 1 1 0 0,0 0-1 0 0,0-1 1 0 0,0 1-1 0 0,0-1 1 0 0,-1 1-1 0 0,1 0 1 0 0,-1-1-1 0 0,0 1 1 0 0,1-1-1 0 0,-1 0 1 0 0,-1 1-1 0 0,1-1 1 0 0,0 0-1 0 0,-3 4 1 0 0,-4 7-46 0 0,-1 1 0 0 0,-13 13 0 0 0,20-24-70 0 0,-32 38 168 0 0,-87 115 174 0 0,101-124-348 0 0,-31 65-1 0 0,46-87-35 0 0,1 0 0 0 0,0 1 0 0 0,1 0 0 0 0,0 0 0 0 0,1 0 0 0 0,0 0 0 0 0,1 0-1 0 0,0 0 1 0 0,1 0 0 0 0,2 23 0 0 0,-2-31-115 0 0,1 0-1 0 0,0 1 1 0 0,0-1 0 0 0,1 0-1 0 0,-1 0 1 0 0,1 0 0 0 0,0 0-1 0 0,-1 0 1 0 0,1 0 0 0 0,0 0-1 0 0,1-1 1 0 0,-1 1-1 0 0,0-1 1 0 0,1 1 0 0 0,0-1-1 0 0,-1 0 1 0 0,1 0 0 0 0,0 0-1 0 0,0 0 1 0 0,0-1 0 0 0,0 1-1 0 0,5 1 1 0 0,7 2 192 0 0,0-1 1 0 0,0 0 0 0 0,27 2-1 0 0,-27-4-190 0 0,-2 0-463 0 0,-1-1-1 0 0,1-1 1 0 0,-1 0 0 0 0,1-1-1 0 0,-1 0 1 0 0,0 0-1 0 0,1-2 1 0 0,-1 0 0 0 0,13-4-1 0 0,-18 4-1233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5:21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18 14599 0 0,'0'0'1320'0'0,"2"-1"-1082"0"0,2-1-27 0 0,0-1 0 0 0,0 1 0 0 0,0 1 0 0 0,0-1 0 0 0,0 0 0 0 0,1 1 0 0 0,-1 0 0 0 0,1 0 0 0 0,-1 0 0 0 0,8 0 0 0 0,-11 1-160 0 0,-1 0 1 0 0,1 0-1 0 0,-1 1 1 0 0,1-1-1 0 0,-1 0 1 0 0,1 0-1 0 0,-1 0 1 0 0,1 1-1 0 0,-1-1 1 0 0,1 0-1 0 0,-1 1 0 0 0,1-1 1 0 0,-1 0-1 0 0,1 1 1 0 0,-1-1-1 0 0,1 0 1 0 0,-1 1-1 0 0,0-1 1 0 0,1 1-1 0 0,-1-1 1 0 0,0 1-1 0 0,1-1 1 0 0,-1 1-1 0 0,0 0 1 0 0,4 13 379 0 0,-3-13-426 0 0,0 9 69 0 0,-1 0 1 0 0,1 0-1 0 0,-1-1 1 0 0,-1 1-1 0 0,0 0 1 0 0,0-1-1 0 0,-1 1 0 0 0,0 0 1 0 0,-5 10-1 0 0,-2 6 115 0 0,-2-1 0 0 0,-13 25-1 0 0,-3-3 112 0 0,-48 59-1 0 0,7-9 190 0 0,54-71-342 0 0,14-25-160 0 0,-1-1 0 0 0,1 1 0 0 0,0-1 0 0 0,0 0 0 0 0,-1 1 0 0 0,1-1 0 0 0,0 1 0 0 0,0-1 0 0 0,0 1 0 0 0,0-1 0 0 0,0 1 0 0 0,0-1 0 0 0,0 1 0 0 0,0-1 0 0 0,0 1 0 0 0,0-1 0 0 0,0 1 0 0 0,0-1 0 0 0,0 1 0 0 0,0-1 0 0 0,0 0 0 0 0,1 1 0 0 0,-1-1 0 0 0,0 1 0 0 0,1 0 0 0 0,4 1-287 0 0,-4-2 218 0 0,2 0-291 0 0,0 1 0 0 0,1-1 0 0 0,-1 0 1 0 0,0 1-1 0 0,1-1 0 0 0,-1-1 0 0 0,6 0 0 0 0,10-2-6607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5:21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11519 0 0,'1'0'7868'0'0,"15"-1"-7013"0"0,0-1 1 0 0,-1 0-1 0 0,23-7 0 0 0,17-4-199 0 0,19 5-755 0 0,12-3-4608 0 0,-66 7-2200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49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115 237 8719 0 0,'-2'-3'60'0'0,"0"0"-1"0"0,1 0 1 0 0,-1 1-1 0 0,0-1 1 0 0,-1 1-1 0 0,1-1 1 0 0,0 1-1 0 0,-1 0 1 0 0,1 0-1 0 0,-1 0 1 0 0,0 0-1 0 0,1 0 1 0 0,-1 0-1 0 0,0 1 1 0 0,-6-2-1 0 0,6 2 282 0 0,-1 0 0 0 0,1 0 0 0 0,-1 1 0 0 0,0-1 0 0 0,1 1 0 0 0,-1 0 0 0 0,1 0 0 0 0,-1 1 0 0 0,0-1 1 0 0,1 1-1 0 0,-1 0 0 0 0,1 0 0 0 0,-1 0 0 0 0,1 0 0 0 0,-1 0 0 0 0,-3 3 0 0 0,7-4-269 0 0,-1 1 1 0 0,1-1 0 0 0,-1 0-1 0 0,1 1 1 0 0,-1-1 0 0 0,1 1-1 0 0,0-1 1 0 0,-1 1 0 0 0,1-1-1 0 0,0 1 1 0 0,-1 0-1 0 0,1-1 1 0 0,0 1 0 0 0,0-1-1 0 0,-1 1 1 0 0,1 0 0 0 0,0-1-1 0 0,0 1 1 0 0,0-1 0 0 0,0 1-1 0 0,0 0 1 0 0,0 0 122 0 0,0 0-133 0 0,-1 0 1 0 0,1 0-1 0 0,0-1 0 0 0,0 1 1 0 0,0 0-1 0 0,0 0 1 0 0,0 0-1 0 0,0 0 0 0 0,0 0 1 0 0,1-1-1 0 0,-1 1 1 0 0,0 0-1 0 0,0 0 0 0 0,1 0 1 0 0,-1-1-1 0 0,0 1 1 0 0,1 0-1 0 0,-1 0 0 0 0,1-1 1 0 0,0 2-1 0 0,0 0 117 0 0,2 1-71 0 0,-1 1 1 0 0,0-1-1 0 0,1 0 0 0 0,0 0 0 0 0,0 0 0 0 0,0-1 0 0 0,0 1 0 0 0,0-1 1 0 0,0 1-1 0 0,1-1 0 0 0,-1 0 0 0 0,1 0 0 0 0,0-1 0 0 0,-1 1 1 0 0,8 1-1 0 0,4 1 243 0 0,0-1 0 0 0,28 3 0 0 0,12-3 336 0 0,0-2 0 0 0,92-10 0 0 0,109-33 552 0 0,118-45-161 0 0,-271 57-838 0 0,157-69 1 0 0,-244 92-801 0 0,24-16 0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5:22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 5527 0 0,'0'0'498'0'0,"-1"2"-406"0"0,-11 22-673 0 0,-7 14 5085 0 0,-7 11 3586 0 0,12-15-5963 0 0,-95 314 1105 0 0,65-198-3210 0 0,25-100-43 0 0,19-49-90 0 0,10-13-3957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5:22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24 360 14743 0 0,'1'-3'672'0'0,"15"-42"291"0"0,-11 30-411 0 0,0-1-1 0 0,1 1 0 0 0,10-17 0 0 0,4 2-203 0 0,2 2 0 0 0,0 0 0 0 0,2 1 0 0 0,1 1 0 0 0,29-22 0 0 0,-48 43-322 0 0,1 0 0 0 0,1 0 0 0 0,-1 1 0 0 0,1-1 1 0 0,0 1-1 0 0,0 1 0 0 0,0 0 0 0 0,0 0 0 0 0,0 1 0 0 0,1 0 0 0 0,-1 0 0 0 0,16-1 0 0 0,-9 2 44 0 0,1 1 0 0 0,-1 1 0 0 0,1 0 0 0 0,0 1-1 0 0,-1 1 1 0 0,19 5 0 0 0,-19-4 209 0 0,0 1-1 0 0,-1 0 1 0 0,1 1-1 0 0,-1 1 0 0 0,0 0 1 0 0,-1 1-1 0 0,15 11 1 0 0,-24-16-227 0 0,0 1 0 0 0,0-1-1 0 0,0 1 1 0 0,-1 0 0 0 0,1 0 0 0 0,-1 0 0 0 0,0 1 0 0 0,0-1-1 0 0,0 1 1 0 0,-1 0 0 0 0,0 0 0 0 0,1 0 0 0 0,-2 0 0 0 0,1 0 0 0 0,-1 0-1 0 0,0 0 1 0 0,0 1 0 0 0,0-1 0 0 0,-1 0 0 0 0,1 1 0 0 0,-1-1 0 0 0,-1 0-1 0 0,1 1 1 0 0,-2 7 0 0 0,0-7-16 0 0,0 1 0 0 0,-1 0 0 0 0,0-1 0 0 0,0 0 0 0 0,0 1 0 0 0,0-1 0 0 0,-1 0 0 0 0,0-1 0 0 0,-1 1 0 0 0,1-1 1 0 0,-11 10-1 0 0,-2 0 7 0 0,-1-1 0 0 0,-27 16 1 0 0,8-7-10 0 0,-1-3 0 0 0,0 0 0 0 0,-67 21 1 0 0,77-32-102 0 0,0-1 0 0 0,-1-2 1 0 0,0-1-1 0 0,0-1 1 0 0,-1-1-1 0 0,-34-2 0 0 0,59-1 19 0 0,0 0 0 0 0,0-1 0 0 0,0 0-1 0 0,0 1 1 0 0,0-2 0 0 0,0 1 0 0 0,0-1-1 0 0,0 1 1 0 0,-5-4 0 0 0,8 4-28 0 0,1 0 1 0 0,0 0-1 0 0,-1 0 1 0 0,1 0 0 0 0,0-1-1 0 0,0 1 1 0 0,0 0-1 0 0,0 0 1 0 0,0-1-1 0 0,0 1 1 0 0,1 0-1 0 0,-1-1 1 0 0,0 1-1 0 0,1-1 1 0 0,-1 1-1 0 0,1-1 1 0 0,-1 1-1 0 0,1-1 1 0 0,-1 1-1 0 0,1-1 1 0 0,0 1-1 0 0,0-1 1 0 0,0 0-1 0 0,0 1 1 0 0,0-1 0 0 0,1 1-1 0 0,-1-1 1 0 0,0 0-1 0 0,1 1 1 0 0,-1-1-1 0 0,1 1 1 0 0,1-3-1 0 0,1-4-526 0 0,1 1-1 0 0,0 0 1 0 0,0 0-1 0 0,0 1 1 0 0,7-8 0 0 0,5-4-1084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5:23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3223 0 0,'0'0'18727'0'0,"1"-1"-18558"0"0,86-52 207 0 0,-60 37-376 0 0,-16 9 0 0 0,0 1 0 0 0,1 0 0 0 0,20-7 0 0 0,-23 11 0 0 0,1 2-13 0 0,0 3-41 0 0,-1 3 41 0 0,0 1 13 0 0,7 10 0 0 0,-14-15 0 0 0,-1-1 0 0 0,1 1 0 0 0,-1-1 0 0 0,1 0 0 0 0,0 0 0 0 0,0 1 0 0 0,-1-1 0 0 0,5 1 0 0 0,-3 0-1 0 0,0 0 1 0 0,0 0-1 0 0,0-1 0 0 0,1 0 1 0 0,-1 1-1 0 0,5 0 0 0 0,1-1 21 0 0,0 0-1 0 0,15 0 0 0 0,-21-2-2 0 0,0 2-1 0 0,0-1 1 0 0,1 0-1 0 0,-1 0 0 0 0,0 1 1 0 0,0 0-1 0 0,0-1 1 0 0,0 1-1 0 0,0 1 0 0 0,0-1 1 0 0,-1 0-1 0 0,1 1 0 0 0,0-1 1 0 0,-1 1-1 0 0,4 2 1 0 0,2 4 133 0 0,0 1 1 0 0,0 0-1 0 0,10 17 0 0 0,-16-24-113 0 0,-1 1 0 0 0,1 0-1 0 0,0-1 1 0 0,0 0 0 0 0,1 1-1 0 0,-1-1 1 0 0,0 0 0 0 0,1 0-1 0 0,-1 0 1 0 0,1-1-1 0 0,0 1 1 0 0,0-1 0 0 0,-1 1-1 0 0,1-1 1 0 0,0 0 0 0 0,0 0-1 0 0,0 0 1 0 0,5 0-1 0 0,-3-1-10 0 0,-1 0-1 0 0,0 0 0 0 0,0-1 0 0 0,0 1 0 0 0,1-1 0 0 0,-1 0 0 0 0,0 0 1 0 0,0-1-1 0 0,0 1 0 0 0,0-1 0 0 0,-1 0 0 0 0,1 0 0 0 0,4-3 0 0 0,8-6-14 0 0,24-15 53 0 0,52-25 0 0 0,-71 39-64 0 0,-14 8-12 0 0,-6 4-52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5:23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0 9327 0 0,'-25'2'469'0'0,"-54"6"788"0"0,68-6-389 0 0,0 0 0 0 0,0 1-1 0 0,0 0 1 0 0,-21 10 2126 0 0,38-3-2201 0 0,-1-5-598 0 0,1 0 0 0 0,0 0-1 0 0,0-1 1 0 0,1 0 0 0 0,-1 0 0 0 0,11 4-1 0 0,47 14 740 0 0,-14-5-353 0 0,-45-15-560 0 0,111 49 502 0 0,-103-44-335 0 0,0 0 0 0 0,-1 1 0 0 0,0 1 0 0 0,0 0 0 0 0,-1 0 1 0 0,17 19-1 0 0,-24-24-79 0 0,-1 1 0 0 0,1 1 0 0 0,-1-1 0 0 0,0 0 0 0 0,0 1 0 0 0,0-1 0 0 0,-1 1 0 0 0,0 0 0 0 0,0 0 0 0 0,-1 0 0 0 0,2 12 0 0 0,-2-9-18 0 0,-1 0 0 0 0,0 0 1 0 0,-1 0-1 0 0,0 0 0 0 0,0 0 0 0 0,-1 0 1 0 0,-4 12-1 0 0,-1-3-43 0 0,0 0 0 0 0,-2-1 0 0 0,0 0-1 0 0,0-1 1 0 0,-2 0 0 0 0,0 0 0 0 0,-15 15 0 0 0,-119 120-61 0 0,130-134-251 0 0,13-16 45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5:24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1 201 5063 0 0,'0'0'13775'0'0,"3"0"-13120"0"0,39 3 198 0 0,0-1 1 0 0,1-3-1 0 0,-1-1 1 0 0,61-11-1 0 0,-9-4-438 0 0,601-85 812 0 0,-537 90-1110 0 0,208 10 0 0 0,-348 3-191 0 0,10 1 36 0 0,-1-1 0 0 0,43-5 1 0 0,-61 3-29 0 0,-1-1 1 0 0,1 0 0 0 0,-1 0-1 0 0,1-1 1 0 0,-1 0 0 0 0,0-1-1 0 0,0 1 1 0 0,0-2 0 0 0,0 1-1 0 0,-1-1 1 0 0,14-11-1 0 0,-19 14-473 0 0,2-2 999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5:25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102 239 1375 0 0,'0'0'66'0'0,"0"3"-8"0"0,0 9 2802 0 0,-1 1-1 0 0,-1-1 1 0 0,-4 19-1 0 0,1-12-1661 0 0,-2 0-1 0 0,0 0 1 0 0,-13 25-1 0 0,12-31-939 0 0,0-1-1 0 0,0 0 1 0 0,-1 0 0 0 0,-11 11-1 0 0,19-23-33 0 0,3-11-61 0 0,0 1-96 0 0,1 0 1 0 0,-1 0-1 0 0,2 0 0 0 0,8-19 0 0 0,26-36-13 0 0,-22 38-52 0 0,5-9-62 0 0,2 2-1 0 0,1 0 1 0 0,40-41 0 0 0,-51 61-39 0 0,1 1 1 0 0,1 0-1 0 0,0 1 1 0 0,1 0-1 0 0,0 1 0 0 0,0 1 1 0 0,1 1-1 0 0,1 0 1 0 0,26-8-1 0 0,-36 14 137 0 0,0 1-1 0 0,0 0 0 0 0,0 0 1 0 0,0 1-1 0 0,0 0 1 0 0,0 1-1 0 0,1 0 1 0 0,13 1-1 0 0,-19 0 7 0 0,0-1 1 0 0,0 1-1 0 0,-1 0 0 0 0,1 0 0 0 0,0 0 1 0 0,-1 0-1 0 0,1 0 0 0 0,0 1 0 0 0,-1-1 1 0 0,0 1-1 0 0,1 0 0 0 0,-1 0 0 0 0,0 0 1 0 0,0 0-1 0 0,0 0 0 0 0,0 0 0 0 0,0 0 1 0 0,0 1-1 0 0,-1-1 0 0 0,1 1 0 0 0,-1-1 1 0 0,0 1-1 0 0,0 0 0 0 0,0 0 0 0 0,0-1 1 0 0,0 1-1 0 0,0 5 0 0 0,0-3-7 0 0,0 1 0 0 0,0-1-1 0 0,-1 1 1 0 0,0-1-1 0 0,0 1 1 0 0,0-1 0 0 0,-1 1-1 0 0,0-1 1 0 0,0 1 0 0 0,-1-1-1 0 0,1 0 1 0 0,-1 0 0 0 0,-3 7-1 0 0,-3 2 1 0 0,0-1-1 0 0,-1 1 1 0 0,-13 14-1 0 0,14-18-7 0 0,-3 4-29 0 0,2 0 0 0 0,0 1 0 0 0,0 0 0 0 0,2 1 0 0 0,0-1 0 0 0,0 1 0 0 0,2 1 0 0 0,0-1 0 0 0,-4 24 0 0 0,8-34 0 0 0,0-4 0 0 0,1 0 0 0 0,-1 0 0 0 0,1 0 0 0 0,0 0 0 0 0,0 0 0 0 0,0 0 0 0 0,0 1 0 0 0,0-1 0 0 0,0 0 0 0 0,1 0 0 0 0,0 3 0 0 0,-1-1 0 0 0,1-2 0 0 0,-1 0 0 0 0,1-1 0 0 0,-1 1 0 0 0,1 0 0 0 0,-1-1 0 0 0,1 1 0 0 0,0-1 0 0 0,0 1 0 0 0,0-1 0 0 0,0 1 0 0 0,0-1 0 0 0,0 1 0 0 0,0-1 0 0 0,2 2 0 0 0,-3-3 0 0 0,4 4 7 0 0,0 1 0 0 0,-1-1 0 0 0,1-1 1 0 0,0 1-1 0 0,1-1 0 0 0,-1 1 0 0 0,8 3 1 0 0,-7-4-26 0 0,0 2-293 0 0,4 1-229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5:26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15 145 9615 0 0,'0'0'439'0'0,"-1"2"-10"0"0,-10 25-215 0 0,11-25 544 0 0,-2 11 154 0 0,1-11-82 0 0,4-10-460 0 0,-1 0-161 0 0,1 1 0 0 0,1-1-1 0 0,-1 1 1 0 0,1 0 0 0 0,0 0-1 0 0,1 0 1 0 0,0 1 0 0 0,0-1 0 0 0,0 1-1 0 0,1 0 1 0 0,0 1 0 0 0,0-1-1 0 0,0 1 1 0 0,1 0 0 0 0,-1 1-1 0 0,1 0 1 0 0,0 0 0 0 0,9-4 0 0 0,13-2 23 0 0,-1 1 1 0 0,1 2 0 0 0,31-5 0 0 0,-15 4 30 0 0,-22 3-116 0 0,-7 0 95 0 0,0 2 0 0 0,-1 0-1 0 0,1 1 1 0 0,0 1 0 0 0,0 0 0 0 0,20 2 0 0 0,-35 0-227 0 0,0-1-1 0 0,0 0 1 0 0,0 1-1 0 0,-1-1 1 0 0,1 1 0 0 0,0-1-1 0 0,0 1 1 0 0,0-1-1 0 0,-1 1 1 0 0,1 0-1 0 0,0-1 1 0 0,-1 1-1 0 0,1 0 1 0 0,-1 0-1 0 0,1-1 1 0 0,-1 1 0 0 0,1 0-1 0 0,-1 0 1 0 0,0 0-1 0 0,1 0 1 0 0,-1-1-1 0 0,1 2 1 0 0,2 19 56 0 0,-4-14-3 0 0,-1 1 1 0 0,0-1-1 0 0,0 1 1 0 0,-1-1 0 0 0,1 0-1 0 0,-1 0 1 0 0,-6 9-1 0 0,-8 21 266 0 0,17-35-265 0 0,20 8 33 0 0,-14-9-91 0 0,1 0 0 0 0,-1-1 1 0 0,0 0-1 0 0,1 0 0 0 0,-1 0 0 0 0,0-1 1 0 0,1 0-1 0 0,10-3 0 0 0,51-19 28 0 0,-52 16-38 0 0,101-31 367 0 0,-96 33-417 0 0,1 1 0 0 0,-1 1 0 0 0,37-1 0 0 0,-50 5-300 0 0,5-1-582 0 0,-3-1-4589 0 0,-2 0-372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5:31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4607 0 0,'0'0'208'0'0,"1"0"-9"0"0,34-10-276 0 0,18-13 7490 0 0,-7 3-552 0 0,-14 10-5498 0 0,50-3-330 0 0,-7-2-772 0 0,112-16-1186 0 0,-113 24-5664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5:31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 4143 0 0,'-28'19'258'0'0,"-14"8"1530"0"0,40-27-1154 0 0,1 1 0 0 0,0 0 1 0 0,-1 0-1 0 0,1 0 1 0 0,0 0-1 0 0,-1 0 0 0 0,1 0 1 0 0,0 1-1 0 0,0-1 0 0 0,0 0 1 0 0,0 0-1 0 0,0 1 0 0 0,-1 2 1 0 0,1 3-50 0 0,1-5-202 0 0,6 9 536 0 0,-4-9-749 0 0,1 1 0 0 0,-1-1 0 0 0,1 1 1 0 0,0-1-1 0 0,0 0 0 0 0,0 0 0 0 0,0 0 1 0 0,0-1-1 0 0,0 1 0 0 0,1-1 0 0 0,-1 1 1 0 0,1-1-1 0 0,-1 0 0 0 0,1-1 0 0 0,4 2 1 0 0,5-1 348 0 0,1 0 0 0 0,23-1 0 0 0,0-4-18 0 0,-1-1 1 0 0,66-20-1 0 0,-84 20-388 0 0,47-16 264 0 0,-41 12-1211 0 0,35-7 1 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5:33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2303 0 0,'0'0'16356'0'0,"1"2"-16049"0"0,-1 0-158 0 0,2 3 286 0 0,0-1-1 0 0,-1 1 0 0 0,0 0 1 0 0,1 9-1 0 0,12-31-258 0 0,3-19-149 0 0,-24 52 6 0 0,-3 8 233 0 0,-7 24 0 0 0,16-47 151 0 0,3 6-305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49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45 2759 0 0,'1'-2'207'0'0,"3"-36"15304"0"0,-4 38-15480 0 0,0 0 1 0 0,0 0-1 0 0,0 0 1 0 0,0-1 0 0 0,0 1-1 0 0,0 0 1 0 0,0 0-1 0 0,0 0 1 0 0,0 0 0 0 0,0-1-1 0 0,0 1 1 0 0,0 0-1 0 0,0 0 1 0 0,0 0 0 0 0,0 0-1 0 0,0-1 1 0 0,0 1-1 0 0,1 0 1 0 0,-1 0 0 0 0,0 0-1 0 0,0 0 1 0 0,0 0-1 0 0,0-1 1 0 0,0 1 0 0 0,0 0-1 0 0,1 0 1 0 0,-1 0-1 0 0,0 0 1 0 0,0 0 0 0 0,0 0-1 0 0,0 0 1 0 0,1 0 0 0 0,-1 0-1 0 0,0 0 1 0 0,0 0-1 0 0,0-1 1 0 0,0 1 0 0 0,1 0-1 0 0,-1 0 1 0 0,0 0-1 0 0,0 0 1 0 0,0 0 0 0 0,0 0-1 0 0,1 0 1 0 0,-1 1-1 0 0,0-1 1 0 0,2 10 1442 0 0,-5 20 105 0 0,1-22-1579 0 0,0 0-1 0 0,0-1 1 0 0,-1 1 0 0 0,-1-1-1 0 0,1 0 1 0 0,-1 0 0 0 0,-6 9-1 0 0,-2 4-7 0 0,-1 4-45 0 0,8-12 53 0 0,1-1 0 0 0,0 2 0 0 0,1 1 0 0 0,1 0 0 0 0,2 1 0 0 0,3-3 12 0 0,-3-10 173 0 0,3-2-70 0 0,37-2 309 0 0,-36 3-371 0 0,5 3-55 0 0,-6-2-52 0 0,5 10 44 0 0,-5-7 8 0 0,1 13 56 0 0,-1-7-106 0 0,3 25-36 0 0,-4-26 211 0 0,-1 0 0 0 0,0-1 0 0 0,0 1 0 0 0,-1 0 0 0 0,0 0-1 0 0,-3 14 1 0 0,3-19-74 0 0,-2-1-1 0 0,1 0 1 0 0,0 1-1 0 0,-1-1 1 0 0,1 0-1 0 0,-1 0 1 0 0,0 0 0 0 0,-1 0-1 0 0,1 0 1 0 0,-1-1-1 0 0,0 1 1 0 0,0-1-1 0 0,0 0 1 0 0,0 0-1 0 0,0 0 1 0 0,-7 5-1 0 0,0-2 25 0 0,-10 8 9 0 0,-35 17 1 0 0,49-27-53 0 0,-1-2 0 0 0,0 1 0 0 0,0-1-1 0 0,0 0 1 0 0,0 0 0 0 0,0-1 0 0 0,-1 0 0 0 0,1 0-1 0 0,-13-1 1 0 0,3 0 98 0 0,0-2 0 0 0,1 0 0 0 0,-1 0 0 0 0,1-2 0 0 0,-1 0 0 0 0,-23-10 0 0 0,19 4-48 0 0,-78-37 80 0 0,88 39-160 0 0,4-1 0 0 0,6 8-14 0 0,1 0 0 0 0,0 0 0 0 0,-1 0 0 0 0,1 1 0 0 0,0-1 0 0 0,-1 0-1 0 0,1 0 1 0 0,0 0 0 0 0,0 0 0 0 0,0 0 0 0 0,0 0 0 0 0,0 0 0 0 0,0 0 0 0 0,0 0 0 0 0,0 0 0 0 0,0 1 0 0 0,1-1-1 0 0,-1 0 1 0 0,0 0 0 0 0,0 0 0 0 0,1 0 0 0 0,-1 0 0 0 0,1 1 0 0 0,-1-1 0 0 0,1 0 0 0 0,-1 0 0 0 0,1 0 0 0 0,-1 1-1 0 0,1-1 1 0 0,0 0 0 0 0,-1 1 0 0 0,1-1 0 0 0,0 1 0 0 0,1-2 0 0 0,2 0-219 0 0,0-1 1 0 0,1 0-1 0 0,-1 1 1 0 0,9-3-1 0 0,-10 4 142 0 0,0 0 1 0 0,-1 0-1 0 0,1 1 0 0 0,0 0 1 0 0,0-1-1 0 0,3 1 0 0 0,6-1-217 0 0,-8 1 26 0 0,-1 0-1 0 0,1-1 1 0 0,0 1-1 0 0,0 0 0 0 0,0 1 1 0 0,-1-1-1 0 0,1 1 1 0 0,6 1-1 0 0,7 2-2135 0 0,-15-4 506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5:34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28 7831 0 0,'0'0'4723'0'0,"-5"0"-720"0"0,-8 0-2379 0 0,10 0-1538 0 0,1 1 0 0 0,-1-1 1 0 0,0 1-1 0 0,1 0 1 0 0,-1 0-1 0 0,0 0 0 0 0,1 0 1 0 0,-1 1-1 0 0,1-1 1 0 0,0 0-1 0 0,-1 1 0 0 0,1 0 1 0 0,0 0-1 0 0,0 0 0 0 0,0-1 1 0 0,0 2-1 0 0,0-1 1 0 0,1 0-1 0 0,-3 3 0 0 0,-4 7-120 0 0,0 1-1 0 0,-8 18 0 0 0,12-21 118 0 0,-13 20-87 0 0,-2-1 0 0 0,-24 31 1 0 0,2-3 320 0 0,34-47-162 0 0,1 0 1 0 0,1 0-1 0 0,-7 18 1 0 0,10-23-72 0 0,0 1 0 0 0,0-1 0 0 0,1 0 0 0 0,0 1 0 0 0,0-1 0 0 0,1 1 0 0 0,0 0 0 0 0,-1-1 0 0 0,2 8 0 0 0,0-12-67 0 0,-1 0 1 0 0,0 1-1 0 0,1-1 0 0 0,-1 0 0 0 0,1 0 1 0 0,0 0-1 0 0,-1 0 0 0 0,1 0 0 0 0,0 0 1 0 0,0 0-1 0 0,0 0 0 0 0,-1 0 0 0 0,1 0 1 0 0,0 0-1 0 0,0-1 0 0 0,0 1 0 0 0,0 0 1 0 0,0-1-1 0 0,1 1 0 0 0,-1-1 0 0 0,0 1 1 0 0,0-1-1 0 0,0 1 0 0 0,0-1 0 0 0,1 0 1 0 0,-1 0-1 0 0,3 1 0 0 0,1-1 6 0 0,0 1 1 0 0,1-1-1 0 0,-1 0 1 0 0,10-2-1 0 0,1-1 17 0 0,0-2 0 0 0,0 0 0 0 0,-1-1 1 0 0,0 0-1 0 0,23-13 0 0 0,-16 7-5 0 0,-1 1-34 0 0,0-1 0 0 0,33-26 0 0 0,-42 29-73 0 0,-1-1 0 0 0,0-1-1 0 0,-1 0 1 0 0,0 0 0 0 0,13-20 0 0 0,-20 25 46 0 0,0 0 1 0 0,0 0-1 0 0,0 0 1 0 0,-1 0 0 0 0,0 0-1 0 0,-1 0 1 0 0,1-1 0 0 0,-1 1-1 0 0,0-1 1 0 0,-1 1 0 0 0,1 0-1 0 0,-1-1 1 0 0,-1 1-1 0 0,1-1 1 0 0,-1 1 0 0 0,0-1-1 0 0,-1 1 1 0 0,0 0 0 0 0,0-1-1 0 0,-3-7 1 0 0,2 8 20 0 0,0 0 0 0 0,-1-1 0 0 0,1 2 0 0 0,-1-1 0 0 0,0 0 0 0 0,-1 1 0 0 0,1 0 0 0 0,-1 0 0 0 0,0 0 0 0 0,0 0 0 0 0,-1 1 1 0 0,1 0-1 0 0,-1 0 0 0 0,0 1 0 0 0,0-1 0 0 0,0 1 0 0 0,-1 0 0 0 0,-11-3 0 0 0,17 6-88 0 0,12-9-7457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5:34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 4607 0 0,'-2'0'208'0'0,"-84"22"1794"0"0,44-3 5253 0 0,33-15-3281 0 0,10-3-3930 0 0,1 0-1 0 0,-1 0 1 0 0,0 0 0 0 0,0 0-1 0 0,0 0 1 0 0,1-1 0 0 0,-1 1 0 0 0,0 0-1 0 0,1-1 1 0 0,-1 1 0 0 0,1-1-1 0 0,-1 1 1 0 0,3-1 0 0 0,14 3 280 0 0,1-2 0 0 0,-1 0 0 0 0,1-1 0 0 0,32-5 0 0 0,-19 2 4 0 0,48-2 351 0 0,122-15 231 0 0,-202 21-907 0 0,1-1 0 0 0,-1 0 0 0 0,0 1 0 0 0,1-1-1 0 0,-1 1 1 0 0,0-1 0 0 0,0 1 0 0 0,1-1 0 0 0,-1 1 0 0 0,0-1 0 0 0,0 1 0 0 0,0-1-1 0 0,0 1 1 0 0,0-1 0 0 0,0 1 0 0 0,0-1 0 0 0,0 1 0 0 0,0-1 0 0 0,0 2-1 0 0,0-2 1 0 0,0 4-6 0 0,0 0 0 0 0,0 0 0 0 0,-1 0 1 0 0,1 0-1 0 0,-1 0 0 0 0,0 0 0 0 0,0 0 0 0 0,-1-1 0 0 0,1 1 0 0 0,-4 5 0 0 0,-23 37-42 0 0,14-27 58 0 0,-62 100-78 0 0,-91 138 119 0 0,113-187-32 0 0,48-63 31 0 0,4-6-69 0 0,5-1-210 0 0,-1-1 0 0 0,0 0 0 0 0,-1 1-1 0 0,1-1 1 0 0,0 0 0 0 0,0 0 0 0 0,3-2 0 0 0,-2 1-686 0 0,10-6-6167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5:35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393 260 9671 0 0,'0'0'6590'0'0,"2"0"-6356"0"0,8-4 112 0 0,0 0 0 0 0,0-1 0 0 0,-1 0 0 0 0,1 0-1 0 0,-1-1 1 0 0,0 0 0 0 0,15-14 0 0 0,-20 16-235 0 0,0 0 1 0 0,0-1-1 0 0,0 1 0 0 0,0-1 1 0 0,-1 1-1 0 0,0-1 1 0 0,0-1-1 0 0,0 1 0 0 0,-1 0 1 0 0,0 0-1 0 0,0-1 0 0 0,0 1 1 0 0,-1-1-1 0 0,1 0 0 0 0,-1 0 1 0 0,0-9-1 0 0,-1 7-93 0 0,0 0 1 0 0,-1 0-1 0 0,0-1 0 0 0,-1 1 1 0 0,1 0-1 0 0,-4-9 0 0 0,4 14-25 0 0,0 1 1 0 0,0 0-1 0 0,0-1 1 0 0,0 1-1 0 0,0 0 0 0 0,-1 0 1 0 0,1 0-1 0 0,-1 0 1 0 0,1 0-1 0 0,-1 0 0 0 0,0 0 1 0 0,0 1-1 0 0,0-1 1 0 0,1 1-1 0 0,-2-1 0 0 0,1 1 1 0 0,0 0-1 0 0,0 0 0 0 0,0 0 1 0 0,0 0-1 0 0,-1 0 1 0 0,1 0-1 0 0,-1 0 0 0 0,1 1 1 0 0,-3-1-1 0 0,-4 0-18 0 0,0 1 0 0 0,0-1 0 0 0,0 2 0 0 0,1-1 0 0 0,-1 1 0 0 0,0 1 0 0 0,1-1 0 0 0,-1 1 0 0 0,1 1 0 0 0,-10 3 1 0 0,-24 15-10 0 0,0 1 0 0 0,1 3 0 0 0,1 1 0 0 0,-63 54 0 0 0,91-70 27 0 0,0 0-1 0 0,1 1 1 0 0,0 1-1 0 0,1 0 1 0 0,1 0-1 0 0,0 1 1 0 0,-8 15-1 0 0,16-27 11 0 0,0 1-1 0 0,0 0 0 0 0,0 0 1 0 0,0-1-1 0 0,1 1 1 0 0,-1 0-1 0 0,0 0 1 0 0,1 0-1 0 0,0 0 0 0 0,-1 0 1 0 0,1 0-1 0 0,0 0 1 0 0,0-1-1 0 0,0 1 1 0 0,0 0-1 0 0,1 0 0 0 0,-1 0 1 0 0,0 0-1 0 0,1 0 1 0 0,0 0-1 0 0,-1 0 1 0 0,1-1-1 0 0,0 1 0 0 0,0 0 1 0 0,0 0-1 0 0,0-1 1 0 0,0 1-1 0 0,0-1 1 0 0,0 1-1 0 0,1-1 0 0 0,-1 1 1 0 0,0-1-1 0 0,1 0 1 0 0,-1 0-1 0 0,1 1 1 0 0,0-1-1 0 0,-1 0 0 0 0,1 0 1 0 0,2 0-1 0 0,3 2 11 0 0,1 0 0 0 0,-1-1 0 0 0,1 0-1 0 0,0 0 1 0 0,-1-1 0 0 0,1 0 0 0 0,0-1-1 0 0,11 0 1 0 0,-2-1 23 0 0,1-1 0 0 0,-1-1-1 0 0,0 0 1 0 0,0-1 0 0 0,29-13-1 0 0,-23 8-13 0 0,-2-2-1 0 0,0 0 1 0 0,33-24-1 0 0,-45 28-19 0 0,-1 0 0 0 0,0-1 1 0 0,0 0-1 0 0,11-15 0 0 0,-18 22 53 0 0,0-3 4 0 0,-1 2-36 0 0,-1 3 157 0 0,-86 221 608 0 0,86-219-784 0 0,-57 141 133 0 0,50-129-109 0 0,-1 0 0 0 0,0 0 0 0 0,-1-1 0 0 0,0 0 0 0 0,-1-1 0 0 0,-25 23 0 0 0,-3-1-33 0 0,38-34-102 0 0,14-7-690 0 0,-5 2-4 0 0,0-1 0 0 0,-1-1-1 0 0,13-11 1 0 0,-6 3-794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5:36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221 209 4607 0 0,'-9'3'9526'0'0,"9"-6"-9214"0"0,0 0 0 0 0,1 0 0 0 0,0 1 1 0 0,0-1-1 0 0,-1 0 0 0 0,2 0 0 0 0,-1 0 0 0 0,0 1 1 0 0,0-1-1 0 0,1 1 0 0 0,0-1 0 0 0,-1 1 0 0 0,4-3 1 0 0,28-29 911 0 0,-25 27-883 0 0,4-4-73 0 0,1 1 0 0 0,0 1 0 0 0,0 0 0 0 0,21-10 0 0 0,60-22 279 0 0,-74 33-426 0 0,-8 3 23 0 0,-1 1 0 0 0,2 0 1 0 0,-1 1-1 0 0,0 0 0 0 0,1 1 1 0 0,17-1-1 0 0,-29 4-51 0 0,-1 0-92 0 0,1-1 0 0 0,0 1-1 0 0,-1-1 1 0 0,1 1 0 0 0,0 0-1 0 0,-1-1 1 0 0,1 1-1 0 0,-1 0 1 0 0,1 0 0 0 0,-1-1-1 0 0,0 1 1 0 0,1 0-1 0 0,-1 0 1 0 0,0 0 0 0 0,1-1-1 0 0,-1 1 1 0 0,0 0-1 0 0,0 0 1 0 0,0 0 0 0 0,0 0-1 0 0,0 0 1 0 0,0-1-1 0 0,0 1 1 0 0,0 0 0 0 0,0 0-1 0 0,0 0 1 0 0,0 0 0 0 0,-1 0-1 0 0,1-1 1 0 0,0 1-1 0 0,-1 1 1 0 0,0 0-2 0 0,-1 6 10 0 0,-1 0 0 0 0,0-1 0 0 0,-1 0 0 0 0,0 0 0 0 0,0 0 0 0 0,-10 12 0 0 0,-35 36 63 0 0,44-50-71 0 0,-39 36-87 0 0,-3-1 0 0 0,-85 54 0 0 0,-46 40-108 0 0,163-119 179 0 0,0 1 0 0 0,1 0 0 0 0,-21 33 0 0 0,24-28 3 0 0,12-20 10 0 0,-1-1-1 0 0,0 1 1 0 0,0-1 0 0 0,0 0-1 0 0,1 1 1 0 0,-1-1 0 0 0,0 1-1 0 0,0-1 1 0 0,1 0 0 0 0,-1 1-1 0 0,0-1 1 0 0,1 0 0 0 0,-1 0-1 0 0,1 1 1 0 0,-1-1 0 0 0,0 0-1 0 0,1 0 1 0 0,-1 0 0 0 0,1 1-1 0 0,-1-1 1 0 0,0 0 0 0 0,1 0-1 0 0,0 0 1 0 0,-1 0-2 0 0,4 2 7 0 0,0-1 0 0 0,0 0 0 0 0,0 0 0 0 0,1-1 0 0 0,-1 1 0 0 0,0-1 0 0 0,0 0-1 0 0,0 0 1 0 0,0-1 0 0 0,0 1 0 0 0,6-2 0 0 0,7-2 92 0 0,24-9 0 0 0,-3 1 65 0 0,38-8 62 0 0,114-25 475 0 0,-146 36-797 0 0,-42 9-49 0 0,18 0-3160 0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5:36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96 11055 0 0,'0'0'852'0'0,"-2"-9"-528"0"0,1 8-222 0 0,0 1-1 0 0,1-1 1 0 0,-1 0-1 0 0,0 0 0 0 0,1 0 1 0 0,-1 0-1 0 0,0 1 1 0 0,0-1-1 0 0,0 0 0 0 0,0 1 1 0 0,0-1-1 0 0,0 0 1 0 0,0 1-1 0 0,0-1 0 0 0,0 1 1 0 0,0 0-1 0 0,0-1 1 0 0,0 1-1 0 0,0 0 0 0 0,0 0 1 0 0,0 0-1 0 0,0-1 0 0 0,0 1 1 0 0,-1 0-1 0 0,1 0 1 0 0,0 1-1 0 0,-2-1 0 0 0,-4 1 733 0 0,1 0 0 0 0,-1 1-1 0 0,-8 3 1 0 0,14-5-865 0 0,-19 8 124 0 0,1 0 1 0 0,0 1-1 0 0,1 2 0 0 0,0-1 1 0 0,0 2-1 0 0,2 1 1 0 0,-1 0-1 0 0,-15 17 0 0 0,-17 20 10 0 0,-43 60-1 0 0,89-106-106 0 0,-4 4 7 0 0,0 2-1 0 0,1-1 1 0 0,0 1 0 0 0,-7 17-1 0 0,11-24 2 0 0,1 1-1 0 0,0-1 1 0 0,0 1 0 0 0,0-1-1 0 0,0 1 1 0 0,0 0-1 0 0,1 0 1 0 0,0-1-1 0 0,0 1 1 0 0,0 0 0 0 0,0-1-1 0 0,0 1 1 0 0,1 0-1 0 0,0 0 1 0 0,-1-1-1 0 0,1 1 1 0 0,3 4 0 0 0,-3-6 13 0 0,0 0 1 0 0,0-1 0 0 0,1 1 0 0 0,-1-1 0 0 0,0 1 0 0 0,1-1 0 0 0,-1 0 0 0 0,1 0 0 0 0,0 0 0 0 0,-1 0 0 0 0,1 0 0 0 0,0 0 0 0 0,0 0 0 0 0,-1 0 0 0 0,1 0-1 0 0,0-1 1 0 0,0 1 0 0 0,0-1 0 0 0,3 1 0 0 0,2-1 111 0 0,0 1 0 0 0,-1-1 0 0 0,1 0-1 0 0,7-1 1 0 0,5-2 140 0 0,-1 0-1 0 0,0-2 1 0 0,0 0-1 0 0,23-10 1 0 0,66-38 80 0 0,-93 44-330 0 0,1 0-1 0 0,-2 0 1 0 0,1-2-1 0 0,-1 1 1 0 0,-1-2-1 0 0,0 0 1 0 0,11-14-1 0 0,-16 16-16 0 0,-1 1 0 0 0,0-1 0 0 0,0 0-1 0 0,-1 0 1 0 0,0 0 0 0 0,-1-1 0 0 0,0 0-1 0 0,-1 0 1 0 0,0 0 0 0 0,-1 0 0 0 0,1-16-1 0 0,3-82-1805 0 0,-7 86-877 0 0,-4-26 0 0 0,4 36 1210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5:3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88 14279 0 0,'28'-19'823'0'0,"-7"4"897"0"0,0 1 0 0 0,1 1 0 0 0,25-10 0 0 0,-40 20-1636 0 0,-6 2-35 0 0,-4 1-68 0 0,0 1 1 0 0,0 0-1 0 0,0-1 0 0 0,0 1 0 0 0,0 0 1 0 0,-4 3-1 0 0,-6 1 10 0 0,-85 21-67 0 0,-35 11 27 0 0,84-20 63 0 0,2 3 0 0 0,-63 34 1 0 0,106-52-9 0 0,0 1 0 0 0,0-1 1 0 0,0 1-1 0 0,0 0 1 0 0,1 0-1 0 0,0 0 1 0 0,-1 1-1 0 0,1-1 1 0 0,1 1-1 0 0,-1 0 0 0 0,-3 5 1 0 0,5-7-5 0 0,0 0 1 0 0,0 1-1 0 0,1-1 0 0 0,-1 0 1 0 0,0 0-1 0 0,1 0 0 0 0,0 1 1 0 0,0-1-1 0 0,0 0 0 0 0,0 0 1 0 0,0 1-1 0 0,0-1 1 0 0,0 0-1 0 0,1 0 0 0 0,-1 0 1 0 0,1 1-1 0 0,-1-1 0 0 0,1 0 1 0 0,0 0-1 0 0,0 0 0 0 0,0 0 1 0 0,0 0-1 0 0,0 0 0 0 0,1 0 1 0 0,1 2-1 0 0,1 0-4 0 0,0 0 1 0 0,0 0-1 0 0,0 0 0 0 0,1-1 0 0 0,0 1 0 0 0,-1-1 1 0 0,1 0-1 0 0,0 0 0 0 0,7 2 0 0 0,8 2-23 0 0,24 6-1 0 0,-13-4-10 0 0,76 20-397 0 0,34 12-61 0 0,-136-39 533 0 0,0 0-1 0 0,-1 0 1 0 0,1 0-1 0 0,-1 1 0 0 0,1 0 1 0 0,-1-1-1 0 0,0 2 1 0 0,0-1-1 0 0,0 0 1 0 0,-1 1-1 0 0,6 7 0 0 0,-7-9 15 0 0,0 1 0 0 0,-1 0 0 0 0,1 0 0 0 0,-1 0 0 0 0,1 0 0 0 0,-1 0 0 0 0,0 0 0 0 0,-1 0 0 0 0,1 0 0 0 0,0 1 0 0 0,-1-1 0 0 0,0 0 0 0 0,0 0 0 0 0,0 1-1 0 0,0-1 1 0 0,0 0 0 0 0,0 0 0 0 0,-1 1 0 0 0,-1 2 0 0 0,-1 4 48 0 0,-1 0 0 0 0,0 0 1 0 0,-1-1-1 0 0,0 1 0 0 0,0-1 0 0 0,-1 0 0 0 0,0-1 0 0 0,-1 1 0 0 0,0-1 0 0 0,-11 10 1 0 0,-10 6 63 0 0,-52 35 1 0 0,0-1-90 0 0,66-45-71 0 0,8-7-24 0 0,0-1 0 0 0,0 0 1 0 0,-1 0-1 0 0,1 0 0 0 0,-1 0 0 0 0,0-1 0 0 0,-1-1 0 0 0,1 1 0 0 0,-14 4 0 0 0,20-9 15 0 0,0 1-1 0 0,0-1 1 0 0,0 1-1 0 0,0-1 1 0 0,0 0-1 0 0,0 0 1 0 0,0 1 0 0 0,0-1-1 0 0,1 0 1 0 0,-1 0-1 0 0,0 0 1 0 0,1 0-1 0 0,-1 0 1 0 0,1 0-1 0 0,-1 0 1 0 0,1 0 0 0 0,-1-1-1 0 0,0-1 11 0 0,0-1 1 0 0,0 1-1 0 0,1 0 0 0 0,-1 0 1 0 0,1-1-1 0 0,0 1 0 0 0,0 0 1 0 0,0 0-1 0 0,0-1 0 0 0,1 1 1 0 0,-1 0-1 0 0,1-1 0 0 0,0 1 1 0 0,0 0-1 0 0,1-4 0 0 0,4-7 76 0 0,14-25 0 0 0,-17 35-71 0 0,47-79 350 0 0,21-38 309 0 0,-60 97-301 0 0,22-32 1 0 0,-27 47-335 0 0,0 1 0 0 0,1 0 0 0 0,0 1 0 0 0,0-1 0 0 0,1 2 0 0 0,15-12 0 0 0,9-2 3 0 0,-21 14-64 0 0,-1-1 0 0 0,1 0 0 0 0,-1 0 0 0 0,0-1 0 0 0,-1 0 0 0 0,0-1 0 0 0,9-11 0 0 0,-4 2-314 0 0,9-13-779 0 0,-12 10-2503 0 0,-9 16 1870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5:38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59 3223 0 0,'-9'2'113'0'0,"0"0"-1"0"0,0 0 1 0 0,1 1-1 0 0,-1 0 1 0 0,-16 8 9430 0 0,27-9-8435 0 0,1 1-956 0 0,1 1 0 0 0,-1-2 0 0 0,1 1 1 0 0,0 0-1 0 0,0-1 0 0 0,0 0 0 0 0,0 1 0 0 0,0-2 1 0 0,1 1-1 0 0,-1 0 0 0 0,0-1 0 0 0,1 0 0 0 0,-1 0 1 0 0,8 0-1 0 0,10 2 694 0 0,38-3 0 0 0,-53 0-720 0 0,48-3 739 0 0,91-16 1 0 0,52-26 238 0 0,19-2 101 0 0,-204 46-1141 0 0,-1 0-701 0 0,-7 0-3873 0 0,-12 5-1994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5:38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13 7831 0 0,'-13'-13'12208'0'0,"14"16"-11913"0"0,3 6-175 0 0,0 1 0 0 0,-1-1-1 0 0,0 1 1 0 0,-1 0 0 0 0,0 0 0 0 0,-1 0 0 0 0,0 0 0 0 0,0 1 0 0 0,-1-1-1 0 0,-1 0 1 0 0,-2 15 0 0 0,-2 8-63 0 0,-2 0 0 0 0,-14 37 0 0 0,11-42 16 0 0,-25 47-1 0 0,24-55-59 0 0,2 0 0 0 0,0 0-1 0 0,1 0 1 0 0,-9 39-1 0 0,17-59-18 0 0,-2 20 147 0 0,1-19-239 0 0,1 0 0 0 0,0 0 1 0 0,1 0-1 0 0,-1 0 1 0 0,0 0-1 0 0,0 1 0 0 0,0-1 1 0 0,1 0-1 0 0,-1 0 1 0 0,0 0-1 0 0,1 0 0 0 0,-1 0 1 0 0,1 0-1 0 0,-1 0 0 0 0,1-1 1 0 0,0 1-1 0 0,0 1 1 0 0,7 4-1625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5:38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16271 0 0,'0'0'1470'0'0,"2"1"-1096"0"0,10-1 237 0 0,0 0 1 0 0,0 0-1 0 0,0-2 0 0 0,0 1 0 0 0,17-5 0 0 0,-8 2-266 0 0,337-46 2232 0 0,-313 44-2535 0 0,8 2-438 0 0,-18 3-2755 0 0,-24 1-4569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5:40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1 3223 0 0,'0'0'13259'0'0,"-15"10"-11619"0"0,10-4-1373 0 0,0 0 0 0 0,0 0 0 0 0,1 0 0 0 0,0 1 0 0 0,0-1 0 0 0,-4 13 0 0 0,-15 47 131 0 0,11-31-270 0 0,-131 299 344 0 0,34-109-174 0 0,98-204-212 0 0,-17 23 0 0 0,-8 11 162 0 0,36-54-656 0 0,12 1-8892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50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700 606 6911 0 0,'0'0'623'0'0,"2"2"-514"0"0,-1-1-208 0 0,19 14 857 0 0,0 4 4702 0 0,-19-17-4613 0 0,2 2-128 0 0,4 1 3484 0 0,0-9-3807 0 0,-1 0 0 0 0,0-1 0 0 0,0 0 0 0 0,0 0 0 0 0,9-11 0 0 0,26-38 719 0 0,-26 33-755 0 0,15-21-166 0 0,-3-1 0 0 0,-1-1-1 0 0,-2-1 1 0 0,20-53 0 0 0,-3 6-364 0 0,1-6-132 0 0,-35 81-159 0 0,-1-1-1 0 0,3-21 1 0 0,-8 37 166 0 0,-13 1-535 0 0,10 1 802 0 0,1 0 0 0 0,0 0 0 0 0,-1 0 0 0 0,1 0 0 0 0,0 0 1 0 0,-1 0-1 0 0,1 0 0 0 0,-1 0 0 0 0,1 0 0 0 0,0 1 0 0 0,-1-1 0 0 0,1 0 0 0 0,0 1 0 0 0,-3 1 0 0 0,-7 4-67 0 0,0 1 1 0 0,0 0-1 0 0,0 1 0 0 0,1 0 0 0 0,0 1 1 0 0,0 0-1 0 0,1 1 0 0 0,0 0 0 0 0,1 0 1 0 0,0 1-1 0 0,-8 15 0 0 0,-4 12 151 0 0,1 1 1 0 0,-14 46-1 0 0,1-4-136 0 0,-4-6 80 0 0,-4-2 0 0 0,-72 102 0 0 0,-54 36-2 0 0,-13 21 460 0 0,30-20 410 0 0,134-192-863 0 0,0-1-1 0 0,-1 0 1 0 0,-2-1-1 0 0,-29 24 1 0 0,42-38 8 0 0,3-2-7 0 0,-1-1 0 0 0,0 1-1 0 0,0 0 1 0 0,0-1-1 0 0,0 1 1 0 0,0-1 0 0 0,-1 0-1 0 0,-3 1 1 0 0,6-2-1 0 0,1 0 1 0 0,-1 1 0 0 0,0-1-1 0 0,1 0 1 0 0,-1 0-1 0 0,1 0 1 0 0,-1 0-1 0 0,0 0 1 0 0,1 0-1 0 0,-1 0 1 0 0,0 0 0 0 0,1 0-1 0 0,-1 0 1 0 0,1-1-1 0 0,-1 1 1 0 0,0 0-1 0 0,1 0 1 0 0,-1 0-1 0 0,1-1 1 0 0,-1 1-1 0 0,1 0 1 0 0,-1-1 0 0 0,0 0-1 0 0,0 0-22 0 0,1 1 1 0 0,-1-1-1 0 0,1 0 0 0 0,-1 0 0 0 0,1 1 0 0 0,-1-1 0 0 0,1 0 0 0 0,0 0 1 0 0,-1 0-1 0 0,1 0 0 0 0,0 1 0 0 0,0-1 0 0 0,0 0 0 0 0,-1 0 1 0 0,1 0-1 0 0,0 0 0 0 0,0 0 0 0 0,1 0 0 0 0,-1 0 0 0 0,0 1 1 0 0,0-1-1 0 0,0 0 0 0 0,0 0 0 0 0,1-1 0 0 0,0-1-494 0 0,3-11-4427 0 0,-1-1-1744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5:40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8 15775 0 0,'2'-7'7904'0'0,"-13"12"-6876"0"0,4-1-965 0 0,1 1 0 0 0,0-1 0 0 0,0 1 0 0 0,0 1 0 0 0,0-1 0 0 0,1 1 0 0 0,0-1 0 0 0,-6 11 0 0 0,-1 1 148 0 0,-16 37-1 0 0,27-52-219 0 0,0-1-13 0 0,0 1 0 0 0,1-1 0 0 0,-1 0 0 0 0,1 0 0 0 0,-1 0 0 0 0,1 0 0 0 0,0 0 0 0 0,-1 1 0 0 0,1-1 0 0 0,0 0 0 0 0,0 0 0 0 0,0 0 0 0 0,0 1 0 0 0,0 1 0 0 0,13-6-572 0 0,-8 1 155 0 0,0 0 0 0 0,0 0-1 0 0,0-1 1 0 0,0 0 0 0 0,6-4 0 0 0,10-10-1113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5:41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361 333 16415 0 0,'0'0'3463'0'0,"2"-1"-3254"0"0,2-1-128 0 0,1 0 0 0 0,-1-1 0 0 0,0 1 0 0 0,1-1 1 0 0,-1 0-1 0 0,0 0 0 0 0,-1-1 0 0 0,1 1 0 0 0,-1-1 0 0 0,1 1 0 0 0,-1-1 0 0 0,0 0 0 0 0,0-1 0 0 0,-1 1 0 0 0,1 0 0 0 0,2-8 0 0 0,1-2-71 0 0,-1-1-1 0 0,0 1 0 0 0,-1-1 0 0 0,3-20 0 0 0,-6 27-22 0 0,0-1 0 0 0,-1 1-1 0 0,0 0 1 0 0,0-1 0 0 0,-1 1-1 0 0,0-1 1 0 0,0 1 0 0 0,-1 0-1 0 0,0-1 1 0 0,0 1 0 0 0,-7-14 0 0 0,7 18 7 0 0,0 0 0 0 0,-1 0 0 0 0,1 0 0 0 0,-1 1 1 0 0,1-1-1 0 0,-1 1 0 0 0,0 0 0 0 0,-1 0 1 0 0,1 0-1 0 0,0 0 0 0 0,-1 0 0 0 0,1 1 0 0 0,-1 0 1 0 0,0 0-1 0 0,0 0 0 0 0,0 0 0 0 0,0 0 1 0 0,0 1-1 0 0,-1 0 0 0 0,1-1 0 0 0,0 2 0 0 0,-1-1 1 0 0,1 0-1 0 0,-7 1 0 0 0,-2 0-4 0 0,1 1 0 0 0,0 1 0 0 0,0 0 0 0 0,0 1 0 0 0,0 0 0 0 0,0 0 0 0 0,1 1 0 0 0,-1 1 0 0 0,1 0 0 0 0,0 1 0 0 0,0 0 0 0 0,1 0 0 0 0,-13 12 0 0 0,4-3 7 0 0,2 1 0 0 0,0 1-1 0 0,1 1 1 0 0,1 1 0 0 0,-25 38-1 0 0,33-46 4 0 0,1 0 1 0 0,0 1-1 0 0,1 0 0 0 0,0 0 0 0 0,1 0 0 0 0,1 1 0 0 0,-4 21 1 0 0,6-28 14 0 0,0 0 0 0 0,1 0 0 0 0,0 0 0 0 0,1 0 0 0 0,-1 0 1 0 0,1-1-1 0 0,0 1 0 0 0,3 8 0 0 0,-3-10 14 0 0,1 0 0 0 0,0-1-1 0 0,-1 1 1 0 0,2-1 0 0 0,-1 0-1 0 0,0 0 1 0 0,0 1 0 0 0,1-1 0 0 0,0-1-1 0 0,0 1 1 0 0,-1 0 0 0 0,2-1-1 0 0,4 4 1 0 0,-3-3 32 0 0,-1-1-1 0 0,1-1 1 0 0,0 1-1 0 0,-1-1 0 0 0,1 1 1 0 0,0-2-1 0 0,0 1 1 0 0,0 0-1 0 0,0-1 1 0 0,0 0-1 0 0,0 0 1 0 0,0 0-1 0 0,0-1 1 0 0,-1 0-1 0 0,1 0 0 0 0,0 0 1 0 0,9-4-1 0 0,5-2 160 0 0,0-1-1 0 0,33-20 1 0 0,-40 21-187 0 0,-1 0 0 0 0,0-1 0 0 0,0-1 0 0 0,17-18 0 0 0,-23 21-34 0 0,1 0 1 0 0,-1-1 0 0 0,0 0-1 0 0,-1 0 1 0 0,0 0 0 0 0,0 0-1 0 0,0-1 1 0 0,-1 1 0 0 0,3-10-1 0 0,-5 9 17 0 0,0 6 64 0 0,-2 4 0 0 0,-4 6-76 0 0,0 0 0 0 0,1 1-1 0 0,1-1 1 0 0,-6 17 0 0 0,-6 42-4 0 0,1-5-3 0 0,2-24 11 0 0,-2-1 0 0 0,-1 0 0 0 0,-2 0 0 0 0,-1-2 0 0 0,-2 0 0 0 0,-1-1 0 0 0,-47 55 0 0 0,19-32-983 0 0,48-56 122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5:41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4 12895 0 0,'2'-1'998'0'0,"5"-2"5175"0"0,-9 16-5441 0 0,-1-3-658 0 0,-1 0 0 0 0,0 0 1 0 0,0 0-1 0 0,-1-1 0 0 0,-7 11 1 0 0,-35 43 438 0 0,17-23-375 0 0,7-11-324 0 0,0-1 0 0 0,-2-1-1 0 0,-40 33 1 0 0,-92 61-772 0 0,122-95 909 0 0,26-20 86 0 0,1 1 0 0 0,0 0 0 0 0,0 0 0 0 0,1 1 0 0 0,0 0 0 0 0,0 0 0 0 0,-7 13 0 0 0,11-16-8 0 0,0 0 0 0 0,1 0 0 0 0,0 0 0 0 0,0 1 0 0 0,0-1 0 0 0,1 0 0 0 0,0 1 0 0 0,0 0 0 0 0,0-1 0 0 0,1 1 0 0 0,0-1 0 0 0,0 1 0 0 0,0 0 0 0 0,1-1 0 0 0,1 9 0 0 0,0-6-7 0 0,0 0-1 0 0,0 0 0 0 0,1 0 1 0 0,1 0-1 0 0,-1-1 1 0 0,1 1-1 0 0,0-1 1 0 0,1 0-1 0 0,-1 0 0 0 0,9 8 1 0 0,-8-10 30 0 0,-1-1 0 0 0,1 0 0 0 0,0 0 0 0 0,1 0 0 0 0,-1-1 0 0 0,1 1 0 0 0,-1-1 0 0 0,1-1 0 0 0,0 1 0 0 0,0-1 0 0 0,0 0 0 0 0,1 0 0 0 0,-1-1 0 0 0,7 1 0 0 0,6 0 153 0 0,0-1 1 0 0,0-1-1 0 0,39-6 0 0 0,57-16 228 0 0,-58 10-303 0 0,-24 5 20 0 0,0-1 0 0 0,-1-1 0 0 0,0-2 0 0 0,0-1 0 0 0,55-31 0 0 0,-45 19-117 0 0,59-38 104 0 0,-90 53-125 0 0,0 1-1 0 0,-1-1 1 0 0,0-1 0 0 0,-1 0 0 0 0,0 0-1 0 0,13-20 1 0 0,-19 25-11 0 0,13-24-15 0 0,-16 27-58 0 0,-3-1-74 0 0,0 1 108 0 0,0 0 0 0 0,0 0 0 0 0,-1 0 0 0 0,1 1 0 0 0,-1-1 0 0 0,1 1 0 0 0,-1-1 1 0 0,0 1-1 0 0,1 1 0 0 0,-1-1 0 0 0,0 0 0 0 0,0 1 0 0 0,0 0 0 0 0,0 0 0 0 0,1 0 0 0 0,-1 0 0 0 0,-7 2 0 0 0,-3 0-31 0 0,0 1-1 0 0,0 1 0 0 0,-25 10 0 0 0,20-5 63 0 0,1 1-1 0 0,0 0 1 0 0,1 1 0 0 0,0 1 0 0 0,0 1-1 0 0,1 0 1 0 0,1 1 0 0 0,0 1 0 0 0,1 0 0 0 0,1 1-1 0 0,-12 19 1 0 0,22-31 7 0 0,0 1 0 0 0,0 0 0 0 0,1 0 0 0 0,0 0 0 0 0,0 1 0 0 0,0-1 0 0 0,1 0 0 0 0,-1 1 0 0 0,0 6 0 0 0,3 5 0 0 0,2-12 0 0 0,-1-3 0 0 0,2 5-135 0 0,1 0 0 0 0,0 0 0 0 0,1-1-1 0 0,8 9 1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6:10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2211 1375 0 0,'0'0'15018'0'0,"-2"0"-14285"0"0,-7 0 6268 0 0,8 2-6921 0 0,0 1-79 0 0,0-1 0 0 0,0 1 1 0 0,0 0-1 0 0,0 0 0 0 0,0-1 0 0 0,1 1 0 0 0,-1 0 0 0 0,1 0 0 0 0,0 0 1 0 0,0 0-1 0 0,0 0 0 0 0,0 4 0 0 0,1 1 0 0 0,1 11-1 0 0,1-1 0 0 0,0 0 0 0 0,1 0 0 0 0,1 0 0 0 0,12 28 0 0 0,46 80 0 0 0,-49-101 0 0 0,6 11 0 0 0,21 52 0 0 0,11 54 64 0 0,-50-137-64 0 0,0 0 0 0 0,0 1 0 0 0,-1-1 0 0 0,1 1 0 0 0,-1-1 0 0 0,-1 1 0 0 0,1-1 0 0 0,-1 11 0 0 0,0-8 0 0 0,0 1 0 0 0,3 17 0 0 0,0-13-13 0 0,4-2-41 0 0,2-4 52 0 0,-7-6 55 0 0,-2 2 0 0 0,4 8-42 0 0,1-1 0 0 0,-4-9 106 0 0,-4-30-53 0 0,3 24-28 0 0,0-1-1 0 0,0 0 1 0 0,1 1-1 0 0,-1-1 1 0 0,1 0-1 0 0,1 1 1 0 0,-1-1-1 0 0,1 1 1 0 0,0 0 0 0 0,2-6-1 0 0,3-4 75 0 0,5-25 0 0 0,31-178 178 0 0,-34 159-267 0 0,-7 43-21 0 0,-1-1 0 0 0,-1-17 0 0 0,0-5 0 0 0,0-70 0 0 0,-1 42 0 0 0,0 63 0 0 0,1 0 0 0 0,5-13 0 0 0,-2 1 0 0 0,-2 10-2 0 0,0 0 0 0 0,1 0 0 0 0,0 0 0 0 0,0 0 0 0 0,3-5 0 0 0,7-11-60 0 0,-11 20 60 0 0,0 1 0 0 0,-1-1 1 0 0,1 1-1 0 0,-1-1 0 0 0,1 1 1 0 0,-1-1-1 0 0,0 1 0 0 0,1-1 1 0 0,-1 1-1 0 0,0-1 0 0 0,0-2 1 0 0,2-14-41 0 0,0 8 42 0 0,-2-1 0 0 0,1 1 0 0 0,-1 0 0 0 0,-1 0 0 0 0,-2-16 0 0 0,3 24 0 0 0,-3-9 0 0 0,-7-25-61 0 0,8 32 52 0 0,1 1-1 0 0,0-1 1 0 0,0 0 0 0 0,0 0 0 0 0,0 0 0 0 0,1 0-1 0 0,0 0 1 0 0,-1 0 0 0 0,2 0 0 0 0,-1 0-1 0 0,0 0 1 0 0,2-7 0 0 0,1 0-12 0 0,0 0 0 0 0,1 1 0 0 0,0-1 0 0 0,0 1 1 0 0,12-20-1 0 0,-2 4 7 0 0,-13 23 14 0 0,1-1 0 0 0,-1 1 1 0 0,1 0-1 0 0,-1-1 0 0 0,0 0 0 0 0,-1 1 0 0 0,1-1 0 0 0,-1 1 1 0 0,1-1-1 0 0,-1 0 0 0 0,0 1 0 0 0,0-1 0 0 0,-2-6 0 0 0,1-1 9 0 0,-12-63 429 0 0,3 18-175 0 0,10 52-258 0 0,-1 1 1 0 0,1-1-1 0 0,0 0 0 0 0,0 1 0 0 0,1-1 1 0 0,-1 1-1 0 0,1-1 0 0 0,0 0 0 0 0,0 1 0 0 0,0-1 1 0 0,2-3-1 0 0,0-1-4 0 0,5-16-1 0 0,-1 11 0 0 0,-2 0 0 0 0,-2 0 0 0 0,-3 1 0 0 0,-4 1 0 0 0,-6-4 0 0 0,9 9 0 0 0,-2-8 0 0 0,1 0 0 0 0,3 10 0 0 0,0-1 0 0 0,0 0 0 0 0,0 1 0 0 0,0-1 0 0 0,1 1 0 0 0,-1-1 0 0 0,1 1 0 0 0,5-9 0 0 0,2 0 0 0 0,14-17 0 0 0,-1 1 0 0 0,-15 18 0 0 0,0-6 0 0 0,-8 11 0 0 0,1 3 0 0 0,-1-10 0 0 0,-2-4 8 0 0,1 13 12 0 0,-2-3 5 0 0,2 2-20 0 0,0 0-1 0 0,0-1 0 0 0,1 1 0 0 0,0-1 0 0 0,0 1 0 0 0,0-1 0 0 0,1 0 1 0 0,-1 1-1 0 0,1-1 0 0 0,1 0 0 0 0,-1 1 0 0 0,1-1 0 0 0,0 1 1 0 0,0-1-1 0 0,1 1 0 0 0,-1-1 0 0 0,6-9 0 0 0,-2 3-4 0 0,0 0 0 0 0,-1 0 0 0 0,0-1 0 0 0,-1 0 0 0 0,-1 0 0 0 0,2-14 0 0 0,-4 14 10 0 0,-1 5 32 0 0,-2-4-30 0 0,1 7 0 0 0,1-1-1 0 0,0 0 1 0 0,0 1 0 0 0,1-1-1 0 0,-1 0 1 0 0,1 0 0 0 0,0 0-1 0 0,1 1 1 0 0,-1-1-1 0 0,3-9 1 0 0,20-52-12 0 0,-16 47 0 0 0,-1 1 0 0 0,0-1 0 0 0,-1 0 0 0 0,2-24 0 0 0,-6 33 0 0 0,4-26 0 0 0,-4 28 0 0 0,2-15 0 0 0,-2 3 0 0 0,4-20 0 0 0,17-72 0 0 0,-20 102 0 0 0,0-1 0 0 0,-1 1 0 0 0,0-1 0 0 0,0 1 0 0 0,-1-1 0 0 0,-1 0 0 0 0,0 1 0 0 0,0-1 0 0 0,-5-14 0 0 0,5 23 0 0 0,0 1 0 0 0,1-1 0 0 0,-1 0 0 0 0,1 0 0 0 0,0 1 0 0 0,0-1 0 0 0,0 0 0 0 0,0 0 0 0 0,0 0 0 0 0,1 0 0 0 0,-1 1 0 0 0,2-5 0 0 0,-2 6 0 0 0,7-30 0 0 0,-4 18 0 0 0,-2 0 0 0 0,0-1 0 0 0,0-20 0 0 0,-5 20-43 0 0,2 9 39 0 0,1 0 1 0 0,0 1-1 0 0,0-1 1 0 0,1 0-1 0 0,-1 0 0 0 0,1 0 1 0 0,1-6-1 0 0,-1 3 4 0 0,1 1 0 0 0,1-1-11 0 0,0 1-31 0 0,0-1 31 0 0,1 0 11 0 0,0 1-11 0 0,-2 5-43 0 0,-3 25-89 0 0,2-12 154 0 0,0-11-10 0 0,1 0 0 0 0,-1 1 1 0 0,0-1-1 0 0,1 0 0 0 0,-1 0 0 0 0,0 1 1 0 0,1-1-1 0 0,-1 0 0 0 0,0 0 0 0 0,1 0 1 0 0,-1 0-1 0 0,0 0 0 0 0,1 0 0 0 0,-1 0 1 0 0,0 0-1 0 0,1 1 0 0 0,-1-1 0 0 0,0 0 1 0 0,1 0-1 0 0,-1-1 0 0 0,1 1 0 0 0,-1 0 1 0 0,0 0-1 0 0,1 0 0 0 0,-1 0 0 0 0,12-2 20 0 0,-11 2-21 0 0,5-1 4 0 0,0-1 0 0 0,-1 0 0 0 0,1-1 0 0 0,0 1 0 0 0,-1-1 0 0 0,1 0 0 0 0,-1-1 0 0 0,0 1 0 0 0,0-1 0 0 0,0 0 0 0 0,-1 0 0 0 0,1 0 0 0 0,-1-1 0 0 0,0 0 0 0 0,3-5 0 0 0,-5 3-11 0 0,-6 6-11 0 0,-7 4-27 0 0,11-3 39 0 0,-3 1-8 0 0,-10 7-44 0 0,10-5 10 0 0,-3 4 36 0 0,0-1 23 0 0,30-1 42 0 0,10-1-53 0 0,31 5 0 0 0,-46-7-14 0 0,1-1 0 0 0,-1 0-1 0 0,33-3 1 0 0,-24 0 7 0 0,292-20 7 0 0,-259 19-7 0 0,11-1-21 0 0,91 8-1 0 0,-111 1-16 0 0,116 6-250 0 0,-48-15 235 0 0,-101 5 60 0 0,0 0 0 0 0,0 0 0 0 0,0 2 0 0 0,-1 0 0 0 0,31 10 0 0 0,-18-5 0 0 0,33 3-75 0 0,-50-9 66 0 0,1-2 0 0 0,-1 0 0 0 0,0 0-1 0 0,27-6 1 0 0,-2 1 2 0 0,-9 3 7 0 0,126-8 0 0 0,56 17 0 0 0,-77-13 0 0 0,-74 3 0 0 0,113-4-80 0 0,-107 0 80 0 0,67-2 0 0 0,-56 2 1 0 0,-61 4-4 0 0,0 1 1 0 0,1 1 0 0 0,-1 0 0 0 0,30 4-1 0 0,-28 0-14 0 0,-1-1-1 0 0,21-1 0 0 0,107 7 18 0 0,-120-6 0 0 0,1-2 0 0 0,49-6 0 0 0,-34 1-12 0 0,94-6-120 0 0,-47 10 132 0 0,-66 1 0 0 0,153-8 0 0 0,0 0 0 0 0,-139 7 0 0 0,0 3 0 0 0,60 9 0 0 0,-79-9 0 0 0,1 0 0 0 0,-1-2 0 0 0,1 0 0 0 0,34-5 0 0 0,-28 3 0 0 0,106-16 0 0 0,-108 16 0 0 0,1 0 0 0 0,-1 2 0 0 0,0 1 0 0 0,1 1 0 0 0,-1 1 0 0 0,26 7 0 0 0,-36-8 8 0 0,0 0-1 0 0,0-1 1 0 0,1 0-1 0 0,-1-1 0 0 0,21-3 1 0 0,-13 1 97 0 0,21 2 1 0 0,30-1 43 0 0,-50-1-120 0 0,0 0-1 0 0,-1-2 0 0 0,37-10 0 0 0,0 0 94 0 0,19-3 171 0 0,-66 15-226 0 0,-7 1-54 0 0,1 1 0 0 0,-1 0 0 0 0,0 1 0 0 0,0-1-1 0 0,1 0 1 0 0,-1 1 0 0 0,0 0 0 0 0,0 0 0 0 0,0 1 0 0 0,4 1 0 0 0,-6-2-11 0 0,67 23-2 0 0,-60-22 0 0 0,1 0 0 0 0,0 0 0 0 0,0-1 0 0 0,11 0 0 0 0,-16-1 0 0 0,0-1 0 0 0,-1 1 0 0 0,1-1 0 0 0,0 0 0 0 0,-1 0 0 0 0,1 0 0 0 0,-1-1 0 0 0,7-2 0 0 0,-8 2 0 0 0,4-1 11 0 0,-5 3 19 0 0,-3 5-1769 0 0,1-1-243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6:11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51 5063 0 0,'0'0'390'0'0,"-1"1"-252"0"0,-8 3-624 0 0,-2 3 7838 0 0,18-5-2930 0 0,-12 5-1684 0 0,7-7-2448 0 0,1-1 0 0 0,-1 1 1 0 0,1-1-1 0 0,-1 0 0 0 0,0 0 1 0 0,1 0-1 0 0,-1 0 0 0 0,4-3 1 0 0,13-5 1214 0 0,-12 6-1499 0 0,2 0 35 0 0,1 1-1 0 0,-1 0 1 0 0,1 0 0 0 0,10-1-1 0 0,-28 22 31 0 0,3-13-71 0 0,0-1 0 0 0,0 1 0 0 0,-1-1 0 0 0,0 0 0 0 0,0 0 0 0 0,0-1 0 0 0,0 0 0 0 0,-1 0 0 0 0,-9 4 0 0 0,-19 12 12 0 0,41-39 147 0 0,5 4-65 0 0,20-21 1 0 0,-18 23-23 0 0,17-25 0 0 0,-27 32-56 0 0,-2 5 352 0 0,0 13-212 0 0,0-8-142 0 0,-2 12-16 0 0,0 4 30 0 0,1-19-212 0 0,7-8-3345 0 0,0-2 1998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6:12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 8287 0 0,'0'0'8523'0'0,"0"2"-7927"0"0,0 4-427 0 0,-1-1 1 0 0,0 1-1 0 0,0-1 1 0 0,-1 1-1 0 0,1-1 0 0 0,-1 1 1 0 0,-1-1-1 0 0,1 0 1 0 0,-5 7-1 0 0,-32 44 347 0 0,39-55-514 0 0,-71 80 192 0 0,-4 4-189 0 0,68-75 92 0 0,0 0 1 0 0,0 1 0 0 0,1 0-1 0 0,1 0 1 0 0,-1 1 0 0 0,-5 21 0 0 0,10-29-36 0 0,0-1 0 0 0,0 1 0 0 0,0 0 0 0 0,1 0 0 0 0,-1 0 0 0 0,1 0 0 0 0,0 0 0 0 0,0 0 0 0 0,1 0 0 0 0,-1 0 0 0 0,1 0 0 0 0,0 0 0 0 0,0-1 1 0 0,0 1-1 0 0,0 0 0 0 0,1 0 0 0 0,0-1 0 0 0,0 1 0 0 0,0-1 0 0 0,0 0 0 0 0,0 1 0 0 0,0-1 0 0 0,1 0 0 0 0,0 0 0 0 0,-1 0 0 0 0,1-1 0 0 0,0 1 1 0 0,1-1-1 0 0,-1 0 0 0 0,0 0 0 0 0,1 0 0 0 0,-1 0 0 0 0,1 0 0 0 0,-1-1 0 0 0,8 3 0 0 0,-3-2 34 0 0,-1-1 0 0 0,1 0 0 0 0,0 0 0 0 0,-1 0 0 0 0,1-1 0 0 0,0-1 0 0 0,-1 1 0 0 0,1-1 0 0 0,-1 0 0 0 0,1-1 0 0 0,12-3 0 0 0,7-5 264 0 0,46-23 0 0 0,-55 24-227 0 0,-15 8-128 0 0,11-5 54 0 0,-1-1-1 0 0,0 0 1 0 0,0-1-1 0 0,18-15 1 0 0,-29 21-52 0 0,1 0 1 0 0,-1 0 0 0 0,0 0 0 0 0,0-1-1 0 0,0 1 1 0 0,0-1 0 0 0,0 1 0 0 0,0-1-1 0 0,-1 0 1 0 0,0 0 0 0 0,1 0 0 0 0,-1 0 0 0 0,0 0-1 0 0,0 0 1 0 0,0 0 0 0 0,-1 0 0 0 0,1 0-1 0 0,-1 0 1 0 0,0 0 0 0 0,0-1 0 0 0,0 1-1 0 0,0 0 1 0 0,0 0 0 0 0,-1 0 0 0 0,1 0 0 0 0,-1 0-1 0 0,-2-5 1 0 0,-2-5-173 0 0,0 1 0 0 0,-1 0 0 0 0,-1 0 1 0 0,0 1-1 0 0,-1 0 0 0 0,-11-13 0 0 0,13 17 41 0 0,-1 0 1 0 0,1 1-1 0 0,-1 0 0 0 0,-1 0 1 0 0,1 1-1 0 0,-1-1 0 0 0,0 2 1 0 0,0-1-1 0 0,-17-5 0 0 0,23 9 146 0 0,0 0 0 0 0,-1 1 0 0 0,1 0 0 0 0,-1-1 0 0 0,1 1 0 0 0,-1 0 0 0 0,1 0 0 0 0,-1 0 0 0 0,1 1 0 0 0,-4 0 0 0 0,-2 0-2734 0 0,-1 0-4185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6:12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 10047 0 0,'0'0'912'0'0,"-2"0"-753"0"0,-41 14 459 0 0,29-11 383 0 0,0 2 0 0 0,-14 5 0 0 0,20-6-553 0 0,-9 4 926 0 0,0 0 0 0 0,-23 17 1654 0 0,54-22-2326 0 0,-2-2-467 0 0,-1-1 1 0 0,1 0 0 0 0,-1-1 0 0 0,1 0 0 0 0,-1-1 0 0 0,15-4 0 0 0,-1 1 98 0 0,68-17 478 0 0,-60 13-579 0 0,-1 1-1 0 0,61-5 0 0 0,-73 11-183 0 0,-11 1-30 0 0,0 0 0 0 0,0 1 0 0 0,0 0 0 0 0,16 2 0 0 0,-16-2-19 0 0,1 0 0 0 0,0-1 0 0 0,-2-1-12 0 0,-5 1-36 0 0,-3 1 47 0 0,0 0 1 0 0,0 0-1 0 0,0 0 0 0 0,0 0 0 0 0,1 0 1 0 0,-1-1-1 0 0,0 1 0 0 0,0 0 1 0 0,0 0-1 0 0,0 0 0 0 0,1 0 0 0 0,-1 0 1 0 0,0 0-1 0 0,0 0 0 0 0,0 0 1 0 0,1 0-1 0 0,-1 0 0 0 0,0 0 0 0 0,0 0 1 0 0,0 0-1 0 0,1 0 0 0 0,-1 0 0 0 0,0 0 1 0 0,0 0-1 0 0,0 0 0 0 0,1 1 1 0 0,-1-1-1 0 0,0 0 0 0 0,0 0 0 0 0,0 0 1 0 0,0 0-1 0 0,1 0 0 0 0,-1 0 0 0 0,0 1 1 0 0,0-1-1 0 0,0 0 0 0 0,0 0 1 0 0,0 0-1 0 0,0 0 0 0 0,0 0 0 0 0,1 1 1 0 0,-1-1-1 0 0,0 0 0 0 0,0 0 1 0 0,0 0-1 0 0,0 1 0 0 0,0-1 0 0 0,0 0 1 0 0,0 0-1 0 0,0 0 0 0 0,0 1 0 0 0,0-1 1 0 0,0 0-1 0 0,0 0 0 0 0,0 0 1 0 0,0 1-1 0 0,0-1 0 0 0,0 0 0 0 0,0 0 1 0 0,0 1-1 0 0,-4 10-30 0 0,4-10 30 0 0,-12 26-31 0 0,-1 1 0 0 0,-2-1 0 0 0,-31 43 0 0 0,-9 15-24 0 0,34-50 27 0 0,-1-1-1 0 0,-1-1 0 0 0,-2-1 1 0 0,-1-1-1 0 0,-33 29 1 0 0,51-53 20 0 0,0 1 0 0 0,0 0 0 0 0,1 0 0 0 0,0 1 1 0 0,0 0-1 0 0,1 0 0 0 0,-6 12 0 0 0,12-21 10 0 0,0 1-1 0 0,-1-1 1 0 0,1 0 0 0 0,0 1-1 0 0,0-1 1 0 0,0 0 0 0 0,-1 1-1 0 0,1-1 1 0 0,0 1-1 0 0,0-1 1 0 0,0 1 0 0 0,0-1-1 0 0,0 0 1 0 0,0 1 0 0 0,0-1-1 0 0,0 1 1 0 0,0-1-1 0 0,0 1 1 0 0,0-1 0 0 0,0 0-1 0 0,0 1 1 0 0,0-1 0 0 0,1 1-1 0 0,-1-1 1 0 0,0 1-1 0 0,0-1 1 0 0,0 0 0 0 0,1 1-1 0 0,5 1-58 0 0,-6-2 23 0 0,4 0-61 0 0,-1 1-1 0 0,0-1 0 0 0,0 0 0 0 0,0 0 0 0 0,1 0 0 0 0,-1 0 0 0 0,0 0 0 0 0,0-1 0 0 0,6-1 0 0 0,17-6-515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6:13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407 229 6447 0 0,'0'0'4668'0'0,"19"-2"3250"0"0,-12 0-7053 0 0,-5 1-819 0 0,-1 0 0 0 0,1 1-1 0 0,0-1 1 0 0,0 0 0 0 0,0 0 0 0 0,0 0-1 0 0,-1 0 1 0 0,1-1 0 0 0,0 1 0 0 0,-1 0 0 0 0,0-1-1 0 0,1 1 1 0 0,-1-1 0 0 0,0 1 0 0 0,1-1 0 0 0,-1 0-1 0 0,0 1 1 0 0,0-1 0 0 0,0 0 0 0 0,0 0 0 0 0,-1 0-1 0 0,2-3 1 0 0,-1 3-33 0 0,0 1-9 0 0,-1 1 0 0 0,1-1 0 0 0,-1 0 0 0 0,1 1 0 0 0,-1-1 0 0 0,0 0 0 0 0,0 1 0 0 0,1-1 0 0 0,-1 0 0 0 0,0 0 0 0 0,0 1 0 0 0,0-1 0 0 0,0 0 0 0 0,0 1-1 0 0,0-1 1 0 0,0 0 0 0 0,0 0 0 0 0,0 1 0 0 0,0-1 0 0 0,0-1 0 0 0,-1-9-34 0 0,-1 1 0 0 0,0 0 1 0 0,0 0-1 0 0,-1 0 0 0 0,0 0 0 0 0,-1 1 0 0 0,0-1 0 0 0,0 1 0 0 0,-1 0 1 0 0,0 0-1 0 0,-1 0 0 0 0,0 1 0 0 0,0 0 0 0 0,-14-14 0 0 0,17 20-5 0 0,1 0 1 0 0,-1 0-1 0 0,0 1 0 0 0,1-1 1 0 0,-1 1-1 0 0,0-1 0 0 0,0 1 1 0 0,0 0-1 0 0,0 0 0 0 0,0 1 0 0 0,0-1 1 0 0,0 1-1 0 0,0-1 0 0 0,0 1 1 0 0,-1 0-1 0 0,1 0 0 0 0,0 0 1 0 0,0 0-1 0 0,0 1 0 0 0,0 0 0 0 0,0-1 1 0 0,0 1-1 0 0,0 0 0 0 0,-5 3 1 0 0,-6 2-21 0 0,0 1 0 0 0,0 1 0 0 0,-21 17 0 0 0,22-15 78 0 0,-37 25 205 0 0,-83 78 0 0 0,127-106-210 0 0,-1 0 0 0 0,1 0 0 0 0,1 0-1 0 0,-10 17 1 0 0,14-22-8 0 0,0 0-1 0 0,0 0 1 0 0,0 0-1 0 0,1 0 1 0 0,-1 0-1 0 0,1 0 1 0 0,-1 0-1 0 0,1 1 1 0 0,0-1-1 0 0,0 0 1 0 0,0 4-1 0 0,0-5 9 0 0,0 0 0 0 0,1 1-1 0 0,-1-1 1 0 0,1 0 0 0 0,-1 1-1 0 0,1-1 1 0 0,-1 0 0 0 0,1 0-1 0 0,0 0 1 0 0,0 0 0 0 0,0 0-1 0 0,-1 0 1 0 0,1 0 0 0 0,0 0-1 0 0,0 0 1 0 0,0 0 0 0 0,0 0-1 0 0,1-1 1 0 0,-1 1 0 0 0,0 0 0 0 0,1 0-1 0 0,1 0 24 0 0,0 0-1 0 0,0 0 0 0 0,0 0 1 0 0,0-1-1 0 0,0 1 1 0 0,0-1-1 0 0,0 0 1 0 0,0 0-1 0 0,0 0 0 0 0,0 0 1 0 0,0 0-1 0 0,4-2 1 0 0,37-9 405 0 0,-37 8-382 0 0,42-14 63 0 0,0-2-1 0 0,-2-2 0 0 0,50-30 0 0 0,-96 50-228 0 0,0 0-214 0 0,-2-3 262 0 0,-3 5 28 0 0,-6 6 15 0 0,-2 4 63 0 0,0 1 1 0 0,0 1-1 0 0,1 0 0 0 0,-11 18 1 0 0,-3 3 81 0 0,-121 143 350 0 0,137-165-442 0 0,-1-1-28 0 0,1 1-1 0 0,0 0 1 0 0,-13 26-1 0 0,16-18-376 0 0,6-19 126 0 0,2 0-241 0 0,11 0-1004 0 0,4-3-430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6:14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58 10191 0 0,'0'0'464'0'0,"-1"2"-8"0"0,-1 1-334 0 0,1-2-101 0 0,0 0-1 0 0,-1 1 1 0 0,1-1-1 0 0,0 0 1 0 0,-1 0 0 0 0,1 0-1 0 0,-1 0 1 0 0,-11 4 10300 0 0,20-12-8459 0 0,13-10-2364 0 0,5 7 860 0 0,-1 0 0 0 0,1 2 0 0 0,0 1 0 0 0,43-6-1 0 0,-62 11-270 0 0,0 1 0 0 0,0 1 0 0 0,0-1 0 0 0,0 1 0 0 0,0 0 0 0 0,0 0 0 0 0,0 1 0 0 0,7 1 0 0 0,-12-2-83 0 0,0 1 0 0 0,0-1 0 0 0,0 0-1 0 0,-1 1 1 0 0,1-1 0 0 0,0 1 0 0 0,-1-1 0 0 0,1 1-1 0 0,0 0 1 0 0,-1-1 0 0 0,1 1 0 0 0,0-1 0 0 0,-1 1-1 0 0,1 0 1 0 0,-1 0 0 0 0,0-1 0 0 0,1 1 0 0 0,-1 0-1 0 0,0 0 1 0 0,1-1 0 0 0,-1 1 0 0 0,0 0 0 0 0,0 0-1 0 0,1 0 1 0 0,-1 0 0 0 0,0 0 0 0 0,0-1 0 0 0,0 1-1 0 0,0 0 1 0 0,0 0 0 0 0,0 0 0 0 0,-1 0 0 0 0,1 0-1 0 0,0 0 1 0 0,-1 3 7 0 0,0 0-1 0 0,-1 0 1 0 0,1 0-1 0 0,-1-1 1 0 0,-2 6-1 0 0,-6 5-19 0 0,0-1 0 0 0,-1 0 0 0 0,-1-1 0 0 0,0 0 0 0 0,0-1 0 0 0,-24 16 0 0 0,-6 7-48 0 0,-136 113-1292 0 0,122-103 683 0 0,30-24 197 0 0,-25 23-1 0 0,44-36 433 0 0,0 1 0 0 0,1-1 1 0 0,-1 1-1 0 0,2 0 0 0 0,-1 0 1 0 0,1 1-1 0 0,-7 16 0 0 0,10-19 139 0 0,1-1 0 0 0,-1 1 0 0 0,1-1 0 0 0,0 1-1 0 0,1-1 1 0 0,-1 1 0 0 0,1-1 0 0 0,0 1 0 0 0,1 0 0 0 0,-1-1 0 0 0,1 1 0 0 0,0-1-1 0 0,1 1 1 0 0,2 6 0 0 0,-4-11-63 0 0,1 0-1 0 0,-1-1 1 0 0,1 1 0 0 0,0 0-1 0 0,-1-1 1 0 0,1 1-1 0 0,0 0 1 0 0,-1-1 0 0 0,1 1-1 0 0,0-1 1 0 0,0 0 0 0 0,0 1-1 0 0,-1-1 1 0 0,1 1-1 0 0,0-1 1 0 0,0 0 0 0 0,0 0-1 0 0,1 1 1 0 0,16 1 456 0 0,3-2-207 0 0,0-1 0 0 0,27-4-1 0 0,12-1-87 0 0,-45 5-211 0 0,42-3-231 0 0,-55 3 83 0 0,0 1-1369 0 0,7-2-7 0 0,0-1-66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6:14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2 17567 0 0,'0'0'1588'0'0,"-8"-1"-1153"0"0,5 1-234 0 0,-1 0 0 0 0,1 0 0 0 0,-1 0 0 0 0,1 1 0 0 0,-1 0 0 0 0,1-1 0 0 0,-1 1 0 0 0,1 1 0 0 0,0-1 0 0 0,-1 0 0 0 0,1 1 0 0 0,0 0 0 0 0,0-1 0 0 0,0 1 0 0 0,0 1 0 0 0,0-1 0 0 0,1 0 0 0 0,-4 3 0 0 0,-5 7-226 0 0,0 1-1 0 0,-15 22 0 0 0,14-19 173 0 0,-1 2-136 0 0,-6 8-33 0 0,-26 44 0 0 0,40-62 8 0 0,1 0 0 0 0,1 0 0 0 0,0 1-1 0 0,0-1 1 0 0,0 1 0 0 0,1 0 0 0 0,0 0-1 0 0,1-1 1 0 0,0 1 0 0 0,0 14 0 0 0,2-19 37 0 0,-1 0 1 0 0,1 1-1 0 0,0-1 1 0 0,0 0-1 0 0,1 0 1 0 0,-1 0-1 0 0,1 0 1 0 0,0 0-1 0 0,0 0 1 0 0,0-1-1 0 0,0 1 1 0 0,1-1-1 0 0,0 1 1 0 0,-1-1-1 0 0,1 0 1 0 0,1 0-1 0 0,-1 0 1 0 0,0-1-1 0 0,1 1 1 0 0,6 4-1 0 0,-8-7 1137 0 0,12-14-736 0 0,31-51-104 0 0,27-13-462 0 0,3-6-61 0 0,-61 70-4 0 0,-9 8 143 0 0,-4 5-1 0 0,-2-3 37 0 0,0 0 0 0 0,0 0-1 0 0,-1 0 1 0 0,1 0 0 0 0,-1 0 0 0 0,0 0 0 0 0,0 0 0 0 0,-4-4 0 0 0,-3-7-99 0 0,5 7 91 0 0,1 2-83 0 0,0 0-1 0 0,0 1 1 0 0,-8-10-1 0 0,10 13 30 0 0,-1 2-436 0 0,1 0 298 0 0,-1 0 0 0 0,1 1 1 0 0,-1-1-1 0 0,1 0 0 0 0,-1 1 1 0 0,1-1-1 0 0,-1 0 1 0 0,1 1-1 0 0,-1 0 0 0 0,1-1 1 0 0,0 1-1 0 0,-3 1 0 0 0,-7 9-5966 0 0,5-4-5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51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90 11975 0 0,'-23'-2'1212'0'0,"19"2"-1095"0"0,0-1 1 0 0,0 1-1 0 0,0 0 0 0 0,0 0 1 0 0,1 0-1 0 0,-1 1 0 0 0,0-1 1 0 0,0 1-1 0 0,0 0 1 0 0,0 0-1 0 0,-4 2 0 0 0,6-2 260 0 0,0 0 0 0 0,0 0 0 0 0,-1 0-1 0 0,1 1 1 0 0,0-1 0 0 0,0 1 0 0 0,0-1-1 0 0,1 1 1 0 0,-1 0 0 0 0,0 0 0 0 0,1 0-1 0 0,-1 0 1 0 0,-1 2 0 0 0,2-2 338 0 0,14 3-162 0 0,-5-2-422 0 0,0-1 31 0 0,0 0 1 0 0,1-1 0 0 0,-1 0 0 0 0,1-1 0 0 0,-1 0 0 0 0,18-2 0 0 0,52-13 555 0 0,-56 11-578 0 0,109-28 543 0 0,90-16-74 0 0,-204 46-682 0 0,173-23 415 0 0,-65 19-2924 0 0,-122 6 1595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6:15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96 2759 0 0,'2'-1'207'0'0,"10"-8"1428"0"0,18-24 16335 0 0,-22 23-15701 0 0,-2 1-4649 0 0,-5 8 2679 0 0,0-1-36 0 0,4-4-137 0 0,-5 6-129 0 0,1 0 0 0 0,-1-1 0 0 0,0 1 0 0 0,1 0 0 0 0,-1-1 0 0 0,0 1-1 0 0,0-1 1 0 0,0 1 0 0 0,1-1 0 0 0,-1 1 0 0 0,0-1 0 0 0,0 1 0 0 0,0 0-1 0 0,0-1 1 0 0,0 1 0 0 0,0-1 0 0 0,0 1 0 0 0,0-1 0 0 0,0 1-1 0 0,0-1 1 0 0,0 1 0 0 0,0-1 0 0 0,0 1 0 0 0,0-1 0 0 0,-1 1 0 0 0,1 0-1 0 0,0-1 1 0 0,0 1 0 0 0,0-1 0 0 0,-1 1 0 0 0,1-1 0 0 0,0 1-1 0 0,-1 0 1 0 0,1-1 0 0 0,0 1 0 0 0,-1 0 0 0 0,1-1 0 0 0,0 1 0 0 0,-1 0-1 0 0,1 0 1 0 0,0-1 0 0 0,-2 1 0 0 0,0-1-38 0 0,0 0 0 0 0,0 0 1 0 0,0 0-1 0 0,0 0 0 0 0,0 1 0 0 0,0-1 0 0 0,0 1 1 0 0,-3-1-1 0 0,-17 1-139 0 0,0 1 1 0 0,0 1 0 0 0,-34 7 0 0 0,19-3 100 0 0,10-2 73 0 0,-84 16-1 0 0,96-17 7 0 0,0 2 0 0 0,0 0 1 0 0,0 0-1 0 0,1 2 1 0 0,-16 8-1 0 0,27-13 0 0 0,1-2 0 0 0,1 1 0 0 0,0-1 0 0 0,0 1 0 0 0,0 0 0 0 0,0 0 0 0 0,0-1 0 0 0,0 1 0 0 0,0 0 0 0 0,0 0 0 0 0,0 0 0 0 0,1 0 0 0 0,-1 0 0 0 0,-1 1 0 0 0,2-1 0 0 0,-1-1 0 0 0,1 0 0 0 0,0 1 0 0 0,-1-1 0 0 0,1 0 0 0 0,0 1 0 0 0,-1-1 0 0 0,1 0 0 0 0,0 1 0 0 0,-1-1 0 0 0,1 1 0 0 0,0-1 0 0 0,-1 1 0 0 0,1-1 0 0 0,0 1 0 0 0,0-1 0 0 0,0 1 0 0 0,0-1 0 0 0,-1 1 0 0 0,1-1 0 0 0,0 1 0 0 0,0-1 0 0 0,0 1 0 0 0,0-1 0 0 0,0 1 0 0 0,0-1 0 0 0,0 1 0 0 0,0-1 0 0 0,1 1 0 0 0,-1-1 0 0 0,0 1 0 0 0,0-1 0 0 0,0 1 0 0 0,0-1 0 0 0,1 1 0 0 0,0 0 0 0 0,0 3 7 0 0,0-1 0 0 0,0 1 0 0 0,1-1 0 0 0,0 0-1 0 0,-1 1 1 0 0,1-1 0 0 0,0 0 0 0 0,1 0 0 0 0,-1 0 0 0 0,4 3 0 0 0,31 24 110 0 0,-18-16-94 0 0,17 14 16 0 0,-17-14 33 0 0,-1 0 1 0 0,0 1-1 0 0,25 29 0 0 0,-33-31 51 0 0,3 2 353 0 0,14 22 0 0 0,-24-31-321 0 0,0-1-1 0 0,0 1 1 0 0,0 0 0 0 0,-1 0-1 0 0,0 1 1 0 0,0-1-1 0 0,2 13 1 0 0,-3-14-62 0 0,4 64 426 0 0,-5-62-509 0 0,0 0-1 0 0,0 0 1 0 0,-1 0-1 0 0,0 0 1 0 0,-1 0-1 0 0,1 0 1 0 0,-6 11-1 0 0,5-15-16 0 0,0 0 0 0 0,0 0-1 0 0,0 0 1 0 0,0-1 0 0 0,-1 1-1 0 0,1 0 1 0 0,-1-1 0 0 0,0 0 0 0 0,0 0-1 0 0,0 0 1 0 0,0 0 0 0 0,0 0 0 0 0,0-1-1 0 0,0 1 1 0 0,-1-1 0 0 0,1 0-1 0 0,0 0 1 0 0,-1 0 0 0 0,1 0 0 0 0,-1-1-1 0 0,-5 1 1 0 0,-2 0-20 0 0,0-1 1 0 0,-1 0-1 0 0,1 0 0 0 0,0-1 1 0 0,-18-4-1 0 0,18 2 7 0 0,-1-1 1 0 0,1 0-1 0 0,0 0 0 0 0,0-2 0 0 0,1 1 0 0 0,0-1 1 0 0,0-1-1 0 0,0 1 0 0 0,-15-15 0 0 0,13 9-16 0 0,1 0 1 0 0,0 0-1 0 0,0-1 0 0 0,1-1 1 0 0,1 1-1 0 0,-10-21 0 0 0,18 33-68 0 0,1-1 17 0 0,0 2 95 0 0,-1-1 0 0 0,1 0 0 0 0,0 0 0 0 0,0 1 0 0 0,0-1 0 0 0,0 0 0 0 0,0 0 0 0 0,0 1 0 0 0,0-1 0 0 0,0 0 0 0 0,0 0 0 0 0,0 1 0 0 0,1-1 0 0 0,-1 0 0 0 0,0 0 0 0 0,0 1 0 0 0,1-1 0 0 0,-1 0 0 0 0,0 1 0 0 0,1-1 0 0 0,-1 0 0 0 0,1 1 0 0 0,-1-1 0 0 0,1 1 0 0 0,-1-1 0 0 0,1 0 0 0 0,-1 1 0 0 0,1-1 0 0 0,-1 1 0 0 0,1 0 0 0 0,0-1 0 0 0,-1 1 0 0 0,1 0 0 0 0,0-1 0 0 0,0 1 0 0 0,-1 0 0 0 0,1 0 0 0 0,1-1 0 0 0,0 0 31 0 0,26-12 239 0 0,0 2-1 0 0,54-15 0 0 0,-13 5 67 0 0,-61 18-254 0 0,18-5-31 0 0,-1-1 0 0 0,0-2 0 0 0,0 0 0 0 0,29-19 0 0 0,-51 28-49 0 0,0-1 0 0 0,0 1 0 0 0,-1 0-1 0 0,1-1 1 0 0,-1 1 0 0 0,0-1 0 0 0,0 0-1 0 0,0 1 1 0 0,0-1 0 0 0,0 0-1 0 0,0 0 1 0 0,-1-1 0 0 0,1 1 0 0 0,1-7-1 0 0,-2 1-188 0 0,1 0 1 0 0,-1-1-1 0 0,-1-18 0 0 0,0 20 62 0 0,-1 1-213 0 0,0 0-550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6:16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 8287 0 0,'0'0'639'0'0,"2"0"-234"0"0,1-1-1300 0 0,12 1 9238 0 0,-21 5-7228 0 0,-53 25 451 0 0,26-13-1428 0 0,-59 38-1 0 0,57-32-137 0 0,22-14 0 0 0,-1 0 0 0 0,-16 15 0 0 0,-3 8 77 0 0,1 2-1 0 0,-39 54 1 0 0,53-64 128 0 0,-24 46 0 0 0,37-62-88 0 0,2 1 1 0 0,-1-1-1 0 0,1 1 1 0 0,0 0-1 0 0,1 0 1 0 0,0 0-1 0 0,0 0 1 0 0,1 0-1 0 0,0 19 1 0 0,1-25-34 0 0,1 1-1 0 0,-1-1 1 0 0,1 0 0 0 0,0 0-1 0 0,0 0 1 0 0,1 0 0 0 0,-1 0-1 0 0,0 0 1 0 0,1 0 0 0 0,0 0-1 0 0,0 0 1 0 0,0 0 0 0 0,0-1 0 0 0,0 1-1 0 0,0-1 1 0 0,1 0 0 0 0,-1 0-1 0 0,1 1 1 0 0,0-2 0 0 0,-1 1-1 0 0,1 0 1 0 0,4 2 0 0 0,7 2 178 0 0,0-1 0 0 0,0 0 0 0 0,24 6 0 0 0,-31-10-259 0 0,70 12 211 0 0,-41-8-272 0 0,-32-5-632 0 0,-1 1 1 0 0,1-2-1 0 0,0 1 1 0 0,-1 0-1 0 0,1-1 1 0 0,3 0-1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6:16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24 6911 0 0,'0'0'623'0'0,"0"-2"-167"0"0,1 1-668 0 0,2-5 1514 0 0,-3 5-658 0 0,1 0-1 0 0,-1 0 0 0 0,1 0 1 0 0,0 0-1 0 0,-1 0 0 0 0,1 0 1 0 0,0 0-1 0 0,0 1 0 0 0,-1-1 1 0 0,1 0-1 0 0,0 0 0 0 0,0 1 1 0 0,0-1-1 0 0,0 0 0 0 0,0 1 1 0 0,0-1-1 0 0,1 0 1 0 0,-1 12-138 0 0,-1-4-418 0 0,0 0-1 0 0,-1-1 0 0 0,-1 1 1 0 0,1-1-1 0 0,-1 1 1 0 0,-3 7-1 0 0,-19 38 243 0 0,10-23-128 0 0,-76 152 340 0 0,72-152-421 0 0,0 0-1 0 0,-2-2 1 0 0,-46 50-1 0 0,-6-7-583 0 0,70-69 157 0 0,16-7-1687 0 0,1-4 1267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6:17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15 1375 0 0,'-1'2'5030'0'0,"-2"2"-3229"0"0,0 0-1 0 0,-1 0 1 0 0,-7 7 0 0 0,-28 22 8405 0 0,41-34-9825 0 0,24-7 409 0 0,-1 1-237 0 0,1 0 1 0 0,-1 2 0 0 0,32-3-1 0 0,-43 5-1210 0 0,-1 1 0 0 0,1-2 1 0 0,16-5-1 0 0,18-5-709 0 0,-46 14 991 0 0,7-4-3553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6:18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0 12295 0 0,'0'0'10395'0'0,"-5"10"-8186"0"0,-17 8-1880 0 0,-28 19-246 0 0,43-33-83 0 0,0-1 0 0 0,1 0-13 0 0,5-2-57 0 0,6-12-268 0 0,-3 7 329 0 0,-1 2 9 0 0,0 0 0 0 0,0 0 0 0 0,0 1-1 0 0,0-1 1 0 0,1 1 0 0 0,-1-1 0 0 0,0 1 0 0 0,1 0-1 0 0,-1-1 1 0 0,3-1 0 0 0,3-2 12 0 0,-5 4 917 0 0,-6 20-1489 0 0,3-13-2072 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6:18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37 2303 0 0,'3'-1'102'0'0,"32"-10"20"0"0,-10 7 16556 0 0,-26 5-16294 0 0,-5 6-190 0 0,0-1 1 0 0,0 0 0 0 0,0-1-1 0 0,-1 1 1 0 0,0-1 0 0 0,-9 5-1 0 0,7-4 17 0 0,0 1 1 0 0,0 0-1 0 0,1 0 0 0 0,-12 14 0 0 0,7-7-83 0 0,-1 1-70 0 0,2 1 0 0 0,0 0 0 0 0,1 1 0 0 0,0 0 0 0 0,-8 22 0 0 0,17-36 6 0 0,0 1 0 0 0,0 0 1 0 0,1 0-1 0 0,-1 0 0 0 0,1 0 0 0 0,0 0 0 0 0,0 0 0 0 0,1 0 0 0 0,-1 0 0 0 0,1 0 0 0 0,0 1 1 0 0,0-1-1 0 0,1 0 0 0 0,-1 0 0 0 0,1 0 0 0 0,0 0 0 0 0,0 0 0 0 0,0 0 0 0 0,0 0 1 0 0,1 0-1 0 0,-1 0 0 0 0,1 0 0 0 0,0-1 0 0 0,0 1 0 0 0,1-1 0 0 0,-1 1 0 0 0,1-1 0 0 0,0 0 1 0 0,0 0-1 0 0,0 0 0 0 0,0 0 0 0 0,0-1 0 0 0,5 4 0 0 0,-2-3-46 0 0,1 0-1 0 0,-1-1 1 0 0,0 1 0 0 0,1-1-1 0 0,-1 0 1 0 0,1-1-1 0 0,0 0 1 0 0,-1 0 0 0 0,1 0-1 0 0,0-1 1 0 0,0 0 0 0 0,-1 0-1 0 0,1-1 1 0 0,0 0-1 0 0,10-3 1 0 0,-4 1 9 0 0,0-1 0 0 0,-1-1 1 0 0,1 0-1 0 0,-1 0 0 0 0,0-2 0 0 0,22-14 0 0 0,-29 17-27 0 0,-1 0 0 0 0,0 0 0 0 0,1-1 0 0 0,-2 0 0 0 0,1 0 0 0 0,0 0 0 0 0,-1 0 0 0 0,0 0 0 0 0,0-1 0 0 0,-1 1 0 0 0,4-11 0 0 0,-2 3 0 0 0,0 0 0 0 0,-1 0 0 0 0,-1 0 0 0 0,1-19 0 0 0,-2 15-112 0 0,-1 0-1 0 0,-1 0 1 0 0,-4-20-1 0 0,3 28 42 0 0,0-1 1 0 0,0 1-1 0 0,-1 0 0 0 0,-1 0 0 0 0,1 1 1 0 0,-1-1-1 0 0,-6-9 0 0 0,9 17-605 0 0,-14-17 433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6:19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62 3223 0 0,'0'0'143'0'0,"-2"0"-3"0"0,-1 2 7 0 0,-28 8 17621 0 0,42-10-16681 0 0,4-1-754 0 0,-1-1-1 0 0,1 0 0 0 0,-1-1 1 0 0,0-1-1 0 0,27-10 0 0 0,-23 7-76 0 0,0 1 0 0 0,0 1 0 0 0,19-3 0 0 0,-33 8-249 0 0,41-6 305 0 0,1 1 1 0 0,57 4 0 0 0,-88 1-313 0 0,0 0 0 0 0,0 0 0 0 0,-1-1 0 0 0,25-5 0 0 0,-31 4-11 0 0,-6 2-45 0 0,-8 11-449 0 0,-84 155 327 0 0,22-38 72 0 0,-43 85 186 0 0,108-205-217 0 0,2-6-577 0 0,3-3-248 0 0,5-4-49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6:20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178 203 14167 0 0,'0'0'1283'0'0,"2"0"-1055"0"0,9 1 347 0 0,1 0 0 0 0,0-1 1 0 0,13-2-1 0 0,8 0 772 0 0,-31 2-1326 0 0,-1 0 1 0 0,1 0-1 0 0,-1-1 1 0 0,0 1-1 0 0,1 0 1 0 0,-1-1 0 0 0,0 1-1 0 0,0-1 1 0 0,1 1-1 0 0,-1-1 1 0 0,0 0-1 0 0,0 0 1 0 0,0 1-1 0 0,0-1 1 0 0,0 0-1 0 0,0 0 1 0 0,0 0-1 0 0,0 0 1 0 0,0 0-1 0 0,0 0 1 0 0,0-1-1 0 0,-1 1 1 0 0,1 0-1 0 0,0 0 1 0 0,-1 0-1 0 0,1-1 1 0 0,0-1-1 0 0,0-2-24 0 0,1 0-1 0 0,-1 0 0 0 0,0 0 0 0 0,-1 0 0 0 0,1-9 0 0 0,-1 7 44 0 0,-1-1 1 0 0,0 1 0 0 0,0 0 0 0 0,-1 0 0 0 0,1-1-1 0 0,-2 1 1 0 0,1 0 0 0 0,-1 1 0 0 0,0-1 0 0 0,0 0-1 0 0,-1 1 1 0 0,0 0 0 0 0,-7-9 0 0 0,9 12-55 0 0,-1 0 0 0 0,1 1 1 0 0,-1-1-1 0 0,1 1 0 0 0,-1 0 0 0 0,0-1 1 0 0,0 1-1 0 0,0 1 0 0 0,0-1 0 0 0,0 0 1 0 0,0 1-1 0 0,0 0 0 0 0,-1-1 0 0 0,1 1 1 0 0,-1 1-1 0 0,1-1 0 0 0,0 0 0 0 0,-1 1 1 0 0,1 0-1 0 0,-1-1 0 0 0,1 2 0 0 0,-1-1 0 0 0,1 0 1 0 0,-1 1-1 0 0,1-1 0 0 0,-1 1 0 0 0,1 0 1 0 0,-1 0-1 0 0,-5 3 0 0 0,-10 5-12 0 0,0 0 0 0 0,1 2-1 0 0,-24 17 1 0 0,38-25 49 0 0,0 0 0 0 0,0 1 0 0 0,0 0 0 0 0,0-1 0 0 0,1 1 0 0 0,-1 0 0 0 0,1 1 0 0 0,0-1-1 0 0,0 1 1 0 0,1-1 0 0 0,-1 1 0 0 0,1 0 0 0 0,0 0 0 0 0,0 0 0 0 0,1 0 0 0 0,0 0 0 0 0,0 0 0 0 0,-1 11 0 0 0,3-9 161 0 0,0 0 0 0 0,1 0 0 0 0,0 0 0 0 0,0 0 0 0 0,6 13 0 0 0,0-2 264 0 0,-8-16-436 0 0,0-1 0 0 0,0 1-1 0 0,0-1 1 0 0,0 1 0 0 0,0-1 0 0 0,0 1 0 0 0,0-1 0 0 0,0 1 0 0 0,0-1 0 0 0,-1 1 0 0 0,1-1-1 0 0,-1 1 1 0 0,1-1 0 0 0,-1 0 0 0 0,1 1 0 0 0,-2 0 0 0 0,1 1-21 0 0,1-2 3 0 0,0 0-1 0 0,0-1 1 0 0,1 1-1 0 0,-1-1 1 0 0,0 1-1 0 0,1-1 1 0 0,-1 0-1 0 0,0 1 1 0 0,1-1-1 0 0,-1 1 1 0 0,0-1-1 0 0,1 0 1 0 0,-1 1-1 0 0,1-1 1 0 0,-1 0-1 0 0,1 1 1 0 0,-1-1-1 0 0,1 0 1 0 0,0 1-1 0 0,-1-1-3 0 0,4 1-14 0 0,-1 1 1 0 0,0-1-1 0 0,0 0 0 0 0,1 0 1 0 0,-1 0-1 0 0,0 0 0 0 0,1-1 1 0 0,-1 1-1 0 0,1-1 0 0 0,-1 0 0 0 0,1 0 1 0 0,-1 0-1 0 0,1-1 0 0 0,-1 1 1 0 0,7-2-1 0 0,6-3 41 0 0,-1 0 1 0 0,16-7-1 0 0,-18 7 109 0 0,8-7 126 0 0,-19 10-132 0 0,1 0 1 0 0,0 1-1 0 0,1-1 1 0 0,-1 0-1 0 0,0 1 1 0 0,0 0 0 0 0,1-1-1 0 0,-1 1 1 0 0,6 0-1 0 0,-14-17 20 0 0,1 11-128 0 0,0 1-45 0 0,3 4-138 0 0,-13 24-70 0 0,-14 28 222 0 0,-108 237 1099 0 0,100-201-1080 0 0,36-83-1 0 0,-1-2 1 0 0,1 0-1 0 0,0-1 0 0 0,0 1 0 0 0,-1 0 1 0 0,1 0-1 0 0,0-1 0 0 0,-1 1 0 0 0,1 0 0 0 0,-1-1 1 0 0,1 1-1 0 0,-1 0 0 0 0,1-1 0 0 0,-1 1 1 0 0,0-1-1 0 0,1 1 0 0 0,-1-1 0 0 0,-1 2 0 0 0,1-1-69 0 0,6-1-567 0 0,-3 0 335 0 0,0 0 0 0 0,0 0 0 0 0,0 0 1 0 0,0 0-1 0 0,0 0 0 0 0,-1-1 0 0 0,1 1 0 0 0,0-1 0 0 0,0 1 0 0 0,3-2 1 0 0,6-5-7017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6:20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147 138 1839 0 0,'-1'1'5677'0'0,"-8"-2"1645"0"0,8 0-7104 0 0,1 1 0 0 0,-1-1-1 0 0,0 0 1 0 0,0 1 0 0 0,1-1 0 0 0,-1 0 0 0 0,0 1-1 0 0,1-1 1 0 0,-1 0 0 0 0,1 0 0 0 0,-1 1 0 0 0,1-1 0 0 0,-1 0-1 0 0,1 0 1 0 0,0 0 0 0 0,-1 0 0 0 0,1 0 0 0 0,0 0-1 0 0,0 1 1 0 0,0-1 0 0 0,-1 0 0 0 0,1 0 0 0 0,0 0 0 0 0,0 0-1 0 0,1-2 1 0 0,-1 1-39 0 0,1 1-1 0 0,0-1 0 0 0,0 0 1 0 0,-1 0-1 0 0,1 1 0 0 0,0-1 1 0 0,1 0-1 0 0,-1 1 1 0 0,0-1-1 0 0,0 1 0 0 0,4-3 1 0 0,0-1-25 0 0,1 1 0 0 0,0 0 0 0 0,1 0 0 0 0,-1 0 0 0 0,1 1 0 0 0,7-3 0 0 0,37-11 417 0 0,1 3-1 0 0,92-12 0 0 0,-74 20 243 0 0,-69 8-804 0 0,-1 0-1 0 0,1-1 0 0 0,-1 1 0 0 0,1 0 1 0 0,-1-1-1 0 0,0 1 0 0 0,0 0 0 0 0,0 0 1 0 0,0 0-1 0 0,0 2 0 0 0,-1 1-8 0 0,-1-1 0 0 0,1 1 0 0 0,-1-1 0 0 0,0 0 0 0 0,0 1 0 0 0,0-1 0 0 0,-1 0 0 0 0,1 0 0 0 0,-5 4 0 0 0,-31 34 0 0 0,34-38 0 0 0,-48 43-318 0 0,-94 66 0 0 0,89-73 0 0 0,-84 79 0 0 0,132-111 317 0 0,0 2 5 0 0,0 0 0 0 0,-11 15 0 0 0,17-19 66 0 0,2-5 241 0 0,23 11 201 0 0,-9-8-334 0 0,-1-1 0 0 0,1 0 0 0 0,0-1-1 0 0,0 0 1 0 0,23-1 0 0 0,66-8 376 0 0,-100 7-543 0 0,14-3-141 0 0,-1 0 0 0 0,1 0 0 0 0,22-9 0 0 0,-28 7-1774 0 0,-2 0 0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6:21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35 10591 0 0,'0'0'819'0'0,"-6"-14"717"0"0,5 12-1342 0 0,0 1 0 0 0,0-1 0 0 0,-1 1-1 0 0,1-1 1 0 0,0 1 0 0 0,-1 0 0 0 0,1-1 0 0 0,-1 1 0 0 0,0 0 0 0 0,1 0-1 0 0,-1 0 1 0 0,0 0 0 0 0,0 1 0 0 0,0-1 0 0 0,1 0 0 0 0,-1 1 0 0 0,0-1-1 0 0,0 1 1 0 0,0 0 0 0 0,0 0 0 0 0,0-1 0 0 0,0 1 0 0 0,0 0 0 0 0,0 1-1 0 0,0-1 1 0 0,0 0 0 0 0,0 1 0 0 0,0-1 0 0 0,0 1 0 0 0,1-1 0 0 0,-1 1-1 0 0,0 0 1 0 0,0 0 0 0 0,-2 1 0 0 0,-6 4-101 0 0,0 1 1 0 0,1 0-1 0 0,0 0 1 0 0,-13 13-1 0 0,15-13 52 0 0,-16 16-145 0 0,1 2 0 0 0,2 0 0 0 0,-26 42 0 0 0,37-54 91 0 0,1 1 0 0 0,0 1 0 0 0,-6 16 1 0 0,12-27 54 0 0,1 1 1 0 0,-1-1 0 0 0,1 1 0 0 0,0 0 0 0 0,0-1 0 0 0,1 1 0 0 0,-1 0 0 0 0,1 0 0 0 0,0-1 0 0 0,0 1 0 0 0,1 0-1 0 0,-1 0 1 0 0,1-1 0 0 0,2 9 0 0 0,-1-11-25 0 0,0 0 0 0 0,0 0 0 0 0,0 0 0 0 0,0 0 0 0 0,0 0 0 0 0,0 0 0 0 0,1-1 0 0 0,-1 1 0 0 0,0-1-1 0 0,1 1 1 0 0,-1-1 0 0 0,5 1 0 0 0,-5-1 13 0 0,3 1-49 0 0,0 0 0 0 0,0-1 0 0 0,0 0 0 0 0,0 0 0 0 0,0-1 0 0 0,1 1 0 0 0,-1-1 0 0 0,0 0 0 0 0,0-1 0 0 0,0 1-1 0 0,7-2 1 0 0,7-3 28 0 0,29-9 0 0 0,-40 12-112 0 0,0-1 1 0 0,0 0-1 0 0,-1-1 0 0 0,1 0 1 0 0,-1 0-1 0 0,0 0 1 0 0,0-1-1 0 0,0 0 1 0 0,0-1-1 0 0,-1 1 0 0 0,0-1 1 0 0,0 0-1 0 0,-1-1 1 0 0,0 0-1 0 0,0 0 1 0 0,0 0-1 0 0,-1 0 0 0 0,0 0 1 0 0,0-1-1 0 0,-1 0 1 0 0,4-15-1 0 0,-2 7-114 0 0,-2 1 0 0 0,0-1 0 0 0,-1 0 0 0 0,-1 0 0 0 0,0 0 0 0 0,-1 0 0 0 0,-1 0 0 0 0,-4-25 0 0 0,-3 18-1288 0 0,8 22 1154 0 0,-1 1 0 0 0,1-1 0 0 0,-1 0 0 0 0,1 1 0 0 0,-1-1 0 0 0,1 1 0 0 0,-1-1 0 0 0,0 0 0 0 0,1 1-1 0 0,-1-1 1 0 0,0 1 0 0 0,1-1 0 0 0,-1 1 0 0 0,0 0 0 0 0,0-1 0 0 0,1 1 0 0 0,-1 0 0 0 0,0 0 0 0 0,0-1 0 0 0,0 1 0 0 0,0 0 0 0 0,1 0 0 0 0,-2 0 0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51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49 5063 0 0,'0'0'232'0'0,"-1"2"398"0"0,-4 3 1192 0 0,0-1 0 0 0,-1 0 0 0 0,-9 7 0 0 0,-22 6 1990 0 0,-42 5-1650 0 0,46-13-1523 0 0,-12 1 257 0 0,22-5-18 0 0,-39 14 0 0 0,55-16-761 0 0,-1 1 1 0 0,1-1-1 0 0,0 1 0 0 0,0 1 0 0 0,0-1 0 0 0,0 1 0 0 0,1 1 0 0 0,-11 10 0 0 0,14-12-93 0 0,-1 0-1 0 0,1 0 1 0 0,0 1-1 0 0,0-1 1 0 0,0 1-1 0 0,0 0 0 0 0,1 0 1 0 0,-2 6-1 0 0,1 4-23 0 0,3-12 6 0 0,0 0 0 0 0,0 1 0 0 0,1-1 0 0 0,-1 0 0 0 0,1 1 0 0 0,0-1 0 0 0,0 0 0 0 0,1 4-1 0 0,7 6 6 0 0,-5-10 5 0 0,0 1 0 0 0,0-1 0 0 0,1 0 0 0 0,-1 0 0 0 0,1-1 0 0 0,0 1 0 0 0,0-1 0 0 0,0 0 0 0 0,0-1 0 0 0,0 1 0 0 0,0-1 0 0 0,0 0 0 0 0,0 0 0 0 0,11 0 0 0 0,0-1 50 0 0,-1 0 0 0 0,1-1 0 0 0,29-5 0 0 0,-40 5-47 0 0,0 0 1 0 0,0 0-1 0 0,0-1 0 0 0,-1 0 0 0 0,1 0 0 0 0,0 0 1 0 0,-1 0-1 0 0,1-1 0 0 0,4-3 0 0 0,0-3-3 0 0,-7 4-7 0 0,0 1 1 0 0,0-1-1 0 0,0 0 1 0 0,-1 0-1 0 0,1 0 0 0 0,-1 0 1 0 0,0 0-1 0 0,0-8 0 0 0,5-23 35 0 0,-2 25-113 0 0,-1 1-1 0 0,2 0 1 0 0,-1 0 0 0 0,1 0-1 0 0,1 0 1 0 0,0 1 0 0 0,0 0-1 0 0,13-14 1 0 0,34-29-1477 0 0,7-9-2108 0 0,-60 61 3568 0 0,1-1-1 0 0,-1 1 1 0 0,1-1 0 0 0,-1 1-1 0 0,0-1 1 0 0,1 1 0 0 0,-1 0-1 0 0,1-1 1 0 0,0 1-1 0 0,-1 0 1 0 0,1 0 0 0 0,-1-1-1 0 0,1 1 1 0 0,-1 0 0 0 0,1 0-1 0 0,0 0 1 0 0,-1 0-1 0 0,1-1 1 0 0,0 1 0 0 0,-1 0-1 0 0,1 0 1 0 0,-1 0 0 0 0,1 1-1 0 0,0-1 1 0 0,-1 0-1 0 0,1 0 1 0 0,-1 0 0 0 0,1 0-1 0 0,0 0 1 0 0,-1 1 0 0 0,1-1-1 0 0,-1 0 1 0 0,1 1-1 0 0,-1-1 1 0 0,2 1 0 0 0,14 16-1011 0 0,-7-3-267 0 0,0 2-3466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6:21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85 6911 0 0,'0'0'11532'0'0,"7"-10"-8753"0"0,30-27-1106 0 0,-36 36-1578 0 0,-1-5 19 0 0,0 6-96 0 0,0-1 0 0 0,0 0 0 0 0,0 0 0 0 0,0 0 0 0 0,0 1 0 0 0,0-1 0 0 0,0 0 0 0 0,0 0 0 0 0,0 0 0 0 0,-1 1 0 0 0,1-1 0 0 0,0 0-1 0 0,0 0 1 0 0,-1 1 0 0 0,1-1 0 0 0,-1 0 0 0 0,1 1 0 0 0,0-1 0 0 0,-1 0 0 0 0,1 1 0 0 0,-1-1 0 0 0,0 1 0 0 0,1-1 0 0 0,-1 1 0 0 0,1-1 0 0 0,-1 1 0 0 0,-1-1 0 0 0,0-1-12 0 0,0 1 0 0 0,0 0 0 0 0,0 0 0 0 0,0 0 0 0 0,0 0 0 0 0,-1 0 0 0 0,1 0 0 0 0,0 0 0 0 0,-1 1 1 0 0,1-1-1 0 0,-1 1 0 0 0,1 0 0 0 0,-1 0 0 0 0,1 0 0 0 0,0 0 0 0 0,-4 1 0 0 0,-4 0 30 0 0,1 1 1 0 0,-18 7-1 0 0,-2-1-8 0 0,-32 8-28 0 0,-94 38 0 0 0,146-50 2 0 0,5-3 3 0 0,0 0 0 0 0,1 1 0 0 0,-1 0 0 0 0,0-1 0 0 0,1 2 0 0 0,-1-1 0 0 0,1 0 0 0 0,0 1 0 0 0,-1-1 0 0 0,1 1 0 0 0,0 0 0 0 0,1 0 0 0 0,-4 4 0 0 0,6-7-1 0 0,0 1-1 0 0,0-1 1 0 0,1 1-1 0 0,-1-1 1 0 0,0 1-1 0 0,0 0 1 0 0,0-1 0 0 0,0 1-1 0 0,0-1 1 0 0,1 1-1 0 0,-1-1 1 0 0,0 1-1 0 0,0-1 1 0 0,1 1 0 0 0,-1-1-1 0 0,0 1 1 0 0,1-1-1 0 0,-1 1 1 0 0,1 0-1 0 0,0-1-2 0 0,1 3 13 0 0,0-1-1 0 0,0 0 1 0 0,0 0-1 0 0,1 0 1 0 0,-1 0-1 0 0,1 0 1 0 0,0 0-1 0 0,0 0 1 0 0,-1-1-1 0 0,7 2 1 0 0,33 10 229 0 0,-17-7-179 0 0,-11-2-62 0 0,6 2 18 0 0,-1 0 1 0 0,0 2 0 0 0,22 10-1 0 0,-35-14-9 0 0,-1-1-1 0 0,0 1 0 0 0,0-1 0 0 0,0 2 0 0 0,0-1 0 0 0,0 0 0 0 0,-1 1 0 0 0,0 0 0 0 0,0 0 1 0 0,0 0-1 0 0,-1 1 0 0 0,1-1 0 0 0,-1 1 0 0 0,3 8 0 0 0,-1 3 291 0 0,-1-1-1 0 0,5 32 1 0 0,3 17-12 0 0,-9-59-271 0 0,1 23 17 0 0,-4-7 18 0 0,0-21-50 0 0,1-1-1 0 0,-1 1 0 0 0,0 0 1 0 0,0 0-1 0 0,0 0 0 0 0,-1-1 1 0 0,1 1-1 0 0,0 0 0 0 0,0 0 1 0 0,0 0-1 0 0,0-1 0 0 0,-1 1 0 0 0,1 0 1 0 0,0 0-1 0 0,-1-1 0 0 0,1 1 1 0 0,-1 0-1 0 0,1-1 0 0 0,-1 1 1 0 0,1 0-1 0 0,-1-1 0 0 0,0 2 1 0 0,-2 0 7 0 0,-3 6-7 0 0,-1 0-1 0 0,-1 0 1 0 0,1-1-1 0 0,-1 0 1 0 0,-1 0 0 0 0,1-1-1 0 0,-1 0 1 0 0,0 0-1 0 0,-1-1 1 0 0,-19 8-1 0 0,9-6-42 0 0,0-2 0 0 0,0 0 0 0 0,-1-1 0 0 0,-33 3 0 0 0,46-7 33 0 0,0 0 0 0 0,1 0 0 0 0,-1 0 0 0 0,0-1 0 0 0,0 0 0 0 0,1-1 0 0 0,-1 0 0 0 0,1 0 0 0 0,-1-1 0 0 0,1 1 0 0 0,0-2 0 0 0,-11-5 0 0 0,15 7 16 0 0,0 0-1 0 0,1 0 1 0 0,-1 0-1 0 0,0-1 1 0 0,1 1-1 0 0,-1-1 1 0 0,1 1-1 0 0,0-1 1 0 0,0 0-1 0 0,0 0 0 0 0,0 0 1 0 0,0 0-1 0 0,1 0 1 0 0,0-1-1 0 0,-1 1 1 0 0,1 0-1 0 0,0-1 1 0 0,0 1-1 0 0,1-1 1 0 0,-1 1-1 0 0,1-1 0 0 0,0 1 1 0 0,0-1-1 0 0,0 1 1 0 0,0-1-1 0 0,0 1 1 0 0,1-1-1 0 0,0 1 1 0 0,1-5-1 0 0,0 2 48 0 0,10-30 337 0 0,-10 33-353 0 0,-1 1 0 0 0,1 0 1 0 0,-1-1-1 0 0,1 1 0 0 0,0 0 1 0 0,0 0-1 0 0,0 0 0 0 0,0 0 0 0 0,0 0 1 0 0,1 0-1 0 0,2-2 0 0 0,8-3 105 0 0,1 1-1 0 0,1 0 1 0 0,-1 0 0 0 0,1 2-1 0 0,0-1 1 0 0,0 2 0 0 0,25-3-1 0 0,14-4 38 0 0,-51 9-140 0 0,0 0-49 0 0,0 0 0 0 0,-1-1 0 0 0,1 1 0 0 0,-1 0-1 0 0,1-1 1 0 0,-1 1 0 0 0,0-1 0 0 0,0 0 0 0 0,0 0 0 0 0,0 0-1 0 0,0 0 1 0 0,0 0 0 0 0,0 0 0 0 0,-1-1 0 0 0,1 1-1 0 0,1-4 1 0 0,-1 1-60 0 0,0-1-1 0 0,-1 1 0 0 0,1-1 0 0 0,-1 0 1 0 0,0-9-1 0 0,0 8 9 0 0,-1 0-1 0 0,2 0 1 0 0,1-8 0 0 0,0 6-6 0 0,0 1-1 0 0,1 0 0 0 0,0 0 1 0 0,0 0-1 0 0,8-12 1 0 0,-3 10-76 0 0,0 0 0 0 0,0 1 0 0 0,0 0-1 0 0,19-13 1 0 0,-27 21-19 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6:26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2303 0 0,'-9'0'20272'0'0,"16"10"-20120"0"0,-3-6-127 0 0,1-1-1 0 0,0 0 0 0 0,0 0 1 0 0,0-1-1 0 0,0 1 1 0 0,0-1-1 0 0,9 2 0 0 0,7 4 45 0 0,16 7 0 0 0,-1 2 0 0 0,-1 1 0 0 0,47 33 0 0 0,-71-43-50 0 0,-1 0 1 0 0,0 0-1 0 0,-1 1 1 0 0,1 0-1 0 0,-2 1 1 0 0,1 0-1 0 0,-1 1 1 0 0,-1-1-1 0 0,0 1 1 0 0,-1 1-1 0 0,0-1 1 0 0,0 1-1 0 0,-2 1 1 0 0,6 17-1 0 0,-7-15-7 0 0,-1 0-1 0 0,0 0 1 0 0,-2 0-1 0 0,1 0 1 0 0,-2 0-1 0 0,0 0 1 0 0,-1 1-1 0 0,0-1 0 0 0,-1-1 1 0 0,-1 1-1 0 0,0 0 1 0 0,-2-1-1 0 0,-9 21 1 0 0,1-7-45 0 0,-2-1 0 0 0,-1-1 0 0 0,-1 0 0 0 0,-1-1 0 0 0,-34 33 0 0 0,48-52 33 0 0,-14 12-69 0 0,1 1 1 0 0,1 2-1 0 0,-19 28 0 0 0,35-47 32 0 0,0 1 0 0 0,0-1 0 0 0,0 0 0 0 0,1 0 0 0 0,-1 1 0 0 0,0-1 0 0 0,1 0-1 0 0,0 1 1 0 0,0-1 0 0 0,-1 0 0 0 0,1 1 0 0 0,0-1 0 0 0,1 0 0 0 0,-1 1 0 0 0,0-1 0 0 0,2 5 0 0 0,-1-4-280 0 0,1 1 1 0 0,-1-1 0 0 0,1 1 0 0 0,-1-1-1 0 0,1 1 1 0 0,1-1 0 0 0,-1 0-1 0 0,0 0 1 0 0,4 3 0 0 0,-5-5-411 0 0,-1 1-431 0 0,-1 1 1123 0 0,0 0 0 0 0,0-1 1 0 0,0 1-1 0 0,-1-1 0 0 0,1 1 1 0 0,-1-1-1 0 0,1 1 0 0 0,-1-1 1 0 0,0 0-1 0 0,0 0 0 0 0,0 0 1 0 0,0 0-1 0 0,0 0 1 0 0,-1 0-1 0 0,1-1 0 0 0,0 1 1 0 0,-1-1-1 0 0,1 0 0 0 0,-1 1 1 0 0,0-1-1 0 0,-3 1 0 0 0,-2 1 539 0 0,0-1 0 0 0,-1 0 0 0 0,1 0 0 0 0,0 0 0 0 0,-1-1 0 0 0,-10 0 2873 0 0,30-5-3081 0 0,7-1-1091 0 0,1 1 0 0 0,-1 1 0 0 0,21-1-1 0 0,-20 2-435 0 0,-3 0-229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6:2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4319 0 0,'0'0'198'0'0,"7"-5"20"0"0,8-5-140 0 0,-14 9 316 0 0,10-2 8761 0 0,115-3-6286 0 0,-74 6-2161 0 0,138 6 1720 0 0,-88 2-2036 0 0,-35-6-381 0 0,-44-3 42 0 0,1 1-53 0 0,11-2 0 0 0,118-16 198 0 0,-125 16-174 0 0,1 0 1 0 0,41 4 0 0 0,158 5 534 0 0,-118-3-201 0 0,38-1-348 0 0,-115-3-9 0 0,0-3 19 0 0,-25 2-9 0 0,1 0 0 0 0,-1 1 0 0 0,13 0 0 0 0,84 5-11 0 0,-36-2 0 0 0,-47-2 0 0 0,0 1 0 0 0,0 2 0 0 0,24 6 0 0 0,-20-4 24 0 0,1-1 0 0 0,53 2 0 0 0,-37-7 222 0 0,62-8-1 0 0,-65 4-67 0 0,-1 2-1 0 0,48 2 1 0 0,-69 4-152 0 0,-11-1-19 0 0,0-1 1 0 0,0 0 0 0 0,0 0-1 0 0,11 1 1 0 0,13 1-8 0 0,2-1 74 0 0,0-1 0 0 0,42-2 0 0 0,35 2 111 0 0,69 3 517 0 0,-175-5-652 0 0,-2 0 111 0 0,18 4-17 0 0,1-1-144 0 0,-4 1 10 0 0,-10-3-2 0 0,0 0-1 0 0,1 0 1 0 0,-1 0 0 0 0,1-1 0 0 0,-1 0-1 0 0,8-1 1 0 0,-7 0 12 0 0,2 0-387 0 0,15 0-7776 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6:30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282 148 1839 0 0,'-55'-27'490'0'0,"44"20"459"0"0,0 1 0 0 0,-1 1 0 0 0,0-1 0 0 0,-1 2 0 0 0,1 0-1 0 0,-16-3 1 0 0,14 5-949 0 0,0 0-1 0 0,-23 1 1 0 0,30 2 206 0 0,1 0 1 0 0,-1 0 0 0 0,1 0 0 0 0,-1 1-1 0 0,1 0 1 0 0,-1 0 0 0 0,-10 5 4541 0 0,44 2-2811 0 0,17 9-180 0 0,-32-13-1619 0 0,-1 0-1 0 0,1 0 0 0 0,1-1 1 0 0,-1-1-1 0 0,0 0 0 0 0,1-1 1 0 0,19 2-1 0 0,137-13 181 0 0,-1 0-43 0 0,-125 11-397 0 0,0 1 0 0 0,54 11 0 0 0,-79-12 94 0 0,1 0 0 0 0,-1-2 1 0 0,1 0-1 0 0,22-4 0 0 0,-3 1 29 0 0,132-13-7 0 0,34-1-446 0 0,-160 15 410 0 0,1 3 0 0 0,70 10 0 0 0,-84-7 226 0 0,1-2 0 0 0,0-1 0 0 0,38-3 0 0 0,94-17 268 0 0,7-1-532 0 0,-86 20-3 0 0,-55 1 87 0 0,39-3-1 0 0,3-2-126 0 0,0 2 0 0 0,76 8 0 0 0,-133-4 112 0 0,34 2 26 0 0,1-1 0 0 0,0-3 0 0 0,62-7 0 0 0,146-21 289 0 0,-196 27-36 0 0,82 11 0 0 0,-28-8-61 0 0,-31-1-174 0 0,-46-1-36 0 0,51-7 1 0 0,18 0 71 0 0,45 16 3 0 0,36-18 9 0 0,-77 2-34 0 0,41 8 56 0 0,-40 3 975 0 0,-93-5-871 0 0,-1-1 0 0 0,1 0-1 0 0,33-10 1 0 0,0-1 134 0 0,0 2 0 0 0,0 2 0 0 0,1 3-1 0 0,71 1 1 0 0,-84 8-277 0 0,-39-3-64 0 0,-1 0 0 0 0,1 0 0 0 0,0 1 0 0 0,-1-1 0 0 0,1 0 0 0 0,-1 0 0 0 0,1 1 0 0 0,0-1 0 0 0,-1 1 0 0 0,1 0 0 0 0,-1-1 0 0 0,1 1 0 0 0,1 1 0 0 0,16 8 0 0 0,-14-8 3 0 0,0-1 4 0 0,-1 1 0 0 0,0-1 1 0 0,0 0-1 0 0,0-1 0 0 0,1 1 0 0 0,7-1 0 0 0,-5 1-2 0 0,3-1 3 0 0,1-4-21 0 0,-9 4-45 0 0,2-2 493 0 0,0 1-2205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6:31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0 5063 0 0,'0'0'17205'0'0,"1"2"-17066"0"0,0 4-119 0 0,0 0 0 0 0,0-1 0 0 0,0 1-1 0 0,-1 0 1 0 0,0 0 0 0 0,0 0 0 0 0,0-1 0 0 0,-1 1 0 0 0,0 0-1 0 0,0-1 1 0 0,-1 1 0 0 0,1 0 0 0 0,-1-1 0 0 0,0 0 0 0 0,-1 1-1 0 0,-5 8 1 0 0,-3 4-62 0 0,-2 0-1 0 0,0-2 1 0 0,-19 19-1 0 0,30-32 33 0 0,-4 4 7 0 0,-1-1 0 0 0,0 0 0 0 0,0-1 0 0 0,-12 8 0 0 0,2-2 11 0 0,-16 14-1 0 0,49-24 124 0 0,6-2 40 0 0,0-1 0 0 0,0-1-1 0 0,0-2 1 0 0,23-7 0 0 0,24-4 242 0 0,190-29-355 0 0,-256 45-527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6:32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1 16671 0 0,'0'0'1512'0'0,"-2"1"-1245"0"0,-7 2 5 0 0,1 2 1 0 0,0-1-1 0 0,0 1 0 0 0,1 0 1 0 0,-1 1-1 0 0,1 0 0 0 0,0 0 1 0 0,1 0-1 0 0,0 1 0 0 0,0 0 1 0 0,0 1-1 0 0,1-1 0 0 0,0 1 1 0 0,-7 14-1 0 0,-48 119 246 0 0,39-87-235 0 0,-2-1 1 0 0,-51 85-1 0 0,19-60-496 0 0,-88 99 1 0 0,142-175 192 0 0,-13 12 28 0 0,1 2-1 0 0,0-1 1 0 0,1 1 0 0 0,1 1 0 0 0,-12 25-1 0 0,18-20 216 0 0,4-19-119 0 0,3-1-85 0 0,0-1-183 0 0,0 1 0 0 0,0-1 1 0 0,0 0-1 0 0,0 1 0 0 0,0-1 0 0 0,0 0 0 0 0,0 0 1 0 0,0 0-1 0 0,0-1 0 0 0,0 1 0 0 0,1 0 1 0 0,-1-1-1 0 0,0 1 0 0 0,1-1 0 0 0,-1 0 1 0 0,4 0-1 0 0,21-4-7471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6:32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6 8751 0 0,'-3'-1'85'0'0,"1"0"-1"0"0,-1 0 0 0 0,0 1 1 0 0,1-1-1 0 0,-1 1 0 0 0,0-1 1 0 0,1 1-1 0 0,-1 0 0 0 0,0 0 1 0 0,0 0-1 0 0,1 0 0 0 0,-1 1 1 0 0,0-1-1 0 0,-2 2 0 0 0,-3 0 941 0 0,0 0-1 0 0,1 0 1 0 0,-13 7-1 0 0,13-5 233 0 0,0 0 0 0 0,1 0 0 0 0,-7 6 0 0 0,8-6-1111 0 0,1 0 0 0 0,0 1 0 0 0,0-1 1 0 0,1 1-1 0 0,-1-1 0 0 0,1 1 0 0 0,0 0 1 0 0,-3 8-1 0 0,-77 141-171 0 0,7-15-297 0 0,73-131 331 0 0,-4 6-32 0 0,-7 23 0 0 0,12-32 49 0 0,1 0 1 0 0,0 0-1 0 0,0 1 0 0 0,1-1 1 0 0,-1 0-1 0 0,1 0 0 0 0,0 1 1 0 0,1 6-1 0 0,0-10 18 0 0,-1 0 0 0 0,1-1-1 0 0,-1 1 1 0 0,1 0 0 0 0,-1 0-1 0 0,1 0 1 0 0,0-1 0 0 0,0 1 0 0 0,0 0-1 0 0,0-1 1 0 0,0 1 0 0 0,0-1-1 0 0,1 1 1 0 0,-1-1 0 0 0,0 0 0 0 0,4 3-1 0 0,-2-2 41 0 0,0 0-1 0 0,0-1 0 0 0,1 1 1 0 0,-1-1-1 0 0,1 1 0 0 0,-1-1 1 0 0,1 0-1 0 0,4 0 0 0 0,4 0 156 0 0,1 0 0 0 0,-1-1 0 0 0,0 0 0 0 0,13-2 0 0 0,-6-1 1 0 0,1-2 0 0 0,-1 0-1 0 0,-1 0 1 0 0,36-17 0 0 0,-22 8 38 0 0,-18 9-172 0 0,-1-1 1 0 0,0 0-1 0 0,19-13 0 0 0,-28 15-78 0 0,1 1 1 0 0,-1-1 0 0 0,0 1 0 0 0,0-1 0 0 0,0 0-1 0 0,-1 0 1 0 0,0-1 0 0 0,0 1 0 0 0,0-1 0 0 0,0 0-1 0 0,0 0 1 0 0,2-8 0 0 0,-3 6-6 0 0,0-1 0 0 0,-1 1 0 0 0,0-1 0 0 0,0 1 0 0 0,-1-1 0 0 0,0 0 0 0 0,-1 1-1 0 0,1-1 1 0 0,-1 0 0 0 0,-1 1 0 0 0,1-1 0 0 0,-1 1 0 0 0,-5-11 0 0 0,-5-10-61 0 0,-1 1 0 0 0,-18-30 0 0 0,9 19-165 0 0,3 8-1361 0 0,-26-35 0 0 0,44 64 992 0 0,12-2-7638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6:32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51 10591 0 0,'1'-2'819'0'0,"7"-21"293"0"0,1-2 12692 0 0,-10 30-13742 0 0,0 0 0 0 0,0-1 0 0 0,0 1 0 0 0,-1 0 0 0 0,-2 6 0 0 0,-2 4-57 0 0,-52 154-260 0 0,50-142 147 0 0,-1 0 0 0 0,-1-1 0 0 0,-2 0-1 0 0,-20 35 1 0 0,31-61 109 0 0,1 1 0 0 0,0-1 1 0 0,-1 0-1 0 0,1 1 0 0 0,0-1 0 0 0,0 1 0 0 0,0-1 0 0 0,-1 1 1 0 0,1-1-1 0 0,0 1 0 0 0,0-1 0 0 0,0 1 0 0 0,0-1 0 0 0,0 1 1 0 0,0-1-1 0 0,0 1 0 0 0,0-1 0 0 0,0 1 0 0 0,0-1 1 0 0,0 1-1 0 0,0-1 0 0 0,0 1 0 0 0,0-1 0 0 0,1 1 0 0 0,-1-1 1 0 0,0 1-1 0 0,0-1 0 0 0,1 1 0 0 0,-1-1 0 0 0,0 0 0 0 0,0 1 1 0 0,1-1-1 0 0,-1 1 0 0 0,0-1 0 0 0,1 0 0 0 0,-1 1 0 0 0,1-1 1 0 0,-1 0-1 0 0,0 0 0 0 0,1 1 0 0 0,-1-1 0 0 0,1 0 0 0 0,-1 0 1 0 0,1 0-1 0 0,-1 1 0 0 0,1-1 0 0 0,-1 0 0 0 0,1 0 0 0 0,-1 0 1 0 0,1 0-1 0 0,-1 0 0 0 0,1 0 0 0 0,-1 0 0 0 0,1 0 0 0 0,0 0 11 0 0,8 0 22 0 0,0 0-1 0 0,0 0 1 0 0,0-1-1 0 0,0 0 0 0 0,0-1 1 0 0,0 0-1 0 0,14-5 1 0 0,-3 2-27 0 0,99-33 62 0 0,54-13-2390 0 0,-171 51 1263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6:33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8 9215 0 0,'0'0'831'0'0,"-7"-7"4313"0"0,4 7-4451 0 0,0 0 1 0 0,0 1 0 0 0,0-1-1 0 0,0 1 1 0 0,0 0-1 0 0,0-1 1 0 0,1 1-1 0 0,-1 1 1 0 0,-4 1-1 0 0,3 0-206 0 0,-1 0 0 0 0,0 0 0 0 0,1 0-1 0 0,-7 7 1 0 0,-1 3-298 0 0,0 1 0 0 0,-11 18 0 0 0,19-26 124 0 0,-10 17-129 0 0,0-1 0 0 0,-18 46 0 0 0,-13 52 245 0 0,43-111-426 0 0,-21 66-57 0 0,-14 90 0 0 0,1 0-54 0 0,35-164 72 0 0,-15 51-79 0 0,15-49-47 0 0,-1 1 0 0 0,0 0 0 0 0,1-1 1 0 0,-1 1-1 0 0,-1-1 0 0 0,1 0 1 0 0,0 0-1 0 0,-1 1 0 0 0,0-2 1 0 0,1 1-1 0 0,-5 3 0 0 0,-4 0-1490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6:34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49 11719 0 0,'-51'7'9865'0'0,"63"-3"-8318"0"0,23 4-1506 0 0,-21-8 186 0 0,0 0-1 0 0,1 0 0 0 0,-1-2 1 0 0,19-3-1 0 0,55-18 398 0 0,-74 18-621 0 0,10-3-88 0 0,1 1 0 0 0,-1 1 0 0 0,1 2 0 0 0,40-4 0 0 0,-64 8-297 0 0,1 0 0 0 0,-1 1 0 0 0,0-1 0 0 0,0 0 0 0 0,0 0 0 0 0,0 1 0 0 0,0-1 0 0 0,0 0 0 0 0,0 1 0 0 0,-1-1 0 0 0,1 1-1 0 0,0 0 1 0 0,0-1 0 0 0,0 1 0 0 0,0-1 0 0 0,-1 1 0 0 0,1 0 0 0 0,0 0 0 0 0,0 0 0 0 0,0 0 0 0 0,5 8-6726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51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1 503 10135 0 0,'0'-2'3347'0'0,"12"-48"5973"0"0,6-1-6965 0 0,29-46-1450 0 0,-39 85-817 0 0,0 0 0 0 0,0 0-1 0 0,1 0 1 0 0,0 1 0 0 0,1 0 0 0 0,1 1 0 0 0,19-16 0 0 0,-6 9-106 0 0,1 1-1 0 0,48-22 1 0 0,84-38-3166 0 0,-66 35-1448 0 0,-71 32 3337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6:35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16095 0 0,'0'0'738'0'0,"-2"1"-16"0"0,-7 4-466 0 0,3 2-74 0 0,5-5 608 0 0,-5 7 6642 0 0,29-8-6868 0 0,0-1 0 0 0,39-5 0 0 0,22-1 65 0 0,-73 6-582 0 0,0 1 0 0 0,1 0 0 0 0,-1 1 0 0 0,0 0 0 0 0,17 5 0 0 0,-11-1-176 0 0,0-2 0 0 0,0 0 1 0 0,0-1-1 0 0,0 0 0 0 0,36-1 1 0 0,-29-3-957 0 0,1-1 0 0 0,0-1 0 0 0,39-11 0 0 0,-33 5-414 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6:35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17735 0 0,'0'0'5224'0'0,"2"0"-4877"0"0,2 0-263 0 0,-1 0 0 0 0,0 0 0 0 0,0 0-1 0 0,0 0 1 0 0,0-1 0 0 0,0 1 0 0 0,0-1 0 0 0,0 0 0 0 0,0 0 0 0 0,0 0 0 0 0,0-1 0 0 0,0 1 0 0 0,-1 0 0 0 0,6-5-1 0 0,-6 5 61 0 0,-5 2-121 0 0,1 1 0 0 0,1 0 0 0 0,-1 0 0 0 0,0-1 0 0 0,0 1 0 0 0,-2 4 0 0 0,1-2-5 0 0,2-3 57 0 0,0 1-17 0 0,-4 5-36 0 0,4-5 706 0 0,-1 0-1170 0 0,-1 5 324 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6:3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16 17935 0 0,'25'-16'4472'0'0,"-36"25"-3720"0"0,-23 16-68 0 0,15-12-366 0 0,-17 16 0 0 0,23-18-196 0 0,-105 105 140 0 0,90-83-265 0 0,-45 65 0 0 0,66-87 19 0 0,0 1 1 0 0,1-1-1 0 0,0 1 1 0 0,1 1-1 0 0,1-1 1 0 0,0 1-1 0 0,0 0 0 0 0,1 0 1 0 0,1 0-1 0 0,-1 22 1 0 0,3-32-4 0 0,0 1 0 0 0,0-1 0 0 0,0 0 0 0 0,1 1 0 0 0,-1-1 0 0 0,1 0 1 0 0,0 1-1 0 0,0-1 0 0 0,0 0 0 0 0,1 0 0 0 0,-1 0 0 0 0,1 0 0 0 0,-1 0 0 0 0,1 0 0 0 0,0 0 1 0 0,0-1-1 0 0,0 1 0 0 0,1-1 0 0 0,-1 1 0 0 0,1-1 0 0 0,-1 0 0 0 0,1 0 0 0 0,0 0 0 0 0,0 0 1 0 0,0-1-1 0 0,0 1 0 0 0,0-1 0 0 0,0 1 0 0 0,0-1 0 0 0,5 1 0 0 0,1 0 47 0 0,1-1-1 0 0,-1 1 0 0 0,0-2 1 0 0,1 1-1 0 0,-1-1 0 0 0,0-1 1 0 0,0 0-1 0 0,1 0 0 0 0,17-5 1 0 0,145-55 225 0 0,-159 56-269 0 0,-1-1 0 0 0,1 0 0 0 0,-1-1 0 0 0,0 0 0 0 0,0-1 0 0 0,-1 0 0 0 0,12-11-1 0 0,-19 15-10 0 0,0-1-1 0 0,0 1 0 0 0,0-1 0 0 0,0 0 0 0 0,-1 0 1 0 0,0 0-1 0 0,0 0 0 0 0,0-1 0 0 0,-1 1 0 0 0,0-1 0 0 0,0 0 1 0 0,0 0-1 0 0,-1 0 0 0 0,0 0 0 0 0,0 0 0 0 0,0 0 0 0 0,-1 0 1 0 0,0-10-1 0 0,-1 8 0 0 0,0-1 1 0 0,-1 1-1 0 0,0 0 0 0 0,-1 1 1 0 0,1-1-1 0 0,-2 0 1 0 0,1 1-1 0 0,-1-1 1 0 0,0 1-1 0 0,0 0 0 0 0,-1 1 1 0 0,-8-10-1 0 0,3 5-57 0 0,0 1 0 0 0,-1 0 0 0 0,0 1 0 0 0,0 0 0 0 0,-1 1 0 0 0,-16-9 0 0 0,16 12-209 0 0,0-1 0 0 0,0 2-1 0 0,-1-1 1 0 0,1 2 0 0 0,-1 0-1 0 0,0 0 1 0 0,0 1 0 0 0,-22 0-1 0 0,33 2-206 0 0,12-7-1748 0 0,19-5-32 0 0,-8 7-2310 0 0,4 0-1635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6:36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114 189 15807 0 0,'-28'-15'1550'0'0,"17"9"-792"0"0,0 0 0 0 0,0 1 0 0 0,-1 0 0 0 0,-22-6 0 0 0,33 11-176 0 0,-5-2 405 0 0,9 7-112 0 0,9 6-452 0 0,-5-8-372 0 0,0 0 0 0 0,0 0-1 0 0,0 0 1 0 0,1-1 0 0 0,-1 0 0 0 0,1-1 0 0 0,-1 0 0 0 0,1 0 0 0 0,0 0 0 0 0,-1-1-1 0 0,12-1 1 0 0,2-1 82 0 0,0-1 0 0 0,39-11 0 0 0,143-49 504 0 0,48-14 65 0 0,-237 74-690 0 0,36-8 64 0 0,-50 11-73 0 0,0 1-1 0 0,1-1 1 0 0,-1 1 0 0 0,0-1 0 0 0,0 1 0 0 0,0-1-1 0 0,1 1 1 0 0,-1-1 0 0 0,0 1 0 0 0,0 0 0 0 0,0-1-1 0 0,0 1 1 0 0,0-1 0 0 0,0 1 0 0 0,0-1 0 0 0,0 1-1 0 0,-1-1 1 0 0,1 2 0 0 0,0-2-3 0 0,-2 7 6 0 0,-1 0 1 0 0,0 0-1 0 0,0 0 0 0 0,0 0 0 0 0,-1 0 1 0 0,0 0-1 0 0,0-1 0 0 0,-6 7 1 0 0,-2 3 0 0 0,-48 70-9 0 0,-64 100-20 0 0,105-153 8 0 0,2 0 1 0 0,1 1 0 0 0,-22 69 0 0 0,35-93-458 0 0,-21 66 965 0 0,7-41-2760 0 0,-6-3-6031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6:37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451 327 15055 0 0,'0'0'7072'0'0,"2"-1"-6564"0"0,4-3-360 0 0,0 0-1 0 0,0 0 1 0 0,0-1-1 0 0,-1 1 0 0 0,0-1 1 0 0,0 0-1 0 0,0-1 1 0 0,-1 1-1 0 0,6-10 1 0 0,-4 7-74 0 0,-1-1 1 0 0,0-1-1 0 0,0 1 1 0 0,-1-1-1 0 0,-1 1 1 0 0,4-13-1 0 0,-6 15-44 0 0,0 0 0 0 0,0 0 0 0 0,-1-1 0 0 0,0 1-1 0 0,0 0 1 0 0,-1-1 0 0 0,0 1 0 0 0,0 0 0 0 0,0 0 0 0 0,-1 0-1 0 0,0 0 1 0 0,-6-12 0 0 0,6 13-53 0 0,-1 1 1 0 0,0 0-1 0 0,0 0 0 0 0,-1 0 0 0 0,1 0 1 0 0,-1 1-1 0 0,0-1 0 0 0,0 1 0 0 0,-1 0 1 0 0,1 0-1 0 0,-1 1 0 0 0,0-1 0 0 0,0 1 1 0 0,0 0-1 0 0,-11-5 0 0 0,6 5-68 0 0,0 0 0 0 0,0 1 0 0 0,1 0 0 0 0,-1 0 0 0 0,-1 1 0 0 0,1 0 0 0 0,0 1 0 0 0,0 0 0 0 0,0 1 0 0 0,-16 3 0 0 0,12-1 51 0 0,1 1 1 0 0,0 0 0 0 0,0 1 0 0 0,1 0 0 0 0,0 1 0 0 0,0 0 0 0 0,-14 11-1 0 0,6-3 24 0 0,2 2 0 0 0,0 0 0 0 0,1 0-1 0 0,0 2 1 0 0,2 0 0 0 0,0 1-1 0 0,1 1 1 0 0,-20 36 0 0 0,22-33 25 0 0,-12 32 0 0 0,21-47-5 0 0,1-1-1 0 0,0 0 1 0 0,0 1-1 0 0,0 0 1 0 0,1-1-1 0 0,1 1 1 0 0,-1 0-1 0 0,1 0 1 0 0,1 7-1 0 0,-1-13-1 0 0,1 1 0 0 0,-1-1 0 0 0,1 0 1 0 0,-1 0-1 0 0,1 0 0 0 0,-1 0 0 0 0,1 0 0 0 0,0 0 0 0 0,0 0 0 0 0,0-1 0 0 0,0 1 1 0 0,1 0-1 0 0,-1 0 0 0 0,0-1 0 0 0,1 1 0 0 0,-1-1 0 0 0,1 1 0 0 0,-1-1 0 0 0,1 0 0 0 0,0 1 1 0 0,0-1-1 0 0,-1 0 0 0 0,1 0 0 0 0,0 0 0 0 0,0 0 0 0 0,0-1 0 0 0,0 1 0 0 0,0-1 1 0 0,0 1-1 0 0,0-1 0 0 0,0 1 0 0 0,1-1 0 0 0,2 0 0 0 0,5 0 10 0 0,0-1 0 0 0,0 0 0 0 0,0-1 0 0 0,1 0 0 0 0,13-5 0 0 0,19-8-116 0 0,0-2 1 0 0,-1-2-1 0 0,69-43 0 0 0,-34 11-183 0 0,-68 44 314 0 0,0 0 1 0 0,-1 0-1 0 0,0-1 0 0 0,-1 0 1 0 0,0-1-1 0 0,8-11 0 0 0,-15 20-3 0 0,0 0 0 0 0,0 0 0 0 0,1 0 0 0 0,-1 0 0 0 0,0-1 0 0 0,0 1-1 0 0,0 0 1 0 0,0 0 0 0 0,0-1 0 0 0,1 1 0 0 0,-1 0 0 0 0,0 0-1 0 0,0 0 1 0 0,0-1 0 0 0,0 1 0 0 0,0 0 0 0 0,0 0 0 0 0,0-1-1 0 0,0 1 1 0 0,0 0 0 0 0,0-1 0 0 0,0 1 0 0 0,0 0 0 0 0,0 0-1 0 0,0-1 1 0 0,0 1 0 0 0,0 0 0 0 0,0 0 0 0 0,0-1 0 0 0,0 1-1 0 0,-1 0 1 0 0,1-1 0 0 0,-9 2 273 0 0,-11 9-30 0 0,6 2-159 0 0,0 0 0 0 0,1 1 1 0 0,0 0-1 0 0,2 1 0 0 0,-1 1 0 0 0,2-1 0 0 0,-12 22 1 0 0,-53 120 110 0 0,65-135-163 0 0,-16 37-28 0 0,-52 135 91 0 0,59-149-70 0 0,18-42-183 0 0,16-8-2029 0 0,3-1 402 0 0,1-2-438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6:37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105 232 9671 0 0,'0'0'875'0'0,"0"-8"-702"0"0,0-1 6049 0 0,2 1-4201 0 0,-1 4-1559 0 0,1 0 1 0 0,0 1-1 0 0,0-1 1 0 0,0 0-1 0 0,1 1 1 0 0,-1-1-1 0 0,1 1 1 0 0,0 0-1 0 0,0 0 1 0 0,0 0-1 0 0,7-4 1 0 0,3-2-293 0 0,26-13 1 0 0,-32 19 79 0 0,50-24 139 0 0,72-22 0 0 0,-47 19-263 0 0,-76 28-123 0 0,6-3 38 0 0,1 1-1 0 0,16-4 1 0 0,-27 7-27 0 0,0 1 1 0 0,1-1 0 0 0,-1 1-1 0 0,0 0 1 0 0,1 0 0 0 0,-1 0 0 0 0,1 0-1 0 0,-1 0 1 0 0,1 0 0 0 0,-1 0-1 0 0,0 1 1 0 0,1-1 0 0 0,-1 1 0 0 0,0 0-1 0 0,1 0 1 0 0,-1 0 0 0 0,0 0-1 0 0,0 0 1 0 0,4 3 0 0 0,-5-3-9 0 0,0 1-1 0 0,0-1 1 0 0,0 1 0 0 0,-1 0 0 0 0,1 0 0 0 0,0-1 0 0 0,-1 1-1 0 0,1 0 1 0 0,-1 0 0 0 0,1 0 0 0 0,-1 0 0 0 0,0 0-1 0 0,0-1 1 0 0,0 1 0 0 0,0 0 0 0 0,0 0 0 0 0,0 0 0 0 0,0 0-1 0 0,-1 0 1 0 0,0 2 0 0 0,-2 6 15 0 0,0-2-1 0 0,-7 16 1 0 0,-1-1 1 0 0,-2-1-1 0 0,-1-1 1 0 0,0 0 0 0 0,-2-1 0 0 0,-19 20-1 0 0,-96 85 94 0 0,-115 91-1299 0 0,232-203 979 0 0,1 0-1 0 0,-16 21 1 0 0,25-28 160 0 0,0-1 0 0 0,0 1 0 0 0,1-1 0 0 0,0 1 0 0 0,0 0 0 0 0,0 0-1 0 0,1 1 1 0 0,0-1 0 0 0,0 0 0 0 0,-1 10 0 0 0,2-14 57 0 0,1-1 0 0 0,0 1 0 0 0,0 0 0 0 0,1 0 1 0 0,-1 0-1 0 0,0 0 0 0 0,0 0 0 0 0,1-1 0 0 0,-1 1 0 0 0,1 0 0 0 0,0 0 0 0 0,-1-1 0 0 0,1 1 0 0 0,0 0 1 0 0,0-1-1 0 0,0 1 0 0 0,0-1 0 0 0,1 1 0 0 0,-1-1 0 0 0,0 1 0 0 0,1-1 0 0 0,-1 0 0 0 0,0 0 0 0 0,4 2 0 0 0,-3-1 14 0 0,4 2 17 0 0,-1-1 0 0 0,1 1-1 0 0,0-1 1 0 0,0-1 0 0 0,0 1 0 0 0,0-1-1 0 0,1 0 1 0 0,-1-1 0 0 0,0 1 0 0 0,13 0-1 0 0,6-1 125 0 0,37-2-1 0 0,-50 0-121 0 0,61-4 256 0 0,131-27 0 0 0,-87 3-3919 0 0,-97 24-2076 0 0,0 1-1652 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6:38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53 5063 0 0,'0'-2'231'0'0,"0"0"-1"0"0,0 0 0 0 0,0 0 0 0 0,-1-1 0 0 0,1 1 0 0 0,0 0 0 0 0,-1 0 0 0 0,1 0 0 0 0,-1 0 1 0 0,0 0-1 0 0,0 0 0 0 0,0 0 0 0 0,0 1 0 0 0,0-1 0 0 0,0 0 0 0 0,0 0 0 0 0,0 1 0 0 0,-1-1 1 0 0,1 0-1 0 0,-3-1 0 0 0,2 2 370 0 0,-1-1 0 0 0,0 1 1 0 0,1 0-1 0 0,-1 0 0 0 0,0 0 1 0 0,0 0-1 0 0,0 0 0 0 0,1 1 1 0 0,-1-1-1 0 0,0 1 0 0 0,0 0 1 0 0,-6 0-1 0 0,-1 1 1021 0 0,-1 0 1 0 0,1 0 0 0 0,-19 7-1 0 0,-5 3-2905 0 0,-1 4 1446 0 0,0 0-1 0 0,1 3 1 0 0,1 1 0 0 0,1 1-1 0 0,1 2 1 0 0,0 1 0 0 0,2 1 0 0 0,1 2-1 0 0,-45 52 1 0 0,58-60-181 0 0,1 1 0 0 0,1 0 0 0 0,-12 25 0 0 0,20-35 7 0 0,1 0-1 0 0,0 1 1 0 0,0 0 0 0 0,1-1 0 0 0,1 1-1 0 0,0 0 1 0 0,0 1 0 0 0,1-1 0 0 0,-1 17-1 0 0,3-24 2 0 0,-1 1 0 0 0,1-1 0 0 0,-1 1 0 0 0,1-1-1 0 0,0 0 1 0 0,0 1 0 0 0,1-1 0 0 0,-1 0 0 0 0,1 0 0 0 0,-1 0-1 0 0,1 0 1 0 0,0 0 0 0 0,0 0 0 0 0,0 0 0 0 0,1-1-1 0 0,-1 1 1 0 0,1-1 0 0 0,-1 0 0 0 0,1 1 0 0 0,0-1-1 0 0,0-1 1 0 0,0 1 0 0 0,0 0 0 0 0,0-1 0 0 0,0 1-1 0 0,0-1 1 0 0,1 0 0 0 0,-1 0 0 0 0,0 0 0 0 0,1 0 0 0 0,-1-1-1 0 0,7 1 1 0 0,15 1 84 0 0,0-1 0 0 0,0-1 0 0 0,0-1 0 0 0,0-1 0 0 0,0-2 0 0 0,-1 0 0 0 0,44-13 0 0 0,-54 12-15 0 0,0 0 1 0 0,-1-1-1 0 0,1 0 0 0 0,-1-1 1 0 0,0 0-1 0 0,-1-1 0 0 0,1-1 1 0 0,-2 0-1 0 0,1 0 0 0 0,-1-1 1 0 0,15-19-1 0 0,-12 11 92 0 0,-1 0 0 0 0,-1-1-1 0 0,-1 0 1 0 0,0-1 0 0 0,-2 0-1 0 0,14-40 1 0 0,-18 44-170 0 0,-1-1 0 0 0,-1 0-1 0 0,0-1 1 0 0,-1 1 0 0 0,-1 0-1 0 0,-1-1 1 0 0,0 1 0 0 0,-1 0 0 0 0,-5-24-1 0 0,6 38-44 0 0,-1 0 0 0 0,1 0 0 0 0,-1 0 0 0 0,0 0 0 0 0,0 1 0 0 0,0-1 0 0 0,0 0 0 0 0,-1 0 0 0 0,1 1 0 0 0,-1-1 0 0 0,0 1 0 0 0,0 0-1 0 0,1-1 1 0 0,-1 1 0 0 0,-1 0 0 0 0,1 0 0 0 0,0 0 0 0 0,0 0 0 0 0,-1 1 0 0 0,1-1 0 0 0,-1 1 0 0 0,0-1 0 0 0,1 1 0 0 0,-1 0 0 0 0,0 0 0 0 0,0 0-1 0 0,0 0 1 0 0,0 1 0 0 0,0-1 0 0 0,1 1 0 0 0,-1 0 0 0 0,0 0 0 0 0,0 0 0 0 0,0 0 0 0 0,-4 1 0 0 0,-11 0-396 0 0,1 2 1 0 0,-1 0-1 0 0,1 2 1 0 0,-1 0-1 0 0,1 0 1 0 0,1 2-1 0 0,-1 0 1 0 0,1 1-1 0 0,-21 13 1 0 0,22-10-6522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6:38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99 10591 0 0,'2'-1'819'0'0,"24"-8"-335"0"0,-18 6 1413 0 0,0-1 0 0 0,0 0 1 0 0,-1 0-1 0 0,1-1 0 0 0,12-11 1 0 0,-20 16-1835 0 0,1-1 1 0 0,0 1-1 0 0,-1-1 0 0 0,1 0 1 0 0,0 1-1 0 0,-1-1 1 0 0,1 0-1 0 0,-1 0 0 0 0,1 1 1 0 0,-1-1-1 0 0,0 0 1 0 0,1 0-1 0 0,-1 0 0 0 0,0 0 1 0 0,1 0-1 0 0,-1 1 1 0 0,0-1-1 0 0,0 0 0 0 0,0 0 1 0 0,0 0-1 0 0,0 0 1 0 0,0 0-1 0 0,0 0 0 0 0,0 0 1 0 0,0 0-1 0 0,-1 1 1 0 0,1-1-1 0 0,0 0 0 0 0,0 0 1 0 0,-1 0-1 0 0,1 0 1 0 0,-1 0-1 0 0,1 1 0 0 0,-1-1 1 0 0,1 0-1 0 0,-1 0 1 0 0,1 1-1 0 0,-1-1 0 0 0,0 0 1 0 0,1 1-1 0 0,-1-1 1 0 0,0 1-1 0 0,0-1 0 0 0,-2-2-46 0 0,0 1 0 0 0,-1 0 0 0 0,1 1 0 0 0,0-1 0 0 0,-1 0 0 0 0,1 1 0 0 0,-1 0 0 0 0,-6-2 0 0 0,-6 2-36 0 0,0 0 1 0 0,0 2-1 0 0,-29 3 0 0 0,14-1-51 0 0,-20 2-10 0 0,-1 2-1 0 0,2 3 1 0 0,-64 20 0 0 0,100-25 49 0 0,1 0 1 0 0,-1 1 0 0 0,1 1-1 0 0,0 0 1 0 0,0 1 0 0 0,1 1-1 0 0,0-1 1 0 0,-16 17-1 0 0,26-23 9 0 0,1-1-1 0 0,0 0 1 0 0,0 1-1 0 0,-1-1 1 0 0,1 1-1 0 0,0-1 0 0 0,0 1 1 0 0,1 0-1 0 0,-1-1 1 0 0,0 1-1 0 0,0 0 1 0 0,1-1-1 0 0,-1 1 0 0 0,1 0 1 0 0,0 0-1 0 0,-1 0 1 0 0,1 0-1 0 0,0 0 0 0 0,0 2 1 0 0,1-1-4 0 0,-1-1 0 0 0,1 1 0 0 0,0 0-1 0 0,0-1 1 0 0,0 1 0 0 0,0 0 0 0 0,1-1 0 0 0,-1 1 0 0 0,1-1 0 0 0,-1 0-1 0 0,4 4 1 0 0,2 1-5 0 0,0 0 0 0 0,1 0 0 0 0,0-1 0 0 0,0 0 0 0 0,0 0 0 0 0,10 4 0 0 0,20 10-32 0 0,132 74-68 0 0,-115-61 136 0 0,51 42 0 0 0,-97-67 47 0 0,0 0 0 0 0,0 0 0 0 0,0 0 0 0 0,-1 1 0 0 0,-1 1 0 0 0,1-1 0 0 0,-2 1 0 0 0,1 0 0 0 0,6 17 0 0 0,-10-20-16 0 0,0 1 0 0 0,0 0 0 0 0,-1 0 0 0 0,0 0-1 0 0,-1 0 1 0 0,0 1 0 0 0,0-1 0 0 0,-1 0 0 0 0,0 0 0 0 0,-1 1 0 0 0,1-1 0 0 0,-2 0 0 0 0,1 0 0 0 0,-5 13-1 0 0,-1 0-1 0 0,-19 32 0 0 0,10-20-42 0 0,13-25-61 0 0,-1-1 0 0 0,0-1 0 0 0,0 1-1 0 0,-9 11 1 0 0,12-17 57 0 0,-1 1-1 0 0,1-1 0 0 0,-1 1 1 0 0,0-1-1 0 0,1 1 1 0 0,-1-1-1 0 0,0 0 0 0 0,0 0 1 0 0,1 0-1 0 0,-1 0 1 0 0,0 0-1 0 0,0-1 0 0 0,0 1 1 0 0,0 0-1 0 0,0-1 1 0 0,-1 0-1 0 0,1 1 0 0 0,0-1 1 0 0,0 0-1 0 0,0 0 1 0 0,0 0-1 0 0,-3-1 0 0 0,-8-2 81 0 0,0-1-1 0 0,1 0 1 0 0,-1-1-1 0 0,1 0 1 0 0,0-1-1 0 0,1 0 0 0 0,-12-8 1 0 0,6 2 224 0 0,1-1-1 0 0,0 0 1 0 0,-25-27 0 0 0,35 31-214 0 0,-1 1-1 0 0,1-1 1 0 0,0 0-1 0 0,1 0 1 0 0,0 0-1 0 0,0-1 1 0 0,1 0-1 0 0,0 0 1 0 0,1 0-1 0 0,0 0 1 0 0,1-1-1 0 0,0 1 1 0 0,0-1-1 0 0,1 1 1 0 0,1-1 0 0 0,0 0-1 0 0,0 0 1 0 0,1 1-1 0 0,0-1 1 0 0,1 1-1 0 0,0-1 1 0 0,1 1-1 0 0,0 0 1 0 0,0 0-1 0 0,2 0 1 0 0,6-14-1 0 0,3 2-54 0 0,1 0 0 0 0,1 2 0 0 0,0-1 0 0 0,33-28 0 0 0,86-60-31 0 0,-118 97 18 0 0,36-16-1 0 0,-39 22 0 0 0,0-2 0 0 0,-1 1 0 0 0,1-1 0 0 0,19-17 0 0 0,-29 21-12 0 0,2-1-81 0 0,-1 0 1 0 0,0 0-1 0 0,0-1 1 0 0,0 1 0 0 0,6-11-1 0 0,-11 9-1953 0 0,0 6 1738 0 0,-5-6-1093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6:39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0 165 8751 0 0,'0'0'674'0'0,"1"2"-144"0"0,0-1-57 0 0,0 1 1 0 0,0-1-1 0 0,0 1 0 0 0,0-1 0 0 0,0 0 0 0 0,0 0 0 0 0,1 0 0 0 0,-1 0 0 0 0,0 0 0 0 0,0 0 1 0 0,1 0-1 0 0,-1 0 0 0 0,3 1 0 0 0,-1-1 27 0 0,1 1 0 0 0,0-1 0 0 0,0 0 0 0 0,0 0 0 0 0,5 0 0 0 0,2 0 117 0 0,0-1-1 0 0,0 0 0 0 0,15-2 1 0 0,94-24 1829 0 0,-54 9-1747 0 0,22-2 22 0 0,0 3 0 0 0,91-4-1 0 0,33 16-465 0 0,-196 4-764 0 0,0-1 0 0 0,1 0 0 0 0,-1-2 0 0 0,27-6 0 0 0,-35 6 206 0 0,0 0 0 0 0,1 0 1 0 0,-2-1-1 0 0,1 0 0 0 0,0 0 0 0 0,-1 0 0 0 0,0-1 1 0 0,0-1-1 0 0,0 1 0 0 0,8-10 0 0 0,-8 6-1314 0 0,-4 0-42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6:39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 18255 0 0,'0'0'2035'0'0,"1"2"-1538"0"0,6 10-195 0 0,0 1 0 0 0,-1-1 0 0 0,0 2 0 0 0,-1-1 0 0 0,-1 0 0 0 0,0 1 0 0 0,-1 0 0 0 0,0 0 0 0 0,-1 0 0 0 0,-1 0 0 0 0,0 1 0 0 0,-1-1 0 0 0,-2 22 0 0 0,-5 15-263 0 0,-2 0 1 0 0,-22 69 0 0 0,21-82 94 0 0,7-29-178 0 0,-8 31 19 0 0,-18 45 1 0 0,24-73-365 0 0,-1 0 1 0 0,0 0-1 0 0,0-1 1 0 0,-1 1-1 0 0,-1-2 1 0 0,0 1 0 0 0,-18 17-1 0 0,-3 3-3695 0 0,22-22 1972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7:17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74 10479 0 0,'0'0'480'0'0,"2"-2"-10"0"0,4-2-333 0 0,-3 1-109 0 0,1 0 0 0 0,-1 0 0 0 0,0 0 0 0 0,0-1 0 0 0,0 1 0 0 0,2-5 0 0 0,1 0 228 0 0,-3 4 298 0 0,-1 1 0 0 0,1 0 1 0 0,0 0-1 0 0,0 0 0 0 0,0 0 1 0 0,0 0-1 0 0,6-4 1 0 0,-7 6-872 0 0,6-2 2380 0 0,-8 3-1986 0 0,0 1-1 0 0,1-1 1 0 0,-1 0 0 0 0,0 1 0 0 0,0-1 0 0 0,1 1 0 0 0,-1-1 0 0 0,0 0-1 0 0,0 1 1 0 0,0-1 0 0 0,0 1 0 0 0,0-1 0 0 0,1 1 0 0 0,-1-1-1 0 0,0 0 1 0 0,0 1 0 0 0,0-1 0 0 0,0 1 0 0 0,0-1 0 0 0,0 1-1 0 0,-1-1 1 0 0,1 1 0 0 0,0-1 0 0 0,0 0 0 0 0,0 1 0 0 0,0-1 0 0 0,0 1-1 0 0,-1-1 1 0 0,-2 10 18 0 0,0 0 0 0 0,0 0-1 0 0,-1 0 1 0 0,-6 9-1 0 0,-4 11 61 0 0,-67 147 121 0 0,-128 205-1 0 0,180-336-526 0 0,-1-1 1 0 0,-3-2-1 0 0,-1-1 1 0 0,-2-1-1 0 0,-2-3 1 0 0,-2 0-1 0 0,-1-3 1 0 0,-74 49-1 0 0,49-43 167 0 0,65-40 214 0 0,12-10-40 0 0,3 2-91 0 0,-1 0-1 0 0,2 1 1 0 0,-1 0-1 0 0,23-5 1 0 0,64-9 102 0 0,-55 12 111 0 0,137-25 1200 0 0,193-41 2117 0 0,-308 63-3164 0 0,-65 10-602 0 0,-3 4 130 0 0,-1 0 0 0 0,1-1-1 0 0,-1 1 1 0 0,0-1 0 0 0,0 1 0 0 0,0-1 0 0 0,0 0 0 0 0,0 1-1 0 0,0-1 1 0 0,-1 0 0 0 0,1 0 0 0 0,-1 0 0 0 0,1 0 0 0 0,-3 2 0 0 0,-2 2-1005 0 0,0 0 1 0 0,0-1-1 0 0,-8 6 1 0 0,3-4-5883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6:40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9 100 5527 0 0,'-9'-2'14034'0'0,"21"4"-11660"0"0,14 0-1807 0 0,1-2-1 0 0,-1-1 1 0 0,1-1 0 0 0,40-9-1 0 0,-24 5-182 0 0,142-26 749 0 0,164-16 329 0 0,-342 47-1551 0 0,14 0 196 0 0,39 2 0 0 0,-55 0-304 0 0,1-1 0 0 0,-1 1 0 0 0,0 0 0 0 0,0 0 0 0 0,0 1 0 0 0,0 0 0 0 0,-1-1 0 0 0,1 2 0 0 0,0-1 0 0 0,-1 0 0 0 0,1 1 0 0 0,-1 0 0 0 0,5 4 0 0 0,-1 4-1142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7:19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19 7855 0 0,'0'0'6232'0'0,"8"-7"-3869"0"0,7-4 4042 0 0,-16 12-6130 0 0,-5 5-61 0 0,3-4-165 0 0,1 1 0 0 0,-1-1 0 0 0,1 1 0 0 0,0 0 0 0 0,0-1-1 0 0,0 1 1 0 0,-2 4 0 0 0,3-2-50 0 0,8-6-1 0 0,-3-1 4 0 0,-1-1 0 0 0,1 0 0 0 0,-1 1 0 0 0,0-1 0 0 0,0-1-1 0 0,0 1 1 0 0,3-5 0 0 0,-5 7 286 0 0,-2 2-219 0 0,-7 4-57 0 0,5-1-16 0 0,-1 6-69 0 0,4-9 345 0 0,0-2-192 0 0,6-8-63 0 0,-5 5-16 0 0,1-2 9 0 0,-2 5 806 0 0,-4 12-3215 0 0,0-2 1966 0 0,1-1-590 0 0,-1 1 0 0 0,1 0 0 0 0,1 0-1 0 0,-1 1 1 0 0,1-1 0 0 0,0 10 0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7:19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6 15863 0 0,'0'0'1439'0'0,"-7"-5"381"0"0,-1 7-1546 0 0,0 0 1 0 0,0 1-1 0 0,0 0 1 0 0,1 1-1 0 0,-1 0 0 0 0,1 0 1 0 0,0 0-1 0 0,0 1 1 0 0,-10 9-1 0 0,-6 8-405 0 0,-25 29-1 0 0,21-21 288 0 0,8-9-114 0 0,1 0-1 0 0,1 1 0 0 0,-25 42 1 0 0,37-54 31 0 0,-1 1-1 0 0,2-1 1 0 0,-1 1 0 0 0,1 0 0 0 0,1 0-1 0 0,0 1 1 0 0,1-1 0 0 0,0 1 0 0 0,0-1-1 0 0,1 1 1 0 0,2 18 0 0 0,-1-25-45 0 0,0 0 1 0 0,1-1-1 0 0,0 1 1 0 0,0 0-1 0 0,0-1 1 0 0,0 1-1 0 0,1-1 1 0 0,0 0-1 0 0,0 1 1 0 0,0-1-1 0 0,1 0 1 0 0,-1 0-1 0 0,1 0 1 0 0,0-1-1 0 0,0 1 1 0 0,0-1-1 0 0,0 1 0 0 0,1-1 1 0 0,0 0-1 0 0,-1 0 1 0 0,1-1-1 0 0,0 1 1 0 0,0-1-1 0 0,1 0 1 0 0,-1 0-1 0 0,0 0 1 0 0,1 0-1 0 0,-1-1 1 0 0,1 0-1 0 0,-1 0 1 0 0,1 0-1 0 0,0 0 1 0 0,-1-1-1 0 0,1 0 1 0 0,8-1-1 0 0,5 0 111 0 0,0-1 0 0 0,-1-1 0 0 0,27-8 0 0 0,49-22 161 0 0,-84 29-277 0 0,0-1-1 0 0,0 0 0 0 0,0 0 1 0 0,-1-1-1 0 0,0 0 1 0 0,0 0-1 0 0,-1-1 1 0 0,1 0-1 0 0,-1 0 1 0 0,-1-1-1 0 0,0 0 0 0 0,0 0 1 0 0,0 0-1 0 0,-1-1 1 0 0,0 0-1 0 0,5-13 1 0 0,-5 9 0 0 0,-1 1 0 0 0,0-1 1 0 0,-1-1-1 0 0,0 1 0 0 0,-1 0 1 0 0,-1 0-1 0 0,0-1 0 0 0,0 1 0 0 0,-1-1 1 0 0,-1 1-1 0 0,-4-24 0 0 0,3 32-76 0 0,1 0 0 0 0,-1 0 0 0 0,1 1-1 0 0,-1-1 1 0 0,0 1 0 0 0,-1-1 0 0 0,1 1-1 0 0,-1 0 1 0 0,0 0 0 0 0,0 0 0 0 0,0 0 0 0 0,-1 1-1 0 0,1-1 1 0 0,-1 1 0 0 0,0 0 0 0 0,0 0-1 0 0,0 0 1 0 0,0 1 0 0 0,-1-1 0 0 0,1 1-1 0 0,-1 0 1 0 0,1 0 0 0 0,-1 1 0 0 0,0-1-1 0 0,1 1 1 0 0,-1 0 0 0 0,0 0 0 0 0,0 1-1 0 0,-5-1 1 0 0,-6 1-164 0 0,6 0 68 0 0,0-1 0 0 0,0 2 0 0 0,0 0 0 0 0,0 0 1 0 0,0 0-1 0 0,0 1 0 0 0,-10 4 0 0 0,-2-1 81 0 0,14-5-525 0 0,15-5-2326 0 0,7 0 1323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7:20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43 3679 0 0,'-117'35'1869'0'0,"-1"-9"8064"0"0,111-24-9614 0 0,-1-1 0 0 0,1-1 1 0 0,0 1-1 0 0,0-1 0 0 0,-13-2 1923 0 0,20 1-1858 0 0,2-3-296 0 0,1 1-1 0 0,-1-1 1 0 0,0 1-1 0 0,1 0 1 0 0,0 0 0 0 0,0 0-1 0 0,0 0 1 0 0,0 0-1 0 0,0 1 1 0 0,0-1-1 0 0,1 1 1 0 0,-1 0-1 0 0,1 0 1 0 0,0 0 0 0 0,6-1-1 0 0,9-5 456 0 0,35-7 0 0 0,-49 14-432 0 0,25-6 493 0 0,-2-1-52 0 0,0 2-1 0 0,1 0 1 0 0,0 2-1 0 0,43 0 1 0 0,-70 4-524 0 0,0 0 0 0 0,0 0 0 0 0,0 0 0 0 0,0 0 0 0 0,0 1 0 0 0,0-1 0 0 0,0 1 0 0 0,0 0 0 0 0,0-1 0 0 0,0 1 0 0 0,0 0 0 0 0,0 0 0 0 0,-1 0 0 0 0,1 0 0 0 0,0 1 0 0 0,1 1 0 0 0,-2-2-13 0 0,0 0-1 0 0,-1 0 1 0 0,1 1-1 0 0,0-1 1 0 0,-1 0-1 0 0,1 1 1 0 0,-1-1 0 0 0,0 0-1 0 0,1 1 1 0 0,-1-1-1 0 0,0 1 1 0 0,0-1-1 0 0,0 1 1 0 0,0-1 0 0 0,0 0-1 0 0,0 1 1 0 0,0-1-1 0 0,0 1 1 0 0,-1-1-1 0 0,1 0 1 0 0,0 1-1 0 0,-1-1 1 0 0,1 1 0 0 0,-2 0-1 0 0,-6 13-24 0 0,0 0-1 0 0,-2 0 1 0 0,0-1-1 0 0,0 0 1 0 0,-1-1-1 0 0,-16 14 1 0 0,-2 0-242 0 0,-2-1-1 0 0,-62 41 1 0 0,15-13-198 0 0,-34 24-322 0 0,-47 38-475 0 0,115-84 1131 0 0,28-21 89 0 0,2 0 0 0 0,-16 14 0 0 0,22-14 23 0 0,8-7 11 0 0,1-3 6 0 0,-1 0 1 0 0,0 0 0 0 0,0 0 0 0 0,0 0 1 0 0,0 0-1 0 0,0-1 0 0 0,1 1 0 0 0,-1 0 0 0 0,0 0 0 0 0,1 0 0 0 0,-1 0 0 0 0,0-1 0 0 0,1 1 0 0 0,-1 0 0 0 0,1 0 1 0 0,-1-1-1 0 0,1 1 0 0 0,0 0 0 0 0,-1-1 0 0 0,1 1 0 0 0,0 0 0 0 0,15 10 201 0 0,-15-10-193 0 0,8 4 113 0 0,0-1 0 0 0,0 0 0 0 0,1-1 0 0 0,-1 0 0 0 0,1 0 0 0 0,0-1 0 0 0,0 0 0 0 0,0-1 0 0 0,0 0 0 0 0,15 0 0 0 0,13-3 391 0 0,53-9-1 0 0,-77 9-394 0 0,38-6 285 0 0,68-8 485 0 0,-104 14-768 0 0,1 2 1 0 0,0 0-1 0 0,0 1 1 0 0,32 6-1 0 0,-39-5-116 0 0,-6-1-17 0 0,1 0 0 0 0,-1 0 0 0 0,0 0 0 0 0,0 1-1 0 0,0 0 1 0 0,6 3 0 0 0,2 0-170 0 0,0 1 0 0 0,19 4 0 0 0,-24-9 87 0 0,-1 0-1 0 0,1 0 1 0 0,-1 0 0 0 0,1-1-1 0 0,-1 0 1 0 0,1 0-1 0 0,6-2 1 0 0,-4 1-585 0 0,0-1 0 0 0,-1 0 0 0 0,1 0 0 0 0,-1-1 1 0 0,0 0-1 0 0,1-1 0 0 0,12-7 0 0 0,-13 3-2872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7:23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46 1375 0 0,'2'-1'107'0'0,"69"-19"8505"0"0,10-4-3091 0 0,-70 23-2705 0 0,-13 10-1836 0 0,1-8-1154 0 0,0 2 192 0 0,-1-1 0 0 0,0 1 0 0 0,0-1 0 0 0,0 1 0 0 0,0-1 0 0 0,-1 1 0 0 0,1-1 0 0 0,-1 0-1 0 0,1 0 1 0 0,-4 1 0 0 0,-31 19 56 0 0,23-15-39 0 0,-47 25 47 0 0,-110 65 20 0 0,21-12-102 0 0,62-37 0 0 0,75-40 0 0 0,0 0 0 0 0,-17 14 0 0 0,26-18 0 0 0,-1 0 0 0 0,1 0 0 0 0,0 0 0 0 0,1 1 0 0 0,-1-1 0 0 0,1 1 0 0 0,0 0 0 0 0,0 0 0 0 0,-4 9 0 0 0,3 0 0 0 0,2 2-10 0 0,5 18-44 0 0,1-19 54 0 0,3 0 0 0 0,1-4 0 0 0,1-4 36 0 0,0 0 0 0 0,0-1 0 0 0,1-1 0 0 0,-1 1 0 0 0,1-2 0 0 0,0 1 0 0 0,1-1-1 0 0,10 3 1 0 0,6 0 209 0 0,0-2-1 0 0,30 4 0 0 0,-46-8-199 0 0,13 2 163 0 0,1 0 1 0 0,0-2 0 0 0,0-1-1 0 0,0-1 1 0 0,27-4-1 0 0,-16-2 20 0 0,2 0 104 0 0,0-2 0 0 0,40-15 0 0 0,16-7-43 0 0,-65 23-171 0 0,-1-1-1 0 0,-1-1 1 0 0,42-22 0 0 0,-56 25-118 0 0,-8 5 0 0 0,0-1 0 0 0,0 0 0 0 0,0 0 0 0 0,9-8 0 0 0,-5-1-13 0 0,-8 11-8 0 0,0-1 1 0 0,0 1-1 0 0,0-1 0 0 0,-1 1 1 0 0,1-1-1 0 0,-1 1 1 0 0,1-1-1 0 0,-1 1 0 0 0,1-1 1 0 0,-1 0-1 0 0,0 1 1 0 0,0-1-1 0 0,0 1 0 0 0,0-1 1 0 0,0 0-1 0 0,0 1 1 0 0,0-1-1 0 0,0 0 0 0 0,-1 1 1 0 0,1-1-1 0 0,-1 1 1 0 0,1-1-1 0 0,-1 1 0 0 0,1-1 1 0 0,-1 1-1 0 0,-2-3 1 0 0,0 0-20 0 0,0 1 0 0 0,0-1 0 0 0,-1 1 0 0 0,0 0 0 0 0,1 0 1 0 0,-1 1-1 0 0,0-1 0 0 0,-6-2 0 0 0,3 1-21 0 0,-1-1 1 0 0,-1 1-1 0 0,1 1 0 0 0,-1 0 0 0 0,1 0 1 0 0,-1 0-1 0 0,0 1 0 0 0,-9-1 0 0 0,11 3 33 0 0,0 0 0 0 0,0 0 0 0 0,0 1 0 0 0,0 0 0 0 0,0 1 0 0 0,0-1 0 0 0,0 1 0 0 0,-8 4 0 0 0,-7 4 12 0 0,-22 12-1 0 0,43-21 13 0 0,-13 6-93 0 0,1 0 1 0 0,-1 2-1 0 0,2-1 0 0 0,-1 2 1 0 0,-17 16-1 0 0,21-15 37 0 0,0-2 48 0 0,3 1 24 0 0,5-8 1 0 0,1 0 0 0 0,-1 0 0 0 0,0 0 0 0 0,1 0 0 0 0,0 1 0 0 0,-1-1 0 0 0,1 0 0 0 0,0 0 0 0 0,0 0 0 0 0,0 0 0 0 0,1 4 0 0 0,-1-1 45 0 0,0-2-19 0 0,1 0 1 0 0,-1 0-1 0 0,1 0 1 0 0,0 0 0 0 0,0 0-1 0 0,0 0 1 0 0,0 0 0 0 0,0-1-1 0 0,0 1 1 0 0,4 4 0 0 0,1 4 153 0 0,-4-5-125 0 0,13 20 248 0 0,-13-23-366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7:56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136 150 1839 0 0,'0'0'3063'0'0,"1"0"-3008"0"0,5-5-45 0 0,50-43 8254 0 0,-116 74-5848 0 0,111-51 3434 0 0,-5 3-5451 0 0,77-24 0 0 0,-101 40-358 0 0,3-2 5 0 0,34-5 0 0 0,-53 12-31 0 0,0 1 0 0 0,-1-1 0 0 0,1 1 1 0 0,0 0-1 0 0,0 0 0 0 0,0 1 0 0 0,0-1 0 0 0,0 1 0 0 0,-1 1 1 0 0,1-1-1 0 0,9 4 0 0 0,-15-4-4 0 0,1-1 1 0 0,0 1 0 0 0,-1 0-1 0 0,1-1 1 0 0,-1 1-1 0 0,1 0 1 0 0,0-1-1 0 0,-1 1 1 0 0,1 0-1 0 0,-1 0 1 0 0,0 0 0 0 0,1-1-1 0 0,-1 1 1 0 0,0 0-1 0 0,1 0 1 0 0,-1 0-1 0 0,0 0 1 0 0,0 0 0 0 0,0 1-1 0 0,0 16 84 0 0,0-18-93 0 0,-1 6 7 0 0,0 0-1 0 0,0 0 1 0 0,-1-1 0 0 0,1 1-1 0 0,-1-1 1 0 0,-1 1 0 0 0,1-1 0 0 0,-1 0-1 0 0,0 1 1 0 0,0-2 0 0 0,-1 1-1 0 0,1 0 1 0 0,-1-1 0 0 0,0 1 0 0 0,0-1-1 0 0,-10 7 1 0 0,-5 3 43 0 0,-1-1 1 0 0,-40 20-1 0 0,45-25-48 0 0,-60 33-26 0 0,-55 27-28 0 0,92-57 50 0 0,53-16-54 0 0,38-13-168 0 0,-26 12 156 0 0,1 2-1 0 0,33-2 1 0 0,-47 5 44 0 0,1 2-1 0 0,-1-1 1 0 0,0 2-1 0 0,0 0 1 0 0,1 1 0 0 0,14 4-1 0 0,-24-5 55 0 0,0 0 1 0 0,0 0-1 0 0,0 1 0 0 0,-1-1 0 0 0,1 1 0 0 0,-1 0 0 0 0,0 1 1 0 0,0-1-1 0 0,0 1 0 0 0,0-1 0 0 0,0 1 0 0 0,-1 0 1 0 0,4 6-1 0 0,-5-7-6 0 0,0 1 0 0 0,0 0 0 0 0,0-1 0 0 0,0 1-1 0 0,-1 0 1 0 0,0 0 0 0 0,0 0 0 0 0,0 0 0 0 0,0 0 0 0 0,0 0 0 0 0,-1 0 0 0 0,0 0 0 0 0,0 0 0 0 0,0 0 0 0 0,0 0 0 0 0,-1 0 0 0 0,-1 7-1 0 0,-1-4-7 0 0,1 0-1 0 0,-1-1 0 0 0,0 0 0 0 0,-1 1 0 0 0,0-1 0 0 0,0 0 1 0 0,0-1-1 0 0,-1 1 0 0 0,-7 7 0 0 0,-9 5 106 0 0,-25 20 0 0 0,13-13-74 0 0,11-8-57 0 0,0-1 0 0 0,-1 0 0 0 0,-1-2 0 0 0,-36 16 0 0 0,39-22 2 0 0,1 0 1 0 0,-1-1-1 0 0,0-2 0 0 0,-1 0 1 0 0,0-1-1 0 0,-23 1 0 0 0,38-5 6 0 0,1 0 0 0 0,-1-1 0 0 0,-12-1 0 0 0,19 2 1 0 0,-1 0 0 0 0,1 0-1 0 0,0 0 1 0 0,-1 0 0 0 0,1-1 0 0 0,0 1 0 0 0,0 0-1 0 0,-1 0 1 0 0,1 0 0 0 0,0 0 0 0 0,-1 0-1 0 0,1 0 1 0 0,0-1 0 0 0,-1 1 0 0 0,1 0 0 0 0,0 0-1 0 0,0 0 1 0 0,-1-1 0 0 0,1 1 0 0 0,0 0 0 0 0,0 0-1 0 0,-1-1 1 0 0,1 1 0 0 0,0 0 0 0 0,0 0-1 0 0,0-1 1 0 0,0 1 0 0 0,0 0 0 0 0,-1-1 0 0 0,1 1-1 0 0,0 0 1 0 0,0-1 0 0 0,0 1 0 0 0,0 0-1 0 0,0-1 1 0 0,0 1 0 0 0,0 0 0 0 0,0-1 0 0 0,0 1-1 0 0,0 0 1 0 0,0 0 0 0 0,0-1 0 0 0,0 1-1 0 0,6-10-124 0 0,-6 10 75 0 0,4-4-370 0 0,0 0-1 0 0,0 0 0 0 0,0 0 1 0 0,0 1-1 0 0,0 0 0 0 0,1 0 0 0 0,-1 0 1 0 0,1 1-1 0 0,9-4 0 0 0,6-4-3900 0 0,8-7-2240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7:56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43 1375 0 0,'-46'0'-213'0'0,"19"1"7414"0"0,-53 8 1385 0 0,92-1-8096 0 0,-9-6-414 0 0,1-1 0 0 0,0 1 1 0 0,0-1-1 0 0,0-1 0 0 0,0 1 0 0 0,0 0 0 0 0,0-1 0 0 0,8 0 0 0 0,34-5 597 0 0,-35 3-503 0 0,165-29 1466 0 0,-84 12-840 0 0,-73 16-610 0 0,-8 0-19 0 0,1 1-1 0 0,-1 1 0 0 0,1-1 1 0 0,0 2-1 0 0,-1 0 1 0 0,1 0-1 0 0,18 4 0 0 0,-30-4-163 0 0,1 0-1 0 0,-1 0 0 0 0,0 0 0 0 0,0 1 1 0 0,1-1-1 0 0,-1 0 0 0 0,0 0 0 0 0,0 0 1 0 0,1 1-1 0 0,-1-1 0 0 0,0 0 0 0 0,0 0 1 0 0,0 1-1 0 0,0-1 0 0 0,0 0 0 0 0,1 1 1 0 0,-1-1-1 0 0,0 0 0 0 0,0 0 0 0 0,0 1 0 0 0,0-1 1 0 0,0 0-1 0 0,0 1 0 0 0,0-1 0 0 0,0 0 1 0 0,0 1-1 0 0,0-1 0 0 0,0 0 0 0 0,0 0 1 0 0,0 1-1 0 0,-1-1 0 0 0,-1 10 4 0 0,-1-4 0 0 0,0 0 1 0 0,-1-1 0 0 0,1 1-1 0 0,-1-1 1 0 0,-1 0-1 0 0,1 0 1 0 0,-1-1 0 0 0,1 1-1 0 0,-9 4 1 0 0,-50 33 44 0 0,62-41-51 0 0,-211 103-164 0 0,82-43 64 0 0,100-46-77 0 0,28-14 95 0 0,4 0-440 0 0,13 2 519 0 0,0 0-1 0 0,1 0 1 0 0,24 0 0 0 0,7 0 5 0 0,75 12-2 0 0,-110-14 15 0 0,1 1 0 0 0,-1 0 0 0 0,0 1 0 0 0,0 0 0 0 0,0 1 0 0 0,-1 0 0 0 0,18 9 1 0 0,-24-10-9 0 0,0 0 1 0 0,1 1 0 0 0,-2-1 0 0 0,1 1 0 0 0,0 0 0 0 0,-1 0 0 0 0,1 0 0 0 0,-1 1 0 0 0,-1 0 0 0 0,1 0-1 0 0,-1 0 1 0 0,1 0 0 0 0,-1 0 0 0 0,-1 1 0 0 0,1-1 0 0 0,-1 1 0 0 0,3 8 0 0 0,-4-9 30 0 0,0 1 0 0 0,-1 0 0 0 0,1 0 0 0 0,-1-1 1 0 0,0 1-1 0 0,0 0 0 0 0,-1-1 0 0 0,0 1 0 0 0,0 0 0 0 0,0-1 0 0 0,-1 1 1 0 0,0-1-1 0 0,0 1 0 0 0,0-1 0 0 0,0 0 0 0 0,-1 0 0 0 0,0 0 0 0 0,0 0 1 0 0,0 0-1 0 0,-1-1 0 0 0,0 0 0 0 0,0 1 0 0 0,-6 4 0 0 0,-2 1 69 0 0,0-1 0 0 0,0-1 0 0 0,0 0-1 0 0,-1-1 1 0 0,0 0 0 0 0,-1-1-1 0 0,-27 8 1 0 0,-10 2-68 0 0,-84 22 118 0 0,115-34-138 0 0,1-1-1 0 0,-1-1 0 0 0,-1 0 1 0 0,-38-4-1 0 0,51 2-28 0 0,-26-5-189 0 0,32 4 183 0 0,1 1 1 0 0,-1-1-1 0 0,0 0 1 0 0,1 1-1 0 0,-1-1 1 0 0,0 0-1 0 0,1 0 1 0 0,-1 0-1 0 0,1 0 1 0 0,-1 0-1 0 0,1 0 1 0 0,0-1-1 0 0,0 1 1 0 0,-1 0-1 0 0,0-3 1 0 0,1 2-67 0 0,1 1 1 0 0,0 0-1 0 0,0-1 1 0 0,0 1-1 0 0,0-1 1 0 0,0 1 0 0 0,1-1-1 0 0,-1 1 1 0 0,0 0-1 0 0,1-1 1 0 0,-1 1-1 0 0,1 0 1 0 0,-1-1-1 0 0,2-1 1 0 0,-1 1-147 0 0,4-7-630 0 0,0 0-1 0 0,1 0 0 0 0,0 0 0 0 0,0 1 0 0 0,9-9 0 0 0,0 1-793 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7:57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1031 6 6447 0 0,'42'-4'44'0'0,"-24"3"5063"0"0,-12 0-856 0 0,-10 13-2885 0 0,1-8-1195 0 0,1-1 0 0 0,-1 1 0 0 0,1-1 0 0 0,-1 0 0 0 0,0 0 0 0 0,-1 0 0 0 0,1-1 0 0 0,0 1 0 0 0,-7 3 0 0 0,-37 17 881 0 0,41-20-875 0 0,-59 24 271 0 0,-2-3-1 0 0,0-3 1 0 0,-1-3 0 0 0,-1-3-1 0 0,0-3 1 0 0,-1-3-1 0 0,-93 1 1 0 0,139-11-470 0 0,-30-3 0 0 0,43 2 7 0 0,1 0-1 0 0,-1 0 1 0 0,1-1-1 0 0,-1-1 0 0 0,-9-4 1 0 0,19 8-88 0 0,8-1-1139 0 0,-3 1 991 0 0,-8 8 120 0 0,-6 4 187 0 0,-17 18 0 0 0,10-11 22 0 0,-103 119 1073 0 0,113-129-1120 0 0,0-1-1 0 0,0 2 0 0 0,1-1 0 0 0,0 1 1 0 0,-7 16-1 0 0,23-23 23 0 0,0-3-99 0 0,0-1 0 0 0,0 0 0 0 0,0-1 0 0 0,0 0-1 0 0,0 0 1 0 0,0-1 0 0 0,-1 0 0 0 0,17-9 0 0 0,24-7-155 0 0,1 6-131 0 0,0 1-1 0 0,91-7 1 0 0,-111 17 406 0 0,0 1-1 0 0,0 2 1 0 0,0 1-1 0 0,0 1 1 0 0,58 15-1 0 0,-77-14 34 0 0,-1 0 0 0 0,1 1 0 0 0,-1 0 1 0 0,-1 0-1 0 0,1 1 0 0 0,-1 1 0 0 0,0 0 0 0 0,0 0 0 0 0,-1 1 0 0 0,0 0 0 0 0,-1 1 0 0 0,1 0 1 0 0,12 19-1 0 0,-17-23-71 0 0,0 1-1 0 0,-1 0 1 0 0,0 1 0 0 0,0-1 0 0 0,0 0 0 0 0,-1 1-1 0 0,0-1 1 0 0,-1 1 0 0 0,1 0 0 0 0,-1 0 0 0 0,0-1-1 0 0,-1 1 1 0 0,0 0 0 0 0,0 0 0 0 0,0 0 0 0 0,-1 0-1 0 0,0 0 1 0 0,0-1 0 0 0,-1 1 0 0 0,0 0 0 0 0,0-1 0 0 0,0 1-1 0 0,-1-1 1 0 0,0 0 0 0 0,-6 10 0 0 0,4-10 25 0 0,0 1 0 0 0,0-1 0 0 0,0 0 0 0 0,-1-1 0 0 0,0 1 0 0 0,0-1-1 0 0,0-1 1 0 0,-1 1 0 0 0,0-1 0 0 0,-8 4 0 0 0,-8 3 307 0 0,-45 13-1 0 0,36-13-159 0 0,11-6-144 0 0,0-1 0 0 0,0 0-1 0 0,0-2 1 0 0,0 0 0 0 0,-25-2 0 0 0,18 0-18 0 0,-82-2-9 0 0,61 0-14 0 0,-77 7 0 0 0,116-4-51 0 0,-1 1 0 0 0,2 0 0 0 0,-16 5 0 0 0,24-7-59 0 0,13 2-799 0 0,17 1-2384 0 0,37-1 1 0 0,-42-2-3899 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02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72 2303 0 0,'2'-1'167'0'0,"46"-31"2329"0"0,-35 25-1254 0 0,-4 2-126 0 0,0 0 0 0 0,1 1 0 0 0,-1 0 0 0 0,13-3 1 0 0,8 0 5240 0 0,-29 10-5849 0 0,0 0-429 0 0,0 0-1 0 0,0 0 1 0 0,-1 0 0 0 0,0 0-1 0 0,1 0 1 0 0,-1 0 0 0 0,0 0-1 0 0,-1 0 1 0 0,1 0 0 0 0,0 0-1 0 0,-1 0 1 0 0,0 0 0 0 0,1 0-1 0 0,-1 0 1 0 0,-1 0 0 0 0,1 0-1 0 0,0 0 1 0 0,-1-1 0 0 0,1 1-1 0 0,-1-1 1 0 0,-3 5 0 0 0,-110 122 979 0 0,-24 32 74 0 0,-7 45-1371 0 0,132-185 12 0 0,1 0 0 0 0,1 1 0 0 0,1 1 0 0 0,-15 43 0 0 0,25-64 145 0 0,0 0-70 0 0,-6 16-379 0 0,6-11-4030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0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113 633 3223 0 0,'-5'3'123'0'0,"0"0"-1"0"0,-1-1 1 0 0,1 0-1 0 0,-1 0 1 0 0,0 0-1 0 0,1-1 0 0 0,-1 0 1 0 0,0 0-1 0 0,0 0 1 0 0,0-1-1 0 0,0 0 0 0 0,1 0 1 0 0,-1-1-1 0 0,0 1 1 0 0,-11-4-1 0 0,16 4 73 0 0,0 0 1 0 0,1-1-1 0 0,-1 1 1 0 0,1-1-1 0 0,-1 1 0 0 0,0 0 1 0 0,1-1-1 0 0,-1 0 1 0 0,1 1-1 0 0,-1-1 0 0 0,1 1 1 0 0,-1-1-1 0 0,1 0 1 0 0,0 1-1 0 0,-1-1 0 0 0,1 0 1 0 0,0 1-1 0 0,-1-1 1 0 0,1 0-1 0 0,0 1 0 0 0,0-1 1 0 0,0 0-1 0 0,0 0 1 0 0,0 1-1 0 0,0-3 0 0 0,1-16 1530 0 0,3 7-1187 0 0,-1 1-1 0 0,2 0 0 0 0,-1 0 1 0 0,1 1-1 0 0,9-14 0 0 0,38-48 611 0 0,-35 48-788 0 0,53-62 769 0 0,156-152 0 0 0,-212 225-935 0 0,0 1 1 0 0,1 0 0 0 0,1 1 0 0 0,0 1-1 0 0,0 0 1 0 0,1 1 0 0 0,21-8-1 0 0,-28 13-72 0 0,-1 1 0 0 0,1 1-1 0 0,-1-1 1 0 0,1 2-1 0 0,0-1 1 0 0,0 1-1 0 0,-1 1 1 0 0,1 0-1 0 0,0 0 1 0 0,0 1-1 0 0,0 0 1 0 0,0 1 0 0 0,-1 0-1 0 0,1 1 1 0 0,14 5-1 0 0,-11-2-30 0 0,-1 0 0 0 0,0 1 0 0 0,0 1-1 0 0,0 0 1 0 0,-1 0 0 0 0,0 1 0 0 0,-1 1 0 0 0,0 0 0 0 0,17 22-1 0 0,-21-25-74 0 0,-1 0-1 0 0,0 1 0 0 0,0 0 0 0 0,-1 0 0 0 0,-1 1 0 0 0,1-1 0 0 0,-1 1 0 0 0,0-1 1 0 0,-1 1-1 0 0,0 0 0 0 0,-1 0 0 0 0,1 0 0 0 0,-2 0 0 0 0,1 0 0 0 0,-1 1 0 0 0,-2 12 0 0 0,0-14 10 0 0,-1 0-1 0 0,1 0 0 0 0,-1 0 0 0 0,-1 0 0 0 0,0 0 0 0 0,0-1 1 0 0,0 0-1 0 0,-1 1 0 0 0,-10 11 0 0 0,-7 4 113 0 0,-28 26-1 0 0,-78 57 209 0 0,113-92-361 0 0,-60 49-531 0 0,66-57 386 0 0,0 0 0 0 0,0 0 0 0 0,-1-1 1 0 0,0 0-1 0 0,0-1 0 0 0,-20 5 0 0 0,23-7 74 0 0,0-1 0 0 0,0 1 1 0 0,0-2-1 0 0,0 1 0 0 0,0-1 0 0 0,-1 0 0 0 0,1 0 0 0 0,0-1 0 0 0,0 0 1 0 0,0 0-1 0 0,0-1 0 0 0,0 0 0 0 0,-11-5 0 0 0,18 7 75 0 0,-1 0-1 0 0,0-1 1 0 0,1 1-1 0 0,-1-1 1 0 0,1 1-1 0 0,-1-1 1 0 0,1 1-1 0 0,-1-1 1 0 0,1 1-1 0 0,-1-1 1 0 0,1 1-1 0 0,-1-1 1 0 0,1 0-1 0 0,0 1 1 0 0,-1-1-1 0 0,1 0 1 0 0,0 0-1 0 0,0 1 1 0 0,-1-1-1 0 0,1 0 1 0 0,0 1-1 0 0,0-1 1 0 0,0 0-1 0 0,0 0 1 0 0,0 1-1 0 0,0-1 1 0 0,0-1-1 0 0,0 0-77 0 0,1 0 0 0 0,-1 0 1 0 0,0 0-1 0 0,1 1 0 0 0,-1-1 0 0 0,1 0 1 0 0,0 0-1 0 0,0 1 0 0 0,1-3 0 0 0,3-2-518 0 0,0 1-1 0 0,0 0 1 0 0,1 0-1 0 0,7-5 1 0 0,11-8-5774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55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564 220 5063 0 0,'0'0'4779'0'0,"8"-6"-3226"0"0,0-5-813 0 0,0 0 0 0 0,-1-1 0 0 0,0 1 0 0 0,0-1 0 0 0,-2-1 0 0 0,9-24 0 0 0,-14 37-703 0 0,3-11 403 0 0,0 1 0 0 0,-1-1 0 0 0,0-14 0 0 0,-1 23-421 0 0,-1 0 0 0 0,0 0 1 0 0,0 0-1 0 0,0 0 1 0 0,0 0-1 0 0,-1 0 0 0 0,1 0 1 0 0,0 0-1 0 0,-1 0 0 0 0,0 0 1 0 0,1 0-1 0 0,-1 1 0 0 0,0-1 1 0 0,0 0-1 0 0,0 0 1 0 0,0 1-1 0 0,0-1 0 0 0,0 0 1 0 0,0 1-1 0 0,-1 0 0 0 0,1-1 1 0 0,-1 1-1 0 0,1 0 0 0 0,-1-1 1 0 0,-2-1-1 0 0,2 3-27 0 0,0-1-1 0 0,0 1 1 0 0,1-1-1 0 0,-1 1 1 0 0,0 0-1 0 0,0 0 1 0 0,0 0-1 0 0,0 0 1 0 0,1 0 0 0 0,-1 0-1 0 0,0 0 1 0 0,0 1-1 0 0,-3 0 1 0 0,-26 12-145 0 0,15-6 83 0 0,-43 16-244 0 0,2 2-1 0 0,-58 35 1 0 0,80-39 354 0 0,1 2 0 0 0,1 1 0 0 0,2 2 0 0 0,-39 40 0 0 0,59-55-19 0 0,-7 7 72 0 0,-26 36 0 0 0,40-49-76 0 0,0 1 0 0 0,1-1-1 0 0,0 1 1 0 0,0-1 0 0 0,0 1 0 0 0,1 0-1 0 0,-1 0 1 0 0,2 0 0 0 0,-1 1-1 0 0,1-1 1 0 0,0 0 0 0 0,-1 12-1 0 0,2-16-15 0 0,0 0-1 0 0,0 0 0 0 0,1 0 1 0 0,-1 0-1 0 0,0 0 0 0 0,1 0 1 0 0,0 0-1 0 0,-1-1 0 0 0,1 1 1 0 0,0 0-1 0 0,0 0 0 0 0,0 0 1 0 0,0-1-1 0 0,0 1 0 0 0,0-1 1 0 0,1 1-1 0 0,-1-1 0 0 0,2 2 1 0 0,-1-1 5 0 0,1-1 0 0 0,-1 1 1 0 0,0-1-1 0 0,1 0 0 0 0,-1 0 1 0 0,1 0-1 0 0,-1 0 0 0 0,1-1 0 0 0,0 1 1 0 0,-1-1-1 0 0,6 1 0 0 0,1-1 16 0 0,0-1 0 0 0,0 1 0 0 0,-1-2-1 0 0,1 1 1 0 0,0-1 0 0 0,-1 0-1 0 0,10-5 1 0 0,65-28 630 0 0,145-88 0 0 0,-226 122-556 0 0,-2 1-30 0 0,0 0-1 0 0,0-1 1 0 0,1 1 0 0 0,-1 0-1 0 0,0 0 1 0 0,0-1-1 0 0,1 1 1 0 0,-1 0 0 0 0,0 0-1 0 0,1 0 1 0 0,-1-1-1 0 0,0 1 1 0 0,1 0 0 0 0,-1 0-1 0 0,0 0 1 0 0,1 0-1 0 0,-1 0 1 0 0,1 0 0 0 0,-1 0-1 0 0,-1 6-52 0 0,0 1-1 0 0,1-1 1 0 0,-1 1-1 0 0,1-1 1 0 0,1 1-1 0 0,-1 0 0 0 0,3 10 1 0 0,-2-14-23 0 0,0-1 1 0 0,0 1-1 0 0,0 0 0 0 0,0-1 1 0 0,0 1-1 0 0,1-1 1 0 0,-1 1-1 0 0,1-1 0 0 0,0 0 1 0 0,-1 0-1 0 0,1 0 0 0 0,0 0 1 0 0,0 0-1 0 0,0 0 1 0 0,1 0-1 0 0,-1-1 0 0 0,0 1 1 0 0,1-1-1 0 0,-1 0 0 0 0,1 1 1 0 0,3 0-1 0 0,5 1-587 0 0,-1 0 0 0 0,1-1-1 0 0,0 0 1 0 0,0-1 0 0 0,19 1-1 0 0,-15-2-1530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7:17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383 224 12151 0 0,'0'0'2138'0'0,"2"-2"-1692"0"0,9-6-89 0 0,-2 1-30 0 0,-1 1 0 0 0,1-1 0 0 0,13-5 1 0 0,-21 11-250 0 0,1 0 0 0 0,-1-1 1 0 0,1 1-1 0 0,-1 0 1 0 0,0-1-1 0 0,0 1 1 0 0,0-1-1 0 0,0 0 1 0 0,0 1-1 0 0,0-1 0 0 0,1-3 1 0 0,0 2 57 0 0,0-1-99 0 0,0 1-1 0 0,-1-1 1 0 0,1 0 0 0 0,-1 0 0 0 0,0 0 0 0 0,0 0-1 0 0,0 0 1 0 0,0 0 0 0 0,-1 0 0 0 0,1 0 0 0 0,-1 0-1 0 0,0-1 1 0 0,0 1 0 0 0,-1 0 0 0 0,1 0-1 0 0,-1 0 1 0 0,0 0 0 0 0,0 0 0 0 0,-1 0 0 0 0,1 0-1 0 0,-1 0 1 0 0,0 1 0 0 0,0-1 0 0 0,-3-4 0 0 0,2 3 7 0 0,0 1 1 0 0,-1 0-1 0 0,1 0 1 0 0,-1 0-1 0 0,0 1 1 0 0,0-1-1 0 0,-1 1 1 0 0,1 0-1 0 0,-1 0 1 0 0,1 0-1 0 0,-1 1 1 0 0,0-1 0 0 0,0 1-1 0 0,0 1 1 0 0,0-1-1 0 0,-1 1 1 0 0,-9-2-1 0 0,10 3-63 0 0,1 0 0 0 0,0 0 0 0 0,-1 1-1 0 0,1 0 1 0 0,0 0 0 0 0,-1 0 0 0 0,1 0 0 0 0,0 1 0 0 0,0-1-1 0 0,0 1 1 0 0,-5 3 0 0 0,-7 4-159 0 0,-19 16-1 0 0,23-16 126 0 0,-16 13-94 0 0,0 1 0 0 0,2 1 1 0 0,-28 31-1 0 0,39-37 152 0 0,0 1 1 0 0,2 1-1 0 0,0 0 1 0 0,1 0-1 0 0,-16 38 1 0 0,25-48 45 0 0,0-1 1 0 0,0 0 0 0 0,1 1 0 0 0,0-1 0 0 0,1 1-1 0 0,0 12 1 0 0,1-21-36 0 0,0 0-1 0 0,0-1 1 0 0,0 1-1 0 0,0 0 0 0 0,0-1 1 0 0,0 1-1 0 0,0 0 1 0 0,1 0-1 0 0,-1-1 1 0 0,0 1-1 0 0,1-1 1 0 0,-1 1-1 0 0,0 0 0 0 0,1-1 1 0 0,-1 1-1 0 0,1-1 1 0 0,-1 1-1 0 0,0-1 1 0 0,2 2-1 0 0,-1-1 51 0 0,1 0 8 0 0,-1 1-1 0 0,1-1 1 0 0,-1 1 0 0 0,1-1 0 0 0,0 0 0 0 0,0 1-1 0 0,0-1 1 0 0,0 0 0 0 0,0 0 0 0 0,0-1 0 0 0,0 1-1 0 0,0 0 1 0 0,0-1 0 0 0,0 1 0 0 0,0-1 0 0 0,1 0-1 0 0,-1 0 1 0 0,0 1 0 0 0,0-1 0 0 0,0-1 0 0 0,1 1-1 0 0,1-1 1 0 0,3 0 64 0 0,0-2-1 0 0,-1 1 1 0 0,1-1-1 0 0,-1 0 0 0 0,1 0 1 0 0,5-4-1 0 0,37-28 469 0 0,-37 25-535 0 0,5-2-42 0 0,0 0 0 0 0,1 1 0 0 0,27-12 0 0 0,-43 22-96 0 0,-3 4-317 0 0,-15 23 88 0 0,-6 10 737 0 0,14-17-2772 0 0,5-1-3320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03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4 568 4143 0 0,'0'0'15216'0'0,"-1"-3"-14465"0"0,0-5-492 0 0,0 0 1 0 0,1 0-1 0 0,0-1 0 0 0,0 1 1 0 0,0 0-1 0 0,1 0 1 0 0,0 0-1 0 0,1-1 0 0 0,0 1 1 0 0,0 0-1 0 0,1 1 0 0 0,6-16 1 0 0,6-5 2 0 0,1 0 0 0 0,21-27 1 0 0,-26 39-158 0 0,29-38-25 0 0,2 2 0 0 0,2 2 1 0 0,55-48-1 0 0,-87 88-158 0 0,27-20 0 0 0,-34 27-56 0 0,0 0-1 0 0,1 0 1 0 0,-1 0 0 0 0,1 0-1 0 0,0 1 1 0 0,0 0 0 0 0,12-2-1 0 0,-18 4 26 0 0,1 0-1 0 0,0 0 1 0 0,0 0-1 0 0,0 0 0 0 0,0 0 1 0 0,-1 0-1 0 0,1 0 1 0 0,0 1-1 0 0,0-1 0 0 0,0 0 1 0 0,-1 1-1 0 0,1-1 0 0 0,0 0 1 0 0,0 1-1 0 0,-1-1 1 0 0,1 1-1 0 0,1 0 0 0 0,1 1-284 0 0,1 0-765 0 0,-1 1 0 0 0,1-1 0 0 0,0 1 0 0 0,-1 0 0 0 0,6 5 0 0 0,2 5-4961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03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10 13559 0 0,'3'-1'622'0'0,"23"-7"4636"0"0,-36 8-4903 0 0,1 1 0 0 0,-1 0 0 0 0,1 1-1 0 0,0 0 1 0 0,0 1 0 0 0,-16 6 0 0 0,-51 29-120 0 0,70-35-189 0 0,-13 8-20 0 0,0 1-1 0 0,1 1 1 0 0,-25 23-1 0 0,33-27-10 0 0,0 2 0 0 0,0 0-1 0 0,1 0 1 0 0,0 0-1 0 0,1 1 1 0 0,-9 18-1 0 0,15-26 1 0 0,0 0-1 0 0,0 0 0 0 0,1 0 0 0 0,0 0 0 0 0,0 0 0 0 0,0 0 0 0 0,0 0 0 0 0,0 1 0 0 0,1-1 1 0 0,0 0-1 0 0,0 1 0 0 0,0-1 0 0 0,1 0 0 0 0,1 8 0 0 0,-1-10 9 0 0,0 1-1 0 0,0 0 0 0 0,0-1 1 0 0,0 1-1 0 0,1-1 0 0 0,0 0 1 0 0,-1 1-1 0 0,1-1 1 0 0,0 0-1 0 0,0 0 0 0 0,0 0 1 0 0,0 0-1 0 0,0 0 1 0 0,1 0-1 0 0,-1-1 0 0 0,0 1 1 0 0,1-1-1 0 0,-1 0 1 0 0,1 0-1 0 0,0 0 0 0 0,-1 0 1 0 0,6 1-1 0 0,0 0 41 0 0,1-1 0 0 0,-1 0 0 0 0,1 0 0 0 0,0-1 0 0 0,-1 0 0 0 0,1 0 0 0 0,0-1 0 0 0,10-3 0 0 0,9-2 108 0 0,30-12-1 0 0,-42 12-103 0 0,4 0-23 0 0,-1-2 1 0 0,0-1 0 0 0,0 0-1 0 0,-1-1 1 0 0,31-22-1 0 0,-41 25-23 0 0,-1 1-1 0 0,0-1 1 0 0,0 0-1 0 0,0-1 1 0 0,-1 1-1 0 0,6-12 1 0 0,-8 14-16 0 0,-1-1 1 0 0,-1 0 0 0 0,1 0-1 0 0,-1 0 1 0 0,0 0 0 0 0,0 0-1 0 0,-1 0 1 0 0,0-1 0 0 0,0 1-1 0 0,0-10 1 0 0,-1 13-63 0 0,-1 1 0 0 0,1-1 0 0 0,-1 1 0 0 0,1-1 0 0 0,-1 0 0 0 0,0 1-1 0 0,0-1 1 0 0,0 1 0 0 0,0 0 0 0 0,-1-1 0 0 0,1 1 0 0 0,-1 0 0 0 0,1 0 0 0 0,-1 0 0 0 0,0 0 0 0 0,0 0-1 0 0,0 0 1 0 0,0 0 0 0 0,0 1 0 0 0,0-1 0 0 0,0 1 0 0 0,-1-1 0 0 0,1 1 0 0 0,0 0 0 0 0,-1 0 0 0 0,-2-1-1 0 0,-3-1-198 0 0,0 1-1 0 0,-1-1 1 0 0,1 1-1 0 0,-1 1 1 0 0,1 0-1 0 0,-14-1 1 0 0,10 4-645 0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03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778 1 8287 0 0,'0'0'639'0'0,"0"3"-415"0"0,0 7 445 0 0,-1-1 1 0 0,-1 1-1 0 0,0 0 0 0 0,0 0 1 0 0,-1-1-1 0 0,-5 13 0 0 0,-29 57 2828 0 0,28-61-3440 0 0,-157 268 1954 0 0,127-222-1652 0 0,-24 30-105 0 0,-136 155 0 0 0,97-143-513 0 0,-22 27-967 0 0,105-106 499 0 0,18-25-381 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04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11 324 12895 0 0,'-2'-7'472'0'0,"0"-1"-1"0"0,0 0 0 0 0,0-1 0 0 0,1 1 0 0 0,0 0 1 0 0,1 0-1 0 0,0 0 0 0 0,0-1 0 0 0,1 1 0 0 0,0 0 1 0 0,0 0-1 0 0,1 0 0 0 0,0 0 0 0 0,0 0 0 0 0,1 0 1 0 0,7-13-1 0 0,-3 9-378 0 0,0 2 1 0 0,1-1-1 0 0,0 1 0 0 0,15-14 1 0 0,42-33 236 0 0,-57 51-333 0 0,1 0 1 0 0,0 1-1 0 0,0 0 0 0 0,0 0 0 0 0,1 1 1 0 0,0 1-1 0 0,0-1 0 0 0,0 1 0 0 0,0 1 1 0 0,0 0-1 0 0,18-1 0 0 0,8 2-13 0 0,0 1 0 0 0,39 6 0 0 0,-18-1 9 0 0,9-3 88 0 0,-33-1 156 0 0,0 1 1 0 0,64 12 0 0 0,-91-13-104 0 0,0 1 0 0 0,0 1 0 0 0,0-1 0 0 0,-1 1 1 0 0,1 0-1 0 0,-1 0 0 0 0,1 1 0 0 0,7 6 0 0 0,-11-8-86 0 0,-1-1 0 0 0,1 1 0 0 0,-1 0 0 0 0,0 0 0 0 0,0 0 0 0 0,1 0 0 0 0,-1 0 0 0 0,0 0 0 0 0,-1 1 0 0 0,1-1 0 0 0,0 0 0 0 0,-1 0 0 0 0,1 1 0 0 0,-1-1 0 0 0,0 0 0 0 0,1 1 0 0 0,-1-1 0 0 0,0 0 0 0 0,-1 1 0 0 0,0 3 0 0 0,0 2 21 0 0,0-1-1 0 0,-1 1 1 0 0,-1-1 0 0 0,-4 11-1 0 0,0-3 22 0 0,-2 0-1 0 0,1-1 1 0 0,-2 0-1 0 0,0-1 1 0 0,0 0-1 0 0,-20 18 1 0 0,-1-3 11 0 0,-49 36 0 0 0,52-46-79 0 0,0-1 0 0 0,-2-1-1 0 0,1-1 1 0 0,-41 13 0 0 0,-130 31-993 0 0,115-35-624 0 0,83-24 169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04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68 4607 0 0,'3'-1'354'0'0,"37"-16"15043"0"0,-41 19-15005 0 0,-2 3-299 0 0,0 0 1 0 0,0-1-1 0 0,0 1 1 0 0,-1-1-1 0 0,0 0 1 0 0,0 0-1 0 0,0 0 0 0 0,0-1 1 0 0,-5 4-1 0 0,-49 27 266 0 0,20-12-164 0 0,15-8-13 0 0,-41 35-1 0 0,58-44-154 0 0,-1 2 0 0 0,1-1 0 0 0,0 1 0 0 0,0 0 0 0 0,1 0 0 0 0,0 1 0 0 0,0-1 0 0 0,1 1 0 0 0,-6 15 0 0 0,8-18 1 0 0,0 1 0 0 0,1-1 0 0 0,0 1 0 0 0,0 0 0 0 0,0 0 0 0 0,1-1 0 0 0,-1 1 0 0 0,1 0 0 0 0,1 7 1 0 0,0-10 8 0 0,0 0 0 0 0,0 0 0 0 0,0 0 0 0 0,0 0 0 0 0,0 0 0 0 0,1 0 1 0 0,-1 0-1 0 0,1 0 0 0 0,0 0 0 0 0,0 0 0 0 0,0-1 0 0 0,0 1 1 0 0,0-1-1 0 0,0 0 0 0 0,1 1 0 0 0,4 2 0 0 0,-5-4-8 0 0,-1 0 0 0 0,1 0 0 0 0,0-1-1 0 0,0 1 1 0 0,0 0 0 0 0,0-1 0 0 0,0 1 0 0 0,0-1-1 0 0,0 0 1 0 0,0 0 0 0 0,4 0 0 0 0,1 1 57 0 0,-2-1-65 0 0,-1 0-1 0 0,1 0 1 0 0,0-1 0 0 0,-1 1-1 0 0,1-1 1 0 0,0 0-1 0 0,-1 0 1 0 0,1-1-1 0 0,-1 1 1 0 0,0-1 0 0 0,1 0-1 0 0,-1 0 1 0 0,0 0-1 0 0,0-1 1 0 0,0 0 0 0 0,-1 0-1 0 0,1 0 1 0 0,-1 0-1 0 0,1 0 1 0 0,5-8 0 0 0,4-5 87 0 0,-1-1 1 0 0,-1-1 0 0 0,13-26-1 0 0,-17 30-95 0 0,13-21-131 0 0,35-73-1062 0 0,-48 92 979 0 0,-1 0 0 0 0,0-1 0 0 0,-1 0-1 0 0,4-28 1 0 0,-9 42-167 0 0,0 2-66 0 0,-1 0 368 0 0,0 0 0 0 0,0 1-1 0 0,0-1 1 0 0,0 0 0 0 0,0 0 0 0 0,0 1 0 0 0,0-1 0 0 0,0 0-1 0 0,0 1 1 0 0,0-1 0 0 0,0 1 0 0 0,0-1 0 0 0,0 1 0 0 0,0 0-1 0 0,-1-1 1 0 0,1 1 0 0 0,-2 0 0 0 0,-1 0-75 0 0,1 0-1 0 0,0 1 1 0 0,0-1 0 0 0,0 1-1 0 0,0 0 1 0 0,0 0 0 0 0,0 0 0 0 0,0 1-1 0 0,0-1 1 0 0,0 1 0 0 0,0-1-1 0 0,1 1 1 0 0,-1 0 0 0 0,1 0-1 0 0,-4 3 1 0 0,1-1-325 0 0,1 1-1 0 0,0-1 1 0 0,0 1 0 0 0,0 0-1 0 0,1 0 1 0 0,-1 0-1 0 0,-2 7 1 0 0,0 2-1269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05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61 548 17359 0 0,'0'0'5631'0'0,"-3"0"-5121"0"0,-1 0-330 0 0,0-1 0 0 0,0 0 0 0 0,0 1 0 0 0,0-2 0 0 0,0 1-1 0 0,0 0 1 0 0,1-1 0 0 0,-1 1 0 0 0,-3-3 0 0 0,3 2-16 0 0,3 1-131 0 0,0 0 0 0 0,0 1 1 0 0,1-1-1 0 0,-1 0 0 0 0,0 0 0 0 0,0 0 0 0 0,1 0 0 0 0,-1 1 0 0 0,0-1 0 0 0,1 0 1 0 0,-1 0-1 0 0,1 0 0 0 0,-1-1 0 0 0,1 1 0 0 0,0 0 0 0 0,-1 0 0 0 0,1 0 0 0 0,0-2 1 0 0,-1-18 208 0 0,2 15-184 0 0,1-1 1 0 0,0 0-1 0 0,0 0 1 0 0,0 1-1 0 0,1 0 0 0 0,5-9 1 0 0,22-33 123 0 0,7-1-143 0 0,48-49 1 0 0,-26 33-130 0 0,-33 38-56 0 0,1 0 0 0 0,48-35-1 0 0,-65 54-28 0 0,1 1 0 0 0,1 0 0 0 0,-1 0-1 0 0,25-9 1 0 0,-18 10-2737 0 0,21-4-1 0 0,-36 9 993 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05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5 19007 0 0,'-3'-1'870'0'0,"-1"0"-799"0"0,0 0 0 0 0,0 0 0 0 0,-1 1 0 0 0,1 0 0 0 0,0-1 0 0 0,-1 1 1 0 0,1 1-1 0 0,0-1 0 0 0,-1 1 0 0 0,1-1 0 0 0,0 1 0 0 0,0 0 1 0 0,0 1-1 0 0,0-1 0 0 0,0 1 0 0 0,0 0 0 0 0,0 0 0 0 0,-4 2 1 0 0,-9 7 53 0 0,0 1 1 0 0,-23 21 0 0 0,36-30-45 0 0,-10 11-8 0 0,-1 1-1 0 0,2 0 0 0 0,0 1 1 0 0,1 0-1 0 0,1 1 1 0 0,0 0-1 0 0,1 1 0 0 0,1 1 1 0 0,1-1-1 0 0,-11 36 0 0 0,9-17-48 0 0,1 0 0 0 0,2 1-1 0 0,2 0 1 0 0,-1 72 0 0 0,6-87-14 0 0,-1 1-1 0 0,0 0 1 0 0,-2 0 0 0 0,-1-1 0 0 0,-1 0-1 0 0,-1 0 1 0 0,-1 0 0 0 0,-1 0 0 0 0,-1-1 0 0 0,-1 0-1 0 0,-23 36 1 0 0,-12 4 53 0 0,-77 80 0 0 0,86-102-53 0 0,29-33-8 0 0,0 0 7 0 0,1 0 1 0 0,0 0-1 0 0,0 1 1 0 0,1-1-1 0 0,0 1 1 0 0,0 1-1 0 0,-4 8 0 0 0,7-6 58 0 0,2-11-63 0 0,0 1-1 0 0,0-1 1 0 0,0 1 0 0 0,0-1-1 0 0,0 1 1 0 0,1-1 0 0 0,-1 1-1 0 0,0-1 1 0 0,0 1 0 0 0,0-1-1 0 0,1 1 1 0 0,-1-1 0 0 0,0 1-1 0 0,1-1 1 0 0,-1 1-1 0 0,0-1 1 0 0,1 0 0 0 0,-1 1-1 0 0,0-1 1 0 0,1 0 0 0 0,-1 1-1 0 0,1-1 1 0 0,-1 0 0 0 0,1 1-1 0 0,-1-1 1 0 0,0 0-1 0 0,1 0 1 0 0,0 1 0 0 0,14 2 50 0 0,-8-3-321 0 0,0 0-1 0 0,-1 0 0 0 0,1-1 1 0 0,0 0-1 0 0,-1-1 1 0 0,1 0-1 0 0,0 0 1 0 0,-1 0-1 0 0,0-1 1 0 0,0 1-1 0 0,0-2 1 0 0,0 1-1 0 0,0-1 0 0 0,7-5 1 0 0,7-9-6784 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0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 17911 0 0,'0'0'2518'0'0,"2"1"-1890"0"0,0 1-511 0 0,1-1 0 0 0,-1 0 0 0 0,1 0 0 0 0,0 0 1 0 0,-1 0-1 0 0,1-1 0 0 0,0 1 0 0 0,-1-1 1 0 0,1 0-1 0 0,0 0 0 0 0,0 0 0 0 0,2 0 1 0 0,38-7 1041 0 0,-21 3-596 0 0,103-26 1936 0 0,-26 4-1255 0 0,-22 10-598 0 0,139-27 191 0 0,-144 31-970 0 0,74-1 0 0 0,-132 13-252 0 0,24 3 1 0 0,-35-2 33 0 0,-6 16-9989 0 0,-1 0 2656 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06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128 314 15175 0 0,'0'0'1372'0'0,"-1"2"-1130"0"0,-18 14-56 0 0,14-10 410 0 0,0 0 0 0 0,1 0 1 0 0,-1 0-1 0 0,1 1 0 0 0,1-1 0 0 0,-1 1 0 0 0,-2 8 0 0 0,-16 55 1611 0 0,0-2-1468 0 0,-1-7-678 0 0,23-59-164 0 0,-5 6-916 0 0,21-53-5917 0 0,-6 16 4866 0 0</inkml:trace>
  <inkml:trace contextRef="#ctx0" brushRef="#br0" timeOffset="1">256 18 12895 0 0,'0'0'595'0'0,"0"-3"-18"0"0,1-10 6626 0 0,-11 12-5953 0 0,7 1-1189 0 0,0 0 0 0 0,0 0 0 0 0,1 0 0 0 0,-1 1 0 0 0,0-1-1 0 0,1 1 1 0 0,-1 0 0 0 0,0 0 0 0 0,1 0 0 0 0,-1 0-1 0 0,1 0 1 0 0,-1 0 0 0 0,1 1 0 0 0,0-1 0 0 0,-1 1-1 0 0,1 0 1 0 0,0-1 0 0 0,0 1 0 0 0,-2 2 0 0 0,2-1-319 0 0,0 0-1 0 0,0 0 1 0 0,0 0 0 0 0,0 0 0 0 0,-2 6 0 0 0,2-6-631 0 0,1 0 0 0 0,1 0 1 0 0,-1-1-1 0 0,0 1 1 0 0,1 0-1 0 0,-1 6 0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06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 8287 0 0,'0'0'1160'0'0,"-1"3"407"0"0,0 1-945 0 0,1 1 0 0 0,-2-1 0 0 0,1 1 0 0 0,0-1-1 0 0,-1 0 1 0 0,0 0 0 0 0,0 0 0 0 0,0 0 0 0 0,-1 0 0 0 0,-4 7 0 0 0,-6 3 171 0 0,-19 18 1 0 0,20-20-308 0 0,-21 24 1 0 0,22-18-248 0 0,1-1-1 0 0,-16 37 1 0 0,18-36 47 0 0,0-1 1 0 0,-1 0-1 0 0,-19 28 0 0 0,25-41-191 0 0,-2 2 112 0 0,1-1 0 0 0,0 1 0 0 0,-3 7 0 0 0,18-5 569 0 0,-9-7-696 0 0,1 0-1 0 0,0 0 0 0 0,0 0 1 0 0,0 0-1 0 0,0 0 1 0 0,0-1-1 0 0,0 1 0 0 0,0-1 1 0 0,0 0-1 0 0,0 0 1 0 0,0 0-1 0 0,-1 0 1 0 0,1-1-1 0 0,4 0 0 0 0,6-2 292 0 0,22-8 0 0 0,-32 10-332 0 0,41-14 130 0 0,-2-2 0 0 0,0-2-1 0 0,-1-2 1 0 0,65-43 0 0 0,-99 59-244 0 0,0 0 0 0 0,-1-1 0 0 0,0 0 1 0 0,0 0-1 0 0,-1 0 0 0 0,10-13 0 0 0,-14 17 6 0 0,0 0 1 0 0,0 0-1 0 0,0 0 0 0 0,0 0 0 0 0,0 0 1 0 0,0 0-1 0 0,0-1 0 0 0,-1 1 1 0 0,1 0-1 0 0,-1 0 0 0 0,0-1 0 0 0,1 1 1 0 0,-1 0-1 0 0,0 0 0 0 0,-1-1 1 0 0,1 1-1 0 0,0 0 0 0 0,0 0 1 0 0,-1-1-1 0 0,0 1 0 0 0,1 0 0 0 0,-1 0 1 0 0,0 0-1 0 0,0 0 0 0 0,0 0 1 0 0,0 0-1 0 0,0 0 0 0 0,-1 0 0 0 0,-1-2 1 0 0,-1 0-677 0 0,1 1 1 0 0,-1-1 0 0 0,0 1-1 0 0,0 0 1 0 0,0 0 0 0 0,-5-2-1 0 0,-5-2-6331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7:1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119 422 6447 0 0,'-7'2'372'0'0,"-1"0"-1"0"0,1-1 1 0 0,-1 0-1 0 0,0-1 1 0 0,0 1-1 0 0,1-1 1 0 0,-14-2-1 0 0,19 1-87 0 0,-1 1-1 0 0,1-1 1 0 0,0 1-1 0 0,0-1 1 0 0,0 0-1 0 0,0 1 1 0 0,0-1-1 0 0,0 0 1 0 0,0-1-1 0 0,1 1 0 0 0,-1 0 1 0 0,0 0-1 0 0,0-1 1 0 0,1 1-1 0 0,-1-1 1 0 0,1 1-1 0 0,0-1 1 0 0,-1 0-1 0 0,1 0 0 0 0,0 0 1 0 0,0 1-1 0 0,0-1 1 0 0,0 0-1 0 0,0 0 1 0 0,0 0-1 0 0,1-1 1 0 0,-1 1-1 0 0,1 0 1 0 0,-1 0-1 0 0,1 0 0 0 0,0-3 1 0 0,0-2 69 0 0,1 1 0 0 0,0-1 0 0 0,0 1 0 0 0,0-1 1 0 0,1 1-1 0 0,0 0 0 0 0,0-1 0 0 0,0 1 0 0 0,1 0 0 0 0,0 1 0 0 0,8-12 1 0 0,0 1 137 0 0,1 1 0 0 0,24-26 1 0 0,-2 7-570 0 0,2 1 1 0 0,1 2-1 0 0,1 1 0 0 0,67-38 1 0 0,-101 65 40 0 0,23-10-1248 0 0,-7 8-3370 0 0,-5 3 2745 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06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143 158 18863 0 0,'-1'2'862'0'0,"-8"10"-567"0"0,0 0 0 0 0,-1-1 1 0 0,-1-1-1 0 0,0 1 1 0 0,0-2-1 0 0,-1 1 1 0 0,0-2-1 0 0,0 0 1 0 0,-19 10-1 0 0,29-17-39 0 0,0-1 114 0 0,2 0-339 0 0,-1 0 1 0 0,1 0-1 0 0,0 0 0 0 0,-1 0 0 0 0,1 0 1 0 0,0 0-1 0 0,-1 0 0 0 0,1 0 1 0 0,0 0-1 0 0,-1 0 0 0 0,1 0 1 0 0,0 0-1 0 0,-1 0 0 0 0,1 0 0 0 0,0 0 1 0 0,0 0-1 0 0,-1 0 0 0 0,1 0 1 0 0,0 0-1 0 0,-1 0 0 0 0,1-1 0 0 0,0 1 1 0 0,0 0-1 0 0,-1 0 0 0 0,1 0 1 0 0,0 0-1 0 0,-1-1 0 0 0,1 1 1 0 0,0 0-1 0 0,0 0 0 0 0,0-1 0 0 0,-1 1 1 0 0,3-8 60 0 0,1 1 0 0 0,0 0 0 0 0,0 1-1 0 0,0-1 1 0 0,1 0 0 0 0,0 1 0 0 0,0 0 0 0 0,1 0 0 0 0,-1 0 0 0 0,7-5 0 0 0,59-54 225 0 0,-64 61-304 0 0,16-14 12 0 0,1 0-1 0 0,0 2 1 0 0,33-17-1 0 0,-45 27-18 0 0,1 1-1 0 0,0 0 0 0 0,-1 1 1 0 0,2 0-1 0 0,-1 1 1 0 0,0 0-1 0 0,1 1 0 0 0,-1 0 1 0 0,25 1-1 0 0,-33 1-5 0 0,0 0 0 0 0,0 1 0 0 0,-1 0 0 0 0,1 0 0 0 0,0 0 0 0 0,0 0 0 0 0,-1 1 0 0 0,1-1 0 0 0,0 1 0 0 0,4 3 0 0 0,5 6 0 0 0,-7-4 0 0 0,-1 0 0 0 0,8 13 0 0 0,5 8 0 0 0,-10-18-10 0 0,3 4-89 0 0,0 1 1 0 0,-1 0-1 0 0,10 19 0 0 0,-18-29 78 0 0,0 0 0 0 0,0 0 1 0 0,0 1-1 0 0,-1-1 0 0 0,0 0 1 0 0,0 0-1 0 0,0 1 0 0 0,-1-1 1 0 0,1 1-1 0 0,-1-1 0 0 0,-1 0 1 0 0,1 1-1 0 0,-1-1 0 0 0,0 1 1 0 0,-1 5-1 0 0,-30 71 85 0 0,32-79-52 0 0,-1 1 1 0 0,0 0-1 0 0,1 0 0 0 0,0-1 1 0 0,0 1-1 0 0,0 0 1 0 0,1 0-1 0 0,-1-1 0 0 0,1 1 1 0 0,1 5-1 0 0,-2-9-8 0 0,4 5 44 0 0,1-1-339 0 0,1 0 0 0 0,0 0-1 0 0,0-1 1 0 0,0 0 0 0 0,0 0 0 0 0,0 0-1 0 0,1-1 1 0 0,-1 0 0 0 0,1 0-1 0 0,10 1 1 0 0,11 0-7749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9:2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758 45 9671 0 0,'6'-11'624'0'0,"2"-2"-74"0"0,2-8 7868 0 0,-21 43-8138 0 0,-26 39 0 0 0,5-10-128 0 0,-148 285 832 0 0,143-262-830 0 0,-92 136-1 0 0,84-146-116 0 0,-107 135 63 0 0,133-177-88 0 0,-10 9 15 0 0,1 2 1 0 0,2 1 0 0 0,-30 51 0 0 0,55-83-441 0 0,19-2-4717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9:27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77 110 10135 0 0,'-10'0'255'0'0,"0"1"-1"0"0,1 0 1 0 0,-1 1-1 0 0,-17 5 0 0 0,26-7-70 0 0,1 1 0 0 0,-1-1 0 0 0,1 0 0 0 0,-1 0 0 0 0,1 0 0 0 0,-1 1 0 0 0,1-1 0 0 0,-1 0 0 0 0,1 0 0 0 0,-1 1 0 0 0,1-1 0 0 0,0 1 0 0 0,-1-1 0 0 0,1 0 0 0 0,-1 1 0 0 0,1-1 0 0 0,0 1 0 0 0,-1-1 0 0 0,1 1 0 0 0,0-1 0 0 0,0 1 0 0 0,-1-1 0 0 0,1 1-1 0 0,0-1 1 0 0,0 1 0 0 0,0 0 0 0 0,0 0-97 0 0,0 0-1 0 0,0-1 1 0 0,1 1-1 0 0,-1 0 1 0 0,0 0-1 0 0,1-1 1 0 0,-1 1-1 0 0,0-1 1 0 0,1 1-1 0 0,-1 0 1 0 0,1-1-1 0 0,-1 1 1 0 0,1-1-1 0 0,0 1 1 0 0,-1-1-1 0 0,2 1 1 0 0,1 2 67 0 0,1-1 0 0 0,0 1 0 0 0,1-1 0 0 0,7 3 0 0 0,-1-2 182 0 0,0-1 0 0 0,0 0 1 0 0,1-1-1 0 0,21 1 0 0 0,49-8 648 0 0,-55 3-713 0 0,237-36 1215 0 0,-3-20-610 0 0,-151 33-805 0 0,38-3-2741 0 0,-123 23 779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9:27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774 1 13359 0 0,'0'0'1027'0'0,"1"3"-532"0"0,-1 4-109 0 0,0 1 1 0 0,0-1-1 0 0,-1 0 1 0 0,0 0 0 0 0,0 1-1 0 0,-4 11 1 0 0,-20 45 978 0 0,16-40-1306 0 0,-86 194 1905 0 0,-44 69-71 0 0,-20-11-1330 0 0,116-209-531 0 0,-97 117 0 0 0,124-166-36 0 0,-32 29 1 0 0,42-42 11 0 0,1-1 0 0 0,-1 0 1 0 0,0 0-1 0 0,0 0 0 0 0,0-1 1 0 0,-1 1-1 0 0,1-2 0 0 0,-1 1 1 0 0,0-1-1 0 0,-9 2 0 0 0,16-3-5 0 0,-1-1-1 0 0,1 0 1 0 0,0 0 0 0 0,-1 0-1 0 0,1 0 1 0 0,-1 0-1 0 0,1 0 1 0 0,0 0 0 0 0,-1 0-1 0 0,1 0 1 0 0,-1 0-1 0 0,1 0 1 0 0,0 0 0 0 0,-1 0-1 0 0,1-1 1 0 0,-1 1-1 0 0,1 0 1 0 0,0 0 0 0 0,-1 0-1 0 0,1 0 1 0 0,-1-1 0 0 0,-4-1 90 0 0,5-1-35 0 0,0-4-80 0 0,1 1-1 0 0,0-1 1 0 0,1 1-1 0 0,0 0 1 0 0,0 0-1 0 0,0 0 0 0 0,1 0 1 0 0,-1 0-1 0 0,2 0 1 0 0,-1 1-1 0 0,0 0 0 0 0,1-1 1 0 0,0 1-1 0 0,0 0 1 0 0,10-7-1 0 0,5-6-221 0 0,0 2 0 0 0,39-24 0 0 0,-42 30 65 0 0,27-13-1 0 0,-38 20 159 0 0,1 1 0 0 0,-1 0 0 0 0,0 0-1 0 0,1 1 1 0 0,-1 0 0 0 0,1 0 0 0 0,-1 0 0 0 0,1 0 0 0 0,0 1-1 0 0,5 0 1 0 0,4 5 21 0 0,-12-4 5 0 0,-1 0 0 0 0,0 1-1 0 0,1-1 1 0 0,-1 1 0 0 0,0 0 0 0 0,0-1-1 0 0,0 1 1 0 0,0 0 0 0 0,0 1 0 0 0,0-1-1 0 0,-1 0 1 0 0,1 0 0 0 0,-1 1 0 0 0,2 2-1 0 0,-1-1 25 0 0,0 1-1 0 0,-1 0 0 0 0,1 0 1 0 0,-1 0-1 0 0,0 0 0 0 0,0 1 1 0 0,-1 4-1 0 0,0 6 92 0 0,-1-1-1 0 0,0 1 1 0 0,-1-1-1 0 0,-5 18 1 0 0,-32 88 390 0 0,21-70-425 0 0,18-49-341 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9:28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177 132 14943 0 0,'0'0'1358'0'0,"2"1"-1118"0"0,13 11 153 0 0,-5-5 326 0 0,1 1 0 0 0,-1-2 0 0 0,14 7-1 0 0,-21-11-542 0 0,1-1 0 0 0,1 1 0 0 0,-1-1 0 0 0,0 0 0 0 0,0 0-1 0 0,0 0 1 0 0,1-1 0 0 0,-1 0 0 0 0,0 0 0 0 0,1 0 0 0 0,-1 0-1 0 0,0 0 1 0 0,6-2 0 0 0,5-2 37 0 0,-1 0-1 0 0,1-1 1 0 0,-1-1 0 0 0,0 0-1 0 0,18-11 1 0 0,-27 14-148 0 0,1-1 0 0 0,-1 0-1 0 0,0 0 1 0 0,0 0 0 0 0,0 0 0 0 0,-1-1-1 0 0,0 0 1 0 0,1 0 0 0 0,-2 0 0 0 0,1 0-1 0 0,0 0 1 0 0,-1-1 0 0 0,0 0 0 0 0,-1 0-1 0 0,3-7 1 0 0,-4 0-80 0 0,-1 11-4 0 0,0 0-1 0 0,0 0 1 0 0,-1 0-1 0 0,1-1 0 0 0,-1 1 1 0 0,0 0-1 0 0,0 0 0 0 0,0 0 1 0 0,0 0-1 0 0,0 0 1 0 0,0 1-1 0 0,0-1 0 0 0,0 0 1 0 0,-1 0-1 0 0,1 1 0 0 0,-1-1 1 0 0,1 1-1 0 0,-3-3 0 0 0,1 3-6 0 0,1 0-1 0 0,-1 0 0 0 0,1 0 0 0 0,-1 0 0 0 0,0 0 0 0 0,1 0 0 0 0,-1 1 0 0 0,0-1 0 0 0,1 1 0 0 0,-1 0 0 0 0,0 0 0 0 0,-4 0 0 0 0,-5 2-47 0 0,-1 0 0 0 0,2 1-1 0 0,-1 1 1 0 0,0 0 0 0 0,-14 6-1 0 0,-13 8 19 0 0,1 1 0 0 0,1 2 0 0 0,0 2 0 0 0,-42 34 0 0 0,64-44 43 0 0,1 0-1 0 0,-23 27 1 0 0,31-33 9 0 0,1 0-1 0 0,0 1 1 0 0,0 0-1 0 0,0 0 1 0 0,1 0-1 0 0,1 1 1 0 0,-1-1 0 0 0,-2 10-1 0 0,6-14 2 0 0,-1-1 0 0 0,1 1 0 0 0,-1-1 0 0 0,1 1 0 0 0,0-1 0 0 0,0 1 0 0 0,1 0 0 0 0,-1-1 0 0 0,1 1 0 0 0,-1-1 0 0 0,1 0 0 0 0,0 1 0 0 0,0-1 0 0 0,1 0 0 0 0,-1 1 0 0 0,1-1 0 0 0,0 0 0 0 0,0 0-1 0 0,0 0 1 0 0,0-1 0 0 0,0 1 0 0 0,0 0 0 0 0,1-1 0 0 0,-1 1 0 0 0,1-1 0 0 0,0 0 0 0 0,0 0 0 0 0,4 3 0 0 0,3 0-12 0 0,0 0 0 0 0,0 0 0 0 0,1-1 0 0 0,-1-1 0 0 0,1 1 0 0 0,0-2 0 0 0,20 4 0 0 0,4-3-86 0 0,0-2 1 0 0,46-3-1 0 0,69-16-2378 0 0,-85 7-4772 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9:28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51 5983 0 0,'2'-11'317'0'0,"9"-29"8668"0"0,-14 45-5197 0 0,-9 21-3909 0 0,-3 5 76 0 0,-191 344 1833 0 0,-64 70-1368 0 0,132-203-328 0 0,109-182-72 0 0,3 0-1 0 0,-22 78 1 0 0,42-115-399 0 0,-8 20 971 0 0,-4-2-6862 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9:28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60 14279 0 0,'0'0'655'0'0,"-2"-1"-12"0"0,-7-5 2018 0 0,12 6-2265 0 0,0 1-1 0 0,0-1 1 0 0,0 1-1 0 0,0 0 1 0 0,0 0 0 0 0,3 1-1 0 0,15 4 84 0 0,22-2 18 0 0,0-2 0 0 0,0-2 1 0 0,55-7-1 0 0,-27 2-77 0 0,172-3 432 0 0,-4 0-596 0 0,-2-16-1620 0 0,-228 23 786 0 0,0-1-1 0 0,0-1 1 0 0,0 1 0 0 0,17-8-1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9:29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177 616 12351 0 0,'-3'1'564'0'0,"-10"2"-134"0"0,0-1 0 0 0,0 0 0 0 0,-1-1 0 0 0,1 0 0 0 0,0-1 0 0 0,-1 0 0 0 0,1-1 0 0 0,-14-3 0 0 0,25 4-259 0 0,-1-1 0 0 0,1 0 0 0 0,0 0 1 0 0,0 0-1 0 0,0 0 0 0 0,0-1 1 0 0,0 1-1 0 0,0 0 0 0 0,0-1 0 0 0,0 0 1 0 0,0 1-1 0 0,1-1 0 0 0,-1 0 1 0 0,1 0-1 0 0,-1 0 0 0 0,1 0 1 0 0,0 0-1 0 0,-1 0 0 0 0,1 0 0 0 0,0 0 1 0 0,1-1-1 0 0,-1 1 0 0 0,0 0 1 0 0,1-1-1 0 0,-1 1 0 0 0,1 0 0 0 0,0-1 1 0 0,0 1-1 0 0,-1 0 0 0 0,2-4 1 0 0,-1-2 40 0 0,1-1 1 0 0,0 1-1 0 0,0 0 1 0 0,1-1-1 0 0,0 1 1 0 0,0 0 0 0 0,6-11-1 0 0,4-7 53 0 0,1 2 0 0 0,2 0 0 0 0,0 1 0 0 0,2 0 0 0 0,1 1 0 0 0,29-28 0 0 0,3 4-195 0 0,83-60 0 0 0,-55 56-288 0 0,-13 9-356 0 0,-19 14-687 0 0,-35 22-345 0 0,1-1 0 0 0,13-3 0 0 0,-7 6-346 0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9:29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195 230 13359 0 0,'-2'2'1027'0'0,"-19"18"-301"0"0,-21 23 1 0 0,16-14 499 0 0,-10 16 21 0 0,11-12-784 0 0,-10 18 561 0 0,33-49-752 0 0,1-1 66 0 0,1 0-259 0 0,-1 0 1 0 0,1-1 0 0 0,-1 1 0 0 0,1 0 0 0 0,-1 0 0 0 0,1-1 0 0 0,0 1 0 0 0,-1 0 0 0 0,1 0 0 0 0,0 0 0 0 0,0-1 0 0 0,0 1 0 0 0,0 0 0 0 0,0 0 0 0 0,0 0 0 0 0,0 0 0 0 0,0 0 0 0 0,0-1 0 0 0,0 1 0 0 0,0 0 0 0 0,0 0 0 0 0,0 0 0 0 0,1-1 0 0 0,-1 1 0 0 0,0 0-1 0 0,1 0 1 0 0,-1 0 0 0 0,0-1 0 0 0,1 1 0 0 0,-1 0 0 0 0,1-1 0 0 0,-1 1 0 0 0,2 0 0 0 0,2 2-13 0 0,-1-1 1 0 0,1-1-1 0 0,0 1 0 0 0,0 0 1 0 0,0-1-1 0 0,0 0 0 0 0,0 0 1 0 0,1 0-1 0 0,-1-1 0 0 0,0 1 1 0 0,0-1-1 0 0,0 0 0 0 0,1 0 0 0 0,-1-1 1 0 0,0 1-1 0 0,0-1 0 0 0,1 0 1 0 0,6-2-1 0 0,8-4 197 0 0,1 0-1 0 0,28-15 0 0 0,-24 9-89 0 0,-1-2 0 0 0,0 0 0 0 0,-1-1 0 0 0,21-20 0 0 0,75-81 219 0 0,-88 86-370 0 0,-3-1-617 0 0,-2 0 1 0 0,23-37-1 0 0,-45 65 375 0 0,29-48-3684 0 0,-16 28-3717 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9:29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37 8287 0 0,'0'0'756'0'0,"0"3"-622"0"0,-2 11-91 0 0,1-6 442 0 0,0 0 1 0 0,0-1-1 0 0,1 1 0 0 0,0 0 0 0 0,1 0 0 0 0,1 8 1 0 0,-2-14-198 0 0,1-1-1 0 0,0 1 1 0 0,-1-1 0 0 0,1 0 0 0 0,0 1 0 0 0,0-1 0 0 0,0 0 0 0 0,0 1 0 0 0,1-1 0 0 0,-1 0 0 0 0,0 0 0 0 0,0 0 0 0 0,1 0 0 0 0,1 1-1 0 0,20 8 392 0 0,-16-8-513 0 0,1 0 0 0 0,-1-1 1 0 0,0 0-1 0 0,1-1 0 0 0,-1 1 1 0 0,1-1-1 0 0,11-2 0 0 0,53-12 756 0 0,-43 7-583 0 0,5 0-65 0 0,-1-2 0 0 0,44-18 0 0 0,-60 20-204 0 0,0-2 0 0 0,0 1 0 0 0,0-2 0 0 0,-1-1 0 0 0,27-22 0 0 0,-35 25-84 0 0,-7 7-56 0 0,-4 0-266 0 0,-5 1 273 0 0,0 0-1 0 0,0 0 0 0 0,-1 1 1 0 0,1 0-1 0 0,0 1 0 0 0,0 0 1 0 0,-15 5-1 0 0,-57 27-467 0 0,63-26 503 0 0,-126 66 572 0 0,113-55-322 0 0,0 0-1 0 0,-40 37 0 0 0,61-48-113 0 0,1 0 0 0 0,0 1 0 0 0,0 0 0 0 0,1 0 0 0 0,0 1 0 0 0,1 0 0 0 0,0 0 1 0 0,1 0-1 0 0,0 1 0 0 0,-4 11 0 0 0,8-18-66 0 0,-1 1 1 0 0,1 0 0 0 0,0 0 0 0 0,1-1 0 0 0,-1 1-1 0 0,1 0 1 0 0,0 0 0 0 0,0 0 0 0 0,0 0 0 0 0,1 0-1 0 0,0-1 1 0 0,0 1 0 0 0,0 0 0 0 0,0 0 0 0 0,1-1-1 0 0,0 1 1 0 0,0-1 0 0 0,0 1 0 0 0,0-1 0 0 0,1 0-1 0 0,0 0 1 0 0,0 0 0 0 0,0 0 0 0 0,0-1 0 0 0,0 1-1 0 0,7 4 1 0 0,-1-1-18 0 0,1 0 0 0 0,1 0 0 0 0,-1-1 0 0 0,1 0 0 0 0,1-1 0 0 0,20 7 0 0 0,76 13 59 0 0,-91-21-86 0 0,-6-2-17 0 0,81 16-1027 0 0,-30-8-4546 0 0,-1-2-1760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7:18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39 17103 0 0,'38'-22'1851'0'0,"-36"21"-1406"0"0,-4 0-325 0 0,-3-1-126 0 0,0-1 0 0 0,0 1-1 0 0,0 0 1 0 0,-1 1 0 0 0,1-1 0 0 0,-1 1 0 0 0,1 0-1 0 0,-1 1 1 0 0,1-1 0 0 0,-9 1 0 0 0,-8 1 219 0 0,-28 5 1 0 0,49-6-209 0 0,-24 4 36 0 0,-1 2 0 0 0,1 0 0 0 0,0 1 0 0 0,0 2-1 0 0,1 0 1 0 0,0 2 0 0 0,-39 23 0 0 0,39-19-1 0 0,5-4-33 0 0,-20 17-1 0 0,26-17-6 0 0,5-1 42 0 0,7-8 446 0 0,2 1-202 0 0,0-1-242 0 0,0 0 0 0 0,0-1 0 0 0,0 1 0 0 0,0-1 0 0 0,0 1 0 0 0,0-1 0 0 0,0 0 0 0 0,1 1 0 0 0,-1-1 0 0 0,1 0 0 0 0,-1 0 0 0 0,1 0 0 0 0,-1 0 0 0 0,1 0 0 0 0,0 0 0 0 0,-1 0 0 0 0,3 0 0 0 0,1 1 20 0 0,-1-1 0 0 0,1 0 1 0 0,0 0-1 0 0,0-1 0 0 0,0 0 1 0 0,7 0-1 0 0,5-1 103 0 0,0-1 1 0 0,31-9-1 0 0,-36 8-106 0 0,130-41 227 0 0,-129 37-257 0 0,-9 5-21 0 0,0 0 0 0 0,0 1 0 0 0,0-1 0 0 0,1 1 0 0 0,-1 0 0 0 0,0 0 0 0 0,0 0 0 0 0,1 0 0 0 0,7 1 0 0 0,-9-1 118 0 0,-6 5-75 0 0,-24 34 105 0 0,-56 59-1 0 0,41-50-61 0 0,-102 134-31 0 0,-8 8-1103 0 0,144-179 954 0 0,-31 37-247 0 0,35-42 322 0 0,1 0 0 0 0,0 0-1 0 0,0-1 1 0 0,1 2 0 0 0,-1-1-1 0 0,1 0 1 0 0,0 0 0 0 0,-1 7-1 0 0,3-11-8 0 0,0 0 0 0 0,1 1 0 0 0,-1-1 0 0 0,0 0 0 0 0,0 1 0 0 0,1-1 0 0 0,-1 0 0 0 0,1 0 0 0 0,-1 1 1 0 0,1-1-1 0 0,-1 0 0 0 0,1 0 0 0 0,0 0 0 0 0,1 2 0 0 0,10 11-245 0 0,-2-8-491 0 0,2 1-1340 0 0,-9-1-2896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8:00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0 4143 0 0,'0'0'620'0'0,"-2"2"707"0"0,-32 21 2954 0 0,3-2-3248 0 0,-33 30 0 0 0,-35 55-1006 0 0,45-45-28 0 0,41-45-1 0 0,-1 0 0 0 0,-20 34 0 0 0,29-41 11 0 0,0 0-1 0 0,1 0 1 0 0,0 0 0 0 0,0 1 0 0 0,1-1-1 0 0,0 1 1 0 0,1 0 0 0 0,-1 11-1 0 0,2-19 15 0 0,1 1 0 0 0,0 0 0 0 0,0-1 0 0 0,0 1 1 0 0,1 0-1 0 0,-1-1 0 0 0,1 1 0 0 0,-1 0 0 0 0,1-1 0 0 0,0 1 0 0 0,0-1 0 0 0,0 1 0 0 0,0-1 0 0 0,0 1 0 0 0,1-1 0 0 0,-1 0 0 0 0,3 3 0 0 0,-2-3 42 0 0,1 1 0 0 0,0-1 0 0 0,0 1 1 0 0,0-1-1 0 0,0 0 0 0 0,0 0 0 0 0,1 0 0 0 0,-1-1 0 0 0,1 1 0 0 0,6 1 0 0 0,1 0 127 0 0,0-1 0 0 0,0-1-1 0 0,0 0 1 0 0,0 0-1 0 0,1-1 1 0 0,-1-1 0 0 0,15-2-1 0 0,3-2 200 0 0,0-2 0 0 0,44-16 0 0 0,52-31 127 0 0,-98 41-477 0 0,-1 0 0 0 0,0-2 0 0 0,-1-1 0 0 0,27-22 0 0 0,-48 35-36 0 0,0-1 0 0 0,0 0-1 0 0,0 0 1 0 0,-1-1 0 0 0,1 1-1 0 0,-1-1 1 0 0,0 1 0 0 0,0-1-1 0 0,0 0 1 0 0,-1 0 0 0 0,0 0-1 0 0,0-1 1 0 0,0 1 0 0 0,1-10-1 0 0,-2 11-4 0 0,-1-1-1 0 0,0 0 0 0 0,0 0 1 0 0,-1 1-1 0 0,1-1 1 0 0,-1 0-1 0 0,0 1 0 0 0,0-1 1 0 0,0 1-1 0 0,-1-1 0 0 0,0 1 1 0 0,0 0-1 0 0,0-1 0 0 0,0 1 1 0 0,-1 0-1 0 0,1 1 1 0 0,-7-8-1 0 0,1 3-30 0 0,0 0 0 0 0,0 0 0 0 0,-1 1 0 0 0,0 0 0 0 0,0 1 0 0 0,0-1 0 0 0,-1 2 0 0 0,-16-8 0 0 0,-5 1-508 0 0,-51-11 1 0 0,28 8-479 0 0,30 6-1069 0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8:00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 14567 0 0,'0'0'1320'0'0,"0"2"-1082"0"0,0 2-177 0 0,0 0 1 0 0,0 1 0 0 0,-1-1 0 0 0,1 0 0 0 0,-1 0-1 0 0,0 1 1 0 0,0-1 0 0 0,-1 0 0 0 0,1 0 0 0 0,-1 0-1 0 0,-3 5 1 0 0,-4 8 634 0 0,-16 19 0 0 0,18-26-525 0 0,-76 104 566 0 0,-93 145-2174 0 0,154-225-2015 0 0,13-23-1922 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8:01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7 371 3223 0 0,'0'-2'240'0'0,"-2"-2"226"0"0,1-1-1 0 0,0 0 1 0 0,0 0-1 0 0,0 1 0 0 0,0-1 1 0 0,1 0-1 0 0,0 0 1 0 0,0 0-1 0 0,0 0 1 0 0,1 0-1 0 0,0 0 0 0 0,0 0 1 0 0,0 1-1 0 0,0-1 1 0 0,1 0-1 0 0,0 1 0 0 0,0-1 1 0 0,4-7-1 0 0,2 1 296 0 0,0 0 1 0 0,1 1-1 0 0,0 0 0 0 0,20-16 0 0 0,-27 24-860 0 0,18-15 427 0 0,2 1 0 0 0,0 0 0 0 0,1 2 0 0 0,43-20 0 0 0,-15 12 237 0 0,68-19 0 0 0,-90 33-362 0 0,53-15 596 0 0,-68 20-529 0 0,-1 0 0 0 0,2 1 0 0 0,24 1 0 0 0,-35 1-234 0 0,1 0 0 0 0,-1 0 0 0 0,0 1 0 0 0,0 0 0 0 0,0 0 0 0 0,1 0 0 0 0,-1 0 0 0 0,0 1 0 0 0,0 0 0 0 0,-1-1 0 0 0,1 1 0 0 0,0 1 0 0 0,-1-1 0 0 0,6 5 0 0 0,-7-5-22 0 0,0 0 0 0 0,-1 0 1 0 0,1 0-1 0 0,-1 0 0 0 0,1 0 0 0 0,-1 0 1 0 0,0 0-1 0 0,0 1 0 0 0,0-1 0 0 0,0 0 1 0 0,-1 1-1 0 0,1-1 0 0 0,-1 1 0 0 0,1-1 0 0 0,-1 1 1 0 0,0-1-1 0 0,0 1 0 0 0,0-1 0 0 0,0 1 1 0 0,0-1-1 0 0,0 1 0 0 0,-1-1 0 0 0,1 1 1 0 0,-1-1-1 0 0,-1 4 0 0 0,-2 3-5 0 0,0-1 0 0 0,0 1 1 0 0,-1-1-1 0 0,0 0 0 0 0,-8 10 0 0 0,-35 36 66 0 0,34-40-69 0 0,-8 7-55 0 0,0 0 1 0 0,-2-2-1 0 0,0 0 0 0 0,-51 27 0 0 0,-114 44-227 0 0,22-23-2 0 0,125-49-156 0 0,40-18 174 0 0,4 2-1424 0 0,6 2 1762 0 0,1 1-1 0 0,0-1 0 0 0,15 5 1 0 0,1 0 335 0 0,12 9 75 0 0,-1 1 1 0 0,0 2-1 0 0,-2 1 1 0 0,0 2-1 0 0,-2 2 1 0 0,0 0-1 0 0,37 43 1 0 0,-55-53-386 0 0,59 75 214 0 0,-59-72-204 0 0,-14-19-110 0 0,22 26 99 0 0,-21-25-207 0 0,0 1 0 0 0,1-1 0 0 0,-1 0-1 0 0,0 1 1 0 0,0-1 0 0 0,1 0 0 0 0,-1 0-1 0 0,1 0 1 0 0,-1 0 0 0 0,1 0-1 0 0,0 0 1 0 0,-1-1 0 0 0,1 1 0 0 0,0-1-1 0 0,-1 1 1 0 0,1-1 0 0 0,0 1 0 0 0,0-1-1 0 0,0 0 1 0 0,-1 0 0 0 0,5 0 0 0 0,8-3-1081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9:15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35 3223 0 0,'-5'-15'12607'0'0,"3"21"-14351"0"0,-7 14 1840 0 0,1 0 0 0 0,1 0 1 0 0,1 1-1 0 0,0-1 0 0 0,-3 32 0 0 0,-13 68 1147 0 0,9-57-814 0 0,11-50-340 0 0,-30 176 407 0 0,24-129-456 0 0,1 72-1 0 0,6-125-39 0 0,3 18 11 0 0,-2-22 45 0 0,5-4-32 0 0,-1 1-1 0 0,0-1 1 0 0,0 0 0 0 0,0 0-1 0 0,0 0 1 0 0,0-1 0 0 0,-1 1-1 0 0,1-1 1 0 0,0 0 0 0 0,-1 0 0 0 0,1 0-1 0 0,-1 0 1 0 0,1-1 0 0 0,-1 0-1 0 0,0 1 1 0 0,0-1 0 0 0,3-5-1 0 0,6-7 145 0 0,0-1 0 0 0,14-25 0 0 0,-15 22-86 0 0,128-185 695 0 0,-113 168-424 0 0,-3-1 0 0 0,-1-2 0 0 0,24-56 0 0 0,-46 93 235 0 0,3 4-521 0 0,0 3-66 0 0,0-1 0 0 0,0 0 0 0 0,0 0 0 0 0,-1 1 0 0 0,1 0 1 0 0,-1-1-1 0 0,0 1 0 0 0,0 0 0 0 0,-1 0 0 0 0,1 0 0 0 0,-1 0 0 0 0,1 11 0 0 0,-1 8-2 0 0,-1 37 0 0 0,-1-44 2 0 0,-2 89 4 0 0,-2 73-762 0 0,10-136 472 0 0,-5-40 302 0 0,3-4 21 0 0,-1-1 1 0 0,0 1-1 0 0,0 0 0 0 0,0-1 0 0 0,0 1 0 0 0,0-1 0 0 0,0 0 1 0 0,0 0-1 0 0,2-2 0 0 0,-2 1 26 0 0,27-28 348 0 0,-2-2 1 0 0,29-47-1 0 0,16-20-147 0 0,245-275 402 0 0,-299 354-653 0 0,1 2 1 0 0,0 1 0 0 0,36-27-1 0 0,-53 44-67 0 0,0-1 0 0 0,0 1-1 0 0,1-1 1 0 0,-1 1-1 0 0,0 0 1 0 0,0 0-1 0 0,1 0 1 0 0,-1 0-1 0 0,1 0 1 0 0,-1 1 0 0 0,1-1-1 0 0,-1 1 1 0 0,1 0-1 0 0,-1-1 1 0 0,1 1-1 0 0,0 0 1 0 0,-1 1-1 0 0,1-1 1 0 0,-1 0-1 0 0,1 1 1 0 0,3 1 0 0 0,-4-1-63 0 0,0 0 1 0 0,-1 0 0 0 0,1 0 0 0 0,-1 0-1 0 0,1 1 1 0 0,-1-1 0 0 0,0 1 0 0 0,0-1 0 0 0,1 1-1 0 0,-1-1 1 0 0,0 1 0 0 0,0 0 0 0 0,0-1 0 0 0,0 3-1 0 0,1 0-414 0 0,6 10-959 0 0,-1-1-57 0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9:15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132 153 11055 0 0,'0'0'3895'0'0,"3"1"-2398"0"0,8 0-1091 0 0,1 1 0 0 0,-1-2-1 0 0,1 0 1 0 0,-1 0 0 0 0,1-1 0 0 0,-1 0-1 0 0,0-1 1 0 0,0 0 0 0 0,17-6 0 0 0,-6 0-298 0 0,0-1 1 0 0,-1-1 0 0 0,35-21-1 0 0,-37 19-23 0 0,-16 8-71 0 0,-1 1 1 0 0,5-7-5 0 0,-4-2-10 0 0,-3 9-22 0 0,0 1-1 0 0,-1-1 1 0 0,1 1 0 0 0,-1-1-1 0 0,0 1 1 0 0,0-1 0 0 0,0 1-1 0 0,0 0 1 0 0,0-1-1 0 0,0 1 1 0 0,-1 0 0 0 0,1 0-1 0 0,-4-4 1 0 0,4 5 4 0 0,-1 1-1 0 0,0-1 1 0 0,1 0 0 0 0,-1 0-1 0 0,0 1 1 0 0,0-1 0 0 0,0 1-1 0 0,0-1 1 0 0,1 1 0 0 0,-1 0 0 0 0,0 0-1 0 0,0 0 1 0 0,0 0 0 0 0,-2 0-1 0 0,2 0-9 0 0,-6 1 8 0 0,1-1 1 0 0,0 1-1 0 0,0 1 0 0 0,0 0 1 0 0,0 0-1 0 0,1 0 0 0 0,-1 0 1 0 0,0 1-1 0 0,-9 6 0 0 0,-5 4-7 0 0,-27 22-1 0 0,18-12 2 0 0,0 1-1 0 0,2 1 1 0 0,1 2 0 0 0,-31 39-1 0 0,50-56 27 0 0,1 1 0 0 0,1 0 0 0 0,0 0 0 0 0,0 1 0 0 0,-4 15 0 0 0,8-22 0 0 0,0 0 0 0 0,1 0 0 0 0,0 0 0 0 0,0 0 0 0 0,1 0 0 0 0,-1 0 0 0 0,1 1 0 0 0,0-1 0 0 0,0 0 0 0 0,1 0 0 0 0,-1 0 0 0 0,1 1 0 0 0,1-1 0 0 0,-1 0 0 0 0,4 7 0 0 0,-3-8 9 0 0,0-1 0 0 0,0 0 0 0 0,0 0 1 0 0,1-1-1 0 0,0 1 0 0 0,-1 0 0 0 0,1-1 0 0 0,0 0 0 0 0,0 1 0 0 0,1-1 0 0 0,-1 0 0 0 0,0-1 0 0 0,1 1 0 0 0,-1-1 1 0 0,5 2-1 0 0,4 1 94 0 0,-1-1 1 0 0,1-1 0 0 0,17 3-1 0 0,18-3-22 0 0,78-5 1 0 0,-82 0-1235 0 0,-25 2-369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8:23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60 5527 0 0,'30'-13'615'0'0,"41"-18"-652"0"0,-21 15 11587 0 0,-50 19-11347 0 0,0-1-1 0 0,-1 0 1 0 0,0 1-1 0 0,1-1 1 0 0,-1 0-1 0 0,0 0 1 0 0,0 0 0 0 0,0 1-1 0 0,0-1 1 0 0,-1 0-1 0 0,1 0 1 0 0,0-1-1 0 0,-1 1 1 0 0,1 0-1 0 0,-4 3 1 0 0,-1 0 133 0 0,0-1 0 0 0,0 1-1 0 0,-11 5 1 0 0,-24 12 1049 0 0,18-8-964 0 0,-7 5-190 0 0,-29 31-188 0 0,2 2 0 0 0,3 3-1 0 0,-64 82 1 0 0,86-94-49 0 0,-180 257-132 0 0,206-290 158 0 0,0 0-1 0 0,1 1 0 0 0,0 0 1 0 0,1 0-1 0 0,0 0 1 0 0,0 1-1 0 0,2-1 1 0 0,-1 1-1 0 0,1-1 1 0 0,0 15-1 0 0,2-21-7 0 0,0 1 0 0 0,0 0 0 0 0,1-1 0 0 0,0 1 1 0 0,0-1-1 0 0,0 1 0 0 0,1-1 0 0 0,0 1 0 0 0,0-1 0 0 0,0 0 0 0 0,0 0 0 0 0,1 0 0 0 0,0 0 0 0 0,0-1 0 0 0,1 1 0 0 0,-1-1 1 0 0,1 1-1 0 0,0-1 0 0 0,0 0 0 0 0,0-1 0 0 0,0 1 0 0 0,1-1 0 0 0,6 4 0 0 0,23 10 466 0 0,0-2 1 0 0,0-1-1 0 0,49 12 0 0 0,-79-25-387 0 0,6 1-2 0 0,-6 0-560 0 0,3-1 1529 0 0,-5-1-3024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8:23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3 7367 0 0,'0'0'568'0'0,"-2"0"-373"0"0,-14-3 1483 0 0,13 3-666 0 0,0 0-1 0 0,0 0 1 0 0,-1 1-1 0 0,1-1 1 0 0,0 1-1 0 0,0-1 1 0 0,0 1-1 0 0,0 0 1 0 0,-3 2-1 0 0,-12 8-81 0 0,16-9-130 0 0,-8 22 1154 0 0,9-22-1887 0 0,1 0-1 0 0,0 0 0 0 0,0 0 1 0 0,0 0-1 0 0,0 0 1 0 0,0 0-1 0 0,0 0 0 0 0,1 0 1 0 0,0 2-1 0 0,-1-2 46 0 0,1-1 0 0 0,2 3-116 0 0,-3-4 30 0 0,0 0 0 0 0,0 1-1 0 0,0-1 1 0 0,0 0 0 0 0,0 0-1 0 0,1 0 1 0 0,-1 0 0 0 0,0 0-1 0 0,0 1 1 0 0,0-1 0 0 0,0 0-1 0 0,1 0 1 0 0,-1 0 0 0 0,0 0-1 0 0,0 0 1 0 0,0 0 0 0 0,0 0-1 0 0,1 0 1 0 0,-1 1 0 0 0,0-1-1 0 0,0 0 1 0 0,0 0 0 0 0,1 0-1 0 0,-1 0 1 0 0,0 0 0 0 0,0 0-1 0 0,1 0 1 0 0,-1 0 0 0 0,0 0-1 0 0,0-1 1 0 0,15-8 58 0 0,-12 5-67 0 0,8-10 22 0 0,-5 8 17 0 0,-5 4-50 0 0,10-16-8 0 0,-3 7 2 0 0,0 5-11 0 0,-8 6 11 0 0,0 0-1 0 0,0 0 0 0 0,0 0 0 0 0,0 0 0 0 0,0 0 0 0 0,0 0 0 0 0,0 0 0 0 0,0 0 1 0 0,0 0-1 0 0,0 0 0 0 0,0 0 0 0 0,0 0 0 0 0,0 0 0 0 0,0 0 0 0 0,0 0 1 0 0,0 0-1 0 0,0 0 0 0 0,0 0 0 0 0,0 0 0 0 0,0 0 0 0 0,0 1 0 0 0,0-1 0 0 0,0 0 1 0 0,0 0-1 0 0,0 0 0 0 0,0 0 0 0 0,0 0 0 0 0,1 0 0 0 0,-1 0 0 0 0,0 0 0 0 0,0 0 1 0 0,0 0-1 0 0,0 0 0 0 0,0 0 0 0 0,0 0 0 0 0,0 0 0 0 0,0 0 0 0 0,0 0 0 0 0,0 0 1 0 0,0 0-1 0 0,0 0 0 0 0,0 0 0 0 0,0 0 0 0 0,0 0 0 0 0,0 0 0 0 0,0 0 1 0 0,0 0-1 0 0,0 0 0 0 0,-2 12-10 0 0,-2 2 22 0 0,-1-3 42 0 0,4-9 47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8:24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84 9215 0 0,'2'-2'707'0'0,"18"-21"1045"0"0,-13 12 6531 0 0,-9 11-7985 0 0,-6 2-208 0 0,1 0 0 0 0,-1 0 0 0 0,1 0 0 0 0,0 1-1 0 0,0 0 1 0 0,0 0 0 0 0,0 1 0 0 0,0 0 0 0 0,1 0 0 0 0,0 1-1 0 0,-6 4 1 0 0,-10 11 64 0 0,-30 36 0 0 0,29-31-13 0 0,9-10-56 0 0,1 1 0 0 0,1 1 0 0 0,-18 31-1 0 0,25-38-15 0 0,0 1 0 0 0,0 0 0 0 0,1 0-1 0 0,0 0 1 0 0,1 0 0 0 0,0 1-1 0 0,-1 23 1 0 0,4-29-31 0 0,0 0-1 0 0,0 0 0 0 0,1 0 1 0 0,0 0-1 0 0,0 0 1 0 0,1 0-1 0 0,-1 0 0 0 0,1 0 1 0 0,1 0-1 0 0,-1-1 1 0 0,1 1-1 0 0,0-1 0 0 0,0 0 1 0 0,1 0-1 0 0,-1 0 1 0 0,1 0-1 0 0,0-1 0 0 0,1 1 1 0 0,-1-1-1 0 0,6 4 1 0 0,-5-4 2 0 0,0 0 1 0 0,1-1 0 0 0,-1 1 0 0 0,1-2-1 0 0,0 1 1 0 0,0 0 0 0 0,0-1 0 0 0,0 0 0 0 0,0-1-1 0 0,1 1 1 0 0,-1-1 0 0 0,0 0 0 0 0,1-1-1 0 0,-1 0 1 0 0,0 0 0 0 0,1 0 0 0 0,-1 0-1 0 0,12-4 1 0 0,0-1-3 0 0,0-1-1 0 0,-1-1 1 0 0,0-1 0 0 0,0 0-1 0 0,-1-2 1 0 0,0 1 0 0 0,0-2-1 0 0,-1 0 1 0 0,-1-1-1 0 0,19-20 1 0 0,-18 16 1 0 0,-1-1 1 0 0,0 0-1 0 0,-2-1 0 0 0,0 0 1 0 0,-1-1-1 0 0,0 0 0 0 0,-2-1 1 0 0,12-34-1 0 0,-17 38-63 0 0,0 0-1 0 0,-1 0 0 0 0,2-32 1 0 0,-4 39 6 0 0,-1 0 1 0 0,-1 0 0 0 0,0 0-1 0 0,0 0 1 0 0,0 0 0 0 0,-1 0-1 0 0,-1 0 1 0 0,-5-13-1 0 0,7 19-27 0 0,0 1 0 0 0,-1-1 0 0 0,1 1 0 0 0,-1 0 0 0 0,0-1-1 0 0,1 1 1 0 0,-1 0 0 0 0,0 0 0 0 0,0 0 0 0 0,-1 1 0 0 0,1-1 0 0 0,0 0-1 0 0,-1 1 1 0 0,1 0 0 0 0,-1-1 0 0 0,1 1 0 0 0,-1 0 0 0 0,0 0-1 0 0,1 0 1 0 0,-1 1 0 0 0,0-1 0 0 0,1 1 0 0 0,-1-1 0 0 0,0 1-1 0 0,0 0 1 0 0,0 0 0 0 0,1 0 0 0 0,-1 1 0 0 0,0-1 0 0 0,-5 2-1 0 0,-15 6-291 0 0,14 1 234 0 0,-3 9-100 0 0,11-15 82 0 0,0-1-653 0 0,1 0-238 0 0,0 9-48 0 0,0-8-11 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8:24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637 101 13359 0 0,'137'-64'3013'0'0,"-43"27"6131"0"0,-105 48-9009 0 0,2-3-128 0 0,-1 0 0 0 0,0-1-1 0 0,0 0 1 0 0,-1-1 0 0 0,-20 9 0 0 0,-59 16 26 0 0,62-22-31 0 0,-5 1-147 0 0,0-2 0 0 0,0-2 0 0 0,-1-1 0 0 0,0-1-1 0 0,0-2 1 0 0,-66-4 0 0 0,97 2 104 0 0,0-1 1 0 0,1 1-1 0 0,-1-1 0 0 0,0 1 0 0 0,0-1 0 0 0,1 0 1 0 0,-1 0-1 0 0,0 0 0 0 0,1 0 0 0 0,-1-1 1 0 0,-4-2-1 0 0,6 2-118 0 0,1-10-1033 0 0,0 11 1120 0 0,0 0 1 0 0,0-1-1 0 0,1 1 0 0 0,-1 0 1 0 0,0 0-1 0 0,1-1 0 0 0,-1 1 1 0 0,1 0-1 0 0,-1 0 0 0 0,1 0 1 0 0,0-1-1 0 0,0 1 0 0 0,-1 0 1 0 0,1 0-1 0 0,0 0 0 0 0,1-1 1 0 0,-1 1 94 0 0,1 0-141 0 0,-4 3-38 0 0,-4 6 160 0 0,-1 1 1 0 0,0-1 0 0 0,-1 0-1 0 0,0 0 1 0 0,-17 11 0 0 0,8-5 67 0 0,-90 69 129 0 0,91-72-124 0 0,-29 15-1 0 0,30-18-1 0 0,1 1 1 0 0,-25 18-1 0 0,28-16-17 0 0,11-10-57 0 0,-1 0 0 0 0,1 0 0 0 0,-1-1-1 0 0,1 1 1 0 0,0 0 0 0 0,-1 0-1 0 0,1-1 1 0 0,0 1 0 0 0,-1 0 0 0 0,1 0-1 0 0,0 0 1 0 0,0 0 0 0 0,0 0-1 0 0,0 1 1 0 0,0-1-1 0 0,0 0 0 0 0,0 0 0 0 0,1-1 0 0 0,-1 1 0 0 0,1 0 0 0 0,-1 0 0 0 0,1 0 0 0 0,-1-1 0 0 0,1 1 0 0 0,-1 0 0 0 0,1-1 0 0 0,0 1 0 0 0,-1 0 0 0 0,1-1 0 0 0,1 1 0 0 0,4 3 0 0 0,-1 0 0 0 0,1-1 0 0 0,1 0 0 0 0,-1 0 0 0 0,0-1-1 0 0,1 1 1 0 0,-1-1 0 0 0,1-1 0 0 0,9 2 0 0 0,10 0 3 0 0,30-1 0 0 0,-7 0 46 0 0,35 3-30 0 0,-37-3 245 0 0,77 12-1 0 0,-114-11-206 0 0,13 1 219 0 0,-1 1 0 0 0,23 9 0 0 0,-39-11-181 0 0,0-1 1 0 0,0 1 0 0 0,0 1-1 0 0,0-1 1 0 0,0 1-1 0 0,-1 0 1 0 0,0 0 0 0 0,0 0-1 0 0,0 1 1 0 0,0 0 0 0 0,5 7-1 0 0,-9-10-60 0 0,1 1 0 0 0,-1-1 0 0 0,0 1 0 0 0,0-1 0 0 0,0 1 0 0 0,0-1 0 0 0,0 1 0 0 0,-1 0 0 0 0,1-1 0 0 0,-1 1 0 0 0,0 0 0 0 0,1 0 0 0 0,-1-1 0 0 0,0 1 0 0 0,-1 0 0 0 0,1-1 0 0 0,-1 1 0 0 0,1 0 0 0 0,-2 5 0 0 0,-1-2 11 0 0,0 0 0 0 0,0 1 1 0 0,0-1-1 0 0,0 0 0 0 0,-1 0 1 0 0,-7 7-1 0 0,-4 4-22 0 0,-1-2 0 0 0,-1 0-1 0 0,-1 0 1 0 0,0-2 0 0 0,0 0-1 0 0,-2-2 1 0 0,1 0 0 0 0,-30 12-1 0 0,10-10-19 0 0,0-1-1 0 0,-65 11 1 0 0,40-10 7 0 0,-44 8 10 0 0,105-20-180 0 0,6-4-1702 0 0,13-12 401 0 0,7-7-68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8:25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73 3223 0 0,'0'0'143'0'0,"-2"1"-3"0"0,-10 3 1249 0 0,0 0 0 0 0,0-1 0 0 0,0-1 0 0 0,-1 1 0 0 0,1-2 0 0 0,-1 0-1 0 0,1 0 1 0 0,-1-1 0 0 0,-17-3 0 0 0,20 2-787 0 0,1-1 0 0 0,0 0 1 0 0,0 0-1 0 0,-11-6 0 0 0,19 8-485 0 0,0 0-1 0 0,0 0 1 0 0,0-1 0 0 0,0 1-1 0 0,0-1 1 0 0,1 1 0 0 0,-1-1-1 0 0,0 1 1 0 0,0-1 0 0 0,1 1-1 0 0,-1-1 1 0 0,0 0 0 0 0,1 1-1 0 0,-1-1 1 0 0,0 0 0 0 0,1 1-1 0 0,-1-1 1 0 0,1 0 0 0 0,0 0-1 0 0,-1 0 1 0 0,1 0 0 0 0,-1-1 0 0 0,1 1-76 0 0,0 0 1 0 0,0 0 0 0 0,0 0-1 0 0,1 1 1 0 0,-1-1 0 0 0,0 0 0 0 0,0 0-1 0 0,1 0 1 0 0,-1 0 0 0 0,1 0-1 0 0,-1 0 1 0 0,1 1 0 0 0,-1-1 0 0 0,1 0-1 0 0,-1 0 1 0 0,1 0 0 0 0,1 0 0 0 0,1-2-27 0 0,0 0 1 0 0,1 0-1 0 0,-1 1 1 0 0,1-1-1 0 0,0 1 1 0 0,-1 0-1 0 0,8-3 0 0 0,8 0 14 0 0,1 0 0 0 0,1 1 0 0 0,-1 1 0 0 0,0 1 0 0 0,23 0 0 0 0,103 10-42 0 0,-118-6 30 0 0,-14-1 93 0 0,23 6 1 0 0,-34-6 77 0 0,-1 0-92 0 0,7 8-16 0 0,-8-8-76 0 0,0 1 1 0 0,0 0-1 0 0,0 0 0 0 0,0-1 1 0 0,-1 1-1 0 0,1 0 0 0 0,-1 0 0 0 0,1 0 1 0 0,-1 0-1 0 0,0 0 0 0 0,0 0 1 0 0,0 0-1 0 0,0 0 0 0 0,0-1 0 0 0,0 1 1 0 0,0 0-1 0 0,-1 0 0 0 0,1 0 1 0 0,-1 0-1 0 0,1 0 0 0 0,-1 0 1 0 0,0-1-1 0 0,0 1 0 0 0,1 0 0 0 0,-1 0 1 0 0,-1-1-1 0 0,-1 4 0 0 0,-3 3 21 0 0,-1 0 0 0 0,0 1-1 0 0,-13 10 1 0 0,-34 26-17 0 0,-92 58-1 0 0,-28 23-21 0 0,130-90-40 0 0,19-16-23 0 0,0 1 0 0 0,-40 44 0 0 0,62-61 17 0 0,-2 5 49 0 0,0 0 30 0 0,4-8 250 0 0,21-1-49 0 0,174 6 745 0 0,-56-6-19 0 0,-62-2-337 0 0,31 0-113 0 0,-91 3-439 0 0,-2 1-46 0 0,-1 3-31 0 0,-9 0 448 0 0,-2-1-1780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7:18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 12871 0 0,'0'0'588'0'0,"1"3"-12"0"0,2 7-464 0 0,-1 1 0 0 0,0 0 0 0 0,0 17 0 0 0,-1 14 4566 0 0,-1-41-4630 0 0,0 0 1 0 0,0 0 0 0 0,0-1 0 0 0,0 1 0 0 0,0 0-1 0 0,0 0 1 0 0,0-1 0 0 0,0 1 0 0 0,1 0-1 0 0,-1 0 1 0 0,0-1 0 0 0,1 1 0 0 0,-1 0 0 0 0,1 0-1 0 0,0 1 99 0 0,0 1 911 0 0,2-3-516 0 0,3 1-332 0 0,0 0 0 0 0,1-1 1 0 0,-1 0-1 0 0,0 0 0 0 0,0 0 0 0 0,0-1 0 0 0,11-3 0 0 0,46-16 555 0 0,-10 2-558 0 0,-38 14-166 0 0,-8 3-17 0 0,-1-1 0 0 0,1 0-1 0 0,-1 0 1 0 0,0-1 0 0 0,1 0-1 0 0,9-6 1 0 0,-15 9-27 0 0,-1 0-1 0 0,1-1 0 0 0,-1 1 1 0 0,0 0-1 0 0,1 0 0 0 0,-1 0 1 0 0,0 0-1 0 0,0-1 0 0 0,1 1 1 0 0,-1 0-1 0 0,0 0 1 0 0,1-1-1 0 0,-1 1 0 0 0,0 0 1 0 0,0 0-1 0 0,1-1 0 0 0,-1 1 1 0 0,0 0-1 0 0,0-1 1 0 0,0 1-1 0 0,0 0 0 0 0,1-1 1 0 0,-1 1-1 0 0,0 0 0 0 0,0-1 1 0 0,0 1-1 0 0,0-1 0 0 0,0 1 1 0 0,0 0-1 0 0,0-1 1 0 0,0 1-1 0 0,0 0 0 0 0,0-1 1 0 0,0 1-1 0 0,0-1 0 0 0,0 1 1 0 0,0 0-1 0 0,0-1 1 0 0,-1 1-1 0 0,1 0 0 0 0,0-1 1 0 0,0 1-1 0 0,0 0 0 0 0,-1-1 1 0 0,1 1-1 0 0,0 0 0 0 0,0 0 1 0 0,0-1-1 0 0,-1 1 1 0 0,1 0-1 0 0,0 0 0 0 0,-1-1 1 0 0,-1 0-30 0 0,1 0 1 0 0,0 0-1 0 0,-1 0 1 0 0,1 0-1 0 0,-1 0 0 0 0,0 1 1 0 0,1-1-1 0 0,-4 0 1 0 0,-2 0-49 0 0,0 1 0 0 0,0 1-1 0 0,1-1 1 0 0,-1 1 0 0 0,0 0 0 0 0,-12 4 0 0 0,2 1-147 0 0,-24 11 1 0 0,19-7 122 0 0,0 1-1 0 0,1 1 1 0 0,1 0 0 0 0,0 2-1 0 0,-26 22 1 0 0,32-23 71 0 0,-3 3 38 0 0,1 0 1 0 0,0 1-1 0 0,-21 31 1 0 0,34-43 25 0 0,0 0 0 0 0,0 0 0 0 0,0 1 0 0 0,0-1 0 0 0,1 1 0 0 0,0-1 0 0 0,1 1 0 0 0,-1 0 0 0 0,1 0 0 0 0,0 0 0 0 0,0 0 0 0 0,1 0 0 0 0,-1 0 0 0 0,2 0 0 0 0,-1 0 0 0 0,0 0 0 0 0,1 0 0 0 0,0 0 0 0 0,3 6 0 0 0,-3-8 1 0 0,0-1-1 0 0,1 0 1 0 0,-1 1-1 0 0,1-1 1 0 0,0 0 0 0 0,0 0-1 0 0,0 0 1 0 0,1 0-1 0 0,-1 0 1 0 0,1 0-1 0 0,-1-1 1 0 0,1 1-1 0 0,0-1 1 0 0,0 0 0 0 0,0 0-1 0 0,0 0 1 0 0,0 0-1 0 0,1-1 1 0 0,-1 1-1 0 0,1-1 1 0 0,-1 0 0 0 0,1 0-1 0 0,-1 0 1 0 0,1 0-1 0 0,6 0 1 0 0,1 0-115 0 0,0-1 0 0 0,0-1 1 0 0,0 1-1 0 0,-1-2 0 0 0,1 0 1 0 0,0 0-1 0 0,16-6 0 0 0,29-14-6667 0 0,-21 7-271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8:26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363 290 3223 0 0,'0'0'143'0'0,"3"0"-3"0"0,22-10 9912 0 0,5 0-4412 0 0,13-9-4485 0 0,-34 14-1094 0 0,0 0 0 0 0,0 0 0 0 0,0-1 0 0 0,-1 0 0 0 0,12-12 0 0 0,-16 14 11 0 0,0 1 1 0 0,0-2-1 0 0,0 1 0 0 0,-1 0 0 0 0,0-1 0 0 0,0 1 0 0 0,0-1 1 0 0,0 0-1 0 0,-1 0 0 0 0,0 0 0 0 0,0 0 0 0 0,0 0 0 0 0,-1-1 1 0 0,0 1-1 0 0,0 0 0 0 0,0-1 0 0 0,-1 1 0 0 0,1-1 0 0 0,-1 1 1 0 0,-1-1-1 0 0,1 1 0 0 0,-2-10 0 0 0,-1 10-62 0 0,1 0 1 0 0,-1 0-1 0 0,0 0 0 0 0,-1 1 1 0 0,1-1-1 0 0,-1 1 0 0 0,1 0 1 0 0,-1 0-1 0 0,0 0 0 0 0,-1 1 1 0 0,-5-5-1 0 0,5 5-23 0 0,-1-1 0 0 0,1 1 0 0 0,-1 0 0 0 0,1 1 1 0 0,-1 0-1 0 0,0 0 0 0 0,0 0 0 0 0,0 0 0 0 0,0 1 0 0 0,0 0 0 0 0,-1 0 0 0 0,-9 1 0 0 0,6 0-11 0 0,1 1 0 0 0,0 0 0 0 0,0 1 0 0 0,0 0 0 0 0,0 1 0 0 0,0-1 0 0 0,-15 9 0 0 0,-24 15-26 0 0,0 2-1 0 0,-43 35 0 0 0,55-36 83 0 0,-54 50 0 0 0,86-74-9 0 0,1 0 0 0 0,0 1 0 0 0,0-1 0 0 0,0 1 0 0 0,1 0 0 0 0,-1 0 0 0 0,1 0 0 0 0,0 0 0 0 0,0 1 0 0 0,0-1 0 0 0,1 1 0 0 0,-2 6 0 0 0,3-10-13 0 0,0 0 0 0 0,0 0 0 0 0,0 0 0 0 0,0-1 1 0 0,0 1-1 0 0,1 0 0 0 0,-1-1 0 0 0,0 1 0 0 0,1 0 0 0 0,-1 0 1 0 0,0-1-1 0 0,1 1 0 0 0,-1 0 0 0 0,1-1 0 0 0,-1 1 0 0 0,1-1 1 0 0,-1 1-1 0 0,1-1 0 0 0,-1 1 0 0 0,2 0 0 0 0,-1 1 23 0 0,3 1 8 0 0,0 0 0 0 0,0 0 0 0 0,0 0-1 0 0,0 0 1 0 0,0-1 0 0 0,0 0-1 0 0,1 0 1 0 0,-1 0 0 0 0,1 0-1 0 0,-1-1 1 0 0,1 1 0 0 0,0-1-1 0 0,0 0 1 0 0,-1-1 0 0 0,8 1-1 0 0,8-1 127 0 0,1 0 0 0 0,27-5 0 0 0,-28 3-48 0 0,27-4 171 0 0,68-17 0 0 0,-90 16-216 0 0,0-1 1 0 0,0-1-1 0 0,-1-1 1 0 0,29-17-1 0 0,-46 23-49 0 0,3-2 193 0 0,0 0 1 0 0,10-9-1 0 0,-18 13 427 0 0,-7 14-554 0 0,-103 214-155 0 0,104-220 60 0 0,-34 60 92 0 0,-46 107 0 0 0,71-135-73 0 0,-17 71 1 0 0,30-108-472 0 0,-3 15 1157 0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8:26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14911 0 0,'0'0'3882'0'0,"2"3"-3157"0"0,28 47 507 0 0,3-1 1 0 0,3-2-1 0 0,42 45 0 0 0,-68-82-931 0 0,-1 0-1 0 0,0 0 1 0 0,-1 1-1 0 0,0 1 0 0 0,6 12 1 0 0,-11-18-202 0 0,-1-1 0 0 0,0 1 0 0 0,0 0 0 0 0,0 0 0 0 0,-1 0 0 0 0,0 0 0 0 0,0 0-1 0 0,0 0 1 0 0,-1 1 0 0 0,0-1 0 0 0,0 0 0 0 0,-1 0 0 0 0,-1 9 0 0 0,-1-3-37 0 0,0 0-1 0 0,-1 0 1 0 0,-1 0-1 0 0,0-1 1 0 0,0 0 0 0 0,-1 0-1 0 0,0 0 1 0 0,-1-1-1 0 0,0 0 1 0 0,-1 0-1 0 0,-9 8 1 0 0,5-6 18 0 0,-1 0 0 0 0,-1-1 0 0 0,0 0 1 0 0,0-1-1 0 0,-1-1 0 0 0,0-1 0 0 0,-20 9 0 0 0,22-12-80 0 0,0 1 0 0 0,1 1 0 0 0,-1 0 0 0 0,-11 8 0 0 0,15-6-36 0 0,7-7-147 0 0,38-1-10440 0 0,-20-4 2785 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8:59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45 1375 0 0,'0'0'19392'0'0,"-2"2"-19256"0"0,-4 3-49 0 0,0 1-14 0 0,0-1 0 0 0,-1 0 0 0 0,1 0 0 0 0,-1-1 0 0 0,-12 7 1 0 0,11-8-52 0 0,7-2 37 0 0,6-13 66 0 0,0 5-123 0 0,0-1 1 0 0,1 1-1 0 0,0 0 0 0 0,13-11 0 0 0,-8 7-1 0 0,-10 9 25 0 0,1 0 0 0 0,0 1-1 0 0,0-1 1 0 0,0 0 0 0 0,0 1-1 0 0,0-1 1 0 0,0 1 0 0 0,1 0-1 0 0,-1-1 1 0 0,4 0 0 0 0,2-2 1802 0 0,-8 6-1774 0 0,0 6-31 0 0,0-3-2 0 0,3 11 21 0 0,-2-14 84 0 0,-5 14 277 0 0,3-14-448 0 0,-1 5 29 0 0,-11 24 17 0 0,-1-5 11 0 0,10-18 77 0 0,-1-1 0 0 0,2 1 0 0 0,-6 17-1 0 0,9-24-92 0 0,-1 1-39 0 0,7-3-107 0 0,-1 0 0 0 0,1-1 0 0 0,0 1 0 0 0,-1-1 0 0 0,0 0 0 0 0,1 0 0 0 0,-1-1 1 0 0,0 0-1 0 0,0 0 0 0 0,-1 0 0 0 0,1 0 0 0 0,0-1 0 0 0,-1 1 0 0 0,7-8 0 0 0,7-10-1745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9:00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 9215 0 0,'0'0'8200'0'0,"2"1"-7606"0"0,-2 0-514 0 0,1 0 0 0 0,0 1 0 0 0,0-1 0 0 0,-1 0 0 0 0,1 0 0 0 0,0 1 1 0 0,-1-1-1 0 0,1 0 0 0 0,-1 1 0 0 0,0-1 0 0 0,0 1 0 0 0,1-1 0 0 0,-1 0 0 0 0,0 1 1 0 0,0-1-1 0 0,0 1 0 0 0,0-1 0 0 0,-1 0 0 0 0,1 1 0 0 0,0-1 0 0 0,0 1 1 0 0,-1-1-1 0 0,1 0 0 0 0,-1 1 0 0 0,-1 1 0 0 0,-2 6 145 0 0,-1 0-1 0 0,-9 14 0 0 0,6-11-47 0 0,-14 24 83 0 0,-5 9-42 0 0,-2-1 1 0 0,-47 56 0 0 0,-21 18-186 0 0,94-113-94 0 0,0-1 0 0 0,0 1 0 0 0,0 0 0 0 0,0 0-1 0 0,1 1 1 0 0,-2 5 0 0 0,3-9-67 0 0,1-1-49 0 0,1 0 0 0 0,-1-1-1 0 0,0 1 1 0 0,0-1 0 0 0,0 1-1 0 0,1 0 1 0 0,-1-1 0 0 0,0 1 0 0 0,1-1-1 0 0,-1 1 1 0 0,1-1 0 0 0,-1 1-1 0 0,1-1 1 0 0,-1 1 0 0 0,1-1-1 0 0,-1 1 1 0 0,1-1 0 0 0,-1 1 0 0 0,1-1-1 0 0,-1 0 1 0 0,1 1 0 0 0,0-1-1 0 0,-1 0 1 0 0,1 0 0 0 0,-1 0-1 0 0,1 1 1 0 0,0-1 0 0 0,-1 0 0 0 0,1 0-1 0 0,0 0 1 0 0,-1 0 0 0 0,1 0-1 0 0,0 0 1 0 0,0 0 0 0 0,-1 0 0 0 0,1 0-1 0 0,0-1 1 0 0,17 0-6110 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9:00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30 14655 0 0,'0'0'1328'0'0,"1"-2"-940"0"0,7-7 5359 0 0,-10 10-5274 0 0,-2 0-443 0 0,0 1-1 0 0,0 0 1 0 0,0 0-1 0 0,0 0 1 0 0,0 1-1 0 0,1-1 1 0 0,-1 1-1 0 0,1 0 1 0 0,0 0-1 0 0,-5 6 1 0 0,-2 3 95 0 0,-13 24-1 0 0,9-14-90 0 0,0 4-62 0 0,-23 53 0 0 0,13-25-12 0 0,15-36-19 0 0,1-1 0 0 0,1 2 0 0 0,0-1 0 0 0,-5 31 0 0 0,11-44 64 0 0,0 0-1 0 0,1 1 1 0 0,0-1 0 0 0,0 1-1 0 0,0-1 1 0 0,1 1 0 0 0,0-1 0 0 0,0 1-1 0 0,2 6 1 0 0,-2-9 17 0 0,1 0-1 0 0,-1 1 1 0 0,1-1-1 0 0,0 0 1 0 0,0 0 0 0 0,0 0-1 0 0,0 0 1 0 0,1-1-1 0 0,-1 1 1 0 0,1-1 0 0 0,-1 1-1 0 0,1-1 1 0 0,0 0-1 0 0,0 0 1 0 0,5 3-1 0 0,-5-4 18 0 0,0 0 0 0 0,1 0 0 0 0,-1 0 0 0 0,0 0-1 0 0,1-1 1 0 0,-1 1 0 0 0,1-1 0 0 0,-1 0-1 0 0,1 0 1 0 0,-1 0 0 0 0,7-1 0 0 0,39-11 348 0 0,-45 11-353 0 0,23-7 67 0 0,0-2 1 0 0,-1-1-1 0 0,0-1 0 0 0,31-20 0 0 0,-39 21-43 0 0,-1-1 0 0 0,-1-1 0 0 0,0 0 0 0 0,-1-1 0 0 0,0-1 0 0 0,21-27 0 0 0,-30 34-89 0 0,-1-1 0 0 0,0 1 0 0 0,0-1 0 0 0,-1 0 0 0 0,0-1 0 0 0,0 1 0 0 0,-1-1 0 0 0,0 1 1 0 0,-1-1-1 0 0,0 0 0 0 0,-1 0 0 0 0,0 0 0 0 0,0 0 0 0 0,-1 0 0 0 0,0 0 0 0 0,-1 0 0 0 0,0 0 0 0 0,-1 0 0 0 0,0 0 0 0 0,0 0 0 0 0,-1 1 0 0 0,-5-12 0 0 0,4 15-105 0 0,0 0 0 0 0,0 0 0 0 0,0 0 0 0 0,-1 1 0 0 0,0 0 0 0 0,0 0 0 0 0,0 0 0 0 0,-1 1 0 0 0,1 0 0 0 0,-1 0 0 0 0,0 0 0 0 0,0 0 0 0 0,-1 1 0 0 0,1 0 0 0 0,-9-2 0 0 0,12 4 55 0 0,1 1 0 0 0,-1 0 0 0 0,0 0 0 0 0,1 0 0 0 0,-1 0 0 0 0,0 1 0 0 0,1-1 0 0 0,-1 1 0 0 0,0-1 0 0 0,1 1 0 0 0,-1 0 0 0 0,1 0 0 0 0,-1 0 0 0 0,1 0 0 0 0,0 1 0 0 0,-1-1 0 0 0,1 1 0 0 0,-2 1 1 0 0,2-2-279 0 0,-1 13-2837 0 0,2-12 1020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9:01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872 13 13823 0 0,'31'-13'8353'0'0,"-42"22"-7537"0"0,-22 13-272 0 0,-1-2 0 0 0,-48 22-1 0 0,50-26-582 0 0,-70 31-401 0 0,81-39 337 0 0,0-1 0 0 0,0-1 0 0 0,-23 4 0 0 0,12-4-249 0 0,0-2-1 0 0,-48 0 0 0 0,69-4 258 0 0,1-1 0 0 0,-1 0 0 0 0,0-1 1 0 0,0 0-1 0 0,1-1 0 0 0,-1 0 0 0 0,1 0 0 0 0,0-1 0 0 0,0-1 0 0 0,0 0 0 0 0,-9-6 0 0 0,15 8-233 0 0,1-1 0 0 0,-1 1 0 0 0,1-1 0 0 0,-6-7 0 0 0,6 8 23 0 0,2 1-102 0 0,1 4-1078 0 0,-10 114 3493 0 0,9-114-1713 0 0,0 1-215 0 0,0 0 0 0 0,0-1 0 0 0,0 1 1 0 0,0-1-1 0 0,-1 0 0 0 0,1 1 1 0 0,-1-1-1 0 0,0 0 0 0 0,-2 2 1 0 0,2-2 10 0 0,-4 4 23 0 0,0 0 0 0 0,0-1 0 0 0,-1 1-1 0 0,0-2 1 0 0,0 1 0 0 0,-1-1 0 0 0,-7 4 0 0 0,-16 8 63 0 0,17-7-102 0 0,0 0 7 0 0,-19 14 1 0 0,23-13-19 0 0,10-9-63 0 0,-1-1 0 0 0,1 1 0 0 0,0-1-1 0 0,-1 1 1 0 0,1-1 0 0 0,0 1 0 0 0,0-1 0 0 0,-1 1-1 0 0,1-1 1 0 0,0 1 0 0 0,0 0 0 0 0,0-1 0 0 0,0 1-1 0 0,0-1 1 0 0,0 1 0 0 0,0 0 0 0 0,0-1 0 0 0,0 1-1 0 0,0 0 1 0 0,1 1 1 0 0,-1-1-1 0 0,1 1 1 0 0,0 0-1 0 0,1-1 1 0 0,-1 1-1 0 0,0-1 1 0 0,0 0-1 0 0,1 1 1 0 0,-1-1-1 0 0,0 0 1 0 0,1 0-1 0 0,-1 0 1 0 0,1 0-1 0 0,0 0 1 0 0,-1 0-1 0 0,1 0 1 0 0,0-1-1 0 0,-1 1 1 0 0,1-1-1 0 0,0 1 1 0 0,0-1-1 0 0,2 1 1 0 0,6 1 11 0 0,0-1 1 0 0,19 0 0 0 0,34-2 32 0 0,94 5-31 0 0,-138-2-12 0 0,0 1 0 0 0,-1 0 0 0 0,1 2 0 0 0,-1 0 0 0 0,0 2 0 0 0,23 10-1 0 0,-22-8 56 0 0,0 0 94 0 0,-1 1 1 0 0,27 18-1 0 0,-40-24-99 0 0,0 0-1 0 0,-1 0 1 0 0,1 0-1 0 0,-1 1 1 0 0,0 0-1 0 0,0 0 1 0 0,0 0 0 0 0,-1 0-1 0 0,0 0 1 0 0,0 1-1 0 0,0-1 1 0 0,-1 1 0 0 0,2 6-1 0 0,-3-9-21 0 0,-1 0 0 0 0,0 0 1 0 0,0 1-1 0 0,-1-1 0 0 0,1 0 0 0 0,-1 0 0 0 0,1 1 0 0 0,-1-1 1 0 0,0 0-1 0 0,-3 6 0 0 0,3-4 26 0 0,-2 2 3 0 0,0-1-1 0 0,0 0 1 0 0,-1 0 0 0 0,0-1-1 0 0,1 1 1 0 0,-2-1 0 0 0,1 1-1 0 0,-1-1 1 0 0,0-1 0 0 0,0 1-1 0 0,0-1 1 0 0,-1 1 0 0 0,1-2-1 0 0,-1 1 1 0 0,-8 4 0 0 0,-10 3 13 0 0,1-1 1 0 0,-43 12 0 0 0,12-5-58 0 0,-1-3 0 0 0,0-2 0 0 0,-67 6 0 0 0,102-18-13 0 0,18-1-29 0 0,0 0-86 0 0,2-3-268 0 0,1 0 258 0 0,0 0-1 0 0,-1 1 0 0 0,1-1 0 0 0,1 0 0 0 0,-1 0 1 0 0,0 1-1 0 0,1-1 0 0 0,0 0 0 0 0,0 1 1 0 0,0 0-1 0 0,0-1 0 0 0,1 1 0 0 0,-1 0 0 0 0,1 0 1 0 0,0 0-1 0 0,3-2 0 0 0,27-19-2556 0 0,-1 6-3360 0 0,-7 7-33 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9:02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767 0 11487 0 0,'0'0'11776'0'0,"-1"2"-11449"0"0,-6 3-227 0 0,0 0 1 0 0,0-1-1 0 0,0 0 1 0 0,-1 0-1 0 0,0 0 1 0 0,-12 3 0 0 0,-9 5 33 0 0,-23 9-23 0 0,-2-2-1 0 0,-80 17 1 0 0,124-34-117 0 0,-53 13-330 0 0,0-3 1 0 0,0-3 0 0 0,-89 3-1 0 0,140-12-152 0 0,0-1 0 0 0,0 0 0 0 0,-21-5 1 0 0,34 5 415 0 0,-1-1 0 0 0,1 0 1 0 0,-1 1-1 0 0,1-1 1 0 0,0 1-1 0 0,0-1 1 0 0,0 1-1 0 0,0-1 1 0 0,0 1-1 0 0,0 0 1 0 0,0-1-1 0 0,0 1 1 0 0,0 0-1 0 0,1 0 1 0 0,-1 0-1 0 0,1 0 1 0 0,-1 0-1 0 0,0 0 1 0 0,1 0-1 0 0,0 0 1 0 0,-1 1-1 0 0,3-2 1 0 0,4-1-82 0 0,0 0 1 0 0,0 1-1 0 0,12-3 1 0 0,-14 4 124 0 0,16-1-33 0 0,-5 3-7 0 0,12 1 445 0 0,-20 4 268 0 0,-6-3-637 0 0,-2-3 41 0 0,0 1-1 0 0,0 0 1 0 0,-1 0-1 0 0,1 0 1 0 0,0 0 0 0 0,0 0-1 0 0,0 0 1 0 0,-1 0-1 0 0,1 0 1 0 0,0 0-1 0 0,-1 0 1 0 0,1 1-1 0 0,-1-1 1 0 0,0 0-1 0 0,1 0 1 0 0,-1 1 0 0 0,0-1-1 0 0,0 1 1 0 0,0 21 516 0 0,-2-14-405 0 0,0-1 1 0 0,-1 0-1 0 0,0-1 0 0 0,0 1 0 0 0,0 0 0 0 0,-1-1 1 0 0,0 0-1 0 0,-8 11 0 0 0,-6 3 161 0 0,-24 25 0 0 0,3-5-216 0 0,2-1 23 0 0,29-31-133 0 0,7-7-74 0 0,2 0-731 0 0,2 1 773 0 0,-1 0 0 0 0,1 0 0 0 0,-1 0 0 0 0,1 0 1 0 0,0-1-1 0 0,0 1 0 0 0,0-1 0 0 0,1 0 0 0 0,-1 0 0 0 0,0 0 1 0 0,1-1-1 0 0,-1 1 0 0 0,1-1 0 0 0,0 0 0 0 0,-1 0 0 0 0,1 0 0 0 0,0 0 1 0 0,5 0-1 0 0,10 0-55 0 0,0 0-1 0 0,31-3 1 0 0,-23 0 57 0 0,168 2 39 0 0,-145 3 444 0 0,92 18 1 0 0,-124-17-244 0 0,-1 1 0 0 0,0 0-1 0 0,-1 1 1 0 0,23 12 0 0 0,-33-15-135 0 0,-1 0 0 0 0,0 0 0 0 0,0 0 0 0 0,0 0-1 0 0,-1 1 1 0 0,1 0 0 0 0,-1 0 0 0 0,0 0 0 0 0,0 1 0 0 0,0 0 0 0 0,-1-1 0 0 0,1 1 0 0 0,-1 0-1 0 0,0 0 1 0 0,-1 1 0 0 0,5 10 0 0 0,-6-11-29 0 0,0 1 0 0 0,0-1 0 0 0,-1 0-1 0 0,0 0 1 0 0,1 1 0 0 0,-2-1 0 0 0,1 0 0 0 0,-1 1 0 0 0,1-1-1 0 0,-2 0 1 0 0,1 0 0 0 0,-4 10 0 0 0,2-8 31 0 0,-1 0 1 0 0,0 0-1 0 0,0 0 1 0 0,-1-1-1 0 0,0 0 1 0 0,0 0-1 0 0,-11 11 1 0 0,1-5 21 0 0,0-1 1 0 0,-1 0-1 0 0,0-1 1 0 0,-1-1-1 0 0,0 0 1 0 0,-26 9-1 0 0,-4-3-39 0 0,-66 14 0 0 0,-52 0 34 0 0,107-20-80 0 0,-99 14-9 0 0,145-22-33 0 0,10-1-137 0 0,13-15-276 0 0,2-2 3 0 0,9 1-1042 0 0,2-1-442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9: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12295 0 0,'0'0'563'0'0,"-3"0"-14"0"0,-8 1-354 0 0,0 2-32 0 0,9-2 567 0 0,-2 4 743 0 0,-2 1 20 0 0,5-4-1324 0 0,0 0 1 0 0,0 0-1 0 0,1 0 1 0 0,-1 0 0 0 0,1 0-1 0 0,0 0 1 0 0,-1 1 0 0 0,1-1-1 0 0,0 0 1 0 0,0 0 0 0 0,0 0-1 0 0,0 0 1 0 0,1 0-1 0 0,0 4 1 0 0,1-1 5 0 0,-1 0 0 0 0,1 0 0 0 0,1-1 0 0 0,-1 1 0 0 0,0-1 0 0 0,4 5 0 0 0,6 5 188 0 0,-1 0 0 0 0,23 19 0 0 0,-34-32-339 0 0,34 29 312 0 0,1-2-1 0 0,43 26 1 0 0,82 42 127 0 0,-72-45-341 0 0,-48-28-62 0 0,72 46-22 0 0,-90-54-35 0 0,-1 1 1 0 0,36 36-1 0 0,-51-46 6 0 0,0 0-1 0 0,-1 1 1 0 0,0 0 0 0 0,0 0-1 0 0,-1 1 1 0 0,0-1 0 0 0,0 1-1 0 0,-1 0 1 0 0,4 12 0 0 0,-5-14 1 0 0,-1 1 0 0 0,0-1 0 0 0,0 1 0 0 0,-1-1 0 0 0,0 1 0 0 0,0 0 0 0 0,0 0 0 0 0,-1-1 0 0 0,0 1 0 0 0,0-1 0 0 0,-1 1 0 0 0,-3 9 0 0 0,-2-1 26 0 0,0 0-1 0 0,-1-1 0 0 0,0 0 0 0 0,-1 0 0 0 0,-1-1 1 0 0,-16 18-1 0 0,-75 66 281 0 0,73-73-212 0 0,-28 26 71 0 0,-2-4-1 0 0,-2-1 0 0 0,-2-4 1 0 0,-80 41-1 0 0,88-52-102 0 0,53-30-74 0 0,1 1 0 0 0,-1-1-1 0 0,0 0 1 0 0,1 1 0 0 0,-1-1 0 0 0,1 1 0 0 0,-1-1-1 0 0,1 1 1 0 0,-1-1 0 0 0,1 1 0 0 0,-1 0-1 0 0,1-1 1 0 0,-1 1 0 0 0,1 0 0 0 0,0 0-11 0 0,0 0 0 0 0,0 0 0 0 0,0-1-1 0 0,0 1 1 0 0,1 0 0 0 0,-1 0 0 0 0,0-1 0 0 0,1 1 0 0 0,-1 0 0 0 0,0-1 0 0 0,1 1 0 0 0,-1 0 0 0 0,1-1 0 0 0,-1 1 0 0 0,1 0-1 0 0,-1-1 1 0 0,1 1 0 0 0,0-1 0 0 0,-1 1 0 0 0,1-1 0 0 0,0 1 0 0 0,-1-1 0 0 0,1 0 0 0 0,0 1 0 0 0,-1-1 0 0 0,1 0 0 0 0,0 0-1 0 0,1 1 1 0 0,24 6-343 0 0,-12-5-248 0 0,1 0-1 0 0,0-2 1 0 0,0 0 0 0 0,15-2-1 0 0,2-1-884 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9:16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510 392 4607 0 0,'10'6'8958'0'0,"-9"-16"-3568"0"0,0 1-6262 0 0,-1 7 283 0 0,1-10 1072 0 0,1-28 755 0 0,12-67 0 0 0,-1 53-849 0 0,-6 31-207 0 0,-2-1-1 0 0,0 0 0 0 0,2-42 0 0 0,-7 64-198 0 0,0 1-1 0 0,0-1 1 0 0,0 0-1 0 0,0 1 1 0 0,-1-1-1 0 0,1 0 0 0 0,0 1 1 0 0,-1-1-1 0 0,1 1 1 0 0,-2-3-1 0 0,2 4 9 0 0,-1-1-1 0 0,1 1 0 0 0,0-1 1 0 0,-1 1-1 0 0,1-1 0 0 0,-1 1 1 0 0,1 0-1 0 0,-1-1 0 0 0,1 1 1 0 0,-1-1-1 0 0,1 1 0 0 0,-1 0 1 0 0,1 0-1 0 0,-1-1 0 0 0,0 1 1 0 0,1 0-1 0 0,-2-1 0 0 0,0 1-17 0 0,0 0 0 0 0,0 0-1 0 0,0 1 1 0 0,0-1-1 0 0,0 0 1 0 0,0 1-1 0 0,0-1 1 0 0,0 1-1 0 0,-3 1 1 0 0,1-1-25 0 0,-10 5-37 0 0,0 1 0 0 0,1 0 0 0 0,0 0 1 0 0,0 2-1 0 0,1-1 0 0 0,-12 12 0 0 0,-14 8 8 0 0,-11 8 57 0 0,1 2-1 0 0,1 2 0 0 0,2 1 1 0 0,3 3-1 0 0,1 2 1 0 0,-44 64-1 0 0,54-59 25 0 0,25-34 15 0 0,6-16-9 0 0,0 0 0 0 0,0 0 1 0 0,0 0-1 0 0,0 0 0 0 0,1 0 0 0 0,-1 0 1 0 0,0 0-1 0 0,1 0 0 0 0,-1 0 0 0 0,0 0 1 0 0,1 0-1 0 0,-1 0 0 0 0,1 0 0 0 0,-1 0 1 0 0,1 0-1 0 0,0-1 0 0 0,-1 1 0 0 0,1 0 1 0 0,0 0-1 0 0,-1-1 0 0 0,1 1 0 0 0,0 0 1 0 0,0-1-1 0 0,0 1 0 0 0,0-1 0 0 0,0 1 1 0 0,0-1-1 0 0,0 0 0 0 0,-1 1 0 0 0,1-1 1 0 0,0 0-1 0 0,0 0 0 0 0,2 1 0 0 0,1-1 22 0 0,1 1 1 0 0,-1-1-1 0 0,1 0 0 0 0,0 0 0 0 0,-1 0 0 0 0,7-1 0 0 0,34-9 288 0 0,74-27 0 0 0,-81 24-266 0 0,-1-2 1 0 0,-1-2-1 0 0,0-1 0 0 0,-2-2 1 0 0,0-1-1 0 0,57-48 0 0 0,-85 65-50 0 0,14-19 0 0 0,-14 14-16 0 0,-6 9 11 0 0,-1-1-1 0 0,1 1 1 0 0,-1 0-1 0 0,0 0 1 0 0,1-1-1 0 0,-1 1 1 0 0,1 0-1 0 0,-1 0 1 0 0,0 0-1 0 0,1 0 1 0 0,-1 0-1 0 0,0 0 1 0 0,1 0-1 0 0,-1 0 1 0 0,0 0-1 0 0,0 0 1 0 0,-4 1-2 0 0,0 1 1 0 0,1 0-1 0 0,-1 0 1 0 0,1 0-1 0 0,0 1 0 0 0,0-1 1 0 0,0 1-1 0 0,0 0 1 0 0,0 0-1 0 0,-5 6 0 0 0,-32 38 13 0 0,41-46-6 0 0,-14 17-6 0 0,-17 26-1 0 0,26-30-46 0 0,5-11 45 0 0,0 0 1 0 0,0 0 0 0 0,0 0-1 0 0,0 0 1 0 0,0 0 0 0 0,0 0-1 0 0,1 0 1 0 0,0 0 0 0 0,1 2-1 0 0,5 10-16 0 0,-3-11-307 0 0,0 0-1 0 0,0 0 0 0 0,0 0 1 0 0,0-1-1 0 0,0 1 0 0 0,1-1 1 0 0,0 0-1 0 0,-1-1 0 0 0,1 1 1 0 0,0-1-1 0 0,9 3 0 0 0,6-1-1076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9:16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41 594 4607 0 0,'0'-2'6114'0'0,"0"-3"-4891"0"0,0-1-1 0 0,-1 1 1 0 0,0 0 0 0 0,0 0 0 0 0,-2-5 0 0 0,-11-26 1935 0 0,11 30-2965 0 0,0-1 0 0 0,0 0 0 0 0,0-1 0 0 0,1 1-1 0 0,0 0 1 0 0,1-1 0 0 0,-1 1 0 0 0,2-1 0 0 0,-1-13-1 0 0,2 12-128 0 0,0 0 0 0 0,1 0 0 0 0,1 1 0 0 0,-1-1 0 0 0,1 1-1 0 0,1-1 1 0 0,-1 1 0 0 0,7-9 0 0 0,-3 5-45 0 0,2 1-1 0 0,-1-1 1 0 0,2 1 0 0 0,16-15-1 0 0,-5 8-187 0 0,0 1 0 0 0,2 1 0 0 0,0 1 0 0 0,43-20 0 0 0,-42 23-242 0 0,1 2-1 0 0,0 1 0 0 0,30-8 1 0 0,-44 15-154 0 0,0 0 1 0 0,0 0-1 0 0,0 1 1 0 0,0 1-1 0 0,0 0 1 0 0,0 0-1 0 0,0 1 1 0 0,0 0-1 0 0,-1 1 1 0 0,16 5-1 0 0,-20-6 123 0 0,16 7-1556 0 0,23 10 1 0 0,-42-17 1786 0 0,-1 1 127 0 0,9 4 1680 0 0,0 0 0 0 0,20 8-1 0 0,-25-11-1177 0 0,0-2 0 0 0,0 1 0 0 0,0-1-1 0 0,0 1 1 0 0,1-2 0 0 0,-1 1-1 0 0,0-1 1 0 0,7 0 0 0 0,147-21 2175 0 0,-138 16-2508 0 0,0 0-1 0 0,-1-2 1 0 0,0 0 0 0 0,0-1-1 0 0,23-13 1 0 0,-39 18-69 0 0,0-1-1 0 0,0 1 1 0 0,0-1-1 0 0,-1 0 1 0 0,0-1-1 0 0,0 1 1 0 0,6-8-1 0 0,-4 1-15 0 0,-5 9-8 0 0,-1 0 0 0 0,0-1-1 0 0,1 1 1 0 0,-1 0 0 0 0,0 0-1 0 0,0 0 1 0 0,0 0 0 0 0,0 0 0 0 0,0 0-1 0 0,-1 0 1 0 0,1 0 0 0 0,-1 0-1 0 0,1 0 1 0 0,-1 0 0 0 0,0 0 0 0 0,0 0-1 0 0,0 0 1 0 0,0 1 0 0 0,0-1-1 0 0,0 0 1 0 0,0 0 0 0 0,0 1 0 0 0,-1-1-1 0 0,1 1 1 0 0,-1-1 0 0 0,1 1-1 0 0,-1 0 1 0 0,0 0 0 0 0,1-1 0 0 0,-1 1-1 0 0,0 0 1 0 0,0 1 0 0 0,0-1-1 0 0,-2-1 1 0 0,-2 0-38 0 0,-1 0 0 0 0,1 0 1 0 0,-1 0-1 0 0,0 1 0 0 0,0-1 0 0 0,1 2 1 0 0,-1-1-1 0 0,0 1 0 0 0,-8 1 0 0 0,-1 1-9 0 0,1 1 0 0 0,-1 1 0 0 0,1 0 0 0 0,0 1 0 0 0,0 1 1 0 0,-28 15-1 0 0,8 0-24 0 0,-49 38 0 0 0,63-42 75 0 0,1 0 0 0 0,0 1 1 0 0,-32 41-1 0 0,44-49 4 0 0,0 1 0 0 0,1 0 0 0 0,0 0 0 0 0,1 1 1 0 0,0 0-1 0 0,1 0 0 0 0,0 0 0 0 0,1 1 0 0 0,1-1 0 0 0,-3 14 0 0 0,6-21 0 0 0,-1 1 0 0 0,1-1 0 0 0,0 0 0 0 0,0 0 0 0 0,1 1 1 0 0,-1-1-1 0 0,1 0 0 0 0,0 0 0 0 0,1 0 0 0 0,-1 0 0 0 0,1 0 0 0 0,0 0 0 0 0,0 0 0 0 0,1-1 0 0 0,5 9 0 0 0,-5-8-1 0 0,1-1 1 0 0,1 0-1 0 0,-1 0 0 0 0,0 0 0 0 0,1 0 0 0 0,0-1 1 0 0,0 0-1 0 0,0 0 0 0 0,0 0 0 0 0,0 0 1 0 0,0-1-1 0 0,1 0 0 0 0,0 0 0 0 0,6 1 1 0 0,7 0-311 0 0,0 0 1 0 0,1-1-1 0 0,-1-2 1 0 0,0 0-1 0 0,1 0 1 0 0,32-7-1 0 0,2-3-6417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7:19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882 103 8751 0 0,'15'-8'711'0'0,"0"-1"-1"0"0,14-11 1 0 0,-12 7 2254 0 0,17-18 1 0 0,-33 30-2849 0 0,-1 1 0 0 0,1-1 0 0 0,-1 1 1 0 0,1-1-1 0 0,-1 1 0 0 0,1-1 0 0 0,-1 1 0 0 0,1-1 1 0 0,-1 0-1 0 0,0 1 0 0 0,1-1 0 0 0,-1 0 0 0 0,0 1 0 0 0,0-1 1 0 0,1 0-1 0 0,-1 1 0 0 0,0-1 0 0 0,0 0 0 0 0,0-1 1 0 0,0 2-61 0 0,0 0 0 0 0,0-1 1 0 0,-1 1-1 0 0,1 0 0 0 0,0-1 1 0 0,0 1-1 0 0,-1 0 0 0 0,1-1 1 0 0,0 1-1 0 0,0 0 0 0 0,-1-1 1 0 0,1 1-1 0 0,0 0 0 0 0,-1 0 1 0 0,1-1-1 0 0,-1 1 0 0 0,1 0 1 0 0,0 0-1 0 0,-1 0 0 0 0,1 0 1 0 0,-1-1-1 0 0,0 1 0 0 0,-2 0 50 0 0,-1-1 1 0 0,0 1-1 0 0,0-1 0 0 0,1 1 0 0 0,-6 1 0 0 0,0 0-31 0 0,-1 1 0 0 0,0 0 0 0 0,1 1 0 0 0,0 0 0 0 0,-15 7 0 0 0,-44 26 28 0 0,42-22-76 0 0,-255 149-94 0 0,147-85-176 0 0,115-68 85 0 0,1 2-1 0 0,0 0 0 0 0,-29 26 1 0 0,46-37 19 0 0,70 6-334 0 0,67-14 610 0 0,-29-1-1 0 0,-82 7-85 0 0,0 2 0 0 0,0 0 0 0 0,0 2 1 0 0,44 10-1 0 0,-59-10-13 0 0,0 0 0 0 0,0 1 0 0 0,0 0-1 0 0,0 1 1 0 0,-1 0 0 0 0,1 0 0 0 0,-2 1 0 0 0,1 0 0 0 0,0 1 0 0 0,-1 0 0 0 0,0 0-1 0 0,-1 1 1 0 0,13 16 0 0 0,-18-21-28 0 0,0 0 0 0 0,0 1 1 0 0,0-1-1 0 0,0 1 0 0 0,-1 0 0 0 0,0-1 0 0 0,1 1 0 0 0,-1 0 0 0 0,0 0 1 0 0,-1 0-1 0 0,1 4 0 0 0,-1-6 0 0 0,0 1 0 0 0,0-1 0 0 0,0 0 1 0 0,-1 1-1 0 0,1-1 0 0 0,-1 0 0 0 0,1 0 0 0 0,-1 1 0 0 0,0-1 0 0 0,0 0 1 0 0,0 0-1 0 0,0 0 0 0 0,0 0 0 0 0,0 0 0 0 0,-1 0 0 0 0,1 0 1 0 0,-1 0-1 0 0,1-1 0 0 0,-1 1 0 0 0,-2 1 0 0 0,-9 7 37 0 0,-1-1-1 0 0,-1-1 1 0 0,1 0-1 0 0,-1-1 1 0 0,-1 0-1 0 0,1-1 1 0 0,-1-1-1 0 0,-21 4 1 0 0,-18 1 229 0 0,-63 2 0 0 0,55-6-211 0 0,-146 10-818 0 0,156-15 332 0 0,-102-11 0 0 0,148 9 351 0 0,0 0 0 0 0,1-1 0 0 0,-1 0 0 0 0,0 0 0 0 0,1 0 0 0 0,0-1 0 0 0,-1 0 0 0 0,-7-5 0 0 0,13 7 30 0 0,-1 0 0 0 0,1 0 0 0 0,-1 0 0 0 0,1-1 0 0 0,0 1 0 0 0,-1 0 0 0 0,1 0 0 0 0,0-1 0 0 0,0 1-1 0 0,0-1 1 0 0,0 1 0 0 0,0-1 0 0 0,0 0 0 0 0,0 1 0 0 0,1-1 0 0 0,-1 0 0 0 0,1 0 0 0 0,-1 1 0 0 0,1-1 0 0 0,-1 0 0 0 0,1 0-1 0 0,0 0 1 0 0,0 1 0 0 0,0-1 0 0 0,0 0 0 0 0,0 0 0 0 0,1 0 0 0 0,-1 1 0 0 0,0-1 0 0 0,1 0 0 0 0,-1 0 0 0 0,1 1-1 0 0,0-1 1 0 0,0 0 0 0 0,1-2 0 0 0,1 0-29 0 0,0 0-1 0 0,-1 1 0 0 0,2 0 1 0 0,-1-1-1 0 0,0 1 0 0 0,1 0 1 0 0,-1 1-1 0 0,1-1 0 0 0,0 0 1 0 0,0 1-1 0 0,0 0 0 0 0,8-3 1 0 0,6-1-389 0 0,31-8 1 0 0,6 5-4617 0 0,-26 7-165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9:17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380 377 2759 0 0,'1'2'126'0'0,"4"12"-5"0"0,-3-9 29 0 0,-1 0 0 0 0,1 0 1 0 0,0 0-1 0 0,-1 0 0 0 0,1 15 16036 0 0,-1-23-15812 0 0,33-160 756 0 0,-18 85-1045 0 0,-11 59-86 0 0,0 1 0 0 0,-2-1 0 0 0,0-1 0 0 0,0-30 0 0 0,-2 45 1 0 0,-1 3 0 0 0,0-1 0 0 0,-1 1 0 0 0,1 0 0 0 0,0 0 0 0 0,-1 0 0 0 0,1 0 0 0 0,-1 0 0 0 0,0 0 0 0 0,1 0 0 0 0,-2-3 0 0 0,1 3-3 0 0,1 0-1 0 0,-1 0 1 0 0,0 0-1 0 0,0 0 1 0 0,0 1-1 0 0,0-1 1 0 0,0 0-1 0 0,0 0 1 0 0,0 1-1 0 0,0-1 1 0 0,-1 0-1 0 0,1 1 1 0 0,-1-1-1 0 0,1 1 1 0 0,-1 0-1 0 0,1 0 1 0 0,-1-1-1 0 0,0 1 1 0 0,0 0-1 0 0,-1 0 1 0 0,-1 0-16 0 0,1 0 0 0 0,0 1 0 0 0,-1-1-1 0 0,1 1 1 0 0,0 0 0 0 0,-1 0 0 0 0,1 0 0 0 0,0 0 0 0 0,0 1 0 0 0,-1-1 0 0 0,1 1 0 0 0,-4 1 0 0 0,-20 6-46 0 0,0 2 0 0 0,1 0-1 0 0,0 2 1 0 0,1 0 0 0 0,0 2 0 0 0,1 1 0 0 0,0 1 0 0 0,1 1 0 0 0,1 1 0 0 0,1 1-1 0 0,1 1 1 0 0,-20 24 0 0 0,33-35 63 0 0,1 0 1 0 0,0 1-1 0 0,0 0 0 0 0,1 0 0 0 0,0 0 0 0 0,1 1 0 0 0,0-1 1 0 0,-4 19-1 0 0,7-24 13 0 0,0 0 1 0 0,0 0-1 0 0,1 0 1 0 0,-1 1-1 0 0,1-1 0 0 0,0 0 1 0 0,0 0-1 0 0,1 0 1 0 0,0 0-1 0 0,-1 1 1 0 0,2-1-1 0 0,-1 0 1 0 0,1 0-1 0 0,-1-1 1 0 0,1 1-1 0 0,1 0 0 0 0,-1-1 1 0 0,1 1-1 0 0,0-1 1 0 0,5 7-1 0 0,-5-8 5 0 0,1-1-1 0 0,-1 1 1 0 0,1-1-1 0 0,-1 0 1 0 0,1 0-1 0 0,0-1 1 0 0,-1 1-1 0 0,1-1 0 0 0,0 0 1 0 0,0 0-1 0 0,0 0 1 0 0,0-1-1 0 0,0 1 1 0 0,0-1-1 0 0,5 0 1 0 0,8 0 35 0 0,1-2 0 0 0,17-2 1 0 0,-34 3-48 0 0,15-1 22 0 0,0-2 1 0 0,0 0 0 0 0,-1 0-1 0 0,0-2 1 0 0,0 0 0 0 0,16-9-1 0 0,-21 10-65 0 0,-1-1 0 0 0,0 0 0 0 0,-1-1 0 0 0,1 0 0 0 0,-1 0 0 0 0,-1-1 0 0 0,1 0 0 0 0,-2 0 0 0 0,1-1 0 0 0,6-10 0 0 0,-9 13 32 0 0,7-17 11 0 0,3-12 95 0 0,-13 33 146 0 0,-2 3-237 0 0,-1 0 0 0 0,1-1 1 0 0,-1 1-1 0 0,1 0 0 0 0,-1 0 0 0 0,1 0 0 0 0,0 0 0 0 0,0 0 1 0 0,-1 0-1 0 0,1 1 0 0 0,0-1 0 0 0,0 0 0 0 0,0 1 0 0 0,0-1 1 0 0,1 0-1 0 0,-2 3 0 0 0,-6 11 28 0 0,1 0 0 0 0,0 0 0 0 0,-6 23-1 0 0,-11 52 84 0 0,16-55-85 0 0,2-8-24 0 0,-45 161 130 0 0,40-152-230 0 0,-3-1 0 0 0,-1 0 0 0 0,-21 36 1 0 0,31-62-294 0 0,-6 9 307 0 0,8-7-6368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9:18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903 128 10591 0 0,'12'-20'901'0'0,"-5"9"-66"0"0,-1 0 0 0 0,1-1 1 0 0,7-20-1 0 0,-14 30 883 0 0,-3-13 1717 0 0,2 13-3300 0 0,0 1-1 0 0,0-1 1 0 0,0 1 0 0 0,-1-1 0 0 0,1 1-1 0 0,0-1 1 0 0,-1 1 0 0 0,1 0-1 0 0,-1-1 1 0 0,0 1 0 0 0,1 0 0 0 0,-1 0-1 0 0,0 1 1 0 0,0-1 0 0 0,-3-1 0 0 0,1 1 7 0 0,0 0 1 0 0,-1 0-1 0 0,0 1 1 0 0,1-1-1 0 0,-1 1 1 0 0,-6 1-1 0 0,-3 1 2 0 0,-1 1-1 0 0,1 0 1 0 0,0 2 0 0 0,0-1-1 0 0,1 2 1 0 0,-20 10 0 0 0,-6 2-122 0 0,5-4-115 0 0,0-1-1 0 0,0-1 0 0 0,-1-2 1 0 0,-1-2-1 0 0,-55 7 1 0 0,76-14-32 0 0,-12 1-398 0 0,1-1 0 0 0,-51-3 1 0 0,75 1 344 0 0,0 0 2 0 0,-30-15-449 0 0,30 15 394 0 0,1-2-58 0 0,1 3 288 0 0,-1 1 1 0 0,1-1-1 0 0,0 0 1 0 0,0 0 0 0 0,0 0-1 0 0,0 0 1 0 0,0 0-1 0 0,0 0 1 0 0,-1 0-1 0 0,1 0 1 0 0,0 0 0 0 0,0 0-1 0 0,0 0 1 0 0,0 0-1 0 0,-1 0 1 0 0,1 0-1 0 0,0 0 1 0 0,0 0-1 0 0,0 0 1 0 0,0 0 0 0 0,0 0-1 0 0,-1 0 1 0 0,1 0-1 0 0,0 0 1 0 0,0 0-1 0 0,0 0 1 0 0,0 0 0 0 0,0 0-1 0 0,-1 0 1 0 0,1 0-1 0 0,0-1 1 0 0,0 1-1 0 0,0 0 1 0 0,0 0-1 0 0,0 0 1 0 0,-2-2-53 0 0,1 0 0 0 0,-1 0-1 0 0,1 0 1 0 0,0 0 0 0 0,0 0 0 0 0,0 0 0 0 0,-2-4 0 0 0,3 4 279 0 0,0 6-146 0 0,-5 27-53 0 0,-2 0 0 0 0,0 0-1 0 0,-14 33 1 0 0,-6 23 145 0 0,22-72-128 0 0,-7 25 52 0 0,10-27-72 0 0,2-11 29 0 0,2-1 11 0 0,2 0-55 0 0,0 0 1 0 0,0-1-1 0 0,0 1 0 0 0,0-1 0 0 0,-1 0 0 0 0,1 0 0 0 0,0 0 1 0 0,0-1-1 0 0,0 1 0 0 0,0-1 0 0 0,5-2 0 0 0,7-2 2 0 0,22-10 0 0 0,-12 4-15 0 0,-11 5-85 0 0,0 1 0 0 0,1 0 0 0 0,-1 1 0 0 0,1 1 0 0 0,0 1-1 0 0,17-1 1 0 0,-24 3 63 0 0,0 0-1 0 0,0 1 1 0 0,1 0 0 0 0,-1 1-1 0 0,0 0 1 0 0,0 0-1 0 0,-1 1 1 0 0,1 0-1 0 0,0 1 1 0 0,-1-1-1 0 0,16 11 1 0 0,-14-7 73 0 0,-1 0-1 0 0,1 1 1 0 0,-2 0 0 0 0,1 0 0 0 0,-1 1 0 0 0,0 0-1 0 0,8 13 1 0 0,-11-16-2 0 0,-1 1 0 0 0,-1-1-1 0 0,0 1 1 0 0,0 0 0 0 0,0 0 0 0 0,0 0-1 0 0,-1 1 1 0 0,-1-1 0 0 0,1 0 0 0 0,-1 1-1 0 0,0-1 1 0 0,-1 13 0 0 0,0-17 3 0 0,-1 0 1 0 0,0 0-1 0 0,0 1 1 0 0,0-1 0 0 0,0 0-1 0 0,0-1 1 0 0,-1 1-1 0 0,1 0 1 0 0,-1 0-1 0 0,0-1 1 0 0,0 1-1 0 0,0-1 1 0 0,0 1-1 0 0,0-1 1 0 0,0 0 0 0 0,-1 0-1 0 0,-4 4 1 0 0,-5 2 207 0 0,-1-1 0 0 0,-19 10 1 0 0,29-16-211 0 0,-363 173 802 0 0,355-169-857 0 0,-1 0 0 0 0,1-1-1 0 0,-1-1 1 0 0,-1 1 0 0 0,1-2-1 0 0,0 0 1 0 0,-20 1 0 0 0,27-3 6 0 0,1 0 0 0 0,-1 0 1 0 0,0-1-1 0 0,0 0 0 0 0,0 0 0 0 0,1 0 1 0 0,-1 0-1 0 0,1-1 0 0 0,-9-4 1 0 0,10 5-3 0 0,0-1 1 0 0,1 0 0 0 0,-1 0 0 0 0,1 0 0 0 0,0 0-1 0 0,0 0 1 0 0,0-1 0 0 0,0 1 0 0 0,0-1-1 0 0,0 1 1 0 0,1-1 0 0 0,-1 0 0 0 0,1 0-1 0 0,-1 1 1 0 0,1-1 0 0 0,-1-5 0 0 0,1 5-46 0 0,1 1 0 0 0,0-1 0 0 0,0 1 0 0 0,0-1 0 0 0,0 1 0 0 0,0-1 0 0 0,0 1 0 0 0,0 0 0 0 0,1-1-1 0 0,-1 1 1 0 0,1-1 0 0 0,0 1 0 0 0,0 0 0 0 0,0-1 0 0 0,0 1 0 0 0,0 0 0 0 0,0 0 0 0 0,1 0 0 0 0,-1 0 0 0 0,1 0 0 0 0,-1 0 0 0 0,1 0 0 0 0,0 0 0 0 0,-1 1 0 0 0,4-3 0 0 0,0 0-528 0 0,0 1 0 0 0,0 0 1 0 0,11-6-1 0 0,16-1-5446 0 0,-13 6 97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9:18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13 14855 0 0,'0'0'1350'0'0,"0"-2"-1030"0"0,0-7 117 0 0,0 7 1339 0 0,0 4-1709 0 0,-17 31 101 0 0,-2 0 0 0 0,0-2 0 0 0,-38 45 1 0 0,-1 4 406 0 0,-17 21-135 0 0,58-80-318 0 0,5-8-71 0 0,-1 0 0 0 0,-28 23 1 0 0,33-32-52 0 0,6-4-1120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9:18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20 10591 0 0,'-15'-4'261'0'0,"1"0"-1"0"0,-1 0 0 0 0,0 1 0 0 0,1 1 0 0 0,-1 1 0 0 0,0 0 1 0 0,0 1-1 0 0,0 0 0 0 0,0 1 0 0 0,-28 6 0 0 0,12 1 28 0 0,1 0 0 0 0,0 2 0 0 0,0 1 0 0 0,-31 18 0 0 0,43-20-264 0 0,1 0 0 0 0,-22 17 0 0 0,32-20 101 0 0,0 0 1 0 0,0 0-1 0 0,1 0 1 0 0,0 1-1 0 0,0 0 1 0 0,0 0-1 0 0,-4 9 1 0 0,10-15-97 0 0,-1 0 0 0 0,1-1 0 0 0,0 1 1 0 0,0 0-1 0 0,-1 0 0 0 0,1 0 0 0 0,0 0 1 0 0,0 0-1 0 0,0 0 0 0 0,0 0 0 0 0,0 0 1 0 0,0 0-1 0 0,0 0 0 0 0,1 0 0 0 0,-1-1 1 0 0,0 1-1 0 0,0 0 0 0 0,2 1 0 0 0,-2 1 61 0 0,2 1-29 0 0,-1 0 0 0 0,1 0 1 0 0,0-1-1 0 0,0 1 0 0 0,0 0 0 0 0,0-1 1 0 0,0 0-1 0 0,1 1 0 0 0,0-1 1 0 0,-1 0-1 0 0,1-1 0 0 0,0 1 0 0 0,0 0 1 0 0,1-1-1 0 0,-1 0 0 0 0,1 1 0 0 0,-1-1 1 0 0,1-1-1 0 0,0 1 0 0 0,6 2 0 0 0,8 1 129 0 0,0 1-1 0 0,0-2 1 0 0,22 2-1 0 0,-36-5-154 0 0,42 5 331 0 0,60 0 1 0 0,-78-6-210 0 0,1-2 0 0 0,-1 0 0 0 0,39-10 0 0 0,-65 12-144 0 0,1-1-1 0 0,-1 1 1 0 0,1-1 0 0 0,-1 0-1 0 0,1 0 1 0 0,-1 0 0 0 0,1 0 0 0 0,-1-1-1 0 0,0 1 1 0 0,0-1 0 0 0,0 1-1 0 0,1-1 1 0 0,-1 0 0 0 0,-1 0 0 0 0,1 0-1 0 0,3-4 1 0 0,-4 4-9 0 0,-1 1 0 0 0,1-1 0 0 0,0 0 0 0 0,-1 0-1 0 0,0 0 1 0 0,1-1 0 0 0,-1 1 0 0 0,0 0 0 0 0,0 0 0 0 0,0 0 0 0 0,0 0 0 0 0,0 0-1 0 0,-1 0 1 0 0,1 0 0 0 0,-1 0 0 0 0,1 0 0 0 0,-1 0 0 0 0,0 0 0 0 0,0 0 0 0 0,0 0-1 0 0,0 1 1 0 0,-1-3 0 0 0,-1 0-10 0 0,0-1-1 0 0,0 1 1 0 0,-1 0-1 0 0,1 1 1 0 0,-1-1-1 0 0,0 1 1 0 0,0 0-1 0 0,0-1 1 0 0,0 2-1 0 0,0-1 1 0 0,-6-2-1 0 0,-7-3-242 0 0,-30-9 0 0 0,22 8-87 0 0,12 5-677 0 0,11 3 86 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9:19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20 5063 0 0,'0'0'838'0'0,"-3"0"784"0"0,-3-1-730 0 0,0 1 0 0 0,0 0 0 0 0,0 0 0 0 0,-1 1 0 0 0,1 0 0 0 0,-6 2 0 0 0,2-1-473 0 0,0 2 0 0 0,0-1 0 0 0,-9 6 0 0 0,-7 6-693 0 0,-37 27 1 0 0,52-34 614 0 0,-3 2-23 0 0,-1 1 1 0 0,2 1-1 0 0,-14 14 0 0 0,23-22-98 0 0,0 1-1 0 0,0 0 1 0 0,0 0-1 0 0,1 0 1 0 0,0 1-1 0 0,0-1 1 0 0,0 1 0 0 0,0 0-1 0 0,1-1 1 0 0,0 1-1 0 0,-2 12 1 0 0,4-16-167 0 0,0 0 0 0 0,0 0 0 0 0,0 0 0 0 0,0 0 0 0 0,1 0 1 0 0,-1 0-1 0 0,0 0 0 0 0,1 0 0 0 0,0 0 0 0 0,-1 0 1 0 0,1 0-1 0 0,0 0 0 0 0,0-1 0 0 0,0 1 0 0 0,0 0 1 0 0,0-1-1 0 0,1 1 0 0 0,-1-1 0 0 0,0 1 0 0 0,4 2 0 0 0,0 0 63 0 0,0 0 0 0 0,0-1-1 0 0,1 1 1 0 0,9 3-1 0 0,1 0 67 0 0,0-1 0 0 0,0-1-1 0 0,1-1 1 0 0,0 0 0 0 0,-1-1-1 0 0,25 1 1 0 0,-20-4-183 0 0,-17-2-5 0 0,-2 1-8 0 0,1 0 7 0 0,-1 0 1 0 0,1 0 0 0 0,-1 0-1 0 0,1 0 1 0 0,-1 0-1 0 0,0-1 1 0 0,1 1 0 0 0,-1-1-1 0 0,0 0 1 0 0,0 1 0 0 0,0-1-1 0 0,0 0 1 0 0,0 0-1 0 0,-1-1 1 0 0,1 1 0 0 0,-1 0-1 0 0,1 0 1 0 0,-1-1-1 0 0,0 1 1 0 0,0-1 0 0 0,0 1-1 0 0,0-1 1 0 0,0 1-1 0 0,-1-1 1 0 0,1 0 0 0 0,-1 1-1 0 0,1-1 1 0 0,-1-3 0 0 0,0-5-20 0 0,0-1 0 0 0,0 1 1 0 0,-1 0-1 0 0,-1 0 1 0 0,-3-13-1 0 0,-18-49-220 0 0,16 51 12 0 0,-11-43 1 0 0,18 62-168 0 0,0-1 0 0 0,0 1 0 0 0,0-1 1 0 0,0 1-1 0 0,0-1 0 0 0,1 1 0 0 0,1-7 0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9:19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9 6911 0 0,'6'-8'8970'0'0,"-39"15"-8417"0"0,0 1-1 0 0,-43 18 1 0 0,63-21-414 0 0,-18 6-99 0 0,1 2 0 0 0,1 1 0 0 0,0 1 1 0 0,1 2-1 0 0,1 1 0 0 0,-43 36 0 0 0,-13 22-47 0 0,72-65 22 0 0,1 1 0 0 0,0 0-1 0 0,1 0 1 0 0,1 1 0 0 0,-10 17 0 0 0,17-28 22 0 0,0 0 0 0 0,1 0 0 0 0,-1-1 0 0 0,0 1 0 0 0,1 0 1 0 0,0 0-1 0 0,-1 0 0 0 0,1 0 0 0 0,0-1 0 0 0,0 1 0 0 0,0 0 1 0 0,0 0-1 0 0,0 0 0 0 0,0 0 0 0 0,1 0 0 0 0,-1-1 0 0 0,1 1 1 0 0,-1 0-1 0 0,1 0 0 0 0,0 0 0 0 0,-1-1 0 0 0,1 1 1 0 0,0 0-1 0 0,2 2 0 0 0,2 1 133 0 0,0 0-1 0 0,0 0 1 0 0,0-1 0 0 0,0 0 0 0 0,11 7 0 0 0,1-1-29 0 0,1-1 0 0 0,0 0 0 0 0,1-2 0 0 0,19 7 0 0 0,81 15-168 0 0,-97-25-1180 0 0,0 0-1 0 0,24-1 1 0 0,-17-3-5079 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9:20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 10135 0 0,'0'0'1291'0'0,"-2"0"-11"0"0,-6 0-594 0 0,0 1 0 0 0,0 0-1 0 0,0 1 1 0 0,0 0 0 0 0,0 0 0 0 0,0 1 0 0 0,1-1-1 0 0,-1 2 1 0 0,-12 7 0 0 0,-7 6-448 0 0,-31 26 0 0 0,6-4 220 0 0,30-25-342 0 0,1 2 0 0 0,-25 24-1 0 0,40-35-92 0 0,1 0-1 0 0,0 1 1 0 0,1 0-1 0 0,-1-1 0 0 0,1 2 1 0 0,0-1-1 0 0,1 0 1 0 0,-1 1-1 0 0,1-1 1 0 0,1 1-1 0 0,-1 0 0 0 0,1 0 1 0 0,-2 10-1 0 0,5 0-22 0 0,1-14 6 0 0,0 0 0 0 0,0 1 0 0 0,0-1 0 0 0,0 0 0 0 0,0 0 0 0 0,0 0 0 0 0,1-1 0 0 0,-1 1 0 0 0,1 0 0 0 0,0-1 0 0 0,0 0 0 0 0,0 1 0 0 0,0-1 0 0 0,0-1 0 0 0,1 1 0 0 0,-1 0 0 0 0,0-1 0 0 0,1 1 0 0 0,0-1 0 0 0,5 1 0 0 0,2 1 9 0 0,0-1 0 0 0,0 0 0 0 0,1-1 0 0 0,-1 0 0 0 0,18-1 0 0 0,-11-2 22 0 0,-1 0 0 0 0,0-1-1 0 0,0 0 1 0 0,-1-2 0 0 0,1 0-1 0 0,25-11 1 0 0,-35 12-20 0 0,0 0 1 0 0,0 0-1 0 0,0 0 0 0 0,-1-1 1 0 0,0 0-1 0 0,0-1 0 0 0,7-6 1 0 0,-10 8-7 0 0,0 0 1 0 0,0-1 0 0 0,0 1-1 0 0,0-1 1 0 0,-1 1 0 0 0,0-1 0 0 0,0 0-1 0 0,0 0 1 0 0,-1 0 0 0 0,1 0-1 0 0,0-10 1 0 0,-1 8 9 0 0,-1-1 1 0 0,0 1-1 0 0,0 0 0 0 0,-1-1 0 0 0,0 1 1 0 0,-1 0-1 0 0,1 0 0 0 0,-1-1 0 0 0,-3-6 1 0 0,-5-7-178 0 0,-17-30 1 0 0,5 11-747 0 0,21 38 505 0 0,17-3-12926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9:20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121 160 2303 0 0,'9'22'167'0'0,"-5"-8"-134"0"0,-4-11 274 0 0,0 0-1 0 0,0 0 1 0 0,0 0 0 0 0,0 0-1 0 0,-1 0 1 0 0,1 0-1 0 0,-1 0 1 0 0,0 0-1 0 0,0-1 1 0 0,0 1-1 0 0,0 0 1 0 0,0-1-1 0 0,-1 1 1 0 0,1 0-1 0 0,-1-1 1 0 0,0 0-1 0 0,0 1 1 0 0,0-1-1 0 0,0 0 1 0 0,0 0-1 0 0,0 0 1 0 0,0 0-1 0 0,-1 0 1 0 0,1-1-1 0 0,-1 1 1 0 0,-3 1-1 0 0,2-2 39 0 0,0 0 0 0 0,0-1 0 0 0,0 1 0 0 0,1-1 0 0 0,-1 0 0 0 0,0 0 0 0 0,0 0 0 0 0,0-1 0 0 0,0 1 0 0 0,1-1 0 0 0,-1 0 0 0 0,0 0 0 0 0,0 0 0 0 0,-3-2 0 0 0,-7-2 774 0 0,12 4-1009 0 0,1 0 1 0 0,0 0 0 0 0,-1 0-1 0 0,1 0 1 0 0,0 0 0 0 0,0 0-1 0 0,0-1 1 0 0,0 1 0 0 0,0 0-1 0 0,0-1 1 0 0,0 1 0 0 0,1-1-1 0 0,-1 1 1 0 0,0-1 0 0 0,1 1-1 0 0,-1-1 1 0 0,1 1 0 0 0,-1-1-1 0 0,1 0 1 0 0,0 1 0 0 0,0-1-1 0 0,0 0 1 0 0,0 1 0 0 0,0-3-1 0 0,4-5-70 0 0,0 1-1 0 0,0-1 0 0 0,0 1 1 0 0,1 0-1 0 0,1 0 1 0 0,-1 1-1 0 0,1 0 1 0 0,0 0-1 0 0,1 0 0 0 0,0 1 1 0 0,0 0-1 0 0,0 0 1 0 0,12-7-1 0 0,1-1-17 0 0,0 2 0 0 0,0 0 0 0 0,39-16 0 0 0,-45 22 10 0 0,69-22 277 0 0,-75 26-182 0 0,0 0-1 0 0,0 1 1 0 0,1 0 0 0 0,-1 0 0 0 0,0 1-1 0 0,1 0 1 0 0,-1 0 0 0 0,9 2 0 0 0,-16-1-87 0 0,1 0 1 0 0,0 0 0 0 0,-1 0 0 0 0,1 0 0 0 0,-1 0 0 0 0,1 1 0 0 0,-1-1 0 0 0,1 0 0 0 0,-1 1 0 0 0,0-1 0 0 0,0 1 0 0 0,1-1 0 0 0,-1 1 0 0 0,0-1 0 0 0,-1 1 0 0 0,1 0 0 0 0,0 0 0 0 0,0-1 0 0 0,0 5 0 0 0,-1-6-30 0 0,3 9 47 0 0,-1 0 0 0 0,-1-1 0 0 0,1 1-1 0 0,-1 0 1 0 0,-1 0 0 0 0,0 0 0 0 0,0 0 0 0 0,-1 0 0 0 0,0 0-1 0 0,-4 17 1 0 0,0-7-49 0 0,-1 1 0 0 0,-1-1 0 0 0,-16 32 0 0 0,5-19-205 0 0,-44 58 0 0 0,42-65-4426 0 0,13-16-2204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9:21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542 681 13559 0 0,'0'0'1231'0'0,"0"3"-1014"0"0,0-3-490 0 0,2 9 1621 0 0,-2-8-1242 0 0,0-1 0 0 0,1 0 0 0 0,-1 0 0 0 0,1 1 0 0 0,-1-1 0 0 0,1 0 0 0 0,-1 0 0 0 0,1 0 0 0 0,-1 0 0 0 0,1 0 0 0 0,0 1 0 0 0,-1-1 1 0 0,1 0-1 0 0,-1 0 0 0 0,1 0 0 0 0,-1-1 0 0 0,1 1 0 0 0,-1 0 0 0 0,1 0 0 0 0,-1 0 0 0 0,1 0 0 0 0,-1 0 0 0 0,2-1 0 0 0,3-1 52 0 0,-1 0 0 0 0,1-1 0 0 0,0 1-1 0 0,-1-1 1 0 0,0 0 0 0 0,1 0 0 0 0,-1-1 0 0 0,5-4 0 0 0,9-8 268 0 0,34-25 339 0 0,66-68 0 0 0,-92 81-712 0 0,-2-1 0 0 0,0-1-1 0 0,37-64 1 0 0,-44 64-27 0 0,-2-1-1 0 0,16-48 1 0 0,-27 66-179 0 0,0-1 1 0 0,-1 1-1 0 0,0-1 1 0 0,-1 0-1 0 0,-1 1 1 0 0,0-1-1 0 0,-1 0 1 0 0,-3-27-1 0 0,3 40 107 0 0,-1-1-1 0 0,1 1 0 0 0,0 0 1 0 0,0 0-1 0 0,-1-1 1 0 0,1 1-1 0 0,-1 0 0 0 0,1 0 1 0 0,-1 0-1 0 0,0 0 1 0 0,1 0-1 0 0,-1 0 0 0 0,0 0 1 0 0,0 0-1 0 0,0 0 1 0 0,0 0-1 0 0,0 0 0 0 0,0 0 1 0 0,0 0-1 0 0,0 1 1 0 0,-1-2-1 0 0,0 1-14 0 0,0 1-1 0 0,0-1 1 0 0,0 1-1 0 0,-1 0 1 0 0,1-1 0 0 0,0 1-1 0 0,0 0 1 0 0,0 0-1 0 0,0 0 1 0 0,0 0-1 0 0,-4 1 1 0 0,-5 2-62 0 0,1 0 1 0 0,0 1-1 0 0,0 0 0 0 0,-9 6 0 0 0,16-9 123 0 0,-29 16 83 0 0,1 0 0 0 0,0 2-1 0 0,2 2 1 0 0,0 0 0 0 0,1 2-1 0 0,2 1 1 0 0,0 1 0 0 0,2 2-1 0 0,-25 32 1 0 0,41-46 46 0 0,1 0 0 0 0,0 0 0 0 0,1 1 1 0 0,0-1-1 0 0,1 1 0 0 0,0 1 0 0 0,-3 18 0 0 0,-9 109 454 0 0,7-47-483 0 0,0-38-36 0 0,-3 1-1 0 0,-2-2 1 0 0,-2 0 0 0 0,-3-1 0 0 0,-2-1 0 0 0,-37 64 0 0 0,-29 19 542 0 0,70-114-566 0 0,-1 0 0 0 0,-1-2 1 0 0,-1 0-1 0 0,0-2 0 0 0,-2 0 0 0 0,0-1 0 0 0,-1-2 0 0 0,-27 15 0 0 0,47-29-159 0 0,0 0-1 0 0,1 0 0 0 0,-1 0 0 0 0,0-1 0 0 0,0 1 0 0 0,-1-1 1 0 0,1 0-1 0 0,-8 1 0 0 0,10-2-481 0 0,1-15-733 0 0,2 11 1024 0 0,-1-1-1 0 0,1 1 1 0 0,0 0 0 0 0,0 0-1 0 0,1 0 1 0 0,-1-1-1 0 0,1 1 1 0 0,0 1 0 0 0,0-1-1 0 0,0 0 1 0 0,4-4-1 0 0,-2 2-424 0 0,12-19-4885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9:21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94 7831 0 0,'-6'2'183'0'0,"1"1"-1"0"0,-1 1 0 0 0,1-1 0 0 0,0 1 0 0 0,0 0 1 0 0,0 0-1 0 0,0 1 0 0 0,1 0 0 0 0,-6 7 0 0 0,8-11 28 0 0,1 1-1 0 0,0 0 1 0 0,0 0-1 0 0,-1 0 1 0 0,1 0-1 0 0,1 0 1 0 0,-1 0-1 0 0,0 0 1 0 0,0 0-1 0 0,1 0 1 0 0,-1 0-1 0 0,1 0 1 0 0,0 0-1 0 0,0 0 1 0 0,0 1-1 0 0,0-1 0 0 0,0 0 1 0 0,0 0-1 0 0,0 0 1 0 0,1 0-1 0 0,-1 1 1 0 0,1-1-1 0 0,-1 0 1 0 0,1 0-1 0 0,0 0 1 0 0,0 0-1 0 0,0 0 1 0 0,0-1-1 0 0,0 1 1 0 0,0 0-1 0 0,4 3 1 0 0,-2-2-30 0 0,1 0 1 0 0,-1-1 0 0 0,1 1-1 0 0,0-1 1 0 0,0 0 0 0 0,0 0-1 0 0,0 0 1 0 0,0 0 0 0 0,1-1-1 0 0,-1 0 1 0 0,0 0 0 0 0,1 0-1 0 0,-1 0 1 0 0,6 0 0 0 0,8 0 359 0 0,1-1 0 0 0,19-2 0 0 0,5-3 354 0 0,0-2-1 0 0,58-16 0 0 0,83-36 509 0 0,-88 26-861 0 0,-26 11-240 0 0,158-56-468 0 0,-224 75 20 0 0,4 0-2850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7:19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502 176 10135 0 0,'2'0'464'0'0,"2"1"-157"0"0,22-9 18 0 0,1-2 4779 0 0,-26 8-4312 0 0,0 0-647 0 0,0 1 0 0 0,0 0 0 0 0,0-1 0 0 0,0 1 0 0 0,0-1 0 0 0,-1 1 0 0 0,1-1 0 0 0,-1 0 0 0 0,1 1 0 0 0,-1-1 0 0 0,0 0 0 0 0,0 1 0 0 0,0-1 0 0 0,0 0 0 0 0,0 1 0 0 0,0-3 0 0 0,0 0 100 0 0,-1-1-1 0 0,0 1 1 0 0,0 0-1 0 0,-1 0 1 0 0,1-1-1 0 0,-3-3 0 0 0,0 1-25 0 0,0 0 0 0 0,0 1 0 0 0,0-1 0 0 0,-1 1 0 0 0,1 0 0 0 0,-1 1 0 0 0,-9-8 0 0 0,10 9-211 0 0,-1 0-1 0 0,0 0 1 0 0,0 1-1 0 0,0 0 1 0 0,-1 0-1 0 0,1 0 1 0 0,-1 1-1 0 0,1 0 1 0 0,-1 0-1 0 0,0 0 1 0 0,0 1-1 0 0,0-1 1 0 0,0 1-1 0 0,0 1 1 0 0,0-1-1 0 0,0 1 1 0 0,0 0-1 0 0,0 1 0 0 0,0-1 1 0 0,-10 3-1 0 0,-28 8-235 0 0,0 2 0 0 0,1 2 0 0 0,1 1-1 0 0,-55 30 1 0 0,84-38 237 0 0,1 0-1 0 0,-1 1 1 0 0,1 0-1 0 0,-14 15 1 0 0,22-20-4 0 0,0 1 0 0 0,0-1 0 0 0,1 1 0 0 0,-1 0 0 0 0,1 0 0 0 0,0 0 0 0 0,0 0 0 0 0,1 0 0 0 0,0 0 0 0 0,0 1 0 0 0,0-1 0 0 0,0 1 0 0 0,1 0 0 0 0,-1 7-1 0 0,2-10 19 0 0,0 0 0 0 0,0 0 0 0 0,0 0-1 0 0,0 0 1 0 0,1 0 0 0 0,-1 0 0 0 0,1 0-1 0 0,0 0 1 0 0,0 0 0 0 0,0-1 0 0 0,0 1-1 0 0,0 0 1 0 0,1 0 0 0 0,-1-1 0 0 0,1 1-1 0 0,2 2 1 0 0,-1-2 12 0 0,0 0-1 0 0,0 0 1 0 0,0-1-1 0 0,1 0 1 0 0,-1 1-1 0 0,1-1 1 0 0,-1-1 0 0 0,1 1-1 0 0,0 0 1 0 0,7 1-1 0 0,1 0 57 0 0,0-1 0 0 0,0 0 0 0 0,1-1 0 0 0,-1-1 0 0 0,0 0-1 0 0,24-3 1 0 0,12-5-1611 0 0,80-23 0 0 0,-106 23 72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9:21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 10591 0 0,'0'0'964'0'0,"2"0"-794"0"0,1-1 208 0 0,-1 1 0 0 0,1 0-1 0 0,0 0 1 0 0,0 0 0 0 0,-1 0 0 0 0,1 0 0 0 0,0 1 0 0 0,-1-1 0 0 0,1 1 0 0 0,0 0 0 0 0,-1 0 0 0 0,1 0 0 0 0,-1 0 0 0 0,1 0 0 0 0,-1 0 0 0 0,1 1 0 0 0,2 1-1 0 0,2 2 771 0 0,-3-3-586 0 0,0 1-1 0 0,1 0 1 0 0,-1 0 0 0 0,-1 0-1 0 0,1 1 1 0 0,0-1-1 0 0,-1 1 1 0 0,5 7 0 0 0,-6-9-475 0 0,-1 0 1 0 0,0 0-1 0 0,0 0 0 0 0,0 0 1 0 0,0 1-1 0 0,0-1 1 0 0,0 0-1 0 0,0 1 1 0 0,-1-1-1 0 0,1 1 1 0 0,-1-1-1 0 0,0 1 1 0 0,0-1-1 0 0,0 1 1 0 0,0-1-1 0 0,0 1 1 0 0,0-1-1 0 0,-1 1 1 0 0,0 2-1 0 0,-3 5 100 0 0,-1 1-1 0 0,0-1 1 0 0,0 0-1 0 0,-1 0 1 0 0,0-1-1 0 0,-9 11 1 0 0,-49 48-926 0 0,46-51-156 0 0,17-16 207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9:22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364 168 2303 0 0,'-1'3'167'0'0,"0"6"112"0"0,-1 0 0 0 0,-1 0 0 0 0,0 0 0 0 0,-4 9 0 0 0,5-14 682 0 0,-1 0 1 0 0,1 0-1 0 0,-1 0 0 0 0,0 0 0 0 0,0 0 1 0 0,-6 4-1 0 0,-34 31 5178 0 0,28-27-4835 0 0,-1 0 1 0 0,-24 14-1 0 0,-51 21 760 0 0,89-47-2011 0 0,0 1-1 0 0,0 0 1 0 0,0-1 0 0 0,1 1-1 0 0,-1-1 1 0 0,0 1 0 0 0,0-1 0 0 0,0 0-1 0 0,0 0 1 0 0,0 0 0 0 0,0 0-1 0 0,0 0 1 0 0,1 0 0 0 0,-1 0 0 0 0,0-1-1 0 0,0 1 1 0 0,0-1 0 0 0,0 1-1 0 0,1-1 1 0 0,-1 0 0 0 0,-3-2 0 0 0,1 1-28 0 0,1 0 0 0 0,-1-1 0 0 0,1 1 0 0 0,0-1 0 0 0,0 0 0 0 0,0 0 0 0 0,0 0 0 0 0,-3-5 0 0 0,0 0-1 0 0,1-1 0 0 0,0 0 0 0 0,1 0-1 0 0,-1 0 1 0 0,2 0 0 0 0,-1-1 0 0 0,-1-12 0 0 0,3 15-51 0 0,2 0 0 0 0,-1 1 0 0 0,1-1 0 0 0,0 0 0 0 0,0 0 0 0 0,1 0 1 0 0,0 1-1 0 0,0-1 0 0 0,1 0 0 0 0,0 1 0 0 0,5-12 0 0 0,-2 5-128 0 0,2 1 0 0 0,0 1 0 0 0,0-1 0 0 0,1 1 0 0 0,0 1 0 0 0,1-1 0 0 0,0 1 0 0 0,1 1 0 0 0,0 0 0 0 0,1 0 0 0 0,-1 1-1 0 0,2 0 1 0 0,-1 1 0 0 0,1 0 0 0 0,0 1 0 0 0,0 0 0 0 0,1 1 0 0 0,0 1 0 0 0,0 0 0 0 0,0 0 0 0 0,0 1 0 0 0,1 1 0 0 0,23-1 0 0 0,-28 3 174 0 0,0 1 1 0 0,1 0-1 0 0,-1 1 1 0 0,0 0-1 0 0,0 0 1 0 0,0 1-1 0 0,0 0 1 0 0,14 8-1 0 0,2 3 604 0 0,35 25 0 0 0,-27-16 313 0 0,-29-20-832 0 0,-1 0 0 0 0,1 0 0 0 0,-1 0 0 0 0,0 0 0 0 0,0 0 0 0 0,0 1 0 0 0,-1-1 0 0 0,1 1 0 0 0,-1 0 0 0 0,0 0-1 0 0,0 0 1 0 0,0 0 0 0 0,0 0 0 0 0,-1 0 0 0 0,0 1 0 0 0,1-1 0 0 0,-2 0 0 0 0,1 1 0 0 0,0-1 0 0 0,-1 9 0 0 0,-1-10-69 0 0,0 1 0 0 0,0 0 0 0 0,-1 0 0 0 0,1 0 0 0 0,-1-1 0 0 0,0 1 0 0 0,0-1 0 0 0,0 1 0 0 0,0-1 0 0 0,-1 0 0 0 0,-5 5 0 0 0,7-6-22 0 0,-6 5-8 0 0,-1 0-1 0 0,0-1 0 0 0,-1 0 1 0 0,0 0-1 0 0,0 0 1 0 0,0-1-1 0 0,-1-1 1 0 0,-14 6-1 0 0,-10 5-168 0 0,-122 51-1025 0 0,37-18 358 0 0,108-44 631 0 0,12-6-499 0 0,18-13-785 0 0,-8 8 1441 0 0,73-59-3788 0 0,-49 37 2432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9:22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0 8287 0 0,'0'0'756'0'0,"1"3"-622"0"0,4 12 2244 0 0,-1 1 1 0 0,4 23 0 0 0,-7-33-2150 0 0,0 0 1 0 0,-1 1-1 0 0,0-1 1 0 0,0 0-1 0 0,-1 0 0 0 0,1 0 1 0 0,-2 1-1 0 0,1-1 1 0 0,0 0-1 0 0,-4 7 1 0 0,-15 26 165 0 0,-1-1 1 0 0,-41 56 0 0 0,6-12 158 0 0,16-19-340 0 0,-11 15-9 0 0,-62 131 0 0 0,102-188-268 0 0,-1-1 0 0 0,0 0 1 0 0,-1 0-1 0 0,-23 24 0 0 0,16-20-754 0 0,19-23 387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9:22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42 10679 0 0,'0'0'3522'0'0,"0"2"-2697"0"0,0-1-657 0 0,1 1 0 0 0,-1-1 1 0 0,0 1-1 0 0,0-1 0 0 0,1 0 0 0 0,-1 1 1 0 0,0-1-1 0 0,1 1 0 0 0,0-1 0 0 0,-1 0 1 0 0,1 1-1 0 0,0-1 0 0 0,0 0 0 0 0,-1 0 1 0 0,1 0-1 0 0,0 1 0 0 0,3 1 0 0 0,-2-1 66 0 0,1 0 0 0 0,0 0 0 0 0,0 0 0 0 0,0-1 0 0 0,1 1 0 0 0,-1-1 0 0 0,5 2 0 0 0,2 0 206 0 0,0-1 0 0 0,1 0 0 0 0,-1-1 0 0 0,17 1 0 0 0,1-3 5 0 0,-1-2 1 0 0,0-1 0 0 0,34-8-1 0 0,-59 11-421 0 0,-1 1-19 0 0,-1 0 0 0 0,1 0 0 0 0,0-1 0 0 0,0 1 0 0 0,0 0 0 0 0,-1 0 1 0 0,1-1-1 0 0,0 1 0 0 0,0-1 0 0 0,-1 1 0 0 0,1-1 0 0 0,0 1 0 0 0,0-1 0 0 0,-1 1 0 0 0,1-1 0 0 0,-1 1 0 0 0,1-1 0 0 0,0-1 0 0 0,6-7 6 0 0,-6-4-30 0 0,-1 12 6 0 0,0-1-1 0 0,-1 0 0 0 0,1 0 0 0 0,-1 0 0 0 0,1 0 0 0 0,-1 1 0 0 0,0-1 0 0 0,0 0 0 0 0,0 0 0 0 0,0 1 1 0 0,0-1-1 0 0,0 1 0 0 0,0-1 0 0 0,0 1 0 0 0,-1 0 0 0 0,1-1 0 0 0,-1 1 0 0 0,-1-1 0 0 0,0 0-7 0 0,0 0-1 0 0,0 1 0 0 0,0 0 1 0 0,0 0-1 0 0,0 0 0 0 0,-1 0 0 0 0,1 0 1 0 0,0 1-1 0 0,-6-1 0 0 0,0 1-10 0 0,1 0-1 0 0,0 1 1 0 0,0 0-1 0 0,0 0 1 0 0,0 0-1 0 0,0 1 1 0 0,-14 6-1 0 0,9-1 15 0 0,0 0-1 0 0,0 1 1 0 0,1 0-1 0 0,0 1 1 0 0,0 0-1 0 0,1 1 1 0 0,1 0-1 0 0,0 1 1 0 0,-18 24-1 0 0,22-26 13 0 0,-1 0-1 0 0,2 1 1 0 0,-1 0 0 0 0,1 0 0 0 0,1 0-1 0 0,0 1 1 0 0,0-1 0 0 0,1 1-1 0 0,1 0 1 0 0,0 0 0 0 0,0 0-1 0 0,1 1 1 0 0,0 19 0 0 0,1-28-40 0 0,1 1 0 0 0,-1 0 0 0 0,1-1 0 0 0,0 1 0 0 0,0-1 0 0 0,0 1 0 0 0,1-1 0 0 0,-1 0 0 0 0,1 0 0 0 0,-1 1 0 0 0,1-1 0 0 0,0 0 0 0 0,1 0 0 0 0,-1-1 0 0 0,0 1 1 0 0,1 0-1 0 0,0-1 0 0 0,-1 1 0 0 0,1-1 0 0 0,0 0 0 0 0,4 3 0 0 0,-1-3-396 0 0,-1 1 1 0 0,1-1-1 0 0,0 0 1 0 0,-1-1-1 0 0,1 1 1 0 0,0-1-1 0 0,0 0 1 0 0,0-1-1 0 0,0 1 1 0 0,0-1-1 0 0,0-1 1 0 0,8 0-1 0 0,8-2-1350 0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9:23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14 323 7831 0 0,'0'0'603'0'0,"-13"9"9754"0"0,38-32-8204 0 0,29-21-1 0 0,20-16-1321 0 0,-55 41-640 0 0,19-19 3 0 0,2 2 0 0 0,69-49 0 0 0,-101 80-183 0 0,-3 2-11 0 0,-1 0 0 0 0,1 1 0 0 0,0-1 0 0 0,0 1 0 0 0,0 0 0 0 0,8-1 0 0 0,-2-1-12 0 0,-11 4 11 0 0,0 0 0 0 0,0 0 0 0 0,0 0 0 0 0,0 0 0 0 0,0 0-1 0 0,0 0 1 0 0,1 0 0 0 0,-1 0 0 0 0,0 0 0 0 0,0 0 0 0 0,0 0 0 0 0,0 0 0 0 0,0 0-1 0 0,0 0 1 0 0,0 0 0 0 0,0 0 0 0 0,1 0 0 0 0,-1 0 0 0 0,0 0 0 0 0,0 0 0 0 0,0 0 0 0 0,0 0-1 0 0,0 0 1 0 0,0 0 0 0 0,0 0 0 0 0,0 1 0 0 0,0-1 0 0 0,1 0 0 0 0,-1 0 0 0 0,0 0-1 0 0,0 0 1 0 0,0 0 0 0 0,0 0 0 0 0,0 0 0 0 0,0 0 0 0 0,0 0 0 0 0,0 0 0 0 0,0 0 0 0 0,0 1-1 0 0,0-1 1 0 0,0 0 0 0 0,0 0 0 0 0,1 1-7 0 0,2 2-1 0 0,-1 1 0 0 0,0-1 0 0 0,0 0-1 0 0,0 1 1 0 0,0-1 0 0 0,2 8 0 0 0,-3-5 39 0 0,0 0 0 0 0,-1 0 0 0 0,1 1 0 0 0,-1-1-1 0 0,-1 0 1 0 0,0 11 0 0 0,-4 9 274 0 0,-1 0-1 0 0,-10 30 1 0 0,-3 11-315 0 0,18-64-179 0 0,23-7-9022 0 0,4-5 7213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9:23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15 16495 0 0,'0'0'760'0'0,"0"-2"-21"0"0,1-8-368 0 0,-1 8 1665 0 0,9 11-798 0 0,-8-6-1149 0 0,0 0 1 0 0,0 0-1 0 0,0 0 0 0 0,0 0 0 0 0,0 0 0 0 0,-1 0 1 0 0,1 0-1 0 0,-1 0 0 0 0,0 0 0 0 0,0 5 0 0 0,-5 35 486 0 0,3-30-430 0 0,-7 34 263 0 0,-1-1-1 0 0,-3 1 0 0 0,-22 52 0 0 0,-67 130 169 0 0,45-109-486 0 0,-70 145 42 0 0,62-140-106 0 0,-15 35 12 0 0,37-72-379 0 0,42-85-209 0 0,10-13-2496 0 0,-5 6 2657 0 0,9-12-2759 0 0,19-31 1 0 0,-27 38 1516 0 0,15-24-4253 0 0</inkml:trace>
  <inkml:trace contextRef="#ctx0" brushRef="#br0" timeOffset="1">277 494 15031 0 0,'-93'34'1628'0'0,"80"-28"-1437"0"0,0 0 1 0 0,1 2 0 0 0,0-1-1 0 0,-20 18 1 0 0,19-14 433 0 0,-1 1 554 0 0,0 1-1 0 0,-23 27 1 0 0,34-37-981 0 0,1 1 0 0 0,-1-1 0 0 0,1 0 0 0 0,0 1 0 0 0,0 0 0 0 0,0-1 0 0 0,1 1 0 0 0,-1 0 1 0 0,1 0-1 0 0,0 0 0 0 0,0 0 0 0 0,0 0 0 0 0,1 0 0 0 0,0 0 0 0 0,-1 0 0 0 0,1 0 1 0 0,1 0-1 0 0,0 8 0 0 0,-1-11-148 0 0,0 0 0 0 0,1-1 0 0 0,-1 1 0 0 0,1 0-1 0 0,-1-1 1 0 0,0 1 0 0 0,1 0 0 0 0,-1-1 0 0 0,1 1 0 0 0,-1-1 0 0 0,1 1 0 0 0,0-1 0 0 0,-1 1 0 0 0,1-1 0 0 0,-1 1 0 0 0,1-1 0 0 0,0 0 0 0 0,0 1 0 0 0,1 0 0 0 0,0 0 100 0 0,5 2-52 0 0,-1 0 0 0 0,1-1 0 0 0,-1 1 0 0 0,1-1 0 0 0,0-1 0 0 0,-1 1 0 0 0,1-1 0 0 0,0-1 0 0 0,0 1 1 0 0,0-1-1 0 0,0 0 0 0 0,12-2 0 0 0,9-2 131 0 0,47-14 0 0 0,-74 18-223 0 0,63-19 144 0 0,72-32 0 0 0,56-38 100 0 0,-174 80-247 0 0,21-8-298 0 0,0 1-1 0 0,76-20 0 0 0,-103 34-614 0 0,-10 1-45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9:24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0 7831 0 0,'0'0'603'0'0,"-2"3"-396"0"0,-172 170 6884 0 0,104-106-6104 0 0,39-35-706 0 0,2 1 1 0 0,1 1-1 0 0,2 2 0 0 0,-24 43 0 0 0,-75 161 105 0 0,96-179-340 0 0,-33 70 35 0 0,-22 48-37 0 0,83-177-305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9:25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25 109 2759 0 0,'-2'0'126'0'0,"-8"0"-5"0"0,-3 0 8643 0 0,18 8-4961 0 0,-3-4-3502 0 0,2 1-140 0 0,-1-1 0 0 0,2 0 1 0 0,-1 0-1 0 0,1 0 0 0 0,-1 0 0 0 0,1-1 1 0 0,0 0-1 0 0,0 0 0 0 0,0 0 0 0 0,1-1 1 0 0,-1 1-1 0 0,1-1 0 0 0,11 2 0 0 0,8 2 637 0 0,45 4 0 0 0,-67-10-742 0 0,53 4 688 0 0,0-3 0 0 0,0-2 0 0 0,68-10 0 0 0,164-39 800 0 0,-184 28-1032 0 0,155-54 0 0 0,-180 48-2709 0 0,-77 27 1050 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9:25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805 27 15319 0 0,'5'-22'698'0'0,"-4"17"1956"0"0,-5 6-2548 0 0,1 1 0 0 0,-1-1 0 0 0,1 0 0 0 0,0 1 1 0 0,0 0-1 0 0,0 0 0 0 0,0 0 0 0 0,0 0 0 0 0,0 0 0 0 0,-3 4 0 0 0,-3 4 19 0 0,1 0 0 0 0,1 1 1 0 0,-1 0-1 0 0,2 0 0 0 0,-1 1 1 0 0,-6 19-1 0 0,1-6 33 0 0,-100 205 160 0 0,-44 34-268 0 0,86-157-25 0 0,24-37 28 0 0,-55 63 0 0 0,-63 56-1 0 0,149-172-39 0 0,11-13-3 0 0,-25 23 47 0 0,26-25-42 0 0,1 0 60 0 0,3-5 9 0 0,5-6-71 0 0,0 0 0 0 0,0 0 0 0 0,0 1 0 0 0,1 0 0 0 0,1 0 0 0 0,14-12 0 0 0,59-41-42 0 0,-66 51 24 0 0,109-70-431 0 0,-107 71 364 0 0,1 1-1 0 0,-1 1 0 0 0,1 0 1 0 0,1 1-1 0 0,30-6 0 0 0,-43 11 82 0 0,-1 0 0 0 0,1 1-1 0 0,0 0 1 0 0,0 0 0 0 0,0 0-1 0 0,0 1 1 0 0,0-1 0 0 0,0 1 0 0 0,-1 1-1 0 0,1-1 1 0 0,0 1 0 0 0,6 3-1 0 0,-9-3 16 0 0,0-1 0 0 0,-1 1 0 0 0,1 0 0 0 0,-1 0-1 0 0,1 0 1 0 0,-1 0 0 0 0,0 0 0 0 0,0 1 0 0 0,0-1-1 0 0,0 1 1 0 0,0-1 0 0 0,0 1 0 0 0,-1 0-1 0 0,1-1 1 0 0,-1 1 0 0 0,0 0 0 0 0,0 0 0 0 0,0 0-1 0 0,0 0 1 0 0,-1 0 0 0 0,1 0 0 0 0,-1 1 0 0 0,1-1-1 0 0,-1 5 1 0 0,-1-1-6 0 0,1 0 0 0 0,-1 1 0 0 0,0-1 0 0 0,-1 0 0 0 0,1 1 0 0 0,-1-1 0 0 0,-1 0 1 0 0,0 0-1 0 0,0-1 0 0 0,0 1 0 0 0,0-1 0 0 0,-1 1 0 0 0,0-1 0 0 0,-1 0 0 0 0,1 0 0 0 0,-7 5 0 0 0,-3 2 43 0 0,0-1 1 0 0,-1 0 0 0 0,-1-1-1 0 0,0-1 1 0 0,-30 15-1 0 0,44-24-25 0 0,24-5-13280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9:26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83 6911 0 0,'36'-31'2535'0'0,"-36"30"-2169"0"0,0-1-1 0 0,0 1 1 0 0,0-1-1 0 0,-1 1 1 0 0,1-1 0 0 0,0 1-1 0 0,-1 0 1 0 0,1-1 0 0 0,-1 1-1 0 0,0 0 1 0 0,1-1-1 0 0,-1 1 1 0 0,0 0 0 0 0,0 0-1 0 0,0-1 1 0 0,0 1 0 0 0,0 0-1 0 0,-2-1 1 0 0,0-1-50 0 0,0 1 0 0 0,0 0 0 0 0,0 0 0 0 0,-1 1 0 0 0,1-1 0 0 0,-1 1 0 0 0,-4-2 0 0 0,-4 0-5 0 0,-1 1-1 0 0,0 0 1 0 0,-18 0-1 0 0,13 2-203 0 0,0 0-1 0 0,1 2 1 0 0,-1 0-1 0 0,1 1 0 0 0,-1 1 1 0 0,-26 9-1 0 0,32-9-108 0 0,0 1 0 0 0,-1 1 0 0 0,2 0 0 0 0,-1 1 0 0 0,1 0 0 0 0,0 1 0 0 0,0 0-1 0 0,1 0 1 0 0,-13 14 0 0 0,19-17 3 0 0,0 1 0 0 0,1-1 0 0 0,-1 1 0 0 0,1 0 0 0 0,0 0 0 0 0,1 0 0 0 0,0 0 0 0 0,0 0 0 0 0,0 0 0 0 0,0 1 0 0 0,1-1 0 0 0,0 1 0 0 0,1-1 0 0 0,-1 1 0 0 0,1-1 0 0 0,1 8 1 0 0,0-10 46 0 0,1 1 1 0 0,-1-1 0 0 0,1 0-1 0 0,0 0 1 0 0,0 0 0 0 0,0-1 0 0 0,4 6-1 0 0,-3-6-15 0 0,-2-1 199 0 0,11 2-82 0 0,-10-3-133 0 0,-1-1 0 0 0,1 0 0 0 0,0 0 0 0 0,0 0 1 0 0,0 0-1 0 0,0 0 0 0 0,0 0 0 0 0,-1 0 0 0 0,1-1 1 0 0,0 1-1 0 0,0-1 0 0 0,0 1 0 0 0,-1-1 0 0 0,1 0 1 0 0,0 1-1 0 0,-1-1 0 0 0,1 0 0 0 0,0 0 0 0 0,1-2 1 0 0,7-3 67 0 0,4-1-19 0 0,-1-1 0 0 0,0 0 0 0 0,16-14 1 0 0,-13 9-22 0 0,27-16-1 0 0,-37 26-34 0 0,-4 6-9 0 0,-5 5-11 0 0,3-8 8 0 0,-9 17-46 0 0,5-10 45 0 0,1 1 0 0 0,-1 0 0 0 0,-3 12 0 0 0,6-16 3 0 0,-3 16-11 0 0,4-19 6 0 0,0 0 0 0 0,0-1 0 0 0,0 1-1 0 0,0 0 1 0 0,0 0 0 0 0,1 0 0 0 0,-1-1-1 0 0,0 1 1 0 0,1 0 0 0 0,-1-1 0 0 0,0 1-1 0 0,1 0 1 0 0,-1-1 0 0 0,1 1 0 0 0,-1 0-1 0 0,1-1 1 0 0,-1 1 0 0 0,2 0-1 0 0,0 1-47 0 0,-1 0-112 0 0,0 0-1 0 0,0-1 1 0 0,1 1-1 0 0,-1 0 0 0 0,1-1 1 0 0,-1 1-1 0 0,1-1 1 0 0,0 0-1 0 0,0 0 1 0 0,-1 1-1 0 0,1-1 1 0 0,0 0-1 0 0,0 0 1 0 0,0-1-1 0 0,0 1 1 0 0,0 0-1 0 0,0-1 0 0 0,4 1 1 0 0,11 0-6806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7:20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52 200 12959 0 0,'0'0'595'0'0,"1"2"-18"0"0,1 11-371 0 0,2 9 43 0 0,-5-17-85 0 0,0-1 19 0 0,1-1 1107 0 0,0-2-1151 0 0,0 0 0 0 0,-1 0 0 0 0,1 0 1 0 0,-1 0-1 0 0,1 0 0 0 0,-1 1 0 0 0,1-1 0 0 0,-1 0 0 0 0,0 0 0 0 0,0 0 0 0 0,0-1 0 0 0,1 1 0 0 0,-1 0 0 0 0,0 0 0 0 0,0 0 0 0 0,0-1 0 0 0,0 1 0 0 0,-2 1 1 0 0,2-2-85 0 0,0 1 1 0 0,0-1 0 0 0,1 1 0 0 0,-1-1 0 0 0,0 0 0 0 0,0 1 0 0 0,0-1 0 0 0,0 0 0 0 0,1 0-1 0 0,-1 0 1 0 0,0 0 0 0 0,0 1 0 0 0,0-1 0 0 0,0 0 0 0 0,0 0 0 0 0,0-1 0 0 0,0 1-1 0 0,1 0 1 0 0,-1 0 0 0 0,0 0 0 0 0,0-1 0 0 0,0 1 0 0 0,0 0 0 0 0,1-1 0 0 0,-1 1 0 0 0,0-1-1 0 0,0 1 1 0 0,1-1 0 0 0,-1 1 0 0 0,0-1 0 0 0,0 0 0 0 0,-1-1-7 0 0,1 0 0 0 0,-1 0 0 0 0,1 0 0 0 0,0 1 0 0 0,0-1 0 0 0,0 0 0 0 0,0-1 0 0 0,0 1 0 0 0,0 0 0 0 0,0 0 0 0 0,1 0 0 0 0,-1 0 0 0 0,1-1 0 0 0,0 1 0 0 0,-1 0 0 0 0,1-1 0 0 0,0 1 0 0 0,0 0 0 0 0,1-3 0 0 0,0 1 2 0 0,0 0 0 0 0,1 1 0 0 0,-1 0 0 0 0,1-1 0 0 0,-1 1 0 0 0,1 0 0 0 0,0 0 0 0 0,1-1 0 0 0,-1 2 0 0 0,5-6 0 0 0,5-3-8 0 0,0 1-1 0 0,1 0 0 0 0,0 1 1 0 0,22-11-1 0 0,-17 10-72 0 0,1 1-1 0 0,1 0 0 0 0,-1 1 1 0 0,29-6-1 0 0,-38 11 60 0 0,0 2 0 0 0,0-1 0 0 0,0 1 0 0 0,0 1-1 0 0,0 0 1 0 0,0 0 0 0 0,0 1 0 0 0,0 0 0 0 0,0 1 0 0 0,0 0 0 0 0,14 5-1 0 0,-18-5 19 0 0,-4-2-31 0 0,0 1 1 0 0,1 0-1 0 0,-1 0 0 0 0,-1 0 1 0 0,1 0-1 0 0,0 0 0 0 0,0 0 1 0 0,0 0-1 0 0,-1 1 0 0 0,1-1 1 0 0,0 1-1 0 0,-1-1 0 0 0,1 1 1 0 0,-1 0-1 0 0,2 2 0 0 0,-2-3-11 0 0,-1 0 0 0 0,0-1-1 0 0,1 1 1 0 0,-1 0-1 0 0,0-1 1 0 0,0 1-1 0 0,1 0 1 0 0,-1 0 0 0 0,0-1-1 0 0,0 1 1 0 0,0 0-1 0 0,0 0 1 0 0,0-1-1 0 0,0 1 1 0 0,0 0 0 0 0,0-1-1 0 0,0 1 1 0 0,-1 0-1 0 0,1 1 1 0 0,-1 0 7 0 0,-1 13 42 0 0,-5-2-41 0 0,5-11-8 0 0,0 0 0 0 0,0 0 0 0 0,-1 0 0 0 0,1-1 0 0 0,-1 1 0 0 0,1-1 0 0 0,-1 1 0 0 0,0-1-1 0 0,1 0 1 0 0,-1 0 0 0 0,0 0 0 0 0,-4 0 0 0 0,-6 2-5 0 0,13-3 0 0 0,-1-1 0 0 0,0 1 0 0 0,0 0 0 0 0,0 0 0 0 0,1 0 0 0 0,-1 0 0 0 0,0 0 0 0 0,0-1 0 0 0,1 1 0 0 0,-1 0 0 0 0,0-1 0 0 0,1 1 0 0 0,-2-1 0 0 0,1 0-7 0 0,0 0 0 0 0,-1 0 1 0 0,1 0-1 0 0,0 0 0 0 0,1 0 0 0 0,-1-1 0 0 0,0 1 0 0 0,0 0 0 0 0,0 0 0 0 0,1 0 1 0 0,-1-1-1 0 0,1 1 0 0 0,-1 0 0 0 0,1-1 0 0 0,-1 1 0 0 0,1-1 0 0 0,0 1 0 0 0,0 0 1 0 0,-1-4-1 0 0,2 3-22 0 0,-1-1 0 0 0,1 0 1 0 0,-1 1-1 0 0,1-1 1 0 0,0 0-1 0 0,0 1 1 0 0,0-1-1 0 0,0 1 0 0 0,0 0 1 0 0,2-3-1 0 0,3-3-85 0 0,0 0-1 0 0,0 1 1 0 0,1 0 0 0 0,13-11-1 0 0,-9 10 45 0 0,-1 2 1 0 0,1-1-1 0 0,1 2 0 0 0,-1-1 0 0 0,1 1 1 0 0,0 1-1 0 0,0 0 0 0 0,0 1 0 0 0,0 0 1 0 0,1 1-1 0 0,0 1 0 0 0,12-1 1 0 0,-21 2 90 0 0,0-1 0 0 0,0 1 0 0 0,0 0 0 0 0,0 1 0 0 0,0-1 1 0 0,0 1-1 0 0,0-1 0 0 0,-1 1 0 0 0,1 1 0 0 0,0-1 1 0 0,0 0-1 0 0,-1 1 0 0 0,1 0 0 0 0,-1-1 0 0 0,0 1 0 0 0,1 1 1 0 0,-1-1-1 0 0,0 0 0 0 0,0 1 0 0 0,0 0 0 0 0,-1 0 1 0 0,1 0-1 0 0,-1 0 0 0 0,1 0 0 0 0,-1 0 0 0 0,3 6 1 0 0,-2-4 49 0 0,0 0 0 0 0,-1 1 0 0 0,0-1 0 0 0,0 1 1 0 0,0 0-1 0 0,0-1 0 0 0,-1 1 0 0 0,0 0 0 0 0,0 0 1 0 0,-1 0-1 0 0,0 7 0 0 0,0-11 146 0 0,-1 0-138 0 0,-4 5-2 0 0,-11 15-2668 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9:26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543 200 11519 0 0,'94'-79'1430'0'0,"40"-33"5778"0"0,-123 105-6620 0 0,-9 6 622 0 0,-3 3-1089 0 0,-58 86 85 0 0,7-12-200 0 0,-123 202 131 0 0,-107 177 101 0 0,154-225-303 0 0,70-135-709 0 0,30-52-2432 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39:26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8 122 13823 0 0,'0'0'630'0'0,"-2"-2"-13"0"0,-4-7 2955 0 0,65 6 907 0 0,28-8-3922 0 0,-32 3-19 0 0,431-54 308 0 0,-407 49-1437 0 0,-30 0-2622 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08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0 1375 0 0,'-2'1'5690'0'0,"-11"2"-3882"0"0,1 0 1 0 0,0 1 0 0 0,-18 8 0 0 0,13-3-581 0 0,-28 18 0 0 0,-69 64-1181 0 0,92-72 499 0 0,-7 7-502 0 0,0 1 1 0 0,2 2 0 0 0,-39 51-1 0 0,61-73 25 0 0,1 1 0 0 0,-1 0 1 0 0,1-1-1 0 0,0 2 0 0 0,1-1 0 0 0,0 0 0 0 0,-3 12 0 0 0,6-18-10 0 0,-1 1-1 0 0,1 0 1 0 0,-1-1-1 0 0,1 1 1 0 0,0-1-1 0 0,0 1 1 0 0,0 0-1 0 0,0-1 1 0 0,1 1-1 0 0,-1-1 1 0 0,1 1-1 0 0,-1 0 1 0 0,1-1-1 0 0,0 1 1 0 0,0-1-1 0 0,0 0 1 0 0,1 1-1 0 0,-1-1 1 0 0,0 0-1 0 0,1 0 1 0 0,-1 0-1 0 0,1 0 1 0 0,0 0-1 0 0,0 0 1 0 0,0 0-1 0 0,0 0 1 0 0,0-1-1 0 0,4 4 1 0 0,1-3 66 0 0,-1 1 1 0 0,0-1 0 0 0,1 1-1 0 0,-1-2 1 0 0,1 1 0 0 0,0-1 0 0 0,-1 0-1 0 0,1 0 1 0 0,0-1 0 0 0,0 0 0 0 0,0 0-1 0 0,-1-1 1 0 0,12-2 0 0 0,2-1 57 0 0,0-1 0 0 0,0-2 1 0 0,22-9-1 0 0,-21 7-118 0 0,-1 0 0 0 0,-1-2 0 0 0,0 0 0 0 0,0-1-1 0 0,-1-1 1 0 0,-1 0 0 0 0,0-1 0 0 0,-1-1 0 0 0,28-34 0 0 0,-41 45-103 0 0,1-1-1 0 0,-1-1 1 0 0,0 1-1 0 0,0 0 1 0 0,0-1-1 0 0,-1 0 1 0 0,0 0 0 0 0,0 1-1 0 0,0-1 1 0 0,-1 0-1 0 0,0-1 1 0 0,0 1-1 0 0,-1 0 1 0 0,1 0-1 0 0,-1 0 1 0 0,-1 0 0 0 0,1 0-1 0 0,-1-1 1 0 0,0 1-1 0 0,0 0 1 0 0,-1 0-1 0 0,0 1 1 0 0,0-1-1 0 0,0 0 1 0 0,-1 1-1 0 0,0-1 1 0 0,0 1 0 0 0,0 0-1 0 0,-1-1 1 0 0,0 2-1 0 0,0-1 1 0 0,0 0-1 0 0,0 1 1 0 0,-1 0-1 0 0,1 0 1 0 0,-1 0 0 0 0,0 1-1 0 0,-1-1 1 0 0,1 1-1 0 0,0 0 1 0 0,-1 1-1 0 0,-6-3 1 0 0,-65-15-4642 0 0,61 14 2941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08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187 824 6911 0 0,'44'0'1035'0'0,"45"-3"10482"0"0,-86 2-11367 0 0,1-1-1 0 0,0 1 0 0 0,0-1 1 0 0,-1 0-1 0 0,1 0 0 0 0,-1-1 1 0 0,1 1-1 0 0,-1-1 1 0 0,0 1-1 0 0,0-1 0 0 0,0 0 1 0 0,0 0-1 0 0,3-5 0 0 0,-2 3 4 0 0,5-7 147 0 0,0 0 0 0 0,13-24 0 0 0,-1-1 9 0 0,30-49 204 0 0,43-99 0 0 0,-72 139-408 0 0,-18 37-99 0 0,64-138 159 0 0,-52 107-110 0 0,20-74-1 0 0,-36 111-54 0 0,2-4 0 0 0,0-1 0 0 0,-1 1 0 0 0,1-9 0 0 0,-2 15 0 0 0,0 0 0 0 0,0 1 0 0 0,0-1 0 0 0,0 0 0 0 0,0 1 0 0 0,-1-1 0 0 0,1 0 0 0 0,0 1 0 0 0,0-1 0 0 0,0 0 0 0 0,0 1 0 0 0,-1-1 0 0 0,1 1 0 0 0,0-1 0 0 0,-1 0 0 0 0,1 0 0 0 0,-1 1-3 0 0,0 0 0 0 0,0-1 0 0 0,0 1 0 0 0,0 0 0 0 0,0 0 0 0 0,0-1 0 0 0,0 1 0 0 0,1 0-1 0 0,-1 0 1 0 0,0 0 0 0 0,0 0 0 0 0,0 0 0 0 0,0 0 0 0 0,0 1 0 0 0,0-1 0 0 0,0 0 0 0 0,0 0 0 0 0,1 1 0 0 0,-1-1 0 0 0,0 0 0 0 0,0 1 0 0 0,0-1-1 0 0,0 1 1 0 0,1-1 0 0 0,-1 1 0 0 0,0-1 0 0 0,0 2 0 0 0,-22 18-135 0 0,12-7 83 0 0,0 0 0 0 0,1 1 0 0 0,-13 22-1 0 0,-21 49-63 0 0,36-69 99 0 0,-160 392-164 0 0,58-125 160 0 0,82-227 24 0 0,-49 78 0 0 0,53-96 0 0 0,10-15-5 0 0,-7 10 28 0 0,1 2 0 0 0,-15 39 0 0 0,27-55-117 0 0,-1 1 0 0 0,-14 21 1 0 0,17-31-737 0 0,-1-1 0 0 0,0 0 1 0 0,-9 8-1 0 0,15-15-434 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08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0 237 11519 0 0,'0'0'1439'0'0,"2"0"-123"0"0,77-30 5230 0 0,47-8-4738 0 0,-38 13-1006 0 0,14-7-297 0 0,115-34 571 0 0,-72 26-3385 0 0,-123 34 1422 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09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128 554 10623 0 0,'0'0'4059'0'0,"-2"0"-3390"0"0,-2 0-424 0 0,-1-1-1 0 0,1 0 0 0 0,-1 0 0 0 0,1 0 1 0 0,-1-1-1 0 0,1 1 0 0 0,0-1 0 0 0,0 0 1 0 0,-1-1-1 0 0,2 1 0 0 0,-1 0 1 0 0,0-1-1 0 0,0 0 0 0 0,1 0 0 0 0,-6-6 1 0 0,3 2-7 0 0,-1 0 0 0 0,1-1 0 0 0,0 0 0 0 0,1 0 0 0 0,0 0 0 0 0,-7-16 0 0 0,10 18-190 0 0,1 1 0 0 0,-1-1 0 0 0,1 0-1 0 0,0-1 1 0 0,1 1 0 0 0,0 0 0 0 0,0 0 0 0 0,0 0 0 0 0,0 0 0 0 0,1 0 0 0 0,0 0 0 0 0,0 0 0 0 0,1 0 0 0 0,0 0-1 0 0,0 0 1 0 0,0 0 0 0 0,1 1 0 0 0,3-7 0 0 0,3-4-75 0 0,1 1 0 0 0,0 1-1 0 0,1-1 1 0 0,1 2 0 0 0,14-14 0 0 0,6-3-154 0 0,1 2 0 0 0,2 1 0 0 0,1 2 0 0 0,1 2 0 0 0,1 1 0 0 0,76-32 0 0 0,-104 50 208 0 0,1 0-1 0 0,0 1 1 0 0,-1 0 0 0 0,1 1-1 0 0,0 1 1 0 0,0-1 0 0 0,18 1-1 0 0,-22 2 28 0 0,0 0 1 0 0,0 0-1 0 0,1 0 0 0 0,-1 1 0 0 0,0 0 0 0 0,0 0 0 0 0,-1 0 0 0 0,1 1 0 0 0,0 0 0 0 0,-1 1 0 0 0,0-1 0 0 0,9 7 0 0 0,-9-5 9 0 0,-1 0 0 0 0,1 0 1 0 0,-1 1-1 0 0,0-1 0 0 0,0 1 0 0 0,-1 0 0 0 0,0 1 1 0 0,0-1-1 0 0,0 1 0 0 0,-1-1 0 0 0,1 1 1 0 0,-2 0-1 0 0,1 0 0 0 0,-1 1 0 0 0,0-1 1 0 0,-1 0-1 0 0,0 1 0 0 0,0-1 0 0 0,0 1 0 0 0,-1 0 1 0 0,0-1-1 0 0,-1 1 0 0 0,1-1 0 0 0,-1 1 1 0 0,-4 12-1 0 0,1-9-28 0 0,1 0 0 0 0,-2-1 0 0 0,1 0 0 0 0,-2 0 0 0 0,1 0 1 0 0,-1-1-1 0 0,-1 0 0 0 0,1 0 0 0 0,-2 0 0 0 0,1-1 0 0 0,-11 9 0 0 0,-6 3 1 0 0,-1-1 0 0 0,-46 28 0 0 0,57-39-87 0 0,0-1-1 0 0,-1-1 0 0 0,0 0 1 0 0,-20 5-1 0 0,-64 9-652 0 0,58-12 137 0 0,22-4 225 0 0,-43 6-1149 0 0,55-9 535 0 0,0-1 0 0 0,0 0 0 0 0,-13-2 0 0 0,5-2-5130 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09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69 5063 0 0,'29'-18'415'0'0,"55"-32"6289"0"0,-84 53-5633 0 0,0 4-842 0 0,-1 0 0 0 0,0 0 0 0 0,-1 0 1 0 0,0 0-1 0 0,0 0 0 0 0,0 0 1 0 0,-1-1-1 0 0,0 1 0 0 0,0-1 0 0 0,-6 9 1 0 0,-9 10 89 0 0,-23 27 0 0 0,20-26-94 0 0,-142 163 636 0 0,0-2-217 0 0,105-115-426 0 0,-42 53 39 0 0,76-94-219 0 0,10-13-4 0 0,1 0 0 0 0,0 0-1 0 0,-12 27 1 0 0,19-31-114 0 0,6-14 70 0 0,0 0 0 0 0,0 0-1 0 0,0 0 1 0 0,0 0 0 0 0,0 0 0 0 0,0 1 0 0 0,0-1-1 0 0,0 0 1 0 0,0 0 0 0 0,0 0 0 0 0,0 0-1 0 0,0 0 1 0 0,0 1 0 0 0,0-1 0 0 0,0 0-1 0 0,0 0 1 0 0,0 0 0 0 0,0 0 0 0 0,0 0-1 0 0,0 0 1 0 0,0 1 0 0 0,0-1 0 0 0,0 0-1 0 0,0 0 1 0 0,0 0 0 0 0,0 0 0 0 0,0 0-1 0 0,1 0 1 0 0,-1 1 0 0 0,0-1 0 0 0,0 0-1 0 0,0 0 1 0 0,0 0 0 0 0,0 0 0 0 0,0 0-1 0 0,0 0 1 0 0,0 0 0 0 0,1 0 0 0 0,-1 0-1 0 0,0 1 1 0 0,2 1-239 0 0,1 0 0 0 0,0 0-1 0 0,-1 0 1 0 0,1-1 0 0 0,0 1-1 0 0,0 0 1 0 0,0-1 0 0 0,5 2-1 0 0,12-3-5606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09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82 10591 0 0,'0'0'819'0'0,"1"3"-534"0"0,0 9 514 0 0,1-1 0 0 0,4 14 0 0 0,-5-21-195 0 0,1 0-1 0 0,-1 0 0 0 0,1 0 0 0 0,0 0 0 0 0,0 0 1 0 0,0 0-1 0 0,1 0 0 0 0,-1-1 0 0 0,4 4 1 0 0,-5-6-511 0 0,1 0 1 0 0,-1 0 0 0 0,1 0 0 0 0,0-1 0 0 0,-1 1 0 0 0,1-1 0 0 0,0 1 0 0 0,-1-1 0 0 0,1 0 0 0 0,0 0-1 0 0,0 0 1 0 0,-1 1 0 0 0,1-2 0 0 0,0 1 0 0 0,0 0 0 0 0,2-1 0 0 0,-2 1 16 0 0,7-1 86 0 0,-1-1 0 0 0,1 0 0 0 0,0 0 0 0 0,-1-1-1 0 0,1-1 1 0 0,-1 1 0 0 0,0-1 0 0 0,0 0 0 0 0,0-1 0 0 0,10-8 0 0 0,-8 5-142 0 0,0-1 0 0 0,-1 0 1 0 0,0-1-1 0 0,0 0 0 0 0,-1 0 0 0 0,11-19 1 0 0,-17 26-100 0 0,-1 1 1 0 0,0 0 0 0 0,0-1-1 0 0,0 1 1 0 0,0-1 0 0 0,0 0-1 0 0,0 1 1 0 0,-1-1-1 0 0,1 0 1 0 0,-1 1 0 0 0,0-1-1 0 0,0 0 1 0 0,0-3-1 0 0,0 5-15 0 0,-1 1 0 0 0,0-1 0 0 0,1 0 0 0 0,-1 0-1 0 0,0 0 1 0 0,1 1 0 0 0,-1-1 0 0 0,0 0 0 0 0,0 1-1 0 0,0-1 1 0 0,1 1 0 0 0,-1-1 0 0 0,0 1-1 0 0,0-1 1 0 0,0 1 0 0 0,0 0 0 0 0,0-1 0 0 0,0 1-1 0 0,0 0 1 0 0,0 0 0 0 0,0 0 0 0 0,0-1 0 0 0,0 1-1 0 0,-2 1 1 0 0,-2-1-102 0 0,-1 1 1 0 0,1-1-1 0 0,0 2 0 0 0,-1-1 0 0 0,1 0 0 0 0,0 1 1 0 0,-6 3-1 0 0,-36 20-758 0 0,33-18 654 0 0,-36 21-156 0 0,-64 49 0 0 0,89-58 319 0 0,1 2 0 0 0,1 0 0 0 0,0 2-1 0 0,-22 29 1 0 0,40-45 140 0 0,0 0-1 0 0,1 0 1 0 0,-1 1 0 0 0,1-1-1 0 0,1 1 1 0 0,-6 16-1 0 0,9-22-25 0 0,-1 0-1 0 0,1 0 1 0 0,-1 1 0 0 0,1-1-1 0 0,0 0 1 0 0,-1 1-1 0 0,1-1 1 0 0,0 0-1 0 0,1 0 1 0 0,-1 1 0 0 0,0-1-1 0 0,1 0 1 0 0,-1 1-1 0 0,1-1 1 0 0,0 0-1 0 0,0 0 1 0 0,0 0 0 0 0,0 0-1 0 0,0 0 1 0 0,0 0-1 0 0,0 0 1 0 0,1 0 0 0 0,-1 0-1 0 0,1-1 1 0 0,-1 1-1 0 0,1 0 1 0 0,0-1-1 0 0,0 1 1 0 0,0-1 0 0 0,2 1-1 0 0,1 1 65 0 0,1 0 0 0 0,0 0 0 0 0,1-1 1 0 0,-1 0-1 0 0,0 0 0 0 0,13 1 0 0 0,39 0 426 0 0,-30-2-342 0 0,-7 0-210 0 0,37-4 0 0 0,-19-2-81 0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10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654 757 1375 0 0,'-2'1'107'0'0,"-12"9"1098"0"0,12-9-513 0 0,0 0 1 0 0,0 0-1 0 0,0-1 0 0 0,1 1 1 0 0,-1 0-1 0 0,0-1 0 0 0,0 0 1 0 0,0 1-1 0 0,0-1 0 0 0,0 0 1 0 0,0 0-1 0 0,-4-1 0 0 0,4 1 542 0 0,1-1-61 0 0,0-1-977 0 0,0-1 0 0 0,0 1 0 0 0,1 0 0 0 0,-1 0 0 0 0,1 0 0 0 0,-1-1 0 0 0,1 1 0 0 0,0 0 0 0 0,0 0 0 0 0,0-1 0 0 0,0 1 0 0 0,0 0 1 0 0,0-1-1 0 0,1 1 0 0 0,-1 0 0 0 0,1 0 0 0 0,-1 0 0 0 0,3-4 0 0 0,2-5 383 0 0,0-1 1 0 0,10-13-1 0 0,-5 6-99 0 0,19-38 587 0 0,36-107 0 0 0,4-66-307 0 0,-49 159-487 0 0,19-39-155 0 0,-34 92-281 0 0,-6 14 98 0 0,0 2 3 0 0,0 0-155 0 0,-10 2-363 0 0,9-1 541 0 0,-1 1 0 0 0,1 0 0 0 0,-1 0 0 0 0,1 0 1 0 0,0 1-1 0 0,-1-1 0 0 0,1 1 0 0 0,-1-1 0 0 0,1 1 0 0 0,-4 1 0 0 0,-3 4 5 0 0,0 0 0 0 0,0 0 0 0 0,0 1 0 0 0,1 0 0 0 0,0 1 0 0 0,0 0 0 0 0,-12 16 0 0 0,8-10 18 0 0,-16 20-15 0 0,1 0 0 0 0,1 2 0 0 0,3 1 0 0 0,0 1 0 0 0,3 1 0 0 0,1 1 0 0 0,-13 41 0 0 0,-19 83 19 0 0,-16 48-21 0 0,48-161 27 0 0,-2 0 0 0 0,-30 49-1 0 0,28-60 21 0 0,-1-2-1 0 0,-1-1 0 0 0,-3-1 1 0 0,-62 65-1 0 0,84-96-21 0 0,-12 12-34 0 0,0 0-1 0 0,-1-1 1 0 0,-1-1-1 0 0,-32 18 1 0 0,50-32-101 0 0,3-20-1517 0 0,5-2 832 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10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99 17823 0 0,'-2'1'819'0'0,"-12"11"204"0"0,14-12-1006 0 0,-1 1 1 0 0,1 0 0 0 0,-1-1-1 0 0,1 1 1 0 0,-1 0 0 0 0,1 0-1 0 0,0-1 1 0 0,-1 1 0 0 0,1 0-1 0 0,0 0 1 0 0,0 0 0 0 0,-1 0-1 0 0,1-1 1 0 0,0 1 0 0 0,0 0-1 0 0,0 0 1 0 0,0 0 0 0 0,0 0-1 0 0,0 0 1 0 0,1 0 0 0 0,-1-1-1 0 0,0 1 1 0 0,0 0 0 0 0,0 0-1 0 0,1 0 1 0 0,-1-1 0 0 0,1 2-1 0 0,1 1 93 0 0,0-1 0 0 0,0 1-1 0 0,0-1 1 0 0,0 0 0 0 0,0 0 0 0 0,1 0-1 0 0,-1 0 1 0 0,1 0 0 0 0,-1-1-1 0 0,1 1 1 0 0,4 1 0 0 0,0 0-1 0 0,0-1 1 0 0,0 0-1 0 0,0 0 0 0 0,11 1 1 0 0,4-1 66 0 0,-1-1 0 0 0,32-3 0 0 0,18-8 359 0 0,136-35 0 0 0,-177 37-464 0 0,144-46-225 0 0,-62 11-3369 0 0,-77 29 2051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7:20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7 5063 0 0,'7'-7'15967'0'0,"-38"43"-15315"0"0,2 2 0 0 0,1 0 1 0 0,-35 67-1 0 0,-3 28-629 0 0,-48 89 6 0 0,34-99-417 0 0,70-108 340 0 0,-5 6-730 0 0,-2-1 0 0 0,-1-1 0 0 0,0 0 0 0 0,-2-2 0 0 0,0 0 0 0 0,-39 26 0 0 0,42-33-16 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10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260 172 3679 0 0,'3'1'14711'0'0,"4"3"-14343"0"0,1-1-1 0 0,-1-1 1 0 0,1 0 0 0 0,-1 0-1 0 0,1 0 1 0 0,0-1 0 0 0,0 0 0 0 0,0-1-1 0 0,0 0 1 0 0,0 0 0 0 0,0 0-1 0 0,-1-1 1 0 0,9-2 0 0 0,-1 0-250 0 0,-1-1 0 0 0,0-1 0 0 0,0 0 0 0 0,0-1 0 0 0,-1 0 0 0 0,16-11 0 0 0,-22 13-100 0 0,8-5 7 0 0,0-1 1 0 0,16-14-1 0 0,-27 21-59 0 0,0-1-1 0 0,0 0 0 0 0,0-1 1 0 0,-1 1-1 0 0,0-1 1 0 0,0 1-1 0 0,0-1 0 0 0,0 0 1 0 0,-1 0-1 0 0,0 0 1 0 0,2-6-1 0 0,-3 10 14 0 0,-1 0 0 0 0,0 0 0 0 0,0 0 0 0 0,0 0 0 0 0,1 0 0 0 0,-1 0 0 0 0,0 0-1 0 0,0 0 1 0 0,0 0 0 0 0,0 0 0 0 0,-1 1 0 0 0,1-1 0 0 0,0 0 0 0 0,0 0 0 0 0,0 0 0 0 0,-1 0 0 0 0,1 0 0 0 0,-1 0 0 0 0,1 0 0 0 0,0 1-1 0 0,-1-1 1 0 0,1 0 0 0 0,-1 0 0 0 0,0 1 0 0 0,1-1 0 0 0,-1 0 0 0 0,0 1 0 0 0,1-1 0 0 0,-1 1 0 0 0,0-1 0 0 0,0 0 0 0 0,1 1-1 0 0,-1 0 1 0 0,0-1 0 0 0,0 1 0 0 0,-1-1 0 0 0,-1 0-54 0 0,0 0 1 0 0,-1 1-1 0 0,1-1 0 0 0,0 1 1 0 0,0-1-1 0 0,-1 1 0 0 0,1 0 1 0 0,-6 1-1 0 0,-8 3-34 0 0,1 1-1 0 0,-1 0 1 0 0,1 1-1 0 0,0 1 1 0 0,-17 10 0 0 0,14-8 45 0 0,-53 28-21 0 0,1 3 0 0 0,-94 69-1 0 0,152-98 87 0 0,-1 0 1 0 0,1 1-1 0 0,-13 15 0 0 0,21-21-7 0 0,1 1 0 0 0,-1-1 0 0 0,1 1 1 0 0,0 0-1 0 0,0 0 0 0 0,1 0 0 0 0,0 0 0 0 0,0 1 1 0 0,-1 9-1 0 0,3-16 5 0 0,1 0 1 0 0,-1 1-1 0 0,1-1 1 0 0,0 1-1 0 0,-1-1 1 0 0,1 1-1 0 0,0-1 1 0 0,0 1-1 0 0,0-1 1 0 0,0 1-1 0 0,1-1 1 0 0,-1 1-1 0 0,0-1 0 0 0,1 1 1 0 0,-1-1-1 0 0,1 0 1 0 0,-1 1-1 0 0,1-1 1 0 0,-1 1-1 0 0,1-1 1 0 0,0 0-1 0 0,0 0 1 0 0,0 0-1 0 0,0 1 1 0 0,0-1-1 0 0,0 0 1 0 0,0 0-1 0 0,0 0 1 0 0,0 0-1 0 0,0-1 0 0 0,1 1 1 0 0,-1 0-1 0 0,0 0 1 0 0,1-1-1 0 0,-1 1 1 0 0,1-1-1 0 0,-1 1 1 0 0,0-1-1 0 0,1 1 1 0 0,1-1-1 0 0,7 1-13 0 0,-1 0 1 0 0,1-1-1 0 0,-1 0 0 0 0,1 0 0 0 0,10-3 0 0 0,-8 2-4 0 0,66-8-1251 0 0,-33 5-70 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11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96 11055 0 0,'81'-95'11475'0'0,"-82"97"-11295"0"0,-1 4-133 0 0,-1 0 1 0 0,0-1-1 0 0,-1 1 0 0 0,1-1 1 0 0,-1 0-1 0 0,0 0 0 0 0,-6 6 1 0 0,-39 35 134 0 0,35-34-126 0 0,-55 45 68 0 0,44-38-57 0 0,1 0 0 0 0,1 2 0 0 0,-40 46 0 0 0,47-40-67 0 0,13-14 0 0 0,3-10 1 0 0,0-1 1 0 0,0 0-1 0 0,1 1 0 0 0,-1-1 1 0 0,1 0-1 0 0,-1 0 0 0 0,1 1 1 0 0,0-1-1 0 0,0 0 0 0 0,0 0 0 0 0,0 0 1 0 0,0 0-1 0 0,0 0 0 0 0,1 0 1 0 0,1 3-1 0 0,0-2 4 0 0,1-1 1 0 0,-1 1-1 0 0,0 0 0 0 0,1-1 1 0 0,-1 0-1 0 0,1 0 0 0 0,0 0 0 0 0,4 2 1 0 0,3 0 9 0 0,1-1-1 0 0,-1 0 1 0 0,1-1 0 0 0,0 0 0 0 0,17 0-1 0 0,13-1-427 0 0,1-2-1 0 0,-1-1 0 0 0,0-2 0 0 0,0-2 1 0 0,66-19-1 0 0,-68 12-893 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11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19 14599 0 0,'-2'-1'664'0'0,"-12"-3"-319"0"0,2 0 56 0 0,0 1 1 0 0,-23-3-1 0 0,30 5-151 0 0,1 1 1 0 0,-1 0-1 0 0,1 0 0 0 0,-1 1 0 0 0,1-1 1 0 0,0 1-1 0 0,-1 0 0 0 0,1 0 1 0 0,0 1-1 0 0,0-1 0 0 0,0 1 1 0 0,-5 3-1 0 0,0 1-63 0 0,0 0 1 0 0,1 0 0 0 0,0 1-1 0 0,0 1 1 0 0,1-1 0 0 0,0 1-1 0 0,1 0 1 0 0,-1 1 0 0 0,-6 12-1 0 0,-6 13 104 0 0,-16 43 0 0 0,33-73-265 0 0,-134 363 743 0 0,133-360-766 0 0,-72 183-1 0 0,18-51-402 0 0,-16 32-271 0 0,25-61-717 0 0,39-90-3678 0 0,0-3-1726 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11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51 1375 0 0,'0'0'66'0'0,"-3"0"-8"0"0,-6 0-31 0 0,-1 0-1 0 0,-15 3 0 0 0,4 4 3302 0 0,1 8 9032 0 0,20-15-12324 0 0,0 0 0 0 0,0 0 0 0 0,0 0 0 0 0,1 0 1 0 0,-1 1-1 0 0,0-1 0 0 0,0 0 0 0 0,0 0 0 0 0,0 0 0 0 0,0 0 0 0 0,0 0 0 0 0,1 0 1 0 0,-1 0-1 0 0,0 1 0 0 0,0-1 0 0 0,0 0 0 0 0,0 0 0 0 0,0 0 0 0 0,0 0 0 0 0,0 1 1 0 0,0-1-1 0 0,0 0 0 0 0,0 0 0 0 0,0 0 0 0 0,0 0 0 0 0,0 1 0 0 0,0-1 0 0 0,0 0 1 0 0,0 0-1 0 0,0 0 0 0 0,0 0 0 0 0,0 0 0 0 0,0 1 0 0 0,0-1 0 0 0,0 0 1 0 0,0 1 0 0 0,0-1 0 0 0,-1 1 0 0 0,1-1 0 0 0,0 1 0 0 0,0-1-1 0 0,1 1 1 0 0,-1-1 0 0 0,0 1 0 0 0,0-1 0 0 0,0 0 0 0 0,0 1 0 0 0,0-1 0 0 0,0 1-1 0 0,1-1 1 0 0,-1 1 0 0 0,0-1 0 0 0,0 0 0 0 0,1 1 0 0 0,-1-1 0 0 0,0 0 0 0 0,0 1-1 0 0,1-1 1 0 0,-1 0 0 0 0,0 1 0 0 0,1-1 0 0 0,7 5 166 0 0,1-1 1 0 0,-1-1 0 0 0,1 1-1 0 0,0-1 1 0 0,0-1 0 0 0,0 1-1 0 0,0-2 1 0 0,0 1 0 0 0,1-1-1 0 0,-1-1 1 0 0,0 1-1 0 0,1-2 1 0 0,11-1 0 0 0,18-3 381 0 0,69-19 1 0 0,-99 21-520 0 0,91-25 412 0 0,38-9 48 0 0,-107 30-755 0 0,1 1 0 0 0,45-1 0 0 0,-72 7-19 0 0,1 0 0 0 0,-1 0 1 0 0,0 0-1 0 0,0 1 0 0 0,1 0 0 0 0,-1 0 0 0 0,0 0 0 0 0,0 1 0 0 0,0-1 0 0 0,9 6 1 0 0,1 2-1711 0 0</inkml:trace>
  <inkml:trace contextRef="#ctx0" brushRef="#br0" timeOffset="1">856 229 14279 0 0,'0'0'1103'0'0,"0"3"-720"0"0,2 13 453 0 0,-1 1 0 0 0,-1-1 0 0 0,0 1 0 0 0,-1-1 0 0 0,-1 1 1 0 0,-1-1-1 0 0,-6 24 0 0 0,7-32-749 0 0,-1 0-1 0 0,-1 0 1 0 0,1 0 0 0 0,-1 0 0 0 0,-1-1-1 0 0,1 0 1 0 0,-1 0 0 0 0,-1 0 0 0 0,-9 10-1 0 0,0-2 122 0 0,-1-1-1 0 0,-32 22 0 0 0,26-24-659 0 0,20-11-52 0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12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10591 0 0,'2'-19'944'0'0,"-1"6"-752"0"0,1 0-192 0 0,2 1 0 0 0,-1-1 1536 0 0,4 1 280 0 0,1 1 48 0 0,1 2 16 0 0,0 2-1880 0 0,3 0-328 0 0,4-1-88 0 0,1 3-4464 0 0,-3 0-888 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12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12895 0 0,'0'0'1532'0'0,"2"-1"-497"0"0,2-1-497 0 0,-1 0 0 0 0,1 0-1 0 0,1 1 1 0 0,-1-1 0 0 0,0 1 0 0 0,0 0 0 0 0,9-1 0 0 0,1 5-496 0 0,-11-2-57 0 0,0 0-1 0 0,0 0 1 0 0,0 1-1 0 0,0-1 1 0 0,-1 1-1 0 0,1-1 0 0 0,-1 1 1 0 0,1 0-1 0 0,-1 0 1 0 0,0 0-1 0 0,0 0 1 0 0,0 1-1 0 0,0-1 1 0 0,0 1-1 0 0,0-1 1 0 0,2 5-1 0 0,-3-3 87 0 0,1 0 0 0 0,-1 1-1 0 0,1 0 1 0 0,-1-1 0 0 0,0 1 0 0 0,-1 0 0 0 0,1-1-1 0 0,-1 1 1 0 0,0 8 0 0 0,-3 5 497 0 0,0 1 0 0 0,-1-1 0 0 0,-1 0-1 0 0,-8 22 1 0 0,13-40-555 0 0,-21 72 1084 0 0,11-36-851 0 0,10-34-158 0 0,0-2-34 0 0,-1 0 0 0 0,1 1 0 0 0,0-1 0 0 0,0 0 0 0 0,0 1 0 0 0,0-1 1 0 0,-1 1-1 0 0,1-1 0 0 0,0 0 0 0 0,0 1 0 0 0,0-1 0 0 0,0 0 0 0 0,0 1 0 0 0,0-1 0 0 0,0 1 1 0 0,0-1-1 0 0,0 0 0 0 0,0 1 0 0 0,0-1 0 0 0,0 1 0 0 0,0-1 0 0 0,0 0 0 0 0,1 1 0 0 0,32-24 623 0 0,52-48-1 0 0,-19 14-587 0 0,-34 31-146 0 0,1 2 1 0 0,1 1 0 0 0,44-23-1 0 0,-65 40-76 0 0,21-11-1038 0 0,65-22-1 0 0,-97 39 10 0 0,23-7-7484 0 0,-12 3 6603 0 0,33-7-3907 0 0,-31 7 5002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12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84 2303 0 0,'2'2'2575'0'0,"2"4"-1192"0"0,0 0 0 0 0,0 1 0 0 0,0 0 0 0 0,-1-1 0 0 0,0 1 0 0 0,0 1 0 0 0,-1-1 0 0 0,0 0 1 0 0,2 10-1 0 0,-3-16-1231 0 0,-1 1 0 0 0,1-1 0 0 0,-1 0 1 0 0,1 1-1 0 0,0-1 0 0 0,-1 0 1 0 0,1 0-1 0 0,0 0 0 0 0,0 0 1 0 0,0 0-1 0 0,0 0 0 0 0,0 0 1 0 0,0 0-1 0 0,0 0 0 0 0,3 1 1 0 0,17 8 548 0 0,-14-8-598 0 0,0 0 0 0 0,0-1 0 0 0,0 0 0 0 0,0 0 0 0 0,0-1-1 0 0,0 0 1 0 0,0 0 0 0 0,0 0 0 0 0,0-1 0 0 0,0 0 0 0 0,0 0 0 0 0,0-1-1 0 0,0 0 1 0 0,-1 0 0 0 0,1-1 0 0 0,9-5 0 0 0,8-5 105 0 0,-1-1 0 0 0,41-33 0 0 0,-53 38-168 0 0,-5 4-19 0 0,1 0-2 0 0,0 0-1 0 0,-1 0 0 0 0,0 0 1 0 0,0-1-1 0 0,0 0 1 0 0,-1 0-1 0 0,0 0 1 0 0,0-1-1 0 0,3-7 1 0 0,-7 12-15 0 0,-9-10-486 0 0,6 10 419 0 0,-1 1-1 0 0,0-1 0 0 0,1 1 0 0 0,-1 0 1 0 0,0 0-1 0 0,0 0 0 0 0,1 0 0 0 0,-1 0 0 0 0,0 0 1 0 0,0 1-1 0 0,0 0 0 0 0,0-1 0 0 0,0 1 0 0 0,0 0 1 0 0,0 0-1 0 0,0 1 0 0 0,0-1 0 0 0,0 1 0 0 0,-5 1 1 0 0,-7 2-239 0 0,0 1-1 0 0,-20 9 1 0 0,30-12 246 0 0,-20 10 56 0 0,0 1 0 0 0,1 1 0 0 0,1 1 0 0 0,0 1 1 0 0,1 0-1 0 0,1 2 0 0 0,1 1 0 0 0,0 1 0 0 0,-24 32 0 0 0,19-23 131 0 0,7-7 19 0 0,-19 29 1 0 0,32-44-103 0 0,1 0 0 0 0,1 0 0 0 0,-1 1 0 0 0,1-1 0 0 0,0 1 0 0 0,1 0 0 0 0,0 0 0 0 0,-3 15 0 0 0,5-19-23 0 0,0-1-1 0 0,0 1 1 0 0,0-1-1 0 0,0 1 1 0 0,1-1-1 0 0,-1 1 1 0 0,1-1-1 0 0,0 1 1 0 0,0-1-1 0 0,0 0 1 0 0,0 1-1 0 0,1-1 1 0 0,-1 0-1 0 0,1 0 1 0 0,2 3-1 0 0,-1-2 32 0 0,0-1 1 0 0,0 1-1 0 0,1-1 0 0 0,-1 0 0 0 0,1-1 0 0 0,0 1 0 0 0,0 0 1 0 0,0-1-1 0 0,0 0 0 0 0,5 2 0 0 0,8 2 134 0 0,0-2 1 0 0,0 1-1 0 0,1-2 0 0 0,31 2 0 0 0,-13-3-186 0 0,1-1-1 0 0,-1-3 1 0 0,38-5-1 0 0,-13-3-2353 0 0,-2-3-3385 0 0,-9-1-1379 0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13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495 144 6447 0 0,'79'-61'652'0'0,"-15"11"2511"0"0,-20 18 7012 0 0,-57 39-9501 0 0,-201 143 231 0 0,-74 46-794 0 0,201-136-111 0 0,77-52 0 0 0,0 1 0 0 0,0 0 0 0 0,1 1 0 0 0,1-1 0 0 0,-16 23 0 0 0,23-31 0 0 0,0 1 0 0 0,0 0 0 0 0,0 0 0 0 0,0 0 0 0 0,0-1 0 0 0,1 1 0 0 0,-1 0 0 0 0,1 0 0 0 0,-1 0 0 0 0,1 0 0 0 0,-1 0 0 0 0,1 0 0 0 0,0 0 0 0 0,0 0 0 0 0,0 0-1 0 0,0 0 1 0 0,1 0 0 0 0,-1 0 0 0 0,0 0 0 0 0,1 0 0 0 0,1 4 0 0 0,0-3 1 0 0,-1-1 0 0 0,1 1 0 0 0,0-1-1 0 0,0 0 1 0 0,0 0 0 0 0,0 0 0 0 0,0 0-1 0 0,1 0 1 0 0,-1 0 0 0 0,1 0 0 0 0,-1-1 0 0 0,1 1-1 0 0,0-1 1 0 0,4 2 0 0 0,17 5 65 0 0,-1-1 0 0 0,1 0 0 0 0,0-2 0 0 0,0-1 0 0 0,1-1 0 0 0,48 0 0 0 0,-39-5-547 0 0,0-1 0 0 0,0-1-1 0 0,0-2 1 0 0,47-14 0 0 0,-35 5-4531 0 0,-3 1-1531 0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13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345 104 2303 0 0,'17'-18'75'0'0,"-1"-1"0"0"0,30-43 18227 0 0,-48 62-17807 0 0,-2 0-443 0 0,1 0 0 0 0,-1 0 1 0 0,1 0-1 0 0,-1 1 0 0 0,0-1 1 0 0,1 1-1 0 0,0 0 0 0 0,-1 0 1 0 0,-3 2-1 0 0,-32 15 129 0 0,34-15-153 0 0,-158 90 67 0 0,138-75-69 0 0,1 0 0 0 0,0 2 0 0 0,2 0 0 0 0,-24 27 0 0 0,41-42-10 0 0,1 1 1 0 0,0-1-1 0 0,1 0 0 0 0,-1 1 0 0 0,1 0 1 0 0,0 0-1 0 0,-4 12 0 0 0,7-16-2 0 0,-1-1 1 0 0,1 1-1 0 0,0 0 0 0 0,-1-1 1 0 0,1 1-1 0 0,0 0 0 0 0,0 0 1 0 0,0-1-1 0 0,0 1 1 0 0,1 0-1 0 0,-1 0 0 0 0,0-1 1 0 0,1 1-1 0 0,-1 0 0 0 0,1-1 1 0 0,0 1-1 0 0,-1 0 0 0 0,1-1 1 0 0,0 1-1 0 0,0-1 0 0 0,0 1 1 0 0,0-1-1 0 0,0 0 0 0 0,0 1 1 0 0,0-1-1 0 0,1 0 0 0 0,-1 0 1 0 0,0 0-1 0 0,1 0 0 0 0,-1 0 1 0 0,1 0-1 0 0,-1 0 0 0 0,1 0 1 0 0,2 0-1 0 0,7 3 89 0 0,0 0 1 0 0,0-1-1 0 0,1 0 0 0 0,-1-1 1 0 0,24 2-1 0 0,61-5 223 0 0,-70 0-300 0 0,-15 1-7 0 0,1-1-1 0 0,0 0 0 0 0,0-1 1 0 0,-1 0-1 0 0,20-7 1 0 0,-27 8-13 0 0,-1-1 0 0 0,1 1 1 0 0,-1-1-1 0 0,0 0 0 0 0,1 0 1 0 0,-1 0-1 0 0,0 0 0 0 0,0-1 1 0 0,0 1-1 0 0,-1-1 0 0 0,1 0 0 0 0,-1 0 1 0 0,1 0-1 0 0,-1 0 0 0 0,0 0 1 0 0,0 0-1 0 0,0-1 0 0 0,-1 1 1 0 0,1-1-1 0 0,-1 1 0 0 0,2-7 0 0 0,-1 1 5 0 0,-1-1 0 0 0,0 1 0 0 0,-1-1 0 0 0,0 0 0 0 0,0 1 0 0 0,-3-17-1 0 0,-17-56-453 0 0,13 55 60 0 0,5 20 96 0 0,1 0-1 0 0,0 0 1 0 0,0 0 0 0 0,0 0-1 0 0,2-12 1 0 0,-1 15-356 0 0,1-1-1 0 0,-1 0 1 0 0,1 0 0 0 0,1 1 0 0 0,-1-1-1 0 0,1 0 1 0 0,-1 1 0 0 0,4-6 0 0 0,-3 7-1555 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14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106 280 7367 0 0,'0'0'568'0'0,"0"3"-373"0"0,0 1 586 0 0,0 0 0 0 0,-1 0 1 0 0,1 0-1 0 0,-1 1 0 0 0,0-1 0 0 0,0 0 1 0 0,0-1-1 0 0,-1 1 0 0 0,-2 5 0 0 0,-7 6 50 0 0,9-14-755 0 0,0 0 1 0 0,1 0 0 0 0,-1 0 0 0 0,0 0 0 0 0,0-1 0 0 0,0 1 0 0 0,0-1 0 0 0,0 0 0 0 0,0 1-1 0 0,0-1 1 0 0,0 0 0 0 0,0 0 0 0 0,0 0 0 0 0,-4-1 0 0 0,2 1 116 0 0,2-1-123 0 0,0 1 1 0 0,0 0-1 0 0,1-1 0 0 0,-1 1 0 0 0,0-1 0 0 0,0 1 1 0 0,1-1-1 0 0,-1 0 0 0 0,0 1 0 0 0,1-1 0 0 0,-1 0 1 0 0,0 0-1 0 0,1-1 0 0 0,0 1 0 0 0,-1 0 0 0 0,1 0 1 0 0,0-1-1 0 0,-1 1 0 0 0,0-2 0 0 0,0 1 33 0 0,1-1 0 0 0,-1 1 0 0 0,1-1 0 0 0,-1 1 0 0 0,1-1 0 0 0,0 0 0 0 0,0 1-1 0 0,0-1 1 0 0,1 0 0 0 0,-2-5 0 0 0,2 3-19 0 0,1 0-1 0 0,-1 0 1 0 0,1 0-1 0 0,0 0 1 0 0,0 1-1 0 0,1-1 1 0 0,-1 0-1 0 0,1 0 1 0 0,0 1-1 0 0,1-1 1 0 0,-1 1-1 0 0,1 0 1 0 0,0-1 0 0 0,0 1-1 0 0,6-7 1 0 0,6-4 9 0 0,1 0 1 0 0,22-17 0 0 0,-33 29-64 0 0,4-5-10 0 0,1 1-1 0 0,0 1 0 0 0,0 0 1 0 0,1 0-1 0 0,-1 1 0 0 0,1 0 1 0 0,0 1-1 0 0,18-4 1 0 0,-25 7-14 0 0,0 0 1 0 0,1 1-1 0 0,-1-1 1 0 0,0 1-1 0 0,0 0 1 0 0,0 0-1 0 0,1 0 1 0 0,-1 1-1 0 0,0-1 1 0 0,0 1-1 0 0,0 0 1 0 0,0 0 0 0 0,0 1-1 0 0,0-1 1 0 0,0 1-1 0 0,0 0 1 0 0,0 0-1 0 0,-1 0 1 0 0,1 0-1 0 0,-1 1 1 0 0,1-1-1 0 0,-1 1 1 0 0,0 0-1 0 0,0 0 1 0 0,0 0-1 0 0,-1 1 1 0 0,3 3-1 0 0,12 23-19 0 0,-9-9 11 0 0,-8-15 3 0 0,-1 0 12 0 0,1-4-4 0 0,0 2 6 0 0,1-1-1 0 0,-1 1 1 0 0,0-1 0 0 0,-1 1 0 0 0,1-1 0 0 0,-1 1 0 0 0,-1 5 0 0 0,0-3 22 0 0,-1-1 0 0 0,0 0 0 0 0,0 0 0 0 0,-1 0 1 0 0,1-1-1 0 0,-8 8 0 0 0,3-4 43 0 0,0-2-25 0 0,10-12 14 0 0,11-14 15 0 0,-1 9-209 0 0,2 0-1 0 0,-1 1 1 0 0,1 0 0 0 0,0 1-1 0 0,1 1 1 0 0,20-8 0 0 0,30-19-294 0 0,95-70 155 0 0,-149 98 406 0 0,1 0 1 0 0,0 0-1 0 0,0 1 0 0 0,1 1 0 0 0,-1 0 0 0 0,1 1 1 0 0,0 0-1 0 0,16-1 0 0 0,-27 5-103 0 0,-1 0-1 0 0,1 0 1 0 0,0 1-1 0 0,0-1 1 0 0,-1 1 0 0 0,1-1-1 0 0,0 1 1 0 0,0 0-1 0 0,-1 0 1 0 0,1-1-1 0 0,-1 1 1 0 0,1 0-1 0 0,-1 1 1 0 0,1-1 0 0 0,-1 0-1 0 0,0 0 1 0 0,1 1-1 0 0,-1-1 1 0 0,0 0-1 0 0,0 1 1 0 0,0-1 0 0 0,0 1-1 0 0,0 0 1 0 0,0-1-1 0 0,0 4 1 0 0,1 0-38 0 0,-1 0 0 0 0,0 0 0 0 0,0 1 0 0 0,-1-1 0 0 0,0 0 0 0 0,1 1 1 0 0,-2-1-1 0 0,1 1 0 0 0,-1-1 0 0 0,0 0 0 0 0,0 1 0 0 0,-3 9 0 0 0,-5 8-2 0 0,-17 36 0 0 0,5-15 2 0 0,20-40-13 0 0,-2 3-88 0 0,1 0 1 0 0,-1-1-1 0 0,-1 1 0 0 0,1-1 0 0 0,-1 1 1 0 0,0-1-1 0 0,-1 0 0 0 0,1 0 1 0 0,-8 6-1 0 0,4-4-1413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7:20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21 483 6447 0 0,'10'-37'223'0'0,"8"-26"3741"0"0,-15 55-3057 0 0,0 1 0 0 0,1 0-1 0 0,0 0 1 0 0,0 0-1 0 0,0 0 1 0 0,8-8 0 0 0,19-18-535 0 0,1 2 0 0 0,1 0 1 0 0,39-25-1 0 0,-16 18 467 0 0,82-43-1 0 0,-118 70-338 0 0,0 2-1 0 0,1 0 1 0 0,38-11-1 0 0,-53 19-392 0 0,1-1 0 0 0,-1 1 0 0 0,1 0 0 0 0,-1 1 0 0 0,1-1 1 0 0,-1 1-1 0 0,1 1 0 0 0,-1-1 0 0 0,1 1 0 0 0,-1 0 0 0 0,1 0 0 0 0,-1 1 0 0 0,0 0 0 0 0,1 0 0 0 0,-1 1 0 0 0,0-1 0 0 0,8 6 0 0 0,-10-4-54 0 0,0-1 0 0 0,0 1 0 0 0,0 0 0 0 0,-1 0 0 0 0,1 1 0 0 0,-1-1 0 0 0,0 1 0 0 0,-1-1 0 0 0,1 1 0 0 0,-1 0 0 0 0,1 0 0 0 0,-2 0 0 0 0,1 1 0 0 0,0-1 0 0 0,-1 0 0 0 0,0 0 0 0 0,0 7 0 0 0,1 5 39 0 0,-1 1 0 0 0,-1-1 1 0 0,-1 1-1 0 0,-3 17 0 0 0,-4 10 21 0 0,-3-1 1 0 0,-1 0-1 0 0,-31 71 0 0 0,39-104-102 0 0,-1-1-1 0 0,0 0 0 0 0,0-1 1 0 0,-1 1-1 0 0,0-1 0 0 0,-1 0 1 0 0,-10 11-1 0 0,11-15-4 0 0,0 0 0 0 0,-1 0-1 0 0,1 0 1 0 0,-1-1 0 0 0,0 0 0 0 0,0 0 0 0 0,-1 0 0 0 0,1-1-1 0 0,-1 0 1 0 0,-13 3 0 0 0,-15 0-91 0 0,1-1 1 0 0,-1-2-1 0 0,1-1 0 0 0,-1-2 0 0 0,0-1 1 0 0,-63-11-1 0 0,79 8-64 0 0,0-2 1 0 0,0 0 0 0 0,1-1-1 0 0,-1-1 1 0 0,-20-12 0 0 0,9 5-394 0 0,28 14 388 0 0,1-1 0 0 0,0 1 0 0 0,-1-1 0 0 0,1 0 1 0 0,0 0-1 0 0,0 0 0 0 0,0 0 0 0 0,0 0 0 0 0,0 0 0 0 0,1 0 1 0 0,-1 0-1 0 0,-2-5 0 0 0,4 7 57 0 0,0-1 1 0 0,0 1-1 0 0,-1-1 1 0 0,1 0-1 0 0,0 1 1 0 0,0-1-1 0 0,0 1 1 0 0,0-1-1 0 0,0 1 1 0 0,0-1 0 0 0,0 0-1 0 0,0 1 1 0 0,0-1-1 0 0,0 1 1 0 0,0-1-1 0 0,0 1 1 0 0,1-1-1 0 0,-1 0 1 0 0,0 1-1 0 0,0-1 1 0 0,1 1-1 0 0,-1-1 1 0 0,0 1-1 0 0,0-1 1 0 0,1 0-1 0 0,10-9-1063 0 0,-10 8 1109 0 0,16-10-1954 0 0,3-1-4029 0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14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1 13823 0 0,'0'0'1247'0'0,"-1"3"-1023"0"0,-6 14-43 0 0,0 1 1 0 0,-2-1 0 0 0,-11 20-1 0 0,-38 48 1594 0 0,32-49-1616 0 0,-70 94-159 0 0,-14 20 339 0 0,80-105 510 0 0,-32 65 0 0 0,36-53-340 0 0,-58 110-532 0 0,72-147-1086 0 0,2 0-3556 0 0,-1 1-1655 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14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0 367 2759 0 0,'1'-2'207'0'0,"0"-26"511"0"0,-1 9 3143 0 0,0 14-2028 0 0,2-7 4950 0 0,7-5-4916 0 0,-4 8-901 0 0,-1 3-625 0 0,0 0-1 0 0,0 0 1 0 0,0 1 0 0 0,0-1 0 0 0,1 1-1 0 0,0 0 1 0 0,9-7 0 0 0,45-28 702 0 0,-42 29-722 0 0,149-85 604 0 0,-133 80-893 0 0,1 2-1 0 0,0 1 1 0 0,46-10-1 0 0,-67 20-43 0 0,0 0 0 0 0,0 1 0 0 0,1 1 0 0 0,24 0 0 0 0,-35 1 11 0 0,1 0 1 0 0,-1 0-1 0 0,0 1 1 0 0,0-1 0 0 0,0 1-1 0 0,0 0 1 0 0,1 0-1 0 0,-1 0 1 0 0,0 0-1 0 0,0 1 1 0 0,-1-1-1 0 0,1 1 1 0 0,0 0 0 0 0,0 0-1 0 0,-1 0 1 0 0,1 0-1 0 0,-1 0 1 0 0,0 0-1 0 0,0 1 1 0 0,0-1-1 0 0,0 1 1 0 0,0 0-1 0 0,0-1 1 0 0,-1 1 0 0 0,3 5-1 0 0,-1 2-5 0 0,-1 0-1 0 0,0 1 1 0 0,0-1-1 0 0,-1 0 1 0 0,0 1-1 0 0,-1-1 1 0 0,0 0-1 0 0,-1 1 1 0 0,0-1-1 0 0,-1 0 1 0 0,-3 13-1 0 0,-1-2 10 0 0,-1 0-1 0 0,-1 0 1 0 0,0-1-1 0 0,-15 25 1 0 0,1-10 96 0 0,-2-1 1 0 0,-52 58-1 0 0,67-83-66 0 0,-1 1-1 0 0,0-1 1 0 0,-1-1-1 0 0,0 0 1 0 0,0-1 0 0 0,-1 0-1 0 0,0 0 1 0 0,-19 7-1 0 0,14-8-189 0 0,0-1 0 0 0,-1 0 0 0 0,1-1 0 0 0,-1-1 0 0 0,-34 2 0 0 0,45-4-117 0 0,-1-1-1 0 0,1 0 1 0 0,-1-1 0 0 0,1 0-1 0 0,0 0 1 0 0,-1 0 0 0 0,1-1 0 0 0,0 0-1 0 0,0-1 1 0 0,0 1 0 0 0,-11-7-1 0 0,2-5-7105 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15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8 10135 0 0,'0'0'1019'0'0,"-2"-1"-1656"0"0,0 0 1206 0 0,-1 0 0 0 0,1 0 1 0 0,-1 0-1 0 0,1 0 1 0 0,-1 1-1 0 0,1-1 1 0 0,-1 1-1 0 0,0-1 0 0 0,1 1 1 0 0,-4 0-1 0 0,0 0 52 0 0,0 1 1 0 0,0 0-1 0 0,-12 3 0 0 0,4 1-433 0 0,-1 0 1 0 0,-24 13-1 0 0,37-16-173 0 0,-162 90 389 0 0,136-73-324 0 0,0 1-1 0 0,0 1 1 0 0,-34 36-1 0 0,56-51-14 0 0,1 0-1 0 0,1 0 1 0 0,-1 0-1 0 0,1 0 1 0 0,0 1-1 0 0,1-1 1 0 0,0 1-1 0 0,0 0 1 0 0,-4 11-1 0 0,7-15-36 0 0,-1-1-1 0 0,0 1 1 0 0,1 0 0 0 0,0 0-1 0 0,-1 0 1 0 0,1-1 0 0 0,0 1 0 0 0,1 0-1 0 0,-1 0 1 0 0,0 0 0 0 0,1-1-1 0 0,-1 1 1 0 0,1 0 0 0 0,0-1-1 0 0,0 1 1 0 0,0 0 0 0 0,1-1 0 0 0,-1 1-1 0 0,0-1 1 0 0,1 0 0 0 0,0 1-1 0 0,-1-1 1 0 0,1 0 0 0 0,0 0-1 0 0,0 0 1 0 0,0 0 0 0 0,0 0-1 0 0,3 1 1 0 0,3 2 31 0 0,0-1-1 0 0,1 0 0 0 0,-1-1 1 0 0,1 1-1 0 0,0-2 1 0 0,-1 1-1 0 0,1-1 0 0 0,1-1 1 0 0,-1 1-1 0 0,0-1 0 0 0,0-1 1 0 0,0 0-1 0 0,18-2 1 0 0,1-2 150 0 0,0-2 1 0 0,0 0 0 0 0,30-12-1 0 0,-39 11-138 0 0,0 0 1 0 0,-1-1-1 0 0,1-1 0 0 0,-2-1 1 0 0,1-1-1 0 0,-2 0 0 0 0,31-27 1 0 0,-43 34-67 0 0,0 0 1 0 0,0 0-1 0 0,-1-1 1 0 0,0 1-1 0 0,0-1 1 0 0,0 0-1 0 0,-1 0 1 0 0,0 0-1 0 0,0 0 1 0 0,0 0-1 0 0,0 0 1 0 0,-1-1-1 0 0,0 1 1 0 0,0-1-1 0 0,0 1 1 0 0,-1-1-1 0 0,0 1 1 0 0,0-1-1 0 0,0 1 1 0 0,-1-1-1 0 0,-2-10 1 0 0,2 10-118 0 0,-1 0 0 0 0,0 0 0 0 0,-1 0 1 0 0,0 0-1 0 0,0 0 0 0 0,0 1 0 0 0,0-1 1 0 0,-1 1-1 0 0,0 0 0 0 0,0 0 0 0 0,0 0 0 0 0,-1 1 1 0 0,0-1-1 0 0,0 1 0 0 0,0 0 0 0 0,0 1 1 0 0,-1-1-1 0 0,-8-3 0 0 0,13 6-175 0 0,-6-2 340 0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15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59 190 13039 0 0,'1'2'598'0'0,"2"3"-458"0"0,0 0 1 0 0,-1 0-1 0 0,1 0 1 0 0,-1 0 0 0 0,0 0-1 0 0,-1 1 1 0 0,1-1-1 0 0,-1 1 1 0 0,0-1 0 0 0,-1 1-1 0 0,1-1 1 0 0,-1 1-1 0 0,0 0 1 0 0,0-1-1 0 0,-1 1 1 0 0,0-1 0 0 0,-3 12-1 0 0,4-16-37 0 0,-1 1 0 0 0,1-1-1 0 0,-1 1 1 0 0,0-1 0 0 0,0 0 0 0 0,0 1-1 0 0,0-1 1 0 0,0 0 0 0 0,0 1-1 0 0,0-1 1 0 0,0 0 0 0 0,-1 0 0 0 0,1 0-1 0 0,0 0 1 0 0,-1 0 0 0 0,1 0-1 0 0,0-1 1 0 0,-1 1 0 0 0,1 0 0 0 0,-1-1-1 0 0,1 1 1 0 0,-1-1 0 0 0,0 1-1 0 0,1-1 1 0 0,-1 0 0 0 0,0 0 0 0 0,1 0-1 0 0,-1 0 1 0 0,1 0 0 0 0,-1 0-1 0 0,0 0 1 0 0,1 0 0 0 0,-1-1 0 0 0,0 1-1 0 0,1-1 1 0 0,-1 1 0 0 0,1-1 0 0 0,-1 1-1 0 0,1-1 1 0 0,-1 0 0 0 0,1 0-1 0 0,0 0 1 0 0,-1 0 0 0 0,1 0 0 0 0,0 0-1 0 0,0 0 1 0 0,0 0 0 0 0,0-1-1 0 0,0 1 1 0 0,-2-3 0 0 0,1-1 8 0 0,1 0-1 0 0,0 0 1 0 0,0 0 0 0 0,0 0-1 0 0,1 0 1 0 0,-1 0 0 0 0,1 0 0 0 0,1-1-1 0 0,-1 1 1 0 0,1 0 0 0 0,-1 0-1 0 0,2 0 1 0 0,-1 0 0 0 0,3-7 0 0 0,1-1-6 0 0,0 0-1 0 0,1 1 1 0 0,1 0 0 0 0,10-14 0 0 0,-9 14-64 0 0,2 0 0 0 0,0 0 0 0 0,0 1 0 0 0,1 1 0 0 0,0 0 0 0 0,1 0 0 0 0,0 2 0 0 0,0-1-1 0 0,1 1 1 0 0,0 1 0 0 0,26-11 0 0 0,-27 14-36 0 0,1 0 0 0 0,-1 1-1 0 0,1 0 1 0 0,0 1 0 0 0,0 0 0 0 0,0 1-1 0 0,0 0 1 0 0,0 1 0 0 0,0 1 0 0 0,0 0-1 0 0,0 1 1 0 0,-1 0 0 0 0,26 8-1 0 0,-33-8-3 0 0,5 1 27 0 0,0 1-1 0 0,17 9 0 0 0,-15-4-27 0 0,-3 4 0 0 0,-8-9 0 0 0,0 0 0 0 0,0 0 0 0 0,0 0 0 0 0,0 0 0 0 0,-1 1 0 0 0,0-1 0 0 0,0 0 0 0 0,0 0 0 0 0,0 1 0 0 0,-1-1 0 0 0,0 0 0 0 0,-1 4 0 0 0,-3 9 0 0 0,-10 26 0 0 0,8-26 0 0 0,-42 118-2422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15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57 10591 0 0,'0'0'4298'0'0,"-1"3"-2548"0"0,-2 24 1162 0 0,3-24-2065 0 0,1-1-439 0 0,1 0-299 0 0,0 1 1 0 0,0-1-1 0 0,0 0 0 0 0,1 0 1 0 0,-1 0-1 0 0,0 0 0 0 0,1 0 1 0 0,0 0-1 0 0,-1-1 0 0 0,1 1 1 0 0,0-1-1 0 0,0 0 0 0 0,-1 0 1 0 0,7 2-1 0 0,-3-2-31 0 0,-1-1-1 0 0,0 1 1 0 0,1-1 0 0 0,-1 0-1 0 0,1 0 1 0 0,-1-1-1 0 0,1 1 1 0 0,5-3 0 0 0,-3 2-60 0 0,0-2 1 0 0,-1 1 0 0 0,0-1 0 0 0,1 0-1 0 0,-1 0 1 0 0,0-1 0 0 0,-1 0 0 0 0,1-1-1 0 0,-1 1 1 0 0,0-1 0 0 0,0 0 0 0 0,7-8-1 0 0,-7 3-7 0 0,-2-2-11 0 0,-5 0-15 0 0,0 10 6 0 0,-1 0-1 0 0,1 0 1 0 0,0 0-1 0 0,-1 1 0 0 0,1-1 1 0 0,-1 0-1 0 0,1 0 1 0 0,-1 1-1 0 0,0-1 0 0 0,0 1 1 0 0,0 0-1 0 0,0 0 0 0 0,0-1 1 0 0,0 1-1 0 0,0 0 1 0 0,0 0-1 0 0,0 1 0 0 0,0-1 1 0 0,-1 0-1 0 0,1 1 0 0 0,0 0 1 0 0,-1-1-1 0 0,1 1 1 0 0,-4 0-1 0 0,-6 0-31 0 0,0 1-1 0 0,0 0 1 0 0,-17 4-1 0 0,25-5 31 0 0,-19 5-27 0 0,0 0-1 0 0,0 2 1 0 0,1 0-1 0 0,0 2 1 0 0,0 0-1 0 0,-21 13 1 0 0,31-15 29 0 0,0 1 1 0 0,1 1 0 0 0,0 0-1 0 0,0 0 1 0 0,0 1-1 0 0,2 0 1 0 0,-1 1-1 0 0,1 0 1 0 0,1 0-1 0 0,0 1 1 0 0,-8 16-1 0 0,12-21 5 0 0,-4 9-12 0 0,-12 33 0 0 0,19-45 15 0 0,-1 0 0 0 0,1 0 0 0 0,0 0-1 0 0,1 0 1 0 0,-1 0 0 0 0,1 1 0 0 0,0-1 0 0 0,0 0 0 0 0,0 0 0 0 0,0 0 0 0 0,1 0-1 0 0,0 0 1 0 0,0 0 0 0 0,2 6 0 0 0,5 2 1 0 0,-5-9-25 0 0,1-1 1 0 0,0 1-1 0 0,-1-1 0 0 0,1 0 0 0 0,0 0 1 0 0,0-1-1 0 0,0 1 0 0 0,0-1 0 0 0,1 0 1 0 0,-1 0-1 0 0,0 0 0 0 0,1 0 0 0 0,4-1 0 0 0,10 1-815 0 0,32-4 0 0 0,-43 3 497 0 0,26-4-4664 0 0,3-1-1528 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16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91 279 1839 0 0,'-1'2'134'0'0,"-24"32"1363"0"0,14-22 2034 0 0,0-1 0 0 0,-14 11 0 0 0,14-17-1191 0 0,11-5-2216 0 0,-1 0 0 0 0,1 0 0 0 0,0 0 0 0 0,0 0 1 0 0,-1 0-1 0 0,1 0 0 0 0,0 0 0 0 0,0-1 0 0 0,-1 1 1 0 0,1 0-1 0 0,0 0 0 0 0,0 0 0 0 0,0 0 0 0 0,-1 0 0 0 0,1-1 1 0 0,0 1-1 0 0,0 0 0 0 0,0 0 0 0 0,-1 0 0 0 0,1-1 1 0 0,0 1-1 0 0,0 0 0 0 0,0 0 0 0 0,0-1 0 0 0,0 1 0 0 0,-1-2 74 0 0,1 1 0 0 0,0 0 0 0 0,0-1-1 0 0,-1 1 1 0 0,1 0 0 0 0,0-1 0 0 0,1 1-1 0 0,-1 0 1 0 0,0-1 0 0 0,0 1-1 0 0,0 0 1 0 0,2-3 0 0 0,4-9 121 0 0,1 0 1 0 0,0 1 0 0 0,1 0-1 0 0,0 0 1 0 0,1 0 0 0 0,13-12-1 0 0,2-3-176 0 0,5-7-73 0 0,3 1 0 0 0,0 1 1 0 0,52-37-1 0 0,-75 62-100 0 0,0 1-1 0 0,1 1 1 0 0,0-1 0 0 0,0 1-1 0 0,0 1 1 0 0,1 0 0 0 0,-1 1-1 0 0,20-4 1 0 0,-28 6-73 0 0,0 4-389 0 0,4 8 480 0 0,-5-8 12 0 0,0 1 0 0 0,-1 0 0 0 0,1-1 0 0 0,-1 1 0 0 0,0-1 0 0 0,0 1 0 0 0,0 0 0 0 0,0-1 0 0 0,-1 1 0 0 0,0 0 0 0 0,-1 5 0 0 0,-3 6 0 0 0,-9 20 0 0 0,5-13 0 0 0,-6 13 30 0 0,8-21-6 0 0,1 0 1 0 0,1 1 0 0 0,-5 22-1 0 0,9-22-35 0 0,2-13-21 0 0,-1 0 0 0 0,1 0 0 0 0,-1 1 0 0 0,1-1 0 0 0,0 0 0 0 0,0 0 0 0 0,0 0 0 0 0,1 0 0 0 0,-1 0 0 0 0,0 0 0 0 0,1-1 0 0 0,-1 1 0 0 0,1 0 0 0 0,-1-1 0 0 0,1 1 0 0 0,3 2 0 0 0,-1-2-406 0 0,1 1 1 0 0,-1-1 0 0 0,0 1 0 0 0,1-1 0 0 0,-1-1-1 0 0,1 1 1 0 0,4 1 0 0 0,8-1-6910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16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8 18863 0 0,'1'-2'862'0'0,"-1"-3"-563"0"0,-1 5 108 0 0,-7 11 550 0 0,-11 22 246 0 0,-157 336 485 0 0,123-249-1325 0 0,-23 54 114 0 0,72-163-476 0 0,-42 116 66 0 0,37-98-47 0 0,2 0 0 0 0,-6 46 0 0 0,13-72-28 0 0,-1 17-246 0 0,1-19 238 0 0,0 0 0 0 0,0 0 1 0 0,0 0-1 0 0,1 0 0 0 0,-1 0 0 0 0,0 0 1 0 0,1 0-1 0 0,-1 0 0 0 0,0 0 0 0 0,1 0 1 0 0,-1-1-1 0 0,1 1 0 0 0,0 0 0 0 0,-1 0 1 0 0,1-1-1 0 0,-1 1 0 0 0,1 0 0 0 0,0-1 1 0 0,1 2-1 0 0,19 10-2027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17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1 157 20327 0 0,'0'0'1840'0'0,"2"-1"-1509"0"0,6-2-300 0 0,-1 1 0 0 0,1-1 0 0 0,0 2 0 0 0,1-1-1 0 0,10 0 1 0 0,47 1 660 0 0,-27 1-242 0 0,290-29 565 0 0,-260 21-852 0 0,281-60 421 0 0,-217 39-2573 0 0,-105 22 5 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17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35 3223 0 0,'1'-2'240'0'0,"4"-5"323"0"0,10-18 20122 0 0,-16 25-20633 0 0,0 0 0 0 0,0 0 0 0 0,0 1 0 0 0,0-1-1 0 0,0 0 1 0 0,0 1 0 0 0,1-1 0 0 0,-1 1 0 0 0,0-1 0 0 0,0 1-1 0 0,-1 1 1 0 0,-2 1 46 0 0,-16 10 11 0 0,2 0-1 0 0,-28 25 1 0 0,-10 9-3 0 0,-78 48-594 0 0,131-93 368 0 0,4 1-207 0 0,0-2 316 0 0,-1 1 0 0 0,1 0 0 0 0,0 0 0 0 0,0-1-1 0 0,0 1 1 0 0,0-1 0 0 0,0 1 0 0 0,1-1 0 0 0,-1 1-1 0 0,0-1 1 0 0,1 1 0 0 0,-1-1 0 0 0,1 0 0 0 0,-1 0-1 0 0,1 0 1 0 0,-1 0 0 0 0,1 0 0 0 0,0 0-1 0 0,0 0 1 0 0,-1-1 0 0 0,1 1 0 0 0,0-1 0 0 0,0 1-1 0 0,3-1 1 0 0,8 3-11 0 0,1-1 0 0 0,21-1 0 0 0,-6 1-89 0 0,-12-1 75 0 0,-1 2 0 0 0,1 0 0 0 0,-1 1 0 0 0,1 1 0 0 0,-1 0 0 0 0,0 1 0 0 0,-1 1 0 0 0,0 1 0 0 0,0 0 0 0 0,0 1 0 0 0,-1 0 0 0 0,-1 1 0 0 0,21 19 0 0 0,-23-19 130 0 0,-2 1-1 0 0,1 0 1 0 0,-1 0 0 0 0,-1 1-1 0 0,9 16 1 0 0,-14-24-63 0 0,-1 0 0 0 0,0 0-1 0 0,0 0 1 0 0,0 1 0 0 0,-1-1-1 0 0,1 1 1 0 0,-1-1 0 0 0,0 1-1 0 0,-1 0 1 0 0,1-1 0 0 0,-1 1 0 0 0,0 0-1 0 0,0 0 1 0 0,0-1 0 0 0,-1 1-1 0 0,1 0 1 0 0,-1-1 0 0 0,0 1-1 0 0,-3 7 1 0 0,1-8-16 0 0,1-1 1 0 0,-1 1-1 0 0,0-1 0 0 0,0 0 1 0 0,0 0-1 0 0,0 0 0 0 0,-1 0 1 0 0,1-1-1 0 0,-1 1 0 0 0,0-1 1 0 0,1 0-1 0 0,-1 0 0 0 0,0 0 1 0 0,0 0-1 0 0,0-1 0 0 0,-7 2 1 0 0,-5 1 11 0 0,0-1-1 0 0,1-1 1 0 0,-21 1 0 0 0,-12-1 103 0 0,-67-6 1 0 0,90 1-479 0 0,1 0 0 0 0,0-2 0 0 0,0-1 0 0 0,-37-14 0 0 0,39 8-5510 0 0,3-6-1957 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18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97 3223 0 0,'-2'-1'3728'0'0,"-1"-2"-3084"0"0,2 2-576 0 0,-1 0 0 0 0,1 0 0 0 0,0 0 0 0 0,0-1 0 0 0,0 1 0 0 0,0 0-1 0 0,0-1 1 0 0,0 1 0 0 0,0-1 0 0 0,1 1 0 0 0,-1-1 0 0 0,0 1 0 0 0,1-1 0 0 0,-1 1-1 0 0,1-1 1 0 0,0 0 0 0 0,-1 1 0 0 0,1-1 0 0 0,0 0 0 0 0,0-3 0 0 0,-1 2-43 0 0,1 2-20 0 0,0-1 0 0 0,0 1 0 0 0,0 0 0 0 0,-1 0 0 0 0,1-1 0 0 0,0 1 0 0 0,1 0 0 0 0,-1 0 0 0 0,0-1 0 0 0,0 1 0 0 0,0 0 0 0 0,2-2 0 0 0,2-18-26 0 0,-4 4 11074 0 0,0 20-10930 0 0,0-1-1 0 0,-1 0 0 0 0,1 0 1 0 0,-1 1-1 0 0,0-1 1 0 0,1 0-1 0 0,-3 3 1 0 0,0 3 112 0 0,-7 18 134 0 0,-1 0-1 0 0,-2-1 1 0 0,-16 27 0 0 0,9-19-280 0 0,-83 124-131 0 0,101-155-115 0 0,14-4-378 0 0,-5 1 381 0 0,0-1-106 0 0,-1 0 1 0 0,1-1 0 0 0,-1 0-1 0 0,1 0 1 0 0,-1-1-1 0 0,11-8 1 0 0,19-17-800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7:21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26 15199 0 0,'2'-2'1172'0'0,"9"-7"-765"0"0,12-4 392 0 0,-13 12-22 0 0,-5 1-280 0 0,-3 0-374 0 0,0 0 0 0 0,1 0-1 0 0,-1 0 1 0 0,0 0 0 0 0,1 0-1 0 0,-1 1 1 0 0,0-1 0 0 0,0 1-1 0 0,0-1 1 0 0,0 1 0 0 0,0 0-1 0 0,1 0 1 0 0,-1 0 0 0 0,-1 0-1 0 0,1 0 1 0 0,0 1 0 0 0,0-1-1 0 0,0 1 1 0 0,-1-1 0 0 0,1 1-1 0 0,0-1 1 0 0,-1 1 0 0 0,2 2-1 0 0,-1-1-78 0 0,0 0 0 0 0,0 0-1 0 0,-1 0 1 0 0,1 1 0 0 0,-1-1-1 0 0,0 0 1 0 0,1 1 0 0 0,-1-1 0 0 0,-1 1-1 0 0,1-1 1 0 0,-1 1 0 0 0,1 0-1 0 0,-1 3 1 0 0,-1 4 68 0 0,-1 0 0 0 0,0 1 1 0 0,-1-1-1 0 0,-1 0 0 0 0,1-1 0 0 0,-6 11 0 0 0,-34 60 330 0 0,11-32-72 0 0,-45 50 0 0 0,46-60-285 0 0,-36 42-1 0 0,-3-4 0 0 0,-97 84 0 0 0,53-55-364 0 0,93-83 163 0 0,0 1-1 0 0,-32 47 1 0 0,51-69-120 0 0,19-7-8070 0 0,2-6 1603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18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9671 0 0,'0'0'1048'0'0,"0"16"128"0"0,7-2 208 0 0,4 0 48 0 0,5-1-5168 0 0,2-2-1032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19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4 18199 0 0,'0'0'1646'0'0,"-2"-1"-1284"0"0,0 0-289 0 0,0 1 0 0 0,0-1 0 0 0,0 1 0 0 0,0 0 0 0 0,0-1 1 0 0,0 1-1 0 0,0 0 0 0 0,0 0 0 0 0,0 1 0 0 0,0-1 0 0 0,-1 0 0 0 0,1 1 0 0 0,0-1 0 0 0,0 1 0 0 0,-2 0 0 0 0,-32 18 659 0 0,21-11-661 0 0,-160 73 320 0 0,108-51-277 0 0,57-26-90 0 0,4-2-11 0 0,0 1 0 0 0,0 1-1 0 0,-11 7 1 0 0,7-2-13 0 0,5 3 0 0 0,5-8-11 0 0,1 0 0 0 0,-1 0 0 0 0,1-1 0 0 0,0 1-1 0 0,0 0 1 0 0,0-1 0 0 0,1 1 0 0 0,-1 0 0 0 0,1-1 0 0 0,2 4 0 0 0,23 34-172 0 0,-24-36 168 0 0,26 34-292 0 0,1 0 1 0 0,53 51-1 0 0,-73-82 252 0 0,0-1-1 0 0,1 0 1 0 0,0 0-1 0 0,22 9 1 0 0,-2-7 44 0 0,-14-5 11 0 0,-3 2 0 0 0,-3 5 0 0 0,-10-10 8 0 0,-1 0 0 0 0,1 1 0 0 0,0-1-1 0 0,0 1 1 0 0,-1-1 0 0 0,1 1 0 0 0,0-1 0 0 0,-1 1-1 0 0,0-1 1 0 0,1 1 0 0 0,-1 0 0 0 0,0-1 0 0 0,0 1-1 0 0,0-1 1 0 0,0 1 0 0 0,0 0 0 0 0,0-1 0 0 0,0 1-1 0 0,-1 0 1 0 0,1-1 0 0 0,0 1 0 0 0,-1-1 0 0 0,0 1-1 0 0,1-1 1 0 0,-1 1 0 0 0,0-1 0 0 0,0 1 0 0 0,0-1-1 0 0,1 0 1 0 0,-2 1 0 0 0,1-1 0 0 0,0 0 0 0 0,0 0-1 0 0,0 0 1 0 0,0 0 0 0 0,-1 0 0 0 0,1 0 0 0 0,-1 0-1 0 0,-1 1 1 0 0,-5 2 94 0 0,0 0 1 0 0,0 0-1 0 0,-1-1 0 0 0,1 0 0 0 0,-17 4 0 0 0,-143 21 618 0 0,102-19-722 0 0,37-4 49 0 0,6-1-136 0 0,0-1-1 0 0,-42 1 0 0 0,61-4 9 0 0,-1-1-1 0 0,1 1 0 0 0,-1-1 0 0 0,1 0 0 0 0,0-1 0 0 0,-8-3 0 0 0,10 5-294 0 0,1-3-706 0 0,-3-9-314 0 0,2-2-62 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20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13 2303 0 0,'2'-12'12014'0'0,"-1"25"-10586"0"0,-1 9-1370 0 0,-9 22 158 0 0,-20 69 0 0 0,-26 39 45 0 0,19-54-94 0 0,-82 215 551 0 0,81-229-793 0 0,-78 130 0 0 0,25-86-205 0 0,89-126 440 0 0,-2 3 40 0 0,3-1 136 0 0,12-18-365 0 0,0 1-1 0 0,-1-2 1 0 0,0 1-1 0 0,-2-2 1 0 0,12-21-1 0 0,-9 16 39 0 0,102-169 1445 0 0,-77 135-1677 0 0,58-67 0 0 0,-90 116 316 0 0,1-1-1 0 0,0 1 1 0 0,1 0 0 0 0,0 1-1 0 0,0 0 1 0 0,0 0-1 0 0,9-5 1 0 0,-13 9-25 0 0,0-1 0 0 0,1 1 0 0 0,-1 0 1 0 0,1 0-1 0 0,-1 0 0 0 0,1 0 0 0 0,-1 1 0 0 0,1-1 0 0 0,0 1 1 0 0,-1 0-1 0 0,1 0 0 0 0,-1 1 0 0 0,1-1 0 0 0,0 1 0 0 0,-1-1 1 0 0,1 1-1 0 0,-1 0 0 0 0,1 0 0 0 0,4 3 0 0 0,0 0 16 0 0,0 1 0 0 0,0 1 0 0 0,0 0 0 0 0,-1 0 0 0 0,0 0 0 0 0,0 1 1 0 0,0 0-1 0 0,-1 0 0 0 0,0 1 0 0 0,7 11 0 0 0,-2 0-85 0 0,0 1-1 0 0,-2 0 1 0 0,11 29 0 0 0,-17-39 6 0 0,0 0 0 0 0,-1 0-1 0 0,-1 0 1 0 0,1 0 0 0 0,-2 0 0 0 0,1 1 0 0 0,-1-1-1 0 0,-1 0 1 0 0,0 0 0 0 0,0 0 0 0 0,-1 0-1 0 0,-1 0 1 0 0,-5 16 0 0 0,6-22 23 0 0,0 1 0 0 0,0-1 0 0 0,-1 1 1 0 0,0-1-1 0 0,0 0 0 0 0,0 0 0 0 0,0 0 0 0 0,-1 0 1 0 0,1 0-1 0 0,-1-1 0 0 0,0 0 0 0 0,0 0 0 0 0,0 0 0 0 0,-9 4 1 0 0,-7 3 167 0 0,0-1-1 0 0,-25 8 1 0 0,16-7-121 0 0,-20 11-129 0 0,-46 15-214 0 0,84-33 241 0 0,0 0-1 0 0,1-1 0 0 0,-1 0 0 0 0,0-1 0 0 0,0 0 1 0 0,0-1-1 0 0,-12-1 0 0 0,21 1 0 0 0,-1 0-1 0 0,1-1 1 0 0,0 1-1 0 0,0-1 1 0 0,-1 1 0 0 0,1-1-1 0 0,0 0 1 0 0,0 0-1 0 0,0 0 1 0 0,0 0-1 0 0,0 0 1 0 0,0 0-1 0 0,0-1 1 0 0,0 1 0 0 0,0-1-1 0 0,0 1 1 0 0,1-1-1 0 0,-1 0 1 0 0,1 0-1 0 0,-1 1 1 0 0,1-1 0 0 0,0 0-1 0 0,-2-3 1 0 0,3 3-22 0 0,-1-1 0 0 0,0 0 0 0 0,1 1 0 0 0,-1-1 0 0 0,1 0 0 0 0,0 0 1 0 0,0 1-1 0 0,0-1 0 0 0,0 0 0 0 0,1 1 0 0 0,-1-1 0 0 0,1 0 0 0 0,-1 0 0 0 0,1 1 1 0 0,0-1-1 0 0,0 1 0 0 0,0-1 0 0 0,0 1 0 0 0,3-5 0 0 0,7-8-911 0 0,0 0 0 0 0,17-17-1 0 0,-20 24 613 0 0,20-22-850 0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2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201 130 5063 0 0,'0'0'390'0'0,"1"2"-252"0"0,2 3 788 0 0,-1 0-1 0 0,1-1 1 0 0,0 1-1 0 0,0-1 1 0 0,0 0-1 0 0,0 0 1 0 0,1 0-1 0 0,0 0 1 0 0,5 4-1 0 0,-6-6-429 0 0,0 0 0 0 0,0-1 0 0 0,0 1 1 0 0,0-1-1 0 0,0 1 0 0 0,0-1 0 0 0,1 0 0 0 0,3 0 0 0 0,20 1-820 0 0,-16-3 634 0 0,0 0 0 0 0,0-1 0 0 0,-1 0-1 0 0,1-1 1 0 0,-1 0 0 0 0,1-1 0 0 0,-1 0-1 0 0,0 0 1 0 0,12-8 0 0 0,-17 9-222 0 0,1-1 0 0 0,-1 1 0 0 0,0-1 0 0 0,0-1 0 0 0,-1 1 0 0 0,1-1 0 0 0,-1 1 0 0 0,0-1 0 0 0,0 0 0 0 0,0-1 1 0 0,-1 1-1 0 0,1-1 0 0 0,-1 0 0 0 0,-1 1 0 0 0,1-1 0 0 0,2-13 0 0 0,-4 17-84 0 0,-1 0 0 0 0,1 0 0 0 0,-1-1 0 0 0,0 1 0 0 0,0 0 0 0 0,0-1 0 0 0,0 1 0 0 0,0 0 0 0 0,-1 0 0 0 0,1-1 0 0 0,0 1 0 0 0,-1 0 0 0 0,0 0 0 0 0,0-1 0 0 0,0 1 1 0 0,0 0-1 0 0,0 0 0 0 0,0 0 0 0 0,0 0 0 0 0,0 0 0 0 0,-3-2 0 0 0,2 3-31 0 0,0-1 1 0 0,0 1 0 0 0,0 0-1 0 0,0-1 1 0 0,0 1-1 0 0,0 0 1 0 0,0 1 0 0 0,0-1-1 0 0,-1 0 1 0 0,1 0-1 0 0,0 1 1 0 0,-1 0-1 0 0,1-1 1 0 0,0 1 0 0 0,-1 0-1 0 0,1 0 1 0 0,0 0-1 0 0,-1 0 1 0 0,1 1 0 0 0,0-1-1 0 0,-3 1 1 0 0,-17 6-193 0 0,0 0 0 0 0,1 1 0 0 0,0 1 0 0 0,0 0 0 0 0,1 2 0 0 0,-37 26 1 0 0,28-16 87 0 0,2 2 0 0 0,0 1 0 0 0,-40 48 0 0 0,56-59 114 0 0,0 1-1 0 0,1-1 1 0 0,1 2 0 0 0,1-1 0 0 0,0 1 0 0 0,0 1 0 0 0,2-1-1 0 0,-9 31 1 0 0,14-42 30 0 0,1 0-1 0 0,-1-1 0 0 0,1 1 1 0 0,0 0-1 0 0,0 0 1 0 0,0-1-1 0 0,1 1 1 0 0,-1 0-1 0 0,1-1 0 0 0,0 1 1 0 0,0-1-1 0 0,0 1 1 0 0,1-1-1 0 0,-1 1 1 0 0,1-1-1 0 0,-1 0 1 0 0,1 0-1 0 0,0 1 0 0 0,1-1 1 0 0,-1-1-1 0 0,0 1 1 0 0,1 0-1 0 0,0-1 1 0 0,-1 1-1 0 0,1-1 0 0 0,0 0 1 0 0,0 0-1 0 0,6 3 1 0 0,4 2 104 0 0,0-1 1 0 0,0-1 0 0 0,0 0 0 0 0,1-1 0 0 0,0 0 0 0 0,16 1 0 0 0,16 1-359 0 0,1-2 1 0 0,0-2 0 0 0,0-2 0 0 0,0-2-1 0 0,51-9 1 0 0,-69 5-4836 0 0,-3-1-1616 0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20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78 9215 0 0,'11'-12'771'0'0,"31"-27"-805"0"0,-37 35 633 0 0,0 1-1 0 0,0 0 1 0 0,0 0-1 0 0,0 0 0 0 0,0 1 1 0 0,0-1-1 0 0,10-2 0 0 0,-8 5 2773 0 0,-1 2-2577 0 0,-5-1-215 0 0,0-1-532 0 0,0 0 0 0 0,-1 1 1 0 0,1-1-1 0 0,0 1 0 0 0,-1-1 0 0 0,1 1 0 0 0,-1-1 0 0 0,1 1 0 0 0,-1-1 0 0 0,1 1 1 0 0,-1 0-1 0 0,1-1 0 0 0,-1 1 0 0 0,0 0 0 0 0,1-1 0 0 0,-1 1 0 0 0,0 0 0 0 0,1-1 1 0 0,-1 1-1 0 0,0 0 0 0 0,0 1 0 0 0,1 0 60 0 0,0 3-82 0 0,0 0 0 0 0,0 1 0 0 0,0-1 0 0 0,-1 0 0 0 0,0 0 0 0 0,0 1 0 0 0,0-1 0 0 0,0 0 0 0 0,-1 1 0 0 0,0-1 0 0 0,-3 10 0 0 0,-3 6-35 0 0,-15 30-1 0 0,15-36 24 0 0,-164 303 636 0 0,1-3-190 0 0,111-182-489 0 0,-127 269-1486 0 0,176-380-659 0 0,2-5-4572 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21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1 117 8751 0 0,'3'-1'3799'0'0,"4"-1"-2166"0"0,1 0-1 0 0,0 1 1 0 0,-1 0 0 0 0,9-1-1 0 0,35 2 905 0 0,-1 0-2247 0 0,254-40 709 0 0,-76 7-244 0 0,-171 27-658 0 0,155-19-2042 0 0,-192 21 74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21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24 258 5983 0 0,'0'0'464'0'0,"0"-3"-305"0"0,3-20 9822 0 0,-3 15-9089 0 0,0 6-146 0 0,-1 4-572 0 0,-3 7-4 0 0,-1 1 0 0 0,2 0 0 0 0,-1 0 0 0 0,2 1 0 0 0,-1-1 0 0 0,1 1-1 0 0,1-1 1 0 0,0 1 0 0 0,0 0 0 0 0,1-1 0 0 0,1 1 0 0 0,0 0 0 0 0,0-1 0 0 0,1 1-1 0 0,0-1 1 0 0,5 13 0 0 0,-6-19-131 0 0,1-1 0 0 0,-1 0-1 0 0,1 0 1 0 0,0 0 0 0 0,0 0-1 0 0,3 4 1 0 0,-3-5 34 0 0,2 1 68 0 0,-4-3-128 0 0,1 0 1 0 0,-1 1-1 0 0,0-1 1 0 0,0 0-1 0 0,0 0 1 0 0,0 0-1 0 0,1 1 1 0 0,-1-1-1 0 0,0 0 1 0 0,0 0-1 0 0,0 0 1 0 0,1 1-1 0 0,-1-1 1 0 0,0 0-1 0 0,0 0 1 0 0,1 0-1 0 0,-1 0 1 0 0,0 0-1 0 0,0 0 1 0 0,1 0-1 0 0,-1 0 1 0 0,0 0-1 0 0,0 0 1 0 0,1 1-1 0 0,-1-1 1 0 0,0 0-1 0 0,1-1 1 0 0,-1 1-1 0 0,0 0 1 0 0,0 0-1 0 0,1 0 1 0 0,-1 0-1 0 0,0 0 1 0 0,0 0-1 0 0,1 0 1 0 0,-1 0-1 0 0,6-3 81 0 0,0-1-1 0 0,0 1 1 0 0,-1-1 0 0 0,1 0-1 0 0,-1-1 1 0 0,9-9-1 0 0,28-37 261 0 0,-14 16-302 0 0,-9 15-170 0 0,0 1 0 0 0,24-16 0 0 0,-22 17-374 0 0,-19 17 181 0 0,1-2-70 0 0,-3 3 364 0 0,0 0 1 0 0,0 0 0 0 0,1-1 0 0 0,-1 1-1 0 0,0 0 1 0 0,0 0 0 0 0,0 0 0 0 0,0-1 0 0 0,0 1-1 0 0,1 0 1 0 0,-1 0 0 0 0,0 0 0 0 0,0 0-1 0 0,0-1 1 0 0,1 1 0 0 0,-1 0 0 0 0,0 0 0 0 0,0 0-1 0 0,1 0 1 0 0,-1 0 0 0 0,0 0 0 0 0,0 0-1 0 0,0 0 1 0 0,1 0 0 0 0,-1 0 0 0 0,0 0 0 0 0,0 0-1 0 0,1 0 1 0 0,-1 0 0 0 0,0 0 0 0 0,0 0 0 0 0,1 0-1 0 0,-1 0 1 0 0,1 0 0 0 0,8 14 37 0 0,0 1 0 0 0,0-1-1 0 0,10 28 1 0 0,-8-17 127 0 0,10 26 246 0 0,-17-42-371 0 0,-4-6 1550 0 0,3-6-1242 0 0,217-167 1362 0 0,-157 119-2666 0 0,71-75-1 0 0,-90 78-3965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21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82 8287 0 0,'0'0'639'0'0,"2"0"-415"0"0,12 0 1627 0 0,95-2 7301 0 0,-75 0-8387 0 0,43-8 0 0 0,-13 0-538 0 0,-41 7-118 0 0,-1 0 1 0 0,0-2-1 0 0,0 0 1 0 0,0-1 0 0 0,28-13-1 0 0,-32 10-97 0 0,-16 6 9 0 0,0 1-13 0 0,0 0-62 0 0,-5 2-302 0 0,-9 0 183 0 0,0 0 1 0 0,0 1-1 0 0,1 0 1 0 0,-1 1-1 0 0,1 0 1 0 0,-1 1-1 0 0,-21 8 1 0 0,-78 39-447 0 0,110-50 611 0 0,-36 19-169 0 0,-64 44 0 0 0,84-50 214 0 0,0 1-1 0 0,1 1 0 0 0,0 0 1 0 0,1 1-1 0 0,-17 23 0 0 0,15-8 164 0 0,17-30-193 0 0,-1 0 0 0 0,1-1 0 0 0,0 1 0 0 0,0 0 0 0 0,0-1-1 0 0,0 1 1 0 0,1 0 0 0 0,-1-1 0 0 0,0 1 0 0 0,0 0 0 0 0,0-1 0 0 0,0 1-1 0 0,1 0 1 0 0,-1-1 0 0 0,0 1 0 0 0,1-1 0 0 0,-1 1 0 0 0,0-1 0 0 0,1 1 0 0 0,-1-1-1 0 0,1 1 1 0 0,-1-1 0 0 0,0 1 0 0 0,2 0 0 0 0,-1 0 13 0 0,0 0-7 0 0,1 1 0 0 0,0-1 0 0 0,0 1 0 0 0,0-1 0 0 0,0 0 0 0 0,0 1 0 0 0,0-1 0 0 0,0 0 0 0 0,0-1 0 0 0,0 1 0 0 0,1 0 0 0 0,-1 0 0 0 0,0-1 0 0 0,1 0 0 0 0,3 1 0 0 0,4-1 29 0 0,0 0-1 0 0,13-1 1 0 0,-19 1-31 0 0,22-3-481 0 0,0 0 0 0 0,-1-2-1 0 0,37-11 1 0 0,-26 3-249 0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22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75 10591 0 0,'0'0'7898'0'0,"-1"3"-5758"0"0,0 8-1220 0 0,1-9-538 0 0,2 1-107 0 0,-1-1-217 0 0,1 0 0 0 0,0 0 0 0 0,-1 0 0 0 0,1 0 1 0 0,0 0-1 0 0,0-1 0 0 0,0 1 0 0 0,1 0 0 0 0,-1-1 0 0 0,0 0 0 0 0,1 0 1 0 0,-1 1-1 0 0,1-1 0 0 0,-1 0 0 0 0,1-1 0 0 0,-1 1 0 0 0,4 0 0 0 0,-2 0-16 0 0,22-4 92 0 0,14-8 381 0 0,-38 10-384 0 0,1 0-65 0 0,11-5 5 0 0,-13 5-89 0 0,1 0 0 0 0,-1 1 0 0 0,1-1 0 0 0,-1 0 0 0 0,0-1 0 0 0,1 1 0 0 0,-1 0 0 0 0,0 0 0 0 0,0-1 0 0 0,0 1 0 0 0,0 0 0 0 0,0-1 0 0 0,0 1 0 0 0,0-1 0 0 0,-1 1 0 0 0,1-1 1 0 0,0 1-1 0 0,-1-1 0 0 0,1 0 0 0 0,-1 1 0 0 0,0-1 0 0 0,1-2 0 0 0,-1-1-10 0 0,-1-18-247 0 0,1 22 272 0 0,0-1-1 0 0,0 1 1 0 0,0 0 0 0 0,0 0-1 0 0,0 0 1 0 0,0 0-1 0 0,-1 0 1 0 0,1 0 0 0 0,0-1-1 0 0,-1 1 1 0 0,1 0-1 0 0,-1 0 1 0 0,1 0 0 0 0,-1 0-1 0 0,0 0 1 0 0,1 0-1 0 0,-1 1 1 0 0,0-1 0 0 0,0 0-1 0 0,0 0 1 0 0,1 0-1 0 0,-1 1 1 0 0,-2-2 0 0 0,0 0-4 0 0,0 0 7 0 0,1 1 0 0 0,-1 0 0 0 0,1 0 0 0 0,-1-1 0 0 0,0 2 0 0 0,1-1 0 0 0,-1 0 0 0 0,0 0 0 0 0,0 1 0 0 0,0 0 0 0 0,1 0 0 0 0,-1-1 0 0 0,0 1 0 0 0,0 1 0 0 0,0-1 0 0 0,0 0 0 0 0,1 1 0 0 0,-1 0 0 0 0,-3 0 0 0 0,-7 3 0 0 0,0 1 0 0 0,-19 10 0 0 0,26-12 0 0 0,-23 11 62 0 0,0 2-1 0 0,1 1 1 0 0,1 1 0 0 0,-24 22-1 0 0,44-34-42 0 0,1 0 0 0 0,0 0 0 0 0,0 1 0 0 0,1 0-1 0 0,0 0 1 0 0,0 0 0 0 0,-4 9 0 0 0,7-13-14 0 0,1-1 1 0 0,0 1-1 0 0,0-1 1 0 0,0 1-1 0 0,1-1 0 0 0,-1 1 1 0 0,1 0-1 0 0,-1-1 1 0 0,1 1-1 0 0,0 0 1 0 0,0-1-1 0 0,0 1 0 0 0,0 0 1 0 0,1 0-1 0 0,-1-1 1 0 0,1 1-1 0 0,-1-1 1 0 0,1 1-1 0 0,0-1 0 0 0,0 1 1 0 0,0-1-1 0 0,1 1 1 0 0,-1-1-1 0 0,0 0 1 0 0,1 1-1 0 0,0-1 0 0 0,1 2 1 0 0,2 1-22 0 0,1 0 1 0 0,0 0 0 0 0,0 0-1 0 0,0-1 1 0 0,0 0-1 0 0,0 0 1 0 0,1-1-1 0 0,11 5 1 0 0,2-1-1311 0 0,36 6 0 0 0,-41-10 24 0 0,10 3-672 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22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1 446 14799 0 0,'0'0'2736'0'0,"3"-1"-1473"0"0,18-9 332 0 0,0-1 0 0 0,35-22 0 0 0,38-35-156 0 0,-23 15-798 0 0,134-89-4 0 0,-175 121-623 0 0,0-2-73 0 0,1 2-1 0 0,41-21 0 0 0,-35 22 100 0 0,-38 24 36 0 0,-10 28 95 0 0,-22 44 0 0 0,19-45-134 0 0,1 0-1 0 0,-10 35 1 0 0,19-49-30 0 0,0-1 0 0 0,1 1 0 0 0,1 1-1 0 0,0-1 1 0 0,1 19 0 0 0,2-29-2 0 0,-1-1-1 0 0,1 1 1 0 0,0-1-1 0 0,1 1 1 0 0,0-1-1 0 0,0 0 1 0 0,0 0-1 0 0,0 0 1 0 0,1 0-1 0 0,0 0 1 0 0,1-1-1 0 0,-1 1 0 0 0,1-1 1 0 0,0 0-1 0 0,0 0 1 0 0,8 7-1 0 0,-2-4 7 0 0,0 0 0 0 0,1-1 0 0 0,0 0 0 0 0,17 8 0 0 0,50 17-402 0 0,-20-9-2917 0 0,-56-22 1091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55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1 644 3223 0 0,'2'0'6475'0'0,"2"-1"-6106"0"0,0 0 1 0 0,0 0-1 0 0,0 0 0 0 0,0-1 1 0 0,0 1-1 0 0,0-1 0 0 0,-1 0 1 0 0,1 0-1 0 0,-1-1 0 0 0,1 1 0 0 0,-1-1 1 0 0,0 1-1 0 0,0-1 0 0 0,0 0 1 0 0,0-1-1 0 0,0 1 0 0 0,-1 0 1 0 0,1-1-1 0 0,-1 1 0 0 0,2-6 1 0 0,4-8 349 0 0,-1 0 0 0 0,-1 0 1 0 0,7-27-1 0 0,-2 3 709 0 0,-5 25-1319 0 0,1 1-1 0 0,0 0 1 0 0,1 0-1 0 0,1 1 1 0 0,0 0 0 0 0,0 1-1 0 0,2 0 1 0 0,0 0-1 0 0,0 1 1 0 0,25-20-1 0 0,7-1 517 0 0,95-52-1 0 0,-89 57-539 0 0,4-2-53 0 0,112-45 0 0 0,-144 67-886 0 0,0 2 1 0 0,24-5-1 0 0,-34 9 300 0 0,0 1 1 0 0,0 0-1 0 0,1 1 0 0 0,-1 0 0 0 0,19 2 0 0 0,-28-1-978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7:21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 16439 0 0,'0'0'754'0'0,"-2"2"-17"0"0,-5 22-658 0 0,0-3 546 0 0,1-7 3071 0 0,7-12-3553 0 0,1-1 0 0 0,-1 1 1 0 0,1 0-1 0 0,-1 0 0 0 0,1-1 1 0 0,-1 1-1 0 0,1-1 0 0 0,0 1 1 0 0,0-1-1 0 0,0 0 0 0 0,0 0 1 0 0,0 0-1 0 0,0 0 0 0 0,0 0 0 0 0,0 0 1 0 0,0 0-1 0 0,1-1 0 0 0,-1 1 1 0 0,0-1-1 0 0,0 1 0 0 0,1-1 1 0 0,-1 0-1 0 0,0 0 0 0 0,3-1 1 0 0,8 1 175 0 0,0-2 0 0 0,0 1 0 0 0,14-5 0 0 0,-21 4-112 0 0,-2 2-168 0 0,18-6 25 0 0,-11 1-32 0 0,-3-1-130 0 0,-2 2-120 0 0,-9-10-38 0 0,2 12 221 0 0,-1 0 0 0 0,0 0 0 0 0,1 0 0 0 0,-1 0 0 0 0,0 0 0 0 0,0 1 0 0 0,0-1 0 0 0,-1 1 0 0 0,1-1 0 0 0,0 1 0 0 0,-1 0 0 0 0,1 0 0 0 0,-1 0 0 0 0,1 0 1 0 0,-1 0-1 0 0,1 0 0 0 0,-1 1 0 0 0,-4-1 0 0 0,3 1 10 0 0,1 0-1 0 0,-1 0 1 0 0,0 0 0 0 0,0 0 0 0 0,1 1 0 0 0,-1 0 0 0 0,0 0 0 0 0,1 0 0 0 0,-1 0 0 0 0,1 0-1 0 0,-1 1 1 0 0,1 0 0 0 0,-5 2 0 0 0,-11 10-12 0 0,0 1 0 0 0,1 0 1 0 0,1 1-1 0 0,-25 30 0 0 0,-49 81 145 0 0,69-86-96 0 0,16-25-12 0 0,5-14 0 0 0,1-1 0 0 0,0 0 0 0 0,0 0 0 0 0,0 1 0 0 0,-1-1 0 0 0,1 0 0 0 0,0 0 0 0 0,0 1 0 0 0,1-1 0 0 0,-1 2 0 0 0,1-1-1 0 0,0-1-1 0 0,0 1 0 0 0,0 0 1 0 0,0-1-1 0 0,0 0 1 0 0,1 1-1 0 0,-1-1 1 0 0,0 0-1 0 0,1 1 1 0 0,-1-1-1 0 0,1 0 1 0 0,-1 0-1 0 0,1 0 1 0 0,-1-1-1 0 0,1 1 0 0 0,0 0 1 0 0,-1 0-1 0 0,1-1 1 0 0,0 1-1 0 0,0-1 1 0 0,2 1-1 0 0,8 1-10 0 0,-1-1-1 0 0,14 1 0 0 0,-23-2 13 0 0,60 7-2287 0 0,-4 5-3596 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24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74 3679 0 0,'0'0'284'0'0,"-2"1"-186"0"0,-32 7 12382 0 0,36-9-12099 0 0,14-7 447 0 0,0-1 1 0 0,25-19 1886 0 0,-56 45-2367 0 0,12-15-337 0 0,-1 7 178 0 0,7-6 701 0 0,13-4 612 0 0,-10 0-1838 0 0,-3 0 428 0 0,-3 1-13 0 0,1 0-53 0 0,0 0-1 0 0,-1 0 1 0 0,1 0-1 0 0,0 0 1 0 0,-1-1-1 0 0,1 1 1 0 0,0 0-1 0 0,-1 0 1 0 0,1-1-1 0 0,-1 1 1 0 0,1 0-1 0 0,-1-1 1 0 0,1 1-1 0 0,-1 0 0 0 0,1-1 1 0 0,-1 1-1 0 0,1-1 1 0 0,-1 1-1 0 0,1-1 1 0 0,0 0-1 0 0,1-10-14 0 0,5-10-11 0 0,-4 17 0 0 0,2-8 0 0 0,1 4 11 0 0,-5 7 289 0 0,-1 3-175 0 0,-18 38 214 0 0,17-37-267 0 0,-1-1 6 0 0,-2 6-11 0 0,2-6 33 0 0,-1 0-1030 0 0,0-1 643 0 0,0 1 0 0 0,0 0 0 0 0,0 0 0 0 0,0 0 0 0 0,1 1 0 0 0,-1-1 0 0 0,-3 5 0 0 0,5-6 205 0 0,-1 0-714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25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25 16183 0 0,'2'-1'738'0'0,"28"-23"3522"0"0,-29 35-3754 0 0,-1-9-471 0 0,1 0 0 0 0,-1 0 0 0 0,0 0-1 0 0,0 0 1 0 0,0 0 0 0 0,-1 0 0 0 0,1-1-1 0 0,0 1 1 0 0,-1 0 0 0 0,1 0 0 0 0,-1 0-1 0 0,0 0 1 0 0,0 1 0 0 0,-5 7 77 0 0,-1-1 1 0 0,0 0 0 0 0,0-1-1 0 0,0 0 1 0 0,-16 13-1 0 0,11-10-77 0 0,-18 20 0 0 0,-3 12-35 0 0,2 0 0 0 0,-29 54 0 0 0,50-79 1 0 0,2-5 21 0 0,1 1 1 0 0,-7 16-1 0 0,13-27-17 0 0,0 1 0 0 0,-1 0 0 0 0,1 0 0 0 0,1 0 0 0 0,-1 0 0 0 0,1 0 0 0 0,-1 0 1 0 0,1 0-1 0 0,0 0 0 0 0,1 0 0 0 0,-1 0 0 0 0,1 0 0 0 0,0 4 0 0 0,1-4 52 0 0,0 0 0 0 0,0 0 1 0 0,1 0-1 0 0,-1-1 0 0 0,0 1 0 0 0,1-1 0 0 0,0 0 1 0 0,0 0-1 0 0,0 0 0 0 0,0 0 0 0 0,1 0 1 0 0,-1-1-1 0 0,1 1 0 0 0,0-1 0 0 0,-1 0 1 0 0,1 0-1 0 0,5 1 0 0 0,3 2 145 0 0,0 0 0 0 0,1-2 0 0 0,-1 1 0 0 0,20 1 0 0 0,-24-4-158 0 0,0 0 0 0 0,0 0 0 0 0,0-1 0 0 0,0 0 0 0 0,0-1 0 0 0,0 0 0 0 0,0 0 1 0 0,0 0-1 0 0,-1-1 0 0 0,1-1 0 0 0,-1 1 0 0 0,1-1 0 0 0,-1 0 0 0 0,0-1 0 0 0,0 0 0 0 0,0 0 1 0 0,0 0-1 0 0,-1-1 0 0 0,0 0 0 0 0,0 0 0 0 0,0-1 0 0 0,0 0 0 0 0,-1 0 0 0 0,0 0 0 0 0,7-11 0 0 0,1-4-85 0 0,0-1-1 0 0,-2 0 1 0 0,0-1-1 0 0,-2 0 0 0 0,0-1 1 0 0,-2 0-1 0 0,-1 0 0 0 0,6-40 1 0 0,-10 47-174 0 0,-1 0 1 0 0,-1 0-1 0 0,-2-32 0 0 0,1 45 153 0 0,0-1 0 0 0,0 0 0 0 0,0 1-1 0 0,-1-1 1 0 0,1 1 0 0 0,-1-1 0 0 0,0 1-1 0 0,0 0 1 0 0,-1 0 0 0 0,1 0 0 0 0,-1 0-1 0 0,0 0 1 0 0,0 1 0 0 0,0-1 0 0 0,0 1-1 0 0,-1 0 1 0 0,0-1 0 0 0,-6-3-1 0 0,7 5 25 0 0,-1 0-1 0 0,0 1 0 0 0,1-1 0 0 0,-1 1 0 0 0,0 0 1 0 0,0 0-1 0 0,0 0 0 0 0,1 0 0 0 0,-9 0 0 0 0,10 1-98 0 0,8 8-6122 0 0,-6-7 5867 0 0,1-1-1 0 0,0 1 1 0 0,1 0 0 0 0,-1 0-684 0 0,12 7-5132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26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84 4143 0 0,'20'-6'201'0'0,"25"-14"-1"0"0,5-2 2349 0 0,-25 14 1577 0 0,36-7 1 0 0,25 2-547 0 0,-84 13-1656 0 0,-11 9-1407 0 0,1-3-352 0 0,0-1 0 0 0,0 0 0 0 0,0 0 0 0 0,-1-1 0 0 0,1 0 0 0 0,-1-1-1 0 0,-16 5 1 0 0,-68 9 351 0 0,79-15-492 0 0,-16 3-114 0 0,0-1 1 0 0,0-2-1 0 0,0-1 1 0 0,0-2-1 0 0,0-1 1 0 0,0-1-1 0 0,-43-10 1 0 0,59 9-77 0 0,1 0 0 0 0,-22-10 0 0 0,34 13 75 0 0,2-1-455 0 0,2 0 507 0 0,0 0 0 0 0,-1 0-1 0 0,1 0 1 0 0,0 0 0 0 0,1 1-1 0 0,-1-1 1 0 0,0 1 0 0 0,0 0 0 0 0,1 0-1 0 0,-1 0 1 0 0,7-1 0 0 0,43-2-166 0 0,-19 2 204 0 0,-29 2 58 0 0,4 1 29 0 0,-6 0 136 0 0,-3 2-158 0 0,0 2-26 0 0,-1-1-1 0 0,1 1 0 0 0,-1-1 1 0 0,0 1-1 0 0,0 0 0 0 0,0-1 1 0 0,-1 0-1 0 0,1 1 1 0 0,-6 7-1 0 0,1-2 73 0 0,-1 0 0 0 0,0 0 1 0 0,-9 8-1 0 0,-61 62 319 0 0,64-67-404 0 0,-2-1 0 0 0,0-1 0 0 0,-31 18 0 0 0,36-24-20 0 0,3-1 22 0 0,1-1 0 0 0,-1 2-1 0 0,1-1 1 0 0,-11 10 0 0 0,17-14-26 0 0,0 0-1 0 0,1 0 1 0 0,-1 0 0 0 0,0 0-1 0 0,0 0 1 0 0,0 0 0 0 0,0 0-1 0 0,0 0 1 0 0,0 0 0 0 0,0 0 0 0 0,0 0-1 0 0,0 0 1 0 0,0 0 0 0 0,0 0-1 0 0,0 0 1 0 0,0 0 0 0 0,0 0-1 0 0,1 0 1 0 0,-1 0 0 0 0,0 0 0 0 0,0 0-1 0 0,0 0 1 0 0,0 0 0 0 0,0 0-1 0 0,0 0 1 0 0,0 0 0 0 0,0 0-1 0 0,0 0 1 0 0,0 0 0 0 0,0 0 0 0 0,0 1-1 0 0,0-1 1 0 0,0 0 0 0 0,0 0-1 0 0,0 0 1 0 0,0 0 0 0 0,0 0-1 0 0,0 0 1 0 0,0 0 0 0 0,0 0 0 0 0,0 0-1 0 0,0 0 1 0 0,0 0 0 0 0,0 0-1 0 0,0 0 1 0 0,0 1 0 0 0,0-1-1 0 0,0 0 1 0 0,0 0 0 0 0,0 0-1 0 0,0 0 1 0 0,0 0 0 0 0,0 0 0 0 0,0 0-1 0 0,0 0 1 0 0,0 0 0 0 0,0 0-1 0 0,0 0 1 0 0,0 0 0 0 0,0 0-1 0 0,17 5 16 0 0,1 0 0 0 0,0-2 0 0 0,1 0 0 0 0,29 0 0 0 0,-28-1-13 0 0,58 1-14 0 0,49 6-31 0 0,-70-1 56 0 0,-7-3 101 0 0,0 3 0 0 0,87 25-1 0 0,-133-31-73 0 0,-1-1 0 0 0,1 1 0 0 0,0 0-1 0 0,-1 0 1 0 0,1 0 0 0 0,-1 0-1 0 0,1 0 1 0 0,-1 1 0 0 0,0 0 0 0 0,0 0-1 0 0,0 0 1 0 0,0 0 0 0 0,-1 0-1 0 0,1 0 1 0 0,3 7 0 0 0,-5-7-21 0 0,0-1 1 0 0,0 1 0 0 0,0 0-1 0 0,-1 0 1 0 0,1 0 0 0 0,0 0-1 0 0,-1 0 1 0 0,0 0 0 0 0,0 0-1 0 0,0 0 1 0 0,0 0 0 0 0,0 0-1 0 0,-1 0 1 0 0,1 0 0 0 0,-1 0-1 0 0,0 0 1 0 0,0 0 0 0 0,0 0-1 0 0,0 0 1 0 0,0-1 0 0 0,-1 1-1 0 0,-2 3 1 0 0,0 0-12 0 0,0-1 0 0 0,-1 0 0 0 0,1-1 0 0 0,-1 1 0 0 0,0-1 0 0 0,0 0 0 0 0,-1 0 0 0 0,-10 6 0 0 0,-52 21 67 0 0,54-26-73 0 0,-197 67 61 0 0,176-62-69 0 0,-1-2-1 0 0,0-1 0 0 0,0-2 1 0 0,-57 1-1 0 0,91-6-111 0 0,5-2-169 0 0,5-4 1 0 0,0 0 0 0 0,0 1-1 0 0,12-6 1 0 0,13-5-3589 0 0,-22 11 1534 0 0,24-12-4810 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26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338 116 9215 0 0,'-2'-1'422'0'0,"-6"-1"-214"0"0,1 0 1 0 0,0 1-1 0 0,-1 0 1 0 0,1 1 0 0 0,0-1-1 0 0,-1 1 1 0 0,1 1 0 0 0,-1-1-1 0 0,1 1 1 0 0,-11 3-1 0 0,-23 1 9518 0 0,43-6-9072 0 0,8-7-352 0 0,0 1 1 0 0,1 0-1 0 0,0 1 0 0 0,0 0 1 0 0,23-8-1 0 0,64-14 24 0 0,-43 14-177 0 0,-26 5-87 0 0,56-7 0 0 0,-76 15-57 0 0,1 0 0 0 0,-1 1 0 0 0,1 0 0 0 0,-1 0 0 0 0,1 1 1 0 0,-1 1-1 0 0,1-1 0 0 0,-1 2 0 0 0,18 6 0 0 0,-15-2-5 0 0,-10-4 0 0 0,-1-1 0 0 0,0 1 0 0 0,0-1 0 0 0,0 1 0 0 0,0-1 0 0 0,0 1 0 0 0,0 0 0 0 0,-1-1 0 0 0,1 1 0 0 0,-1 0 0 0 0,0 0 0 0 0,0-1 0 0 0,0 1 0 0 0,0 0 0 0 0,0 0 0 0 0,-1-1 0 0 0,1 1 0 0 0,-2 3 0 0 0,1 0 0 0 0,-1-1 0 0 0,0 0 0 0 0,0 0 0 0 0,0 0 0 0 0,-1 0 0 0 0,1 0 0 0 0,-1-1 0 0 0,-6 8 0 0 0,-6 3 0 0 0,-2 0 0 0 0,1-2 0 0 0,-38 24 0 0 0,16-11 11 0 0,-77 51 54 0 0,-12 7-168 0 0,70-45-127 0 0,-71 34-1 0 0,33-21 115 0 0,93-50 181 0 0,6-2 17 0 0,101 9 368 0 0,-66-8-302 0 0,42 8-1 0 0,95 30 173 0 0,-38-10-52 0 0,-111-26-209 0 0,-23-4-47 0 0,-3 2-18 0 0,-1-1-1 0 0,0 0 1 0 0,1 0 0 0 0,-1 0 0 0 0,1 0 0 0 0,-1 0 0 0 0,1 0-1 0 0,-1-1 1 0 0,0 1 0 0 0,1 0 0 0 0,-1 0 0 0 0,1 0-1 0 0,-1 0 1 0 0,1 0 0 0 0,-1-1 0 0 0,0 1 0 0 0,1 0 0 0 0,-1 0-1 0 0,0-1 1 0 0,1 1 0 0 0,-1 0 0 0 0,0 0 0 0 0,1-1-1 0 0,-1 1 1 0 0,0 0 0 0 0,0-1 0 0 0,1 1 0 0 0,-1-1 0 0 0,0 1-1 0 0,0 0 1 0 0,0-1 0 0 0,1 1 0 0 0,-1-1 0 0 0,0 1-1 0 0,0 0 1 0 0,0-1 0 0 0,0 1 0 0 0,0-1 0 0 0,0 1 0 0 0,0-1-1 0 0,0 1 1 0 0,0 0 0 0 0,0-1 0 0 0,0 0 0 0 0,-8-23-3246 0 0,5 18 701 0 0,-1-6 499 0 0,2 9-18 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27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435 325 10135 0 0,'0'0'7723'0'0,"3"0"-7207"0"0,3-2-257 0 0,0 1 1 0 0,0-1-1 0 0,0 0 0 0 0,-1 0 1 0 0,1-1-1 0 0,-1 0 1 0 0,1 0-1 0 0,-1 0 0 0 0,0-1 1 0 0,0 1-1 0 0,7-9 1 0 0,2-1 347 0 0,-1-1-1 0 0,19-26 1 0 0,-27 33-527 0 0,1-1-1 0 0,-2 0 1 0 0,1-1 0 0 0,-1 1-1 0 0,0-1 1 0 0,-1 0 0 0 0,0 0-1 0 0,3-13 1 0 0,-5 18-56 0 0,-1 0 1 0 0,1 0-1 0 0,-1 0 0 0 0,0 1 1 0 0,0-1-1 0 0,-1 0 0 0 0,1 0 0 0 0,-1 0 1 0 0,0 0-1 0 0,1 1 0 0 0,-2-1 1 0 0,1 0-1 0 0,0 1 0 0 0,-1-1 0 0 0,0 1 1 0 0,0-1-1 0 0,0 1 0 0 0,0 0 1 0 0,0 0-1 0 0,-1 0 0 0 0,1 0 1 0 0,-1 0-1 0 0,-3-2 0 0 0,0 0-29 0 0,-1 0 1 0 0,1 1-1 0 0,-1 0 0 0 0,0 1 0 0 0,0-1 1 0 0,0 1-1 0 0,0 1 0 0 0,-1-1 0 0 0,-11-1 1 0 0,7 2-14 0 0,0 1 1 0 0,1 0-1 0 0,-1 1 1 0 0,0 0 0 0 0,-21 4-1 0 0,14 0-1 0 0,1 0 0 0 0,0 2 0 0 0,0 0 0 0 0,0 1 0 0 0,1 0 0 0 0,0 2 0 0 0,-28 17 0 0 0,23-8 3 0 0,-1 0 0 0 0,2 2-1 0 0,1 0 1 0 0,0 1 0 0 0,2 2-1 0 0,0-1 1 0 0,2 2 0 0 0,-25 44-1 0 0,34-53 17 0 0,0-1-1 0 0,1 1 0 0 0,-6 22 0 0 0,11-32 19 0 0,0-1-1 0 0,0 0 0 0 0,0 1 1 0 0,1-1-1 0 0,-1 0 0 0 0,1 1 1 0 0,0-1-1 0 0,1 1 0 0 0,-1-1 1 0 0,1 0-1 0 0,0 1 1 0 0,0-1-1 0 0,0 0 0 0 0,0 0 1 0 0,1 0-1 0 0,0 0 0 0 0,2 4 1 0 0,-2-6 12 0 0,0 0-1 0 0,0-1 1 0 0,0 1 0 0 0,0-1 0 0 0,0 1-1 0 0,0-1 1 0 0,0 0 0 0 0,1 0 0 0 0,-1 0-1 0 0,0 0 1 0 0,1-1 0 0 0,4 2 0 0 0,-4-1 12 0 0,5 0 26 0 0,0 1 0 0 0,-1-2 0 0 0,1 1 0 0 0,0-1 1 0 0,0 0-1 0 0,0 0 0 0 0,0-1 0 0 0,14-4 0 0 0,7-2 134 0 0,28-12 0 0 0,-36 11-156 0 0,-18 7-34 0 0,86-34 132 0 0,-80 30-136 0 0,-1 1 1 0 0,1-2 0 0 0,-1 1-1 0 0,0-1 1 0 0,0 0 0 0 0,0-1-1 0 0,10-11 1 0 0,-5 0-9 0 0,-12 9-2 0 0,-1 5-9 0 0,1 3-57 0 0,-2-1-111 0 0,0-7 103 0 0,1 7 4 0 0,-2 5 1 0 0,-9 17 19 0 0,-13 32 0 0 0,-1 3 11 0 0,6-22 70 0 0,-32 43-1 0 0,34-54-4 0 0,1 1 0 0 0,1 0 0 0 0,2 1-1 0 0,-17 38 1 0 0,22-37 60 0 0,0 0-1 0 0,-4 31 1 0 0,10-44-85 0 0,0 0 0 0 0,2 1 0 0 0,-1-1 0 0 0,1 0 0 0 0,1 1 0 0 0,4 18 0 0 0,-5-28-90 0 0,1 0-21 0 0,3 7-128 0 0,-3-7-58 0 0,1-3 174 0 0,0 0 0 0 0,0 0 0 0 0,1 0 0 0 0,-1 0 0 0 0,0-1 0 0 0,0 1 0 0 0,1-1 0 0 0,-1 1 0 0 0,0-1 0 0 0,0 0 0 0 0,0 0 0 0 0,0 0 0 0 0,3-2 0 0 0,14-11-1091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27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481 211 14223 0 0,'0'0'2552'0'0,"-1"-1"-2225"0"0,-2-5-80 0 0,0 0 0 0 0,-1 1 0 0 0,0 0 0 0 0,0 0 0 0 0,-7-7 1 0 0,8 8-99 0 0,-1 0 1 0 0,1 0-1 0 0,0 0 1 0 0,1 0 0 0 0,-1-1-1 0 0,1 1 1 0 0,0-1 0 0 0,0 0-1 0 0,0 1 1 0 0,1-1 0 0 0,-1 0-1 0 0,0-6 1 0 0,0-7 192 0 0,1 0 0 0 0,0-20 0 0 0,1 26-243 0 0,0 11-98 0 0,0 1 0 0 0,0-1-1 0 0,0 0 1 0 0,-1 0 0 0 0,1 1-1 0 0,0-1 1 0 0,-1 0 0 0 0,1 1-1 0 0,0-1 1 0 0,-1 1 0 0 0,1-1-1 0 0,-1 0 1 0 0,1 1 0 0 0,-1-1-1 0 0,1 1 1 0 0,-1-1 0 0 0,0 1-1 0 0,1-1 1 0 0,-1 1 0 0 0,0 0-1 0 0,1-1 1 0 0,-1 1 0 0 0,0 0-1 0 0,-1-1 1 0 0,-19-4-135 0 0,14 4 82 0 0,0 1 0 0 0,0 0 0 0 0,0 0 1 0 0,1 0-1 0 0,-1 1 0 0 0,0 0 0 0 0,0 1 0 0 0,1-1 1 0 0,-13 6-1 0 0,-2 2-28 0 0,-32 19 1 0 0,28-12 69 0 0,1 0 0 0 0,1 2 1 0 0,0 1-1 0 0,1 1 1 0 0,1 0-1 0 0,-20 27 1 0 0,33-38 30 0 0,1 2 1 0 0,0-1-1 0 0,-10 21 0 0 0,15-28-6 0 0,1 0 0 0 0,0 1 1 0 0,-1-1-1 0 0,1 1 0 0 0,1-1 0 0 0,-1 1 0 0 0,0-1 0 0 0,1 1 0 0 0,0-1 0 0 0,0 1 0 0 0,0-1 1 0 0,0 1-1 0 0,1-1 0 0 0,-1 1 0 0 0,1-1 0 0 0,0 1 0 0 0,1 3 0 0 0,-1-6-4 0 0,-1-1 0 0 0,1 1 0 0 0,-1-1 0 0 0,1 1 1 0 0,0-1-1 0 0,-1 1 0 0 0,1-1 0 0 0,0 1 0 0 0,-1-1 0 0 0,1 0 0 0 0,0 1 0 0 0,0-1 0 0 0,-1 0 0 0 0,1 0 0 0 0,0 1 0 0 0,0-1 0 0 0,-1 0 0 0 0,1 0 0 0 0,1 0 1 0 0,1 0 33 0 0,4 2 61 0 0,1-1 0 0 0,0 0 0 0 0,0 0 0 0 0,1-1 0 0 0,-1 0 0 0 0,0 0 0 0 0,0-1 1 0 0,12-3-1 0 0,6-2 331 0 0,30-13 0 0 0,-29 10-284 0 0,-8 3-99 0 0,0-2-1 0 0,-1 0 0 0 0,0-1 0 0 0,26-17 0 0 0,-42 24-23 0 0,-2 5-67 0 0,-4 6 28 0 0,1 0 0 0 0,-2 0 1 0 0,-8 15-1 0 0,-11 17-159 0 0,12-14-386 0 0,11-25-570 0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28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16207 0 0,'0'0'4942'0'0,"2"-1"-4548"0"0,37-27 1026 0 0,10-8-271 0 0,68-53-662 0 0,-109 83-469 0 0,0 1 0 0 0,0 0 0 0 0,1 0 0 0 0,0 1 0 0 0,0 0 0 0 0,0 1 0 0 0,15-4 0 0 0,-22 6-18 0 0,0 1 0 0 0,0 0 0 0 0,-1 0 0 0 0,1 0 0 0 0,0 0 0 0 0,0 1 0 0 0,0-1 0 0 0,-1 0 0 0 0,1 1 0 0 0,0-1 0 0 0,-1 1 0 0 0,1-1 0 0 0,2 3 0 0 0,16 7 3 0 0,-16-5-5 0 0,-2-1-12 0 0,2 2 1 0 0,0 0 1 0 0,0 0-1 0 0,-1 0 0 0 0,0 0 1 0 0,0 1-1 0 0,-1-1 1 0 0,0 1-1 0 0,0-1 0 0 0,0 1 1 0 0,0 9-1 0 0,-2-1 13 0 0,0-9 0 0 0,0-3 0 0 0,-1 0 0 0 0,1 0 0 0 0,-1 0 0 0 0,0-1 0 0 0,0 1 0 0 0,0 0 0 0 0,0-1 0 0 0,0 1 0 0 0,0-1 0 0 0,-1 1 0 0 0,-2 3 0 0 0,-4 7 0 0 0,1-4-11 0 0,6-7-42 0 0,0 0-11 0 0,-3 2 93 0 0,3-2-283 0 0,-1 0-1 0 0,0 0 1 0 0,1 0-1 0 0,-1 0 1 0 0,0 0 0 0 0,0 0-1 0 0,0 0 1 0 0,0-1 0 0 0,-1 1-1 0 0,-2 1 1 0 0,3-2-136 0 0,-1 0 0 0 0,1 1 0 0 0,0-1 0 0 0,0 1 0 0 0,0 0 0 0 0,-3 2 1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28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137 462 14567 0 0,'0'0'4458'0'0,"-2"-2"-3484"0"0,-17-6 112 0 0,6 2-342 0 0,1-1 1 0 0,-19-11-1 0 0,23 12-630 0 0,2 2 18 0 0,-1-1 0 0 0,1 0-1 0 0,-7-7 1 0 0,11 9-111 0 0,0 1 0 0 0,0-1 1 0 0,0 0-1 0 0,0 1 0 0 0,1-1 0 0 0,-1 0 0 0 0,1 0 0 0 0,0 0 0 0 0,0 0 0 0 0,0 0 1 0 0,0-1-1 0 0,0-2 0 0 0,1-3-16 0 0,-1 1-1 0 0,1 0 1 0 0,1-1 0 0 0,0 1 0 0 0,0-1 0 0 0,1 1 0 0 0,0 0 0 0 0,0 0-1 0 0,1 0 1 0 0,0 0 0 0 0,0 0 0 0 0,7-11 0 0 0,6-8-27 0 0,41-50-1 0 0,-37 50-17 0 0,-14 20 31 0 0,-1 0 0 0 0,1 1 1 0 0,1-1-1 0 0,-1 1 0 0 0,1 0 0 0 0,0 1 0 0 0,0 0 0 0 0,1 0 0 0 0,-1 0 0 0 0,1 1 0 0 0,0 0 0 0 0,1 1 0 0 0,-1 0 0 0 0,1 0 0 0 0,-1 1 0 0 0,1 0 0 0 0,0 0 0 0 0,15 0 0 0 0,51-5 15 0 0,-39 3-38 0 0,37 0 0 0 0,-63 4 41 0 0,0 1 0 0 0,0 0 0 0 0,0 0 0 0 0,0 1 0 0 0,0 0 0 0 0,0 1 0 0 0,0 0 0 0 0,11 6-1 0 0,-17-7 25 0 0,-1 1-1 0 0,1-1 0 0 0,-1 1 1 0 0,0-1-1 0 0,0 1 0 0 0,0 0 0 0 0,0 1 1 0 0,0-1-1 0 0,-1 0 0 0 0,1 1 0 0 0,-1-1 1 0 0,0 1-1 0 0,0 0 0 0 0,0 0 1 0 0,-1 0-1 0 0,1 0 0 0 0,-1 0 0 0 0,0 0 1 0 0,1 7-1 0 0,-1-4 0 0 0,0 0 0 0 0,-1 0 0 0 0,0 0 0 0 0,0 0 0 0 0,0-1 1 0 0,-1 1-1 0 0,0 0 0 0 0,-1 0 0 0 0,1-1 0 0 0,-1 1 0 0 0,-4 9 0 0 0,-2-3-27 0 0,0-1 0 0 0,0 1 0 0 0,-1-1 0 0 0,0-1 0 0 0,-1 0 0 0 0,-1 0 0 0 0,0-1 0 0 0,0 0-1 0 0,-1-1 1 0 0,0 0 0 0 0,0-1 0 0 0,-15 7 0 0 0,-56 31-5 0 0,75-42-120 0 0,-1 0 0 0 0,0 0 0 0 0,0-1 0 0 0,0-1 0 0 0,0 0 0 0 0,-14 2 0 0 0,19-4 44 0 0,-1 0-1 0 0,1 0 1 0 0,-1 0-1 0 0,1-1 1 0 0,-1 1-1 0 0,1-1 1 0 0,0 0-1 0 0,-1-1 1 0 0,1 1-1 0 0,0-1 1 0 0,0 0-1 0 0,0 0 1 0 0,0 0-1 0 0,0 0 1 0 0,-6-5-1 0 0,-3-4-1261 0 0,1-1-1 0 0,-1 0 0 0 0,2 0 1 0 0,-18-25-1 0 0,13 12-672 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29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443 157 11167 0 0,'18'-21'774'0'0,"52"-55"-678"0"0,-59 66 696 0 0,0 1 1 0 0,0 0 0 0 0,1 0 0 0 0,25-13 2737 0 0,-32 25-2557 0 0,-5-3-943 0 0,1 0 0 0 0,-1 0 1 0 0,1 1-1 0 0,0-1 0 0 0,-1 0 1 0 0,1 0-1 0 0,-1 1 0 0 0,1-1 1 0 0,-1 0-1 0 0,1 0 0 0 0,-1 1 1 0 0,1-1-1 0 0,-1 1 0 0 0,0-1 1 0 0,1 0-1 0 0,-1 1 0 0 0,1 0 1 0 0,0 3 22 0 0,1 0-1 0 0,-1 0 1 0 0,0 0 0 0 0,0 0 0 0 0,0 0 0 0 0,-1 0 0 0 0,1 0 0 0 0,-1 0 0 0 0,0 0 0 0 0,-1 0 0 0 0,1 1 0 0 0,0-1 0 0 0,-1 0 0 0 0,0 0 0 0 0,0 0 0 0 0,0 0 0 0 0,-1 0 0 0 0,1-1 0 0 0,-4 6 0 0 0,-1 3 143 0 0,0 0 0 0 0,-1-1 0 0 0,-1 1 0 0 0,-16 18 1 0 0,-42 40 576 0 0,-25 28-149 0 0,-109 148-41 0 0,23 15-385 0 0,167-245-184 0 0,5-7 7 0 0,-1 1 0 0 0,-6 17 0 0 0,9-16 28 0 0,3-8-79 0 0,0-1-246 0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32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32 1839 0 0,'0'0'8991'0'0,"3"0"-8495"0"0,22 0 2265 0 0,-22 0-890 0 0,-1 1-1358 0 0,0 0-751 0 0,14 7 2620 0 0,-16-7-2332 0 0,1-1 0 0 0,-1 0 0 0 0,0 1 0 0 0,1-1 0 0 0,-1 1 0 0 0,0-1 0 0 0,1 1 0 0 0,-1-1 0 0 0,0 0 0 0 0,0 1 0 0 0,0-1 0 0 0,1 1 0 0 0,-1-1 0 0 0,0 1 0 0 0,0 0 0 0 0,0-1 0 0 0,0 1 0 0 0,0-1 0 0 0,0 1 0 0 0,0-1 0 0 0,0 1 0 0 0,0-1-1 0 0,0 1 1 0 0,0-1 0 0 0,0 1 0 0 0,0-1 0 0 0,0 1 0 0 0,-1-1 0 0 0,1 1 0 0 0,0-1 0 0 0,0 1 0 0 0,-1-1 0 0 0,1 1 0 0 0,0-1 0 0 0,-1 1 0 0 0,1-1 0 0 0,0 0 0 0 0,-1 1 0 0 0,0-1 0 0 0,-3 6-5 0 0,1-2-9 0 0,0-1-1 0 0,-1 1 1 0 0,1-1 0 0 0,-1 1-1 0 0,0-1 1 0 0,-8 5 0 0 0,10-7 49 0 0,0 0-26 0 0,-7 2 159 0 0,9-5-151 0 0,0-1-55 0 0,-1 0-1 0 0,1 0 1 0 0,0 0 0 0 0,1 0 0 0 0,-1 0-1 0 0,0 0 1 0 0,1 0 0 0 0,0 1 0 0 0,0-1-1 0 0,-1 0 1 0 0,2 0 0 0 0,-1 1 0 0 0,0-1-1 0 0,3-4 1 0 0,5-11-15 0 0,-5 8 14 0 0,-3 9-8 0 0,-1 0 1 0 0,0 1-1 0 0,1-1 1 0 0,-1 0-1 0 0,0 1 1 0 0,1-1-1 0 0,-1 1 0 0 0,1-1 1 0 0,-1 0-1 0 0,1 1 1 0 0,-1-1-1 0 0,1 1 1 0 0,-1-1-1 0 0,1 1 1 0 0,0-1-1 0 0,1 0 6 0 0,0-1 44 0 0,0 1 13 0 0,5-4 6 0 0,-5 4 4 0 0,0 0-5 0 0,8-1 19 0 0,-8 1 599 0 0,-3 3-617 0 0,1 1-48 0 0,0 1-7 0 0,-12 12 98 0 0,5-7-67 0 0,7-8-47 0 0,-1-1 1 0 0,1 1-1 0 0,0 0 0 0 0,-1-1 0 0 0,1 1 0 0 0,-1-1 0 0 0,1 1 0 0 0,0-1 0 0 0,-1 0 0 0 0,1 1 0 0 0,-1-1 0 0 0,1 1 0 0 0,-1-1 0 0 0,1 0 0 0 0,-1 1 1 0 0,0-1-1 0 0,0 0 0 0 0,-4 2 44 0 0,-7 3-34 0 0,-7 6 15 0 0,15-10 7 0 0,-9 1-17 0 0,11-2 101 0 0,3-2-64 0 0,0 0-44 0 0,12-12 46 0 0,13-4-44 0 0,-12 9-5 0 0,-9 7-18 0 0,2 3 22 0 0,22-7 62 0 0,-26 6 107 0 0,-2 2-111 0 0,0-2-60 0 0,-1 0-5 0 0,1 1-1 0 0,-1-1 1 0 0,0 0 0 0 0,1 1-1 0 0,-1-1 1 0 0,1 0 0 0 0,-1 1-1 0 0,1-1 1 0 0,-1 1 0 0 0,0-1-1 0 0,1 1 1 0 0,-1-1 0 0 0,0 1-1 0 0,0-1 1 0 0,1 1 0 0 0,-1-1-1 0 0,0 1 1 0 0,0-1 0 0 0,0 1-1 0 0,0-1 1 0 0,1 2-1 0 0,-1 8 24 0 0,0-8 46 0 0,-1 0-4 0 0,-3 6-43 0 0,3-5 55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7:22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924 109 8751 0 0,'34'-39'907'0'0,"8"-6"3830"0"0,-36 40-3083 0 0,1 1 0 0 0,-1-1 0 0 0,11-4 0 0 0,-15 8-645 0 0,-2 9-967 0 0,-1-1-1 0 0,0 1 0 0 0,-1 0 1 0 0,0-1-1 0 0,0 1 0 0 0,-1-1 0 0 0,0 1 1 0 0,0-1-1 0 0,-1 0 0 0 0,-6 10 0 0 0,-8 9 56 0 0,-28 30-1 0 0,33-40-43 0 0,-229 262 405 0 0,67-75-421 0 0,25-31-21 0 0,29-40 24 0 0,-35 43 37 0 0,143-159-75 0 0,1 1 0 0 0,1 1 0 0 0,0 0 0 0 0,1 0-1 0 0,-14 37 1 0 0,23-53-143 0 0,0 1 0 0 0,1 0 0 0 0,-1 0 0 0 0,0-1-1 0 0,1 1 1 0 0,0 0 0 0 0,0 0 0 0 0,-1 0 0 0 0,2 0 0 0 0,-1 0-1 0 0,0 0 1 0 0,1-1 0 0 0,-1 1 0 0 0,1 0 0 0 0,0 0 0 0 0,0 0 0 0 0,0-1-1 0 0,0 1 1 0 0,0-1 0 0 0,1 1 0 0 0,-1-1 0 0 0,1 1 0 0 0,0-1-1 0 0,-1 0 1 0 0,1 1 0 0 0,0-1 0 0 0,1 0 0 0 0,-1-1 0 0 0,0 1 0 0 0,0 0-1 0 0,1 0 1 0 0,-1-1 0 0 0,1 0 0 0 0,-1 1 0 0 0,1-1 0 0 0,0 0 0 0 0,-1 0-1 0 0,1-1 1 0 0,0 1 0 0 0,0 0 0 0 0,0-1 0 0 0,0 0 0 0 0,0 0-1 0 0,-1 0 1 0 0,1 0 0 0 0,0 0 0 0 0,0 0 0 0 0,0-1 0 0 0,0 1 0 0 0,0-1-1 0 0,3-1 1 0 0,11-5-6751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33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42 11775 0 0,'6'-8'254'0'0,"-4"5"-142"0"0,0 0-1 0 0,1 0 1 0 0,-1 0 0 0 0,1 1-1 0 0,0-1 1 0 0,-1 1 0 0 0,1 0-1 0 0,4-3 1 0 0,5-2 4763 0 0,-13 20-4340 0 0,0 0 0 0 0,-1-1 0 0 0,0 1 0 0 0,-1 0 0 0 0,-4 12 1 0 0,-27 63 1083 0 0,12-36-838 0 0,18-42-686 0 0,-5 15 197 0 0,-16 30-1 0 0,20-48-276 0 0,1 1 1 0 0,-1-1-1 0 0,0 0 1 0 0,0-1 0 0 0,-1 1-1 0 0,0-1 1 0 0,0 0-1 0 0,-8 5 1 0 0,-24 20 39 0 0,20-16-120 0 0,-1-1 1 0 0,-33 20-1 0 0,50-33-156 0 0,1 3-118 0 0,0-4 268 0 0,1 0 1 0 0,0 0 0 0 0,0 0-1 0 0,0 1 1 0 0,0-1 0 0 0,-1 0 0 0 0,1 0-1 0 0,0 0 1 0 0,0 0 0 0 0,0 1 0 0 0,0-1-1 0 0,0 0 1 0 0,0 0 0 0 0,0 1 0 0 0,-1-1-1 0 0,1 0 1 0 0,0 0 0 0 0,0 1-1 0 0,0-1 1 0 0,0 0 0 0 0,0 0 0 0 0,0 1-1 0 0,0-1 1 0 0,0 0 0 0 0,0 0 0 0 0,0 0-1 0 0,0 1 1 0 0,0-1 0 0 0,1 0 0 0 0,-1 0-1 0 0,0 1 1 0 0,0-1 0 0 0,0 0-1 0 0,0 1 1 0 0,12 2-1062 0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33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32 11055 0 0,'0'0'6408'0'0,"-1"2"-5982"0"0,-9 13-376 0 0,5-13-56 0 0,1-1 8 0 0,-22 12-19 0 0,11-5 135 0 0,0 0 1 0 0,0 0 0 0 0,1 2 0 0 0,0 0 0 0 0,-18 16 0 0 0,6 1 448 0 0,0 1 0 0 0,-32 46 1 0 0,57-72-524 0 0,-1 1 0 0 0,1-1 0 0 0,0 1 0 0 0,0 0 0 0 0,0-1 0 0 0,0 1 0 0 0,1 0 0 0 0,-1-1 0 0 0,1 1 0 0 0,-1 0 0 0 0,1 0 0 0 0,0 0 0 0 0,0-1 0 0 0,0 1 0 0 0,1 0 0 0 0,-1 0 0 0 0,1 0 0 0 0,-1-1 0 0 0,2 5 0 0 0,0-4 12 0 0,-1 0 0 0 0,1 1-1 0 0,-1-1 1 0 0,1 0 0 0 0,0 0-1 0 0,0 0 1 0 0,1 0 0 0 0,-1 0-1 0 0,0 0 1 0 0,1 0 0 0 0,0-1-1 0 0,0 0 1 0 0,5 4-1 0 0,8 3 132 0 0,0 0 0 0 0,0-1 0 0 0,1-1-1 0 0,0-1 1 0 0,1-1 0 0 0,0 0-1 0 0,34 5 1 0 0,-39-9-111 0 0,0-1-1 0 0,-1 0 0 0 0,1 0 1 0 0,0-2-1 0 0,0 1 1 0 0,0-1-1 0 0,-1-1 0 0 0,1-1 1 0 0,-1 0-1 0 0,0 0 1 0 0,23-12-1 0 0,-24 10-38 0 0,0-1 1 0 0,-1 0-1 0 0,0 0 0 0 0,0-1 1 0 0,0 0-1 0 0,-1-1 0 0 0,0 0 1 0 0,-1 0-1 0 0,0-1 0 0 0,-1 0 1 0 0,1-1-1 0 0,-2 0 0 0 0,0 0 1 0 0,0 0-1 0 0,-1 0 0 0 0,0-1 1 0 0,-1 0-1 0 0,-1 0 0 0 0,4-17 1 0 0,-5 17-45 0 0,0 0 1 0 0,0 0 0 0 0,-1 0-1 0 0,-1 0 1 0 0,0 0 0 0 0,0 0-1 0 0,-2 0 1 0 0,-4-23-1 0 0,5 32-23 0 0,0 1 0 0 0,0-1 0 0 0,0 1-1 0 0,-1-1 1 0 0,1 1 0 0 0,-1-1-1 0 0,0 1 1 0 0,0 0 0 0 0,0-1 0 0 0,0 1-1 0 0,0 0 1 0 0,0 1 0 0 0,0-1-1 0 0,-1 0 1 0 0,1 1 0 0 0,0-1 0 0 0,-1 1-1 0 0,0 0 1 0 0,1-1 0 0 0,-1 1-1 0 0,0 0 1 0 0,0 1 0 0 0,-3-2 0 0 0,-6 1-107 0 0,-1 0 0 0 0,1 0 0 0 0,0 1 0 0 0,-15 2 0 0 0,5-1-13 0 0,-61 5-311 0 0,56-2 199 0 0,-1-2 1 0 0,0-1 0 0 0,-31-3-1 0 0,57 1 133 0 0,56 9-616 0 0,-30-6 521 0 0,7 2-1653 0 0,-11 1-2302 0 0,2 5-2216 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34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937 6 13559 0 0,'0'0'2482'0'0,"-3"-1"-1938"0"0,-11-1 14 0 0,8 1-272 0 0,-1 0 0 0 0,1 1-1 0 0,0-1 1 0 0,0 1 0 0 0,0 0-1 0 0,-1 1 1 0 0,-11 2 0 0 0,-144 45 2675 0 0,83-24-2705 0 0,-138 22 1 0 0,191-43-373 0 0,-1 0 0 0 0,1-2-1 0 0,-1-1 1 0 0,0-1 0 0 0,1-2-1 0 0,-1 0 1 0 0,1-2 0 0 0,-37-11 0 0 0,57 14 70 0 0,0 0 0 0 0,1-1 0 0 0,-1 1-1 0 0,1-1 1 0 0,-8-5 1 0 0,11 6-58 0 0,6-1-545 0 0,-4 3 632 0 0,0-1 0 0 0,0 1 0 0 0,0 0 0 0 0,0-1 0 0 0,1 1 1 0 0,-1 0-1 0 0,0-1 0 0 0,0 1 0 0 0,0 0 0 0 0,1-1 0 0 0,-1 1 0 0 0,0 0 0 0 0,1-1 0 0 0,-1 1 0 0 0,0 0 0 0 0,1 0 0 0 0,-1-1 0 0 0,0 1 0 0 0,1 0 0 0 0,-1 0 0 0 0,1-1 0 0 0,4 0-49 0 0,0 0 0 0 0,0 0 0 0 0,1 0 0 0 0,-1 0 0 0 0,0 1 0 0 0,0 0 0 0 0,1 0 0 0 0,5 1 1 0 0,48 10-130 0 0,-32-6 204 0 0,-9-2 2 0 0,-6-1 94 0 0,0 0-1 0 0,12 5 0 0 0,-22-7-70 0 0,-1 1 0 0 0,0-1 1 0 0,0 1-1 0 0,0-1 0 0 0,0 1 0 0 0,0 0 0 0 0,0 0 0 0 0,0-1 1 0 0,0 1-1 0 0,0 0 0 0 0,0 0 0 0 0,0 0 0 0 0,0 0 0 0 0,0 0 0 0 0,-1 0 1 0 0,1 0-1 0 0,0 1 0 0 0,-1-1 0 0 0,1 0 0 0 0,-1 0 0 0 0,1 1 0 0 0,-1-1 1 0 0,0 0-1 0 0,0 0 0 0 0,1 1 0 0 0,-1-1 0 0 0,0 0 0 0 0,0 1 1 0 0,0-1-1 0 0,0 0 0 0 0,-1 0 0 0 0,1 1 0 0 0,0-1 0 0 0,0 0 0 0 0,-1 2 1 0 0,-1 1 20 0 0,1 1 1 0 0,-1-1 0 0 0,0 0 0 0 0,0 0-1 0 0,0 0 1 0 0,0 0 0 0 0,-1 0-1 0 0,-3 4 1 0 0,-5 3 30 0 0,0-1-1 0 0,0 0 1 0 0,-1-1 0 0 0,0 0-1 0 0,0-1 1 0 0,-23 11 0 0 0,-86 31 525 0 0,104-44-599 0 0,-24 12 62 0 0,40-18-77 0 0,1 0-1 0 0,-1 0 1 0 0,1 1 0 0 0,-1-1 0 0 0,1 0 0 0 0,-1 0-1 0 0,1 1 1 0 0,-1-1 0 0 0,1 0 0 0 0,-1 1 0 0 0,1-1-1 0 0,-1 0 1 0 0,1 1 0 0 0,-1-1 0 0 0,1 1 0 0 0,0-1-1 0 0,-1 1 1 0 0,1-1 0 0 0,0 1 0 0 0,-1 0 0 0 0,1 0-5 0 0,0-1 0 0 0,0 1 0 0 0,0-1 0 0 0,0 0 0 0 0,0 1 0 0 0,0-1 0 0 0,0 1 0 0 0,0-1 0 0 0,1 1 0 0 0,-1-1 0 0 0,0 0 0 0 0,0 1 0 0 0,0-1 1 0 0,1 0-1 0 0,-1 1 0 0 0,0-1 0 0 0,0 0 0 0 0,1 1 0 0 0,-1-1 0 0 0,1 1 0 0 0,12 7-124 0 0,-1-2-58 0 0,0 0 0 0 0,1-1 0 0 0,-1-1 1 0 0,1 0-1 0 0,25 4 0 0 0,-18-3-74 0 0,-4-2-29 0 0,0-1-1 0 0,-1 0 0 0 0,1-1 0 0 0,0-1 1 0 0,0-1-1 0 0,28-4 0 0 0,-14 0-307 0 0,-1-3-1 0 0,46-16 1 0 0,-55 16 674 0 0,0 1 0 0 0,0 1 0 0 0,1 1 0 0 0,0 1 0 0 0,25-2 0 0 0,-39 6 65 0 0,1 0 0 0 0,0 0 0 0 0,-1 0-1 0 0,1 1 1 0 0,-1 0 0 0 0,1 0 0 0 0,-1 1-1 0 0,1 0 1 0 0,-1 1 0 0 0,0-1 0 0 0,0 2 0 0 0,0-1-1 0 0,0 1 1 0 0,-1-1 0 0 0,1 2 0 0 0,-1-1-1 0 0,9 9 1 0 0,-7-5 53 0 0,0 0 0 0 0,12 18 0 0 0,-18-23-122 0 0,0 1 0 0 0,0-1 0 0 0,0 1 0 0 0,-1 0 0 0 0,1-1 0 0 0,-1 1 0 0 0,0 0 0 0 0,0 0 0 0 0,0 0 0 0 0,-1 0 0 0 0,1 6 0 0 0,-1-6-22 0 0,0 1 0 0 0,0-1 0 0 0,-1 1 0 0 0,0-1 0 0 0,0 1 0 0 0,0-1 0 0 0,0 0 0 0 0,0 1 0 0 0,-1-1 0 0 0,0 0 0 0 0,0 0 0 0 0,0 0 0 0 0,-1 0 0 0 0,1 0 0 0 0,-1-1 0 0 0,0 1 0 0 0,0-1 0 0 0,0 0 0 0 0,0 0 0 0 0,-1 0 0 0 0,1 0 0 0 0,-1 0 0 0 0,0-1 0 0 0,1 0 0 0 0,-1 1 0 0 0,-8 2 0 0 0,-5 0 31 0 0,0-1-1 0 0,-1 0 1 0 0,1-1 0 0 0,-1-1-1 0 0,1-1 1 0 0,-28-1 0 0 0,-162-4-29 0 0,63 3-35 0 0,117 1-24 0 0,8 0-19 0 0,1-1 0 0 0,-21-3 0 0 0,37 4-118 0 0,15-5-901 0 0,-6 1 734 0 0,14-4-1746 0 0,32-6-1 0 0,-28 8-1454 0 0,14-4-2790 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35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38 6911 0 0,'7'-3'294'0'0,"31"-14"1055"0"0,-13 5 5815 0 0,-23 12-6084 0 0,10 3 1591 0 0,-12 0-2409 0 0,0-1-213 0 0,0 1-1 0 0,0-1 1 0 0,0 0 0 0 0,-1 0-1 0 0,1 1 1 0 0,-1-1-1 0 0,1 0 1 0 0,-1 0 0 0 0,0 0-1 0 0,0 0 1 0 0,0 0 0 0 0,0 0-1 0 0,0 0 1 0 0,0 0-1 0 0,-1 0 1 0 0,1 0 0 0 0,-1-1-1 0 0,1 1 1 0 0,-1 0-1 0 0,0-1 1 0 0,0 0 0 0 0,-2 2-1 0 0,0 0 60 0 0,-1-1 0 0 0,0 0 0 0 0,0 0-1 0 0,0 0 1 0 0,0-1 0 0 0,0 1 0 0 0,-1-1 0 0 0,1-1-1 0 0,-8 1 1 0 0,-59 1 650 0 0,40-2-539 0 0,0 1-1 0 0,-37 7 0 0 0,-96 29-40 0 0,10-1-169 0 0,137-33-78 0 0,0-1-1 0 0,0 0 1 0 0,0-2 0 0 0,0 0-1 0 0,-21-3 1 0 0,38 3 51 0 0,0 0-1 0 0,1-1 0 0 0,-1 1 1 0 0,0 0-1 0 0,0-1 1 0 0,1 1-1 0 0,-1 0 1 0 0,0-1-1 0 0,1 1 1 0 0,-1-1-1 0 0,0 1 0 0 0,1-1 1 0 0,-1 0-1 0 0,1 1 1 0 0,-1-1-1 0 0,1 1 1 0 0,-1-1-1 0 0,1 0 1 0 0,-1 0-1 0 0,1 1 1 0 0,0-1-1 0 0,-1 0 0 0 0,1 0 1 0 0,0-1-1 0 0,-1 0-23 0 0,1 0 0 0 0,-1 1 0 0 0,1-1 1 0 0,0 0-1 0 0,0 0 0 0 0,0 0 0 0 0,0 0 0 0 0,0-2 0 0 0,1 0-49 0 0,1 0-1 0 0,-1 0 1 0 0,1 1 0 0 0,0-1 0 0 0,0 1 0 0 0,0-1-1 0 0,0 1 1 0 0,4-4 0 0 0,23-24-761 0 0,-26 28 766 0 0,9-10-250 0 0,-8 8 254 0 0,0 1-1 0 0,1-1 0 0 0,0 1 1 0 0,0 0-1 0 0,0 0 1 0 0,0 0-1 0 0,1 1 1 0 0,-1 0-1 0 0,12-5 1 0 0,-15 7-17 0 0,-2 4 31 0 0,0 3 74 0 0,0 1-1 0 0,0-1 1 0 0,-1 0-1 0 0,0 0 1 0 0,0 0-1 0 0,0 0 1 0 0,-1 0-1 0 0,1 0 1 0 0,-2-1-1 0 0,1 1 1 0 0,-1 0-1 0 0,-4 6 1 0 0,-6 9 365 0 0,-30 35 0 0 0,4-6 343 0 0,24-29-435 0 0,6-8-99 0 0,-13 21 1 0 0,21-32-93 0 0,0 1 17 0 0,-1-1 1 0 0,1 1-1 0 0,0 0 0 0 0,0 0 1 0 0,-1 5-1 0 0,1-7 143 0 0,3 2-156 0 0,-1-2-99 0 0,-1-1 1 0 0,0 1-1 0 0,0 0 0 0 0,1-1 1 0 0,-1 1-1 0 0,0-1 1 0 0,1 1-1 0 0,-1-1 1 0 0,1 1-1 0 0,-1-1 1 0 0,1 1-1 0 0,-1-1 0 0 0,1 1 1 0 0,-1-1-1 0 0,1 0 1 0 0,0 1-1 0 0,9 2-74 0 0,-1-1-1 0 0,1 1 1 0 0,0-2-1 0 0,0 1 1 0 0,0-2-1 0 0,0 1 1 0 0,-1-1-1 0 0,13-2 1 0 0,42-4-521 0 0,109 2 0 0 0,-146 5 610 0 0,1 2-1 0 0,-1 1 1 0 0,49 15 0 0 0,-61-15 171 0 0,-1 2 0 0 0,1 0 1 0 0,-1 0-1 0 0,-1 1 1 0 0,0 1-1 0 0,0 1 0 0 0,0 0 1 0 0,16 15-1 0 0,-20-15-75 0 0,-1 1 0 0 0,-1-1 0 0 0,1 2 0 0 0,-2-1 0 0 0,1 1 0 0 0,-2 0 0 0 0,1 0 0 0 0,-2 1 0 0 0,1-1 0 0 0,2 15 0 0 0,-3-9-93 0 0,-5 1 31 0 0,-3-2-31 0 0,-2-4 9 0 0,4-10 4 0 0,0 0 1 0 0,-1 0-1 0 0,1 0 0 0 0,0-1 0 0 0,0 1 0 0 0,-1-1 1 0 0,1 1-1 0 0,-1-1 0 0 0,0 0 0 0 0,1 0 0 0 0,-1 0 1 0 0,0 0-1 0 0,1-1 0 0 0,-1 1 0 0 0,0-1 0 0 0,-4 1 1 0 0,-7 0 274 0 0,-29-2 0 0 0,29 0-97 0 0,-162 0 758 0 0,104 1-904 0 0,-13 5 2 0 0,21-1-52 0 0,16 1-5 0 0,30-2-5 0 0,0-1-1 0 0,-20 0 1 0 0,36-2-55 0 0,1 3-1074 0 0,-5 6 773 0 0,4-6-37 0 0,4-1-1446 0 0,-2-1 1713 0 0,2 2-136 0 0,-1 0-1 0 0,1 0 1 0 0,0-1 0 0 0,0 1-1 0 0,0-1 1 0 0,0 0-1 0 0,4 4 1 0 0,11 2-893 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54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462 412 8087 0 0,'0'0'5846'0'0,"3"1"-5228"0"0,1 0-433 0 0,0 0 0 0 0,0 0 0 0 0,0-1 0 0 0,0 1 0 0 0,0-1 0 0 0,0 0-1 0 0,0 0 1 0 0,0-1 0 0 0,0 1 0 0 0,0-1 0 0 0,6-1 0 0 0,-8 1-52 0 0,1 0-62 0 0,0 0 0 0 0,0 0-1 0 0,0 0 1 0 0,0-1 0 0 0,0 1-1 0 0,-1-1 1 0 0,1 0 0 0 0,-1 0-1 0 0,1 0 1 0 0,-1 0 0 0 0,3-3-1 0 0,-4 4 145 0 0,1-1 28 0 0,6-14 47 0 0,0 1 1 0 0,-1-1-1 0 0,0 0 1 0 0,-2-1-1 0 0,7-27 1 0 0,-7 24-228 0 0,10-31 138 0 0,17-71 34 0 0,-28 86-223 0 0,-7 20-12 0 0,-2 13 0 0 0,3 2 0 0 0,-1-1-6 0 0,0 0 0 0 0,0 1 0 0 0,0-1-1 0 0,-1 1 1 0 0,1 0 0 0 0,0-1 0 0 0,-1 2-1 0 0,1-1 1 0 0,-1 0 0 0 0,1 1 0 0 0,-1-1 0 0 0,0 1-1 0 0,1 0 1 0 0,-1 0 0 0 0,1 1 0 0 0,-1-1 0 0 0,1 1-1 0 0,-1-1 1 0 0,1 1 0 0 0,-1 0 0 0 0,-3 2-1 0 0,-9 4-45 0 0,1 0 0 0 0,1 1 0 0 0,-20 14 0 0 0,9-6 16 0 0,-46 24-51 0 0,-29 18-65 0 0,84-47 115 0 0,0 1 0 0 0,1 0 0 0 0,-26 28 0 0 0,20-15 15 0 0,2 0-1 0 0,0 2 0 0 0,2 0 1 0 0,-14 30-1 0 0,-44 121 0 0 0,69-161 36 0 0,1 0-1 0 0,0 0 1 0 0,1 0-1 0 0,1 1 0 0 0,-1 32 1 0 0,4-49-4 0 0,0 0 1 0 0,0 0-1 0 0,0-1 1 0 0,0 1-1 0 0,0 0 1 0 0,0 0-1 0 0,0 0 1 0 0,1 0-1 0 0,-1 0 1 0 0,0 0-1 0 0,0-1 1 0 0,1 1-1 0 0,0 1 0 0 0,0 1 26 0 0,0-3-25 0 0,-1 1 0 0 0,0 0 0 0 0,1 0 0 0 0,-1-1 1 0 0,1 1-1 0 0,-1 0 0 0 0,1-1 0 0 0,-1 1 0 0 0,1 0 1 0 0,-1-1-1 0 0,1 1 0 0 0,0-1 0 0 0,-1 1 0 0 0,1-1 1 0 0,0 1-1 0 0,-1-1 0 0 0,1 0 0 0 0,0 1 0 0 0,1-1 1 0 0,1 2 23 0 0,0-1 13 0 0,1 1 0 0 0,0-1 0 0 0,-1 1 0 0 0,1-1 0 0 0,0 0 0 0 0,0 0 0 0 0,0-1 0 0 0,-1 1 0 0 0,1-1 0 0 0,0 0 0 0 0,0 0 0 0 0,0 0 1 0 0,7-2-1 0 0,4-1 154 0 0,0-1 1 0 0,18-6 0 0 0,-23 6-131 0 0,26-10 64 0 0,-1-1 1 0 0,-1-2-1 0 0,-1-2 0 0 0,0-1 1 0 0,39-31-1 0 0,-61 42-120 0 0,0-1 1 0 0,0-1-1 0 0,-1 1 0 0 0,-1-2 1 0 0,0 1-1 0 0,0-2 0 0 0,-1 1 1 0 0,8-16-1 0 0,-6 4 37 0 0,0 0 0 0 0,-1 0-1 0 0,9-46 1 0 0,-17 66-49 0 0,2-11-1 0 0,1 1 0 0 0,0-1 1 0 0,13-25-1 0 0,-12 29-13 0 0,-3 9-42 0 0,-8 16-75 0 0,-4 6 103 0 0,-11 18 0 0 0,9-20 18 0 0,-8 21 0 0 0,-22 34 7 0 0,33-53 0 0 0,8-14 0 0 0,2-1 0 0 0,-4 22 0 0 0,3-22 0 0 0,1 10 0 0 0,4 0 0 0 0,-4-10 0 0 0,1 0 0 0 0,10 15 0 0 0,2-1 0 0 0,-9-15 0 0 0,0-1 0 0 0,22 15 232 0 0,-25-17 61 0 0,1-1-406 0 0,4-1-140 0 0,1-1-1 0 0,-1 1 0 0 0,12-5 1 0 0,9-7-3655 0 0,-17 5 2282 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0:54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 7831 0 0,'0'0'603'0'0,"-1"0"-396"0"0,-5-1-9 0 0,5 1-69 0 0,1 0 0 0 0,-1 0-1 0 0,0 0 1 0 0,1 0 0 0 0,-1 0-1 0 0,0 0 1 0 0,1 1 0 0 0,-1-1-1 0 0,1 0 1 0 0,-1 0-1 0 0,1 0 1 0 0,-1 1 0 0 0,1-1-1 0 0,-1 0 1 0 0,1 1 0 0 0,-1-1-1 0 0,1 1 1 0 0,-1-1 0 0 0,1 1-1 0 0,-1-1 1 0 0,1 0-1 0 0,0 1 1 0 0,-1-1 0 0 0,1 1-1 0 0,0 0 1 0 0,-1-1 0 0 0,1 1-1 0 0,0-1 1 0 0,0 1 0 0 0,0-1-1 0 0,-1 1 1 0 0,1 1 0 0 0,-1 0 100 0 0,1 0 1 0 0,-1 1-1 0 0,1-1 1 0 0,0 0-1 0 0,0 1 1 0 0,0 4-1 0 0,2 4 134 0 0,1 0 1 0 0,0 0-1 0 0,1 0 0 0 0,0-1 0 0 0,1 1 0 0 0,0-1 0 0 0,1 0 0 0 0,11 15 1 0 0,-3-7 159 0 0,1 0 1 0 0,1 0-1 0 0,21 17 1 0 0,127 90 1401 0 0,-42-35-1329 0 0,-114-84-583 0 0,18 14 47 0 0,-1 1 0 0 0,36 40 0 0 0,-55-54-54 0 0,-1 0 0 0 0,0 0 0 0 0,0 0 0 0 0,0 1-1 0 0,-1 0 1 0 0,0 0 0 0 0,0 0 0 0 0,-1 0-1 0 0,0 0 1 0 0,-1 1 0 0 0,0 0 0 0 0,0-1 0 0 0,-1 1-1 0 0,1 15 1 0 0,-3-9 14 0 0,0 1 0 0 0,-2 0 0 0 0,0-1 1 0 0,0 0-1 0 0,-2 0 0 0 0,0 0 0 0 0,0 0 0 0 0,-1-1 0 0 0,-1 0 0 0 0,-1 0 0 0 0,0 0 1 0 0,-13 15-1 0 0,-11 11 130 0 0,-2-1 0 0 0,-56 47 0 0 0,21-20-23 0 0,53-51-35 0 0,-33 34 302 0 0,1 2 0 0 0,-79 110 0 0 0,126-159-470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1:00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178 184 3223 0 0,'82'-99'1660'0'0,"-66"83"700"0"0,-1 1 0 0 0,2 1-1 0 0,34-23 1 0 0,-51 37-2297 0 0,0 0-1 0 0,1 0 1 0 0,-1-1 0 0 0,0 1-1 0 0,0 0 1 0 0,1 0 0 0 0,-1 0-1 0 0,0-1 1 0 0,1 1 0 0 0,-1 0-1 0 0,0 0 1 0 0,0 0 0 0 0,1 0-1 0 0,-1 0 1 0 0,0 0 0 0 0,1 0-1 0 0,-1 0 1 0 0,0 0 0 0 0,1 0 0 0 0,-1 0-1 0 0,0 0 1 0 0,1 0 0 0 0,-1 0-1 0 0,0 0 1 0 0,1 0 0 0 0,-1 0-1 0 0,0 0 1 0 0,1 0 0 0 0,-1 0-1 0 0,0 1 1 0 0,0-1 0 0 0,1 0-1 0 0,-1 0 1 0 0,0 0 0 0 0,0 0-1 0 0,1 1 1 0 0,-1-1 0 0 0,0 0-1 0 0,1 1 1 0 0,-1 0-24 0 0,1 0-1 0 0,-1 1 1 0 0,0-1-1 0 0,1 0 1 0 0,-1 1-1 0 0,0-1 1 0 0,0 0-1 0 0,0 1 1 0 0,0-1-1 0 0,0 2 1 0 0,-7 36-237 0 0,-70 196 622 0 0,42-113-275 0 0,-70 212-106 0 0,93-302-43 0 0,-6 18 0 0 0,-2-1 0 0 0,-50 86 0 0 0,42-97 1960 0 0,28-40-1944 0 0,0 0 0 0 0,0-1 0 0 0,0 1 0 0 0,1 0 0 0 0,-1 0 0 0 0,1 0 0 0 0,-1 0 0 0 0,1 0 0 0 0,0 0 0 0 0,0 0 0 0 0,0 0-1 0 0,0 0 1 0 0,1 0 0 0 0,1-3 0 0 0,2-2 15 0 0,44-93-468 0 0,-34 65 144 0 0,2 0-1 0 0,34-49 0 0 0,-49 80 294 0 0,2-2-6 0 0,1 0 1 0 0,-1 0-1 0 0,1 1 1 0 0,0-1-1 0 0,1 1 1 0 0,-1 1-1 0 0,1-1 1 0 0,0 1-1 0 0,0 0 1 0 0,0 0-1 0 0,1 1 1 0 0,6-3-1 0 0,-7 3 36 0 0,0 0-1 0 0,1 1 1 0 0,-1 0-1 0 0,1 1 1 0 0,-1-1-1 0 0,1 1 1 0 0,-1 1-1 0 0,1-1 1 0 0,0 1-1 0 0,-1 0 1 0 0,13 2 0 0 0,3 2 136 0 0,0 1 1 0 0,25 9-1 0 0,-24-6-116 0 0,-5-3-16 0 0,-1 1 1 0 0,-1 2-1 0 0,1-1 0 0 0,-1 2 0 0 0,19 13 1 0 0,-32-20-20 0 0,-1 0 1 0 0,1 1 0 0 0,-1-1-1 0 0,1 1 1 0 0,-1 0-1 0 0,0-1 1 0 0,0 1 0 0 0,0 0-1 0 0,-1 0 1 0 0,1 1 0 0 0,-1-1-1 0 0,1 0 1 0 0,-1 0 0 0 0,0 1-1 0 0,0-1 1 0 0,-1 1 0 0 0,1-1-1 0 0,-1 1 1 0 0,1-1 0 0 0,-1 1-1 0 0,0-1 1 0 0,-1 1 0 0 0,0 3-1 0 0,0 3 38 0 0,-1 0 0 0 0,-1-1 0 0 0,1 1 0 0 0,-2-1-1 0 0,1 1 1 0 0,-10 16 0 0 0,3-10-30 0 0,-1 1 1 0 0,0-1 0 0 0,-1-1-1 0 0,0 0 1 0 0,-1-1 0 0 0,-1 0-1 0 0,-17 12 1 0 0,18-16-3 0 0,0-1 0 0 0,-1 0 0 0 0,1-1 0 0 0,-2-1-1 0 0,1 0 1 0 0,-1-1 0 0 0,0 0 0 0 0,-32 6 0 0 0,30-10 37 0 0,-1-1 0 0 0,0 0 0 0 0,-29-3 0 0 0,22 0-20 0 0,22 2-31 0 0,0 0 0 0 0,1 0 1 0 0,-1-1-1 0 0,1 1 0 0 0,-1-1 1 0 0,1 1-1 0 0,-1-1 0 0 0,1 0 1 0 0,-1 0-1 0 0,1 0 1 0 0,0-1-1 0 0,-1 1 0 0 0,1 0 1 0 0,0-1-1 0 0,0 0 0 0 0,0 1 1 0 0,-3-4-1 0 0,4 3-7 0 0,0 1-1 0 0,1-1 1 0 0,-1 1 0 0 0,0-1-1 0 0,1 1 1 0 0,-1-1 0 0 0,1 1-1 0 0,-1-1 1 0 0,1 1-1 0 0,0-1 1 0 0,0 0 0 0 0,0 1-1 0 0,0-1 1 0 0,0 0 0 0 0,0 1-1 0 0,0-1 1 0 0,1 1-1 0 0,-1-1 1 0 0,0 0 0 0 0,1 1-1 0 0,-1-1 1 0 0,1 1-1 0 0,0-1 1 0 0,0 1 0 0 0,-1 0-1 0 0,1-1 1 0 0,0 1 0 0 0,0 0-1 0 0,2-3 1 0 0,11-10-473 0 0,0 0 0 0 0,1 1 1 0 0,0 0-1 0 0,1 1 0 0 0,0 1 0 0 0,20-10 1 0 0,-12 7-1827 0 0,-1 4-3532 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1:00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30 11055 0 0,'-28'-10'696'0'0,"21"6"-528"0"0,0 1 0 0 0,-1 0 0 0 0,1 1 1 0 0,-1 0-1 0 0,1 0 0 0 0,-1 1 0 0 0,1 0 0 0 0,-1 0 0 0 0,-12 1 1 0 0,19 0 1149 0 0,0 12 1531 0 0,0-11-2797 0 0,1 1 0 0 0,0-1 0 0 0,0 0 0 0 0,0 1 1 0 0,0-1-1 0 0,0 0 0 0 0,0 0 0 0 0,0 1 0 0 0,0-1 0 0 0,0 0 0 0 0,1 0 0 0 0,-1 1 0 0 0,1-1 0 0 0,-1 0 1 0 0,1 0-1 0 0,-1 0 0 0 0,2 2 0 0 0,4 5 128 0 0,0 0-1 0 0,0 0 1 0 0,1-1 0 0 0,0 0-1 0 0,16 11 1 0 0,44 26 377 0 0,-48-32-411 0 0,223 122 730 0 0,51 33-393 0 0,-276-156-487 0 0,-1 1-1 0 0,-1 1 1 0 0,0 0 0 0 0,0 1-1 0 0,-1 0 1 0 0,18 26 0 0 0,-27-33 3 0 0,0 1 0 0 0,-1-1 1 0 0,0 1-1 0 0,0 0 1 0 0,-1 0-1 0 0,0 0 0 0 0,0 1 1 0 0,-1-1-1 0 0,0 1 0 0 0,-1-1 1 0 0,0 1-1 0 0,0 0 1 0 0,-1-1-1 0 0,0 1 0 0 0,0 0 1 0 0,-1-1-1 0 0,-2 13 1 0 0,-2-5 17 0 0,0 0 1 0 0,-1-1 0 0 0,0 1 0 0 0,-2-2-1 0 0,1 1 1 0 0,-2-1 0 0 0,0 0 0 0 0,-12 14-1 0 0,-15 14 64 0 0,-43 39-1 0 0,66-69-78 0 0,-93 87 150 0 0,-83 86 48 0 0,168-155-1533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1:55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45 9095 0 0,'74'-45'14334'0'0,"-73"54"-13748"0"0,-3-1-586 0 0,0-1 0 0 0,0 1 0 0 0,0-1 0 0 0,-1 1 0 0 0,0-1 0 0 0,-9 13 0 0 0,2 0 0 0 0,-34 73 0 0 0,-128 247 0 0 0,23-74 53 0 0,138-248-175 0 0,-13 27-140 0 0,23-41 25 0 0,-1 0-1 0 0,1-1 1 0 0,0 1 0 0 0,-1 0-1 0 0,2 0 1 0 0,-1 0-1 0 0,0 1 1 0 0,1-1-1 0 0,0 5 1 0 0,0 0-1498 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1:55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16847 0 0,'0'0'4956'0'0,"0"2"-4792"0"0,2 10-54 0 0,-2 1-1 0 0,0 16 0 0 0,0 14-45 0 0,0-38-62 0 0,-1-1-19 0 0,1-1 0 0 0,0 1 0 0 0,1 0 0 0 0,-1-1 0 0 0,1 1 0 0 0,-1-1-1 0 0,1 1 1 0 0,1 4 0 0 0,-1-7-305 0 0,2-2-855 0 0,0 1 806 0 0,0-1 0 0 0,1 0 0 0 0,-1 0 0 0 0,0 0 0 0 0,-1-1 0 0 0,1 1 0 0 0,0-1 0 0 0,0 1 0 0 0,-1-1 1 0 0,1 0-1 0 0,4-4 0 0 0,9-9-5671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7:22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1375 0 0,'2'1'14470'0'0,"3"1"-13403"0"0,0 0 0 0 0,0-1 1 0 0,0 0-1 0 0,0 0 1 0 0,8 1-1 0 0,5-1-1088 0 0,27-3-1 0 0,-18 0 475 0 0,414-48 1608 0 0,-121 12-551 0 0,-230 33-1405 0 0,143 11 0 0 0,-221-5-681 0 0,0 0 0 0 0,0 1 0 0 0,0 1 0 0 0,0 0 0 0 0,-1 1 0 0 0,14 5 0 0 0,-16 7-12313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1:56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446 327 8751 0 0,'0'0'9247'0'0,"2"0"-8808"0"0,3 0-227 0 0,-1-1 1 0 0,1 1 0 0 0,-1-1 0 0 0,0 0-1 0 0,1 0 1 0 0,-1-1 0 0 0,0 1 0 0 0,0-1 0 0 0,0 0-1 0 0,7-4 1 0 0,-3 1-23 0 0,-1 0 0 0 0,0-1 0 0 0,0 0 0 0 0,11-13 0 0 0,-1-3-44 0 0,0-1 1 0 0,18-35 0 0 0,-34 56-127 0 0,5-9 6 0 0,-1 1-1 0 0,0-1 0 0 0,-1 0 1 0 0,6-20-1 0 0,-9 27-22 0 0,0 0 0 0 0,0 1 1 0 0,-1-1-1 0 0,0 0 0 0 0,1 0 0 0 0,-1 1 1 0 0,0-1-1 0 0,-1 0 0 0 0,1 0 0 0 0,-1 1 0 0 0,0-1 1 0 0,0 0-1 0 0,0 1 0 0 0,0-1 0 0 0,0 1 1 0 0,-1-1-1 0 0,0 1 0 0 0,-4-6 0 0 0,5 7-10 0 0,-1 1 1 0 0,1-1-1 0 0,-1 1 0 0 0,0 0 1 0 0,0 0-1 0 0,0 0 0 0 0,1 0 1 0 0,-1 0-1 0 0,0 0 0 0 0,0 1 1 0 0,0-1-1 0 0,0 1 0 0 0,-1-1 0 0 0,1 1 1 0 0,0 0-1 0 0,0 0 0 0 0,0 0 1 0 0,0 0-1 0 0,0 0 0 0 0,0 0 1 0 0,-3 1-1 0 0,-6 1-29 0 0,0 0 1 0 0,-18 7-1 0 0,23-7 18 0 0,-29 10-14 0 0,1 3 0 0 0,0 0 0 0 0,-39 25 0 0 0,-88 70-72 0 0,138-92 104 0 0,1 1 0 0 0,1 0 0 0 0,0 2 0 0 0,1 1 0 0 0,2 1 0 0 0,0 0 0 0 0,-18 32 0 0 0,33-50 4 0 0,1 0-1 0 0,-1 0 1 0 0,1 0-1 0 0,0 1 1 0 0,0-1-1 0 0,-1 10 0 0 0,3-14-1 0 0,0 0 0 0 0,-1 1 0 0 0,1-1 0 0 0,0 0 0 0 0,0 0 0 0 0,0 1 0 0 0,1-1 0 0 0,-1 0 0 0 0,0 0 0 0 0,0 1 0 0 0,1-1 0 0 0,-1 0 0 0 0,1 0 0 0 0,-1 0 0 0 0,1 1 0 0 0,-1-1 0 0 0,1 0 0 0 0,0 0 0 0 0,-1 0 0 0 0,1 0 0 0 0,0 0 0 0 0,0 0-1 0 0,0-1 1 0 0,0 1 0 0 0,0 0 0 0 0,0 0 0 0 0,0-1 0 0 0,0 1 0 0 0,0 0 0 0 0,0-1 0 0 0,0 1 0 0 0,1-1 0 0 0,-1 1 0 0 0,0-1 0 0 0,2 1 0 0 0,3-1 21 0 0,-1 1 0 0 0,0-1 0 0 0,0 0 1 0 0,0 0-1 0 0,1 0 0 0 0,-1-1 0 0 0,0 0 0 0 0,0 0 0 0 0,7-2 1 0 0,48-20 197 0 0,-41 15-121 0 0,4-1 13 0 0,24-10-44 0 0,-1-1 0 0 0,49-30 0 0 0,-61 29-48 0 0,-18 12-3 0 0,-1 0 1 0 0,0-1-1 0 0,-1 0 1 0 0,0-1-1 0 0,0-1 0 0 0,-1 0 1 0 0,19-24-1 0 0,-31 34 221 0 0,-18 14-73 0 0,7-1-164 0 0,0 1 0 0 0,1 1 0 0 0,0-1 0 0 0,1 1-1 0 0,-12 27 1 0 0,6-7 3 0 0,-13 49 1 0 0,19-54 4 0 0,6-17 26 0 0,-1 1 0 0 0,-1 0 1 0 0,0-1-1 0 0,0 1 1 0 0,-1-1-1 0 0,-1 0 0 0 0,0-1 1 0 0,-10 15-1 0 0,-108 113-2736 0 0,123-137 1943 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1:56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0 10135 0 0,'0'0'8834'0'0,"0"2"-8454"0"0,1 0-323 0 0,-1 0 1 0 0,0 0-1 0 0,0 0 1 0 0,0 0-1 0 0,-1 0 1 0 0,1 0-1 0 0,0 0 1 0 0,-1 0-1 0 0,1 0 1 0 0,-1 0-1 0 0,0 0 1 0 0,0 0 0 0 0,0 0-1 0 0,0-1 1 0 0,0 1-1 0 0,0 0 1 0 0,0-1-1 0 0,0 1 1 0 0,-1-1-1 0 0,1 1 1 0 0,-2 1-1 0 0,-8 7 166 0 0,-23 17-1 0 0,16-12-180 0 0,16-14-42 0 0,-346 304-75 0 0,340-297 67 0 0,1 0 0 0 0,0 0 1 0 0,0 0-1 0 0,1 1 0 0 0,0 0 1 0 0,1 0-1 0 0,-1 1 0 0 0,2-1 0 0 0,-1 1 1 0 0,2 0-1 0 0,-1 0 0 0 0,-1 13 0 0 0,4-18 18 0 0,0 0-1 0 0,0 0 0 0 0,1 0 0 0 0,-1 1 1 0 0,2-1-1 0 0,-1 0 0 0 0,0 0 0 0 0,1 1 1 0 0,0-1-1 0 0,0 0 0 0 0,1 0 0 0 0,-1 0 1 0 0,1 0-1 0 0,0 0 0 0 0,1-1 0 0 0,-1 1 1 0 0,1 0-1 0 0,0-1 0 0 0,0 0 0 0 0,0 0 1 0 0,0 0-1 0 0,1 0 0 0 0,0 0 0 0 0,0-1 1 0 0,0 1-1 0 0,7 3 0 0 0,-3-2 35 0 0,1-1 0 0 0,0 0 0 0 0,0 0 0 0 0,1-1 0 0 0,-1 0 0 0 0,1-1 0 0 0,0 0 0 0 0,-1 0 0 0 0,1-1 0 0 0,12 0 0 0 0,13-1 231 0 0,52-7-1 0 0,-42 1 38 0 0,-1-3 0 0 0,1-1-1 0 0,82-30 1 0 0,-93 26-143 0 0,-1-1 0 0 0,-1-2 0 0 0,-1-1 0 0 0,0-1 0 0 0,41-34-1 0 0,-54 37-87 0 0,28-32-1 0 0,-39 40-127 0 0,-1 0 1 0 0,0 0-1 0 0,0-1 1 0 0,-1 0-1 0 0,0 0 1 0 0,5-14-1 0 0,-9 21 13 0 0,-1 1 1 0 0,0-1-1 0 0,0 1 0 0 0,0-1 0 0 0,0 1 1 0 0,0-1-1 0 0,0 1 0 0 0,0-1 0 0 0,-1 1 1 0 0,1 0-1 0 0,0-1 0 0 0,-1 1 0 0 0,1-1 1 0 0,-1 1-1 0 0,0 0 0 0 0,1-1 1 0 0,-1 1-1 0 0,0 0 0 0 0,0 0 0 0 0,0 0 1 0 0,0 0-1 0 0,0 0 0 0 0,0-1 0 0 0,0 2 1 0 0,0-1-1 0 0,0 0 0 0 0,0 0 0 0 0,-1 0 1 0 0,1 0-1 0 0,0 1 0 0 0,-1-1 0 0 0,1 1 1 0 0,0-1-1 0 0,-1 1 0 0 0,-2-1 0 0 0,-3 1-31 0 0,1 1 0 0 0,-1 0 0 0 0,0 0 0 0 0,1 1 0 0 0,-1 0 0 0 0,1 0 0 0 0,-8 4 0 0 0,-44 24-111 0 0,38-18 115 0 0,-6 2 44 0 0,1 1 0 0 0,-25 21-1 0 0,41-28 15 0 0,0 0 0 0 0,0 0 0 0 0,0 1 0 0 0,1 1 0 0 0,1-1 0 0 0,0 1 0 0 0,-11 20 0 0 0,16-27 4 0 0,0 1 0 0 0,0 1-1 0 0,1-1 1 0 0,0 0 0 0 0,0 0 0 0 0,0 0-1 0 0,0 1 1 0 0,0-1 0 0 0,1 0-1 0 0,0 1 1 0 0,0-1 0 0 0,0 0 0 0 0,1 1-1 0 0,-1-1 1 0 0,1 0 0 0 0,2 7 0 0 0,-2-8-9 0 0,1 1 0 0 0,-1-1 1 0 0,1 1-1 0 0,0-1 0 0 0,0 0 0 0 0,1 0 1 0 0,-1 0-1 0 0,1 0 0 0 0,-1 0 1 0 0,1-1-1 0 0,0 1 0 0 0,0-1 1 0 0,0 0-1 0 0,0 0 0 0 0,0 0 1 0 0,1 0-1 0 0,-1 0 0 0 0,1-1 1 0 0,4 2-1 0 0,15 3-995 0 0,0-4-365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1:59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1507 3679 0 0,'1'1'6250'0'0,"2"3"-5456"0"0,0 1 1 0 0,0-1-1 0 0,-1 1 1 0 0,4 7-1 0 0,10 43 489 0 0,-7-20-588 0 0,61 277 1779 0 0,-36-140-2337 0 0,-9-50-78 0 0,12 53-78 0 0,-20-100-319 0 0,8 79-1 0 0,-21-113 300 0 0,-2-1-1 0 0,-2 1 1 0 0,-8 68-1 0 0,8-107 39 0 0,-4 25 147 0 0,0 34 0 0 0,4-54-77 0 0,0 0 0 0 0,0-1 0 0 0,1 1 0 0 0,0 0 0 0 0,0 0 0 0 0,1 0 0 0 0,0-1 0 0 0,0 1 0 0 0,1-1 0 0 0,4 11 0 0 0,-4-14-32 0 0,0 1 1 0 0,0 0-1 0 0,0-1 1 0 0,0 1-1 0 0,0-1 1 0 0,1 0 0 0 0,-1 0-1 0 0,5 2 1 0 0,0 1 8 0 0,-1-1 1 0 0,-1 1-1 0 0,1 0 1 0 0,-1 1 0 0 0,0-1-1 0 0,0 1 1 0 0,5 8-1 0 0,-7-7-32 0 0,-3-7 135 0 0,-8-21 80 0 0,3 0-196 0 0,1 1-1 0 0,1-2 1 0 0,1 1-1 0 0,1 0 1 0 0,1 0 0 0 0,0 0-1 0 0,7-31 1 0 0,7-12 190 0 0,24-63 1 0 0,-7 23 526 0 0,-32 103-750 0 0,86-346 1638 0 0,-84 338-1635 0 0,29-189 82 0 0,-24 140-61 0 0,-2-85 0 0 0,-30-94 35 0 0,5 77 4 0 0,16 118-48 0 0,5-78 0 0 0,2 90-15 0 0,2 0 0 0 0,0 0 0 0 0,19-55 0 0 0,-5 35 0 0 0,34-63 0 0 0,-6 19 0 0 0,37-106 0 0 0,-80 189 0 0 0,-2 0 0 0 0,1 0 0 0 0,-2 0 0 0 0,1-1 0 0 0,-1-17 0 0 0,-6-53 0 0 0,1 36 0 0 0,5 29 0 0 0,0 0 0 0 0,2 1 0 0 0,-1-1 0 0 0,2 1 0 0 0,9-28 0 0 0,-12 40 0 0 0,55-150-64 0 0,-51 126 53 0 0,-6 16-18 0 0,3 0-334 0 0,-1 5 350 0 0,3-1 13 0 0,0-1 0 0 0,0 1 0 0 0,-2 2 1 0 0,1-3-3 0 0,-4-2 15 0 0,1 8 46 0 0,20 0-82 0 0,-4 1 82 0 0,23 3-1 0 0,-18 8-47 0 0,-14-7-9 0 0,1 0 0 0 0,-1-1 1 0 0,1 1-1 0 0,0-2 0 0 0,0 1 0 0 0,0-1 0 0 0,0 0 0 0 0,9-1 0 0 0,7-1 15 0 0,33-6-1 0 0,5-1-4 0 0,37-4 51 0 0,3 1 23 0 0,10-2-85 0 0,11-1-23 0 0,-98 14 22 0 0,37 5 0 0 0,11 1 0 0 0,17-1 0 0 0,14 0 0 0 0,211-29 0 0 0,-314 24 0 0 0,143-8 0 0 0,-96 6 0 0 0,-19 2 0 0 0,37 5 0 0 0,15 1 0 0 0,3-5 0 0 0,-77-1 7 0 0,0-1 0 0 0,0 0 0 0 0,8-2 0 0 0,3 0 18 0 0,56-8 56 0 0,55-5 209 0 0,-103 14-231 0 0,0 1-1 0 0,49 6 1 0 0,-55-2-59 0 0,21 8 0 0 0,-24-7 0 0 0,35 6 0 0 0,-27-8 0 0 0,0-2-1 0 0,27-4 0 0 0,2 1 14 0 0,58-8 50 0 0,-14 0 16 0 0,-79 10-69 0 0,-1 1 0 0 0,1 1-1 0 0,24 3 1 0 0,-16 3-10 0 0,14 1 0 0 0,95 0 0 0 0,-103-8 0 0 0,-1-1 0 0 0,40-7 0 0 0,23-2 0 0 0,-68 8 0 0 0,109 1 0 0 0,-69 2 0 0 0,70-3 0 0 0,-65-1 301 0 0,81-15 0 0 0,5 0 116 0 0,-131 17-346 0 0,-1 0 1 0 0,1 2-1 0 0,-1 1 1 0 0,37 7-1 0 0,-47-6-71 0 0,24 0 0 0 0,-24-2 0 0 0,28 5 0 0 0,-29-4-33 0 0,0 0 1 0 0,0-1-1 0 0,1-1 1 0 0,27-2-1 0 0,11-1-109 0 0,-15 1 96 0 0,46-8 1 0 0,-51 5 41 0 0,-11 3 20 0 0,1 0 0 0 0,-1 2 0 0 0,1 0 0 0 0,28 5 0 0 0,-13-1-16 0 0,-15-1 0 0 0,30 6 0 0 0,-36-6-2 0 0,1-1 0 0 0,-1 0-1 0 0,23-2 1 0 0,-36 0-1 0 0,13-1 17 0 0,0-1 0 0 0,1 0 0 0 0,-1-2 0 0 0,-1 0 0 0 0,22-8 0 0 0,-21 8-23 0 0,0 0-1 0 0,0 1 1 0 0,23 0-1 0 0,6-1 224 0 0,-38 2-160 0 0,0 1 0 0 0,0 1-1 0 0,-1-1 1 0 0,1 1 0 0 0,0 1 0 0 0,0 0 0 0 0,0 0-1 0 0,15 4 1 0 0,-18-2-53 0 0,-5-3-129 0 0,-2 2-888 0 0,-4 8-1082 0 0,-5 2-6041 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2:00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42 5983 0 0,'0'0'464'0'0,"8"-8"1411"0"0,39-25 8929 0 0,-46 33-10775 0 0,-1 0 0 0 0,0 0 0 0 0,1 0 0 0 0,-1 0 0 0 0,0 0 0 0 0,0 0 0 0 0,1 0 0 0 0,-1 0 0 0 0,0 0 0 0 0,1 0 0 0 0,-1 1 0 0 0,0-1 0 0 0,0 0 0 0 0,1 0 0 0 0,-1 0 0 0 0,0 0 0 0 0,0 1 0 0 0,1-1 0 0 0,-1 0 0 0 0,0 0 0 0 0,0 0 0 0 0,0 1 0 0 0,1-1 0 0 0,-1 0 0 0 0,0 1 0 0 0,0-1 0 0 0,0 0 0 0 0,0 0 0 0 0,0 1 0 0 0,5 9 150 0 0,-4-6-144 0 0,-1 0 0 0 0,0 0 0 0 0,0 1 0 0 0,-1-1 0 0 0,1 0 0 0 0,-1 0 0 0 0,0 0 0 0 0,-2 5 0 0 0,-14 35 146 0 0,13-34-133 0 0,-22 44 51 0 0,-45 70 0 0 0,51-90-89 0 0,-83 121-10 0 0,56-88 0 0 0,-50 96 0 0 0,86-143 13 0 0,5-11 43 0 0,1 1 0 0 0,-5 13 1 0 0,24-42-69 0 0,-3 5-588 0 0,1-6-288 0 0,2-4-58 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2:00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111 440 1839 0 0,'-7'6'183'0'0,"-11"7"315"0"0,-23 13-1 0 0,35-23 1448 0 0,0 0 1 0 0,0-1-1 0 0,0 1 0 0 0,-13 2 3804 0 0,18-6-5654 0 0,1 0-1 0 0,0 0 1 0 0,0-1-1 0 0,-1 1 1 0 0,1 0-1 0 0,0 0 1 0 0,0-1-1 0 0,0 1 1 0 0,0 0-1 0 0,1 0 1 0 0,-1 0-1 0 0,0-1 1 0 0,0 1-1 0 0,2-2 1 0 0,4-10 2 0 0,0 1 1 0 0,1-1 0 0 0,1 1 0 0 0,12-14 0 0 0,2-4-25 0 0,105-142 72 0 0,-118 160-134 0 0,12-15 233 0 0,0 1 0 0 0,47-43 0 0 0,-60 61-78 0 0,1 1 0 0 0,0 0 0 0 0,0 1 0 0 0,1 0 0 0 0,0 0 0 0 0,0 1 0 0 0,0 0 0 0 0,1 1 1 0 0,0 1-1 0 0,-1-1 0 0 0,1 1 0 0 0,16-1 0 0 0,-18 4-31 0 0,1 0 0 0 0,-1 0 0 0 0,0 1 0 0 0,0 1 0 0 0,0-1 0 0 0,15 6 0 0 0,50 22 420 0 0,-73-29-550 0 0,0 1 1 0 0,22 8 136 0 0,-1 2 0 0 0,0 0 0 0 0,33 23-1 0 0,-54-33-74 0 0,0-1-37 0 0,-1 0-1 0 0,1 0 1 0 0,-1 1 0 0 0,1-1-1 0 0,-1 0 1 0 0,1 0 0 0 0,-1 1-1 0 0,1-1 1 0 0,-1 0 0 0 0,1 1-1 0 0,-1-1 1 0 0,0 0 0 0 0,1 1-1 0 0,-1-1 1 0 0,0 0 0 0 0,1 1-1 0 0,-1-1 1 0 0,0 1 0 0 0,1 0-1 0 0,-4 5 15 0 0,1 0 0 0 0,-1 0 0 0 0,0-1 0 0 0,-1 0 0 0 0,1 1 0 0 0,-1-1 0 0 0,-6 6 0 0 0,-37 34 379 0 0,20-21-327 0 0,-39 42-86 0 0,-35 34 24 0 0,76-79-27 0 0,-1 0-1 0 0,-35 22 1 0 0,53-38-23 0 0,0-1 0 0 0,0 0 0 0 0,0-1 0 0 0,-1 1 0 0 0,1-1 0 0 0,-1-1 0 0 0,-10 2 0 0 0,13-3 1 0 0,1 0 0 0 0,0-1 1 0 0,0 0-1 0 0,0 0 0 0 0,0-1 0 0 0,0 1 0 0 0,0-1 0 0 0,0 0 0 0 0,0-1 1 0 0,0 1-1 0 0,0-1 0 0 0,0 0 0 0 0,-8-5 0 0 0,-19-8-1196 0 0,31 14 477 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2:01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62 163 1839 0 0,'-1'1'83'0'0,"-2"3"-30"0"0,0 0 0 0 0,0-1 0 0 0,0 1 0 0 0,-1-1 1 0 0,1 0-1 0 0,-1 0 0 0 0,0-1 0 0 0,-4 4 0 0 0,-17 13 10730 0 0,30-35-9089 0 0,7-1-1059 0 0,1 1 0 0 0,0 0 0 0 0,1 1 0 0 0,1 0 1 0 0,0 1-1 0 0,1 1 0 0 0,0 1 0 0 0,1 0 0 0 0,28-14 1 0 0,-36 22-460 0 0,0 0 0 0 0,0 1 0 0 0,0 0 0 0 0,1 1 0 0 0,-1 0 0 0 0,1 0 0 0 0,-1 1 0 0 0,1 0 0 0 0,0 1 1 0 0,-1 0-1 0 0,14 2 0 0 0,-11-1-148 0 0,1 0 1 0 0,-1-1-1 0 0,1 0 1 0 0,0-1-1 0 0,-1-1 1 0 0,1 0-1 0 0,-1 0 1 0 0,0-1-1 0 0,0-1 1 0 0,14-5-1 0 0,-26 9-24 0 0,1-1-1 0 0,-1 1 1 0 0,0 0-1 0 0,0 0 1 0 0,1 0-1 0 0,-1 0 1 0 0,0 0-1 0 0,0 0 1 0 0,1 0-1 0 0,-1 0 1 0 0,0 0-1 0 0,1 0 1 0 0,-1 0-1 0 0,0 0 1 0 0,0 0-1 0 0,1 0 1 0 0,-1 0-1 0 0,0 0 1 0 0,0 0-1 0 0,1 0 1 0 0,-1 0-1 0 0,0 0 1 0 0,0 0 0 0 0,1 0-1 0 0,-1 0 1 0 0,0 0-1 0 0,0 1 1 0 0,1-1-1 0 0,-1 0 1 0 0,0 0-1 0 0,0 0 1 0 0,0 0-1 0 0,1 1 1 0 0,-1-1-1 0 0,0 0 1 0 0,0 0-1 0 0,0 1 1 0 0,0-1-1 0 0,0 0 1 0 0,1 1-1 0 0,0 15 316 0 0,-6 18 165 0 0,2-22-481 0 0,1 1-1 0 0,1-1 1 0 0,-1 0 0 0 0,2 18-1 0 0,0-24-1 0 0,1 0 0 0 0,0 0 0 0 0,0 0 0 0 0,1-1 0 0 0,-1 1 0 0 0,1 0-1 0 0,0 0 1 0 0,1-1 0 0 0,-1 1 0 0 0,1-1 0 0 0,4 5 0 0 0,-5-7 8 0 0,1 0 0 0 0,0 0-1 0 0,0 0 1 0 0,1 0 0 0 0,-1-1 0 0 0,0 1 0 0 0,1-1 0 0 0,0 0 0 0 0,-1 0 0 0 0,1-1 0 0 0,0 1-1 0 0,0-1 1 0 0,0 1 0 0 0,0-1 0 0 0,0-1 0 0 0,0 1 0 0 0,0 0 0 0 0,1-1 0 0 0,-1 0 0 0 0,0 0-1 0 0,0 0 1 0 0,0-1 0 0 0,6 0 0 0 0,9-4 56 0 0,0-1-1 0 0,0-1 0 0 0,25-12 1 0 0,59-40 82 0 0,-101 58-203 0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2:01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0 13991 0 0,'0'0'1268'0'0,"-2"2"-1041"0"0,-62 44 911 0 0,-23 16 2189 0 0,51-40-2881 0 0,1 2 0 0 0,1 1-1 0 0,-45 43 1 0 0,64-52-433 0 0,0 0-1 0 0,1 1 1 0 0,1 0-1 0 0,1 1 1 0 0,0 1 0 0 0,1 0-1 0 0,2 0 1 0 0,-13 33-1 0 0,20-45 10 0 0,-8 20 220 0 0,-11 54 1 0 0,20-73-171 0 0,0 0 1 0 0,0 0 0 0 0,1 0-1 0 0,0 0 1 0 0,0 0 0 0 0,1 0-1 0 0,0-1 1 0 0,0 1 0 0 0,1 0-1 0 0,0 0 1 0 0,6 14 0 0 0,-5-18-5 0 0,-1 0 0 0 0,1 0-1 0 0,0 0 1 0 0,0-1 0 0 0,1 1 0 0 0,-1-1 0 0 0,1 0 0 0 0,0 1 0 0 0,0-2-1 0 0,0 1 1 0 0,0 0 0 0 0,0-1 0 0 0,1 0 0 0 0,-1 0 0 0 0,9 3 0 0 0,3 0 98 0 0,1-1 1 0 0,0 0 0 0 0,18 1 0 0 0,-22-3-498 0 0,0-1-1 0 0,-1 0 1 0 0,1-1-1 0 0,0 0 1 0 0,0-1-1 0 0,0-1 1 0 0,19-4-1 0 0,-14 1-1052 0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2:02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40 10135 0 0,'32'-31'1935'0'0,"-23"22"4629"0"0,-10 20-4847 0 0,-3 1-1327 0 0,0 0 0 0 0,-1-1-1 0 0,0 1 1 0 0,-12 16-1 0 0,3-2-41 0 0,-7 13 15 0 0,-63 124 502 0 0,14-20-791 0 0,35-74-56 0 0,-2 5-261 0 0,34-63-1967 0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2:02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17391 0 0,'0'0'1574'0'0,"2"0"-1145"0"0,154-25 5712 0 0,-154 25-6149 0 0,106-16 972 0 0,-38 12-4997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2:02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 15895 0 0,'0'0'728'0'0,"0"1"-17"0"0,3 8-570 0 0,-1 0 0 0 0,0 0 0 0 0,-1 0 0 0 0,0 1 0 0 0,-1-1 0 0 0,0 13 0 0 0,-10 58 2652 0 0,6-48-1775 0 0,-4 12-296 0 0,-1-1 0 0 0,-2 0-1 0 0,-21 55 1 0 0,-11-11-663 0 0,18-38-42 0 0,-127 246-126 0 0,151-293-450 0 0,3-2-158 0 0,7 0-1440 0 0,2-2-5693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7:22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98 4143 0 0,'0'0'191'0'0,"0"3"-11"0"0,-3 19 1070 0 0,3-15 1100 0 0,2-2 537 0 0,-1-3-2265 0 0,0 0 1 0 0,0 0 0 0 0,0-1 0 0 0,0 1-1 0 0,0 0 1 0 0,0 0 0 0 0,0-1 0 0 0,0 1-1 0 0,1-1 1 0 0,-1 1 0 0 0,1-1 0 0 0,-1 0-1 0 0,1 1 1 0 0,0-1 0 0 0,3 2 0 0 0,-2-2-257 0 0,0 0 0 0 0,1 0 1 0 0,-1 0-1 0 0,1 0 0 0 0,-1 0 1 0 0,1-1-1 0 0,-1 1 0 0 0,6-1 1 0 0,6-1-219 0 0,-1-1 1 0 0,1 0-1 0 0,22-8 1 0 0,-28 8 537 0 0,10-3-584 0 0,0-1 1 0 0,-1-1-1 0 0,0-1 1 0 0,0 0-1 0 0,-1-1 1 0 0,0-1-1 0 0,-1 0 1 0 0,0-2 0 0 0,18-15-1 0 0,-33 25-155 0 0,1 0 0 0 0,0 0 1 0 0,-1 0-1 0 0,1 0 0 0 0,-1 0 0 0 0,1 0 1 0 0,-1 0-1 0 0,0 0 0 0 0,0-1 0 0 0,0 1 0 0 0,0-1 1 0 0,-1 1-1 0 0,1-1 0 0 0,0-3 0 0 0,-1 5 32 0 0,0 1 0 0 0,-1-1 0 0 0,1 1 0 0 0,0-1-1 0 0,-1 1 1 0 0,1-1 0 0 0,-1 1 0 0 0,1-1 0 0 0,0 1 0 0 0,-1-1 0 0 0,1 1-1 0 0,-1 0 1 0 0,1-1 0 0 0,-1 1 0 0 0,0 0 0 0 0,1 0 0 0 0,-1-1 0 0 0,1 1 0 0 0,-1 0-1 0 0,1 0 1 0 0,-1 0 0 0 0,0-1 0 0 0,0 1 0 0 0,0 0-33 0 0,-3-1-21 0 0,0 0 1 0 0,-1 0 0 0 0,1 1-1 0 0,-1 0 1 0 0,1-1-1 0 0,0 1 1 0 0,-1 1-1 0 0,1-1 1 0 0,-1 1 0 0 0,-4 1-1 0 0,-8 2-203 0 0,-21 9 0 0 0,18-5 61 0 0,-66 20-367 0 0,-154 60-74 0 0,208-74 669 0 0,1 2 1 0 0,1 1-1 0 0,0 2 1 0 0,1 0-1 0 0,-35 32 0 0 0,54-41 42 0 0,0-1-1 0 0,-10 15 0 0 0,17-20-32 0 0,1-1-1 0 0,-1 1 1 0 0,1-1-1 0 0,0 1 0 0 0,0 0 1 0 0,0 0-1 0 0,1 0 0 0 0,-1 0 1 0 0,1 0-1 0 0,0 1 0 0 0,0 4 1 0 0,1-6-14 0 0,0-1 0 0 0,0 0 0 0 0,0 0-1 0 0,1 0 1 0 0,-1 0 0 0 0,0 0 0 0 0,1 0 0 0 0,0 1 0 0 0,0-1 0 0 0,0 0 0 0 0,0-1 0 0 0,0 1-1 0 0,0 0 1 0 0,0 0 0 0 0,0 0 0 0 0,1-1 0 0 0,-1 1 0 0 0,1 0 0 0 0,-1-1 0 0 0,1 0 0 0 0,-1 1-1 0 0,1-1 1 0 0,0 0 0 0 0,0 0 0 0 0,0 0 0 0 0,0 0 0 0 0,0 0 0 0 0,0 0 0 0 0,2 0 0 0 0,4 2-38 0 0,-1-1 0 0 0,1-1 0 0 0,-1 1 0 0 0,1-1 0 0 0,0-1 0 0 0,14 0 0 0 0,11-3-1476 0 0,59-13-1 0 0,-42 4-106 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2:03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1 362 17015 0 0,'0'0'2739'0'0,"2"-3"-2262"0"0,4-5-150 0 0,0 0-1 0 0,1 0 1 0 0,0 1-1 0 0,0 0 1 0 0,11-8-1 0 0,46-29 15 0 0,-40 28-300 0 0,25-19-1 0 0,-7-1-21 0 0,73-59 231 0 0,-97 83-77 0 0,-1 1 0 0 0,1 1 1 0 0,1 0-1 0 0,-1 1 0 0 0,22-7 0 0 0,-31 13-24 0 0,0 1 0 0 0,0 0-1 0 0,0 0 1 0 0,0 1 0 0 0,16-1-1 0 0,-22 2-124 0 0,-1 0-1 0 0,0 0 0 0 0,0 0 0 0 0,0 1 1 0 0,1-1-1 0 0,-1 1 0 0 0,0-1 1 0 0,0 1-1 0 0,0 0 0 0 0,0 0 0 0 0,0-1 1 0 0,0 1-1 0 0,0 1 0 0 0,0-1 1 0 0,0 0-1 0 0,-1 0 0 0 0,1 1 1 0 0,0-1-1 0 0,-1 1 0 0 0,1-1 0 0 0,-1 1 1 0 0,0 0-1 0 0,1 0 0 0 0,-1 0 1 0 0,0 0-1 0 0,0-1 0 0 0,0 1 1 0 0,0 0-1 0 0,0 3 0 0 0,2 7 1 0 0,-1-1-1 0 0,-1 1 1 0 0,0 0 0 0 0,0 0-1 0 0,-1-1 1 0 0,-1 1-1 0 0,0 0 1 0 0,-1 0 0 0 0,-5 19-1 0 0,-3 6 79 0 0,-27 58 0 0 0,23-61-66 0 0,8-17 53 0 0,-1 0-1 0 0,-19 31 1 0 0,23-43-75 0 0,-1 0 1 0 0,1 0-1 0 0,-1-1 1 0 0,0 1-1 0 0,-1-1 1 0 0,1 0-1 0 0,-1 0 0 0 0,0-1 1 0 0,0 1-1 0 0,0-1 1 0 0,-1 0-1 0 0,1-1 1 0 0,-6 3-1 0 0,-17 3-10 0 0,-1-1 0 0 0,0-2 0 0 0,-51 4 0 0 0,63-8-4 0 0,-4 2-44 0 0,-1-2 0 0 0,1 0 0 0 0,-1-1 0 0 0,1-2 0 0 0,-39-6 0 0 0,60 8-16 0 0,-1 0 0 0 0,0 0 0 0 0,1-1-1 0 0,-1 1 1 0 0,1 0 0 0 0,-1 0 0 0 0,0-1 0 0 0,1 1 0 0 0,-1 0-1 0 0,1-1 1 0 0,-1 1 0 0 0,1 0 0 0 0,-1-1 0 0 0,1 1 0 0 0,-1-1-1 0 0,1 1 1 0 0,-1-1 0 0 0,1 1 0 0 0,0-1 0 0 0,-1 1-1 0 0,1-1 1 0 0,0 0 0 0 0,-1 1 0 0 0,1-1 0 0 0,0 1 0 0 0,0-1-1 0 0,-1-1 1 0 0,1 1-71 0 0,1-1 0 0 0,-1 0 0 0 0,0 1 0 0 0,0-1-1 0 0,1 0 1 0 0,-1 1 0 0 0,0-1 0 0 0,1 1 0 0 0,0-1 0 0 0,-1 1-1 0 0,2-2 1 0 0,3-5-682 0 0,0 1 0 0 0,0 0 0 0 0,8-8 1 0 0,7-6-1126 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2:03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0 177 10679 0 0,'0'0'1320'0'0,"2"-1"-376"0"0,26-14 2921 0 0,-19 10-3060 0 0,1 0 0 0 0,-1 0 0 0 0,-1 0 1 0 0,11-9-1 0 0,23-26 895 0 0,29-24-807 0 0,-67 61-884 0 0,1 0-1 0 0,-1 0 1 0 0,1 1-1 0 0,0 0 1 0 0,0 0 0 0 0,5-1-1 0 0,-8 2-8 0 0,1 0 0 0 0,0 0 0 0 0,-1 1 0 0 0,1-1 0 0 0,0 1 0 0 0,0-1 0 0 0,0 1 0 0 0,-1 0 0 0 0,1 1 0 0 0,4-1 0 0 0,3 1 0 0 0,20 1 0 0 0,-24-1 0 0 0,9 2 1 0 0,-12 1 3 0 0,-1-2 2 0 0,0 0 6 0 0,1 0 0 0 0,-1 1 0 0 0,0-1 0 0 0,0 1 0 0 0,0-1 0 0 0,0 1 0 0 0,-1 0 1 0 0,1 0-1 0 0,-1 0 0 0 0,1 0 0 0 0,-1 0 0 0 0,0 0 0 0 0,0 1 0 0 0,0 4 0 0 0,1 6 80 0 0,0 1 0 0 0,-1 15-1 0 0,0 1 115 0 0,-1-22-133 0 0,2 0-1 0 0,-1 0 0 0 0,1 0 0 0 0,0 0 0 0 0,1-1 0 0 0,5 12 1 0 0,-7-18-54 0 0,0 0 0 0 0,0 0 0 0 0,0 0 1 0 0,0 0-1 0 0,1 0 0 0 0,-1-1 0 0 0,0 1 1 0 0,1 0-1 0 0,-1-1 0 0 0,1 1 1 0 0,0-1-1 0 0,0 1 0 0 0,0-1 0 0 0,-1 0 1 0 0,1 0-1 0 0,0 0 0 0 0,0 0 1 0 0,1 0-1 0 0,-1 0 0 0 0,0-1 0 0 0,0 1 1 0 0,0-1-1 0 0,0 1 0 0 0,1-1 0 0 0,-1 0 1 0 0,0 0-1 0 0,0 0 0 0 0,1 0 1 0 0,-1 0-1 0 0,4-1 0 0 0,9-3 57 0 0,0 0-1 0 0,1-1 1 0 0,-2-1-1 0 0,23-12 1 0 0,55-38-77 0 0,-58 35-167 0 0,51-33-3498 0 0,-76 48 1739 0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2:04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12151 0 0,'0'0'555'0'0,"-2"0"-12"0"0,-16 0-231 0 0,17 0-220 0 0,1 0 0 0 0,-1 1 0 0 0,0-1 0 0 0,1 0 0 0 0,-1 0 0 0 0,0 1 0 0 0,1-1 0 0 0,-1 0 0 0 0,1 1 0 0 0,-1-1 0 0 0,1 1 0 0 0,-1-1 0 0 0,1 0 0 0 0,-1 1 0 0 0,1-1 0 0 0,-1 1 0 0 0,1 0 0 0 0,-1-1 0 0 0,1 1 0 0 0,0-1 0 0 0,-1 1 0 0 0,1 0 0 0 0,0-1 0 0 0,0 1 0 0 0,-1 0 0 0 0,1-1 0 0 0,0 1 0 0 0,0 0 0 0 0,0-1 0 0 0,0 1 0 0 0,0 0 0 0 0,0-1 0 0 0,0 1 0 0 0,0 0 0 0 0,0-1 0 0 0,0 1 0 0 0,0 0 0 0 0,1-1 0 0 0,-1 2 0 0 0,2 5 73 0 0,0 1 1 0 0,5 12-1 0 0,-4-13 268 0 0,14 35 786 0 0,2-2-1 0 0,28 45 1 0 0,-23-42-246 0 0,-10-18-393 0 0,4 7 472 0 0,18 43 0 0 0,-31-63-910 0 0,-1 0 0 0 0,-1 0 1 0 0,0 0-1 0 0,0 1 0 0 0,-1-1 0 0 0,-1 0 0 0 0,0 21 0 0 0,-1-16-154 0 0,-2-1 0 0 0,1 1-1 0 0,-2-1 1 0 0,0 0-1 0 0,-1 0 1 0 0,-1 0-1 0 0,-1 0 1 0 0,0 0-1 0 0,0-1 1 0 0,-2 0 0 0 0,-9 14-1 0 0,6-12-170 0 0,6-8-63 0 0,-1 0 0 0 0,-1 0-1 0 0,1 0 1 0 0,-1-1 0 0 0,-1 0 0 0 0,1-1 0 0 0,-13 10 0 0 0,6-7-528 0 0,-20 9 1 0 0,14-9-6016 0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2:04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18 106 6447 0 0,'-17'7'11568'0'0,"26"-1"-11147"0"0,1-1 1 0 0,0 0-1 0 0,0 0 0 0 0,0-1 0 0 0,1 0 0 0 0,-1-1 0 0 0,1 0 1 0 0,19 3-1 0 0,9-2 375 0 0,44-1 0 0 0,-68-3-595 0 0,243-8 1448 0 0,0-17-773 0 0,-185 17-680 0 0,323-38 715 0 0,323-27 821 0 0,-453 74-1662 0 0,-214 0-141 0 0,-8 0-88 0 0,-25-2-289 0 0,-1 1 1 0 0,1 1-1 0 0,30 6 0 0 0,-41-4-223 0 0,-10 6-4871 0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2:05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123 165 5983 0 0,'-1'2'6594'0'0,"-16"42"-2709"0"0,-15 32-1948 0 0,-39 58 694 0 0,70-132-2215 0 0,2 8 926 0 0,4-19-1245 0 0,0-1-1 0 0,-1 1 1 0 0,1-1-1 0 0,-2 0 1 0 0,0 0-1 0 0,3-11 1 0 0,9-27-42 0 0,-6 26-161 0 0,2 1 0 0 0,0 0 0 0 0,1 0-1 0 0,1 1 1 0 0,1 1 0 0 0,1 0 0 0 0,1 1 0 0 0,31-28-1 0 0,-34 35 25 0 0,0 1-1 0 0,0 0 0 0 0,1 1 0 0 0,0 0 1 0 0,1 1-1 0 0,0 1 0 0 0,0 0 0 0 0,1 1 0 0 0,-1 1 1 0 0,1 0-1 0 0,1 1 0 0 0,-1 1 0 0 0,24-2 1 0 0,-27 5 266 0 0,0 1 0 0 0,0 0 0 0 0,0 1 0 0 0,-1 0 0 0 0,1 1 0 0 0,0 1 1 0 0,-1-1-1 0 0,17 9 0 0 0,-27-11-145 0 0,0 0 1 0 0,0 0-1 0 0,0 1 1 0 0,0-1-1 0 0,0 1 0 0 0,0-1 1 0 0,-1 1-1 0 0,1 0 1 0 0,0-1-1 0 0,-1 1 1 0 0,1 0-1 0 0,-1 0 0 0 0,0 0 1 0 0,0 0-1 0 0,1 0 1 0 0,0 4-1 0 0,-1-2-13 0 0,0-1 0 0 0,-1 1 0 0 0,1 0 0 0 0,-1-1 0 0 0,0 1 0 0 0,0 0 0 0 0,0-1 0 0 0,0 1 0 0 0,-2 7 0 0 0,-2 2 7 0 0,0 0 0 0 0,-1 1 0 0 0,-1-2-1 0 0,-10 20 1 0 0,-43 62 165 0 0,38-64-107 0 0,2 1 1 0 0,-27 58-1 0 0,44-85-84 0 0,1-1-1 0 0,0 1 0 0 0,0 0 0 0 0,0 0 0 0 0,0 0 0 0 0,1 0 0 0 0,-1 0 0 0 0,1 0 0 0 0,0 0 1 0 0,0 0-1 0 0,0 0 0 0 0,1 0 0 0 0,0-1 0 0 0,-1 1 0 0 0,1 0 0 0 0,1 0 0 0 0,-1 0 0 0 0,0-1 1 0 0,1 1-1 0 0,0 0 0 0 0,0-1 0 0 0,0 0 0 0 0,3 5 0 0 0,-3-6-22 0 0,-1-1 0 0 0,0 1-1 0 0,1-1 1 0 0,-1 0 0 0 0,1 1 0 0 0,-1-1-1 0 0,1 0 1 0 0,0 0 0 0 0,0 0 0 0 0,-1 0-1 0 0,1 0 1 0 0,0 0 0 0 0,0 0 0 0 0,0-1 0 0 0,0 1-1 0 0,0-1 1 0 0,4 1 0 0 0,-2 0-372 0 0,-3-1 283 0 0,0 0 0 0 0,-1 0-1 0 0,1 0 1 0 0,-1 0 0 0 0,1 0-1 0 0,-1 0 1 0 0,1 0 0 0 0,-1 0-1 0 0,1 0 1 0 0,-1-1 0 0 0,1 1 0 0 0,0 0-1 0 0,-1 0 1 0 0,1 0 0 0 0,-1-1-1 0 0,1 1 1 0 0,-1 0 0 0 0,3-2-984 0 0,6-1-6623 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2:06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0 205 5983 0 0,'0'0'542'0'0,"4"-7"1480"0"0,-1 2-701 0 0,1-1 0 0 0,-1 1-1 0 0,1 1 1 0 0,0-1 0 0 0,6-5 0 0 0,4-2 59 0 0,29-17 1 0 0,-8 5-293 0 0,-10 5-499 0 0,45-25 0 0 0,-59 39-473 0 0,0-1 0 0 0,0 2 0 0 0,0 0 0 0 0,1 0 0 0 0,-1 1 0 0 0,1 0 0 0 0,17-1 0 0 0,-15 3-58 0 0,0 0 0 0 0,-1 1 0 0 0,1 1-1 0 0,0 0 1 0 0,-1 1 0 0 0,1 1 0 0 0,19 5 0 0 0,-27-4 10 0 0,0-1 1 0 0,0 1 0 0 0,-1 0-1 0 0,0 0 1 0 0,1 0 0 0 0,-1 1-1 0 0,-1 0 1 0 0,1 0-1 0 0,-1 0 1 0 0,6 9 0 0 0,-3-5 33 0 0,0 0 0 0 0,15 13 0 0 0,-15-16-59 0 0,1 0 0 0 0,-1-1 1 0 0,1 0-1 0 0,1-1 0 0 0,-1 0 0 0 0,1 0 0 0 0,0-1 0 0 0,-1 0 1 0 0,2 0-1 0 0,-1-1 0 0 0,0-1 0 0 0,0 1 0 0 0,1-1 0 0 0,-1-1 1 0 0,0 0-1 0 0,1 0 0 0 0,-1-1 0 0 0,0 0 0 0 0,15-3 1 0 0,4-4-192 0 0,0 0 0 0 0,-1-2 0 0 0,0-1 0 0 0,-1-2 0 0 0,26-16 0 0 0,52-26-2121 0 0,-95 51 1572 0 0,0 0-1 0 0,15-4 1 0 0,3 4-3883 0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2:09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52 5983 0 0,'0'0'464'0'0,"-10"4"1264"0"0,33-13 7775 0 0,7 0-4774 0 0,14-3-4358 0 0,79-11 1 0 0,-103 22-333 0 0,0 0 1 0 0,36 3 0 0 0,-45-1-589 0 0,1 1 0 0 0,-1 0 0 0 0,0 1 0 0 0,0 0 0 0 0,0 1 0 0 0,11 5 0 0 0,-20-8-814 0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2:09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1 117 8287 0 0,'0'0'1235'0'0,"2"-1"572"0"0,35-9 5174 0 0,37-11-4277 0 0,-11 1-1457 0 0,77-13 0 0 0,22 10-1705 0 0,-92 16-7302 0 0,-47 5 1165 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2:10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51 6447 0 0,'4'-9'519'0'0,"1"1"0"0"0,0 0 0 0 0,1 0 0 0 0,8-9 7355 0 0,-15 23-7639 0 0,0-1 0 0 0,0 1 0 0 0,-1 0 0 0 0,1 0 1 0 0,-1-1-1 0 0,-5 10 0 0 0,0 3 57 0 0,-23 62 604 0 0,-32 90 187 0 0,32-90-951 0 0,-54 98 0 0 0,84-177-131 0 0,-56 103 145 0 0,42-72-87 0 0,-19 57 1 0 0,30-81-51 0 0,3-8-16 0 0,-4 16-130 0 0,4-15 42 0 0,0-1 1 0 0,0 0-1 0 0,0 1 0 0 0,0-1 0 0 0,0 1 0 0 0,0-1 1 0 0,0 0-1 0 0,0 1 0 0 0,0-1 0 0 0,0 1 0 0 0,0-1 0 0 0,0 1 1 0 0,0-1-1 0 0,0 0 0 0 0,0 1 0 0 0,0-1 0 0 0,1 0 1 0 0,-1 1-1 0 0,0-1 0 0 0,0 1 0 0 0,0-1 0 0 0,1 0 0 0 0,-1 1 1 0 0,0-1-1 0 0,0 0 0 0 0,1 1 0 0 0,-1-1 0 0 0,0 0 1 0 0,1 0-1 0 0,-1 1 0 0 0,0-1 0 0 0,1 0 0 0 0,-1 0 0 0 0,0 0 1 0 0,1 1-1 0 0,-1-1 0 0 0,0 0 0 0 0,1 0 0 0 0,0 0 1 0 0,11 0-6136 0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2:10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11519 0 0,'0'0'9352'0'0,"0"1"-8824"0"0,-6 9-67 0 0,-9 14 303 0 0,-17 40 1 0 0,29-56-763 0 0,0-1-1 0 0,0 1 1 0 0,1 0 0 0 0,0 0-1 0 0,1 0 1 0 0,0 0 0 0 0,0 0-1 0 0,1 0 1 0 0,0 0 0 0 0,1 9-1 0 0,-1-16-41 0 0,0 0 0 0 0,0 0 1 0 0,0 0-1 0 0,0 0 0 0 0,1-1 0 0 0,-1 1 0 0 0,0 0 0 0 0,0 0 0 0 0,1 0 0 0 0,-1 0 1 0 0,1-1-1 0 0,-1 1 0 0 0,0 0 0 0 0,1-1 0 0 0,0 1 0 0 0,-1 0 0 0 0,1-1 0 0 0,-1 1 1 0 0,1 0-1 0 0,0-1 0 0 0,-1 1 0 0 0,1-1 0 0 0,0 1 0 0 0,-1-1 0 0 0,1 0 0 0 0,0 1 1 0 0,0-1-1 0 0,0 0 0 0 0,0 1 0 0 0,-1-1 0 0 0,1 0 0 0 0,0 0 0 0 0,0 0 0 0 0,0 0 1 0 0,0 0-1 0 0,-1 0 0 0 0,1 0 0 0 0,0 0 0 0 0,0 0 0 0 0,0 0 0 0 0,1-1 0 0 0,2 0-449 0 0,0 0-1 0 0,0 0 0 0 0,0-1 0 0 0,-1 0 0 0 0,1 0 1 0 0,0 0-1 0 0,5-4 0 0 0,18-17-1549 0 0,-1 0-9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7:23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1 11055 0 0,'0'0'12084'0'0,"-2"0"-11817"0"0,-4 0-234 0 0,0 0 0 0 0,0 0 0 0 0,-1 1-1 0 0,1-1 1 0 0,-11 4 0 0 0,-15 2-10 0 0,16-2-16 0 0,-1-1 1 0 0,1 2 0 0 0,1 0-1 0 0,-1 1 1 0 0,1 1 0 0 0,-26 15-1 0 0,32-17-22 0 0,1 0 0 0 0,0 0 0 0 0,1 1 0 0 0,-1 0 0 0 0,-12 13-1 0 0,4 4-83 0 0,14-12 83 0 0,1-6-2 0 0,1-2-7 0 0,-1 0 0 0 0,1 0 0 0 0,0 0 0 0 0,0 0 0 0 0,0 0-1 0 0,1 0 1 0 0,-1 0 0 0 0,1 0 0 0 0,-1-1 0 0 0,1 1 0 0 0,0 0 0 0 0,0 0 0 0 0,0-1 0 0 0,1 1 0 0 0,-1 0-1 0 0,4 4 1 0 0,0 1-84 0 0,-3-4 86 0 0,1-1 0 0 0,0 1 0 0 0,-1-1 0 0 0,1 0 0 0 0,0 0 0 0 0,1 0 0 0 0,-1-1 0 0 0,0 1-1 0 0,1-1 1 0 0,-1 0 0 0 0,1 0 0 0 0,5 2 0 0 0,2 1 5 0 0,82 40-51 0 0,-81-38 94 0 0,1 1 1 0 0,-1 0-1 0 0,-1 1 1 0 0,0 1-1 0 0,11 10 0 0 0,-20-17-3 0 0,1-1-1 0 0,-1 1 1 0 0,0 0-1 0 0,0-1 1 0 0,0 1-1 0 0,0 0 1 0 0,-1 1-1 0 0,1-1 1 0 0,-1 0-1 0 0,0 0 1 0 0,0 1-1 0 0,2 4 0 0 0,-3-6-6 0 0,0 0 0 0 0,-1 0 0 0 0,1 0 0 0 0,0 0 0 0 0,0 0 0 0 0,-1 0 0 0 0,1 0 0 0 0,-1 0 0 0 0,0-1 0 0 0,1 1 0 0 0,-1 0 0 0 0,0 0 0 0 0,0-1 0 0 0,0 1 0 0 0,-1 0 0 0 0,1-1 0 0 0,0 1 0 0 0,0-1 0 0 0,-1 0 0 0 0,1 1 0 0 0,-1-1 0 0 0,1 0 0 0 0,-1 0 0 0 0,-2 1 0 0 0,-6 4 42 0 0,0 0 1 0 0,-1-1 0 0 0,0 0-1 0 0,0-1 1 0 0,0 0-1 0 0,0-1 1 0 0,-1 0-1 0 0,0-1 1 0 0,1 0-1 0 0,-1-1 1 0 0,-20-1 0 0 0,5-1-41 0 0,0-1 0 0 0,0-2 0 0 0,1-1 0 0 0,-27-8 0 0 0,35 7 5 0 0,-1 0 0 0 0,2-1 0 0 0,-1 0 0 0 0,1-2 0 0 0,0 0 0 0 0,1-1 0 0 0,0-1 0 0 0,-22-19 0 0 0,34 27-69 0 0,0-1-1 0 0,0 0 0 0 0,1-1 0 0 0,-1 1 1 0 0,1 0-1 0 0,0-1 0 0 0,1 0 0 0 0,-1 0 0 0 0,1 0 1 0 0,-4-10-1 0 0,5 11-205 0 0,1 0 0 0 0,-1 0 0 0 0,1-1 1 0 0,0 1-1 0 0,0 0 0 0 0,0-1 0 0 0,0 1 1 0 0,1 0-1 0 0,0 0 0 0 0,0 0 0 0 0,0-1 1 0 0,0 1-1 0 0,1 0 0 0 0,2-5 0 0 0,10-15-4844 0 0,2 1-1346 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2:11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381 335 13215 0 0,'43'-23'1423'0'0,"-29"16"-710"0"0,0-1 0 0 0,0 0-1 0 0,-1-1 1 0 0,24-20 0 0 0,-24 16-224 0 0,-1 0 1 0 0,0-1-1 0 0,-2-1 1 0 0,12-18-1 0 0,-18 26-436 0 0,0 0-1 0 0,0-1 0 0 0,-1 0 0 0 0,0 0 1 0 0,-1 0-1 0 0,0 0 0 0 0,0 0 0 0 0,0-1 1 0 0,-1 1-1 0 0,-1-1 0 0 0,1-9 1 0 0,-1 16-44 0 0,-1 0 0 0 0,1 0 0 0 0,0 0 0 0 0,-1-1 0 0 0,1 1 0 0 0,-1 0 0 0 0,0 0 0 0 0,0 0 1 0 0,0 0-1 0 0,0 0 0 0 0,0 0 0 0 0,0 0 0 0 0,0 0 0 0 0,-1 1 0 0 0,1-1 0 0 0,-4-2 0 0 0,3 1-14 0 0,-1 1 0 0 0,0 0-1 0 0,0 1 1 0 0,-1-1-1 0 0,1 0 1 0 0,0 1-1 0 0,-1 0 1 0 0,1 0-1 0 0,-6-2 1 0 0,-1 2-50 0 0,1 0 0 0 0,-1 0 0 0 0,0 1-1 0 0,1 0 1 0 0,-1 1 0 0 0,-19 3 0 0 0,-1 4 7 0 0,-1 1 1 0 0,2 2-1 0 0,-1 1 0 0 0,1 1 0 0 0,-32 20 0 0 0,18-7 152 0 0,2 3 0 0 0,-57 51-1 0 0,82-66-24 0 0,-14 17-1 0 0,26-27-53 0 0,0 1 0 0 0,1-1 0 0 0,0 1 0 0 0,0 0 1 0 0,0 0-1 0 0,0 0 0 0 0,1 0 0 0 0,0 1 0 0 0,-2 5 0 0 0,4-8-16 0 0,-1-1-1 0 0,1 0 1 0 0,0 1 0 0 0,0-1-1 0 0,0 1 1 0 0,0-1 0 0 0,0 0-1 0 0,1 1 1 0 0,-1-1 0 0 0,1 0-1 0 0,0 1 1 0 0,-1-1-1 0 0,1 0 1 0 0,0 0 0 0 0,0 1-1 0 0,1-1 1 0 0,-1 0 0 0 0,0 0-1 0 0,1 0 1 0 0,-1 0-1 0 0,1-1 1 0 0,0 1 0 0 0,-1 0-1 0 0,1-1 1 0 0,0 1 0 0 0,0-1-1 0 0,0 0 1 0 0,0 1 0 0 0,5 1-1 0 0,2 1 63 0 0,0 0-1 0 0,0-1 0 0 0,0 0 1 0 0,0-1-1 0 0,1 0 1 0 0,10 1-1 0 0,5-2 18 0 0,0-1 0 0 0,0-1-1 0 0,0-1 1 0 0,36-8 0 0 0,-42 6-51 0 0,18-3-124 0 0,0-3 0 0 0,-1-1 0 0 0,66-29 0 0 0,-97 37 35 0 0,1 0-1 0 0,-1 0 1 0 0,0 0 0 0 0,6-6-1 0 0,-6 5 11 0 0,-4 3 290 0 0,-3 1-184 0 0,-13 8 24 0 0,2-2 0 0 0,1 0 0 0 0,-1 1 0 0 0,1 0 0 0 0,0 1 0 0 0,1 0 0 0 0,0 1 0 0 0,-19 18 0 0 0,7 5 20 0 0,0 1 0 0 0,3 1 0 0 0,0 0 0 0 0,3 2 0 0 0,-21 56 0 0 0,26-57-804 0 0,-10 55 0 0 0,21-88-588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2:11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80 14367 0 0,'13'-11'479'0'0,"0"2"-1"0"0,0 0 0 0 0,1 0 1 0 0,0 1-1 0 0,0 1 0 0 0,1 0 1 0 0,0 1-1 0 0,23-7 1 0 0,-36 13 1253 0 0,-7 13-1162 0 0,0-5-534 0 0,1 0-1 0 0,-2 0 1 0 0,1 0-1 0 0,-1-1 0 0 0,0 0 1 0 0,-1 0-1 0 0,-13 12 1 0 0,5-5-2 0 0,-98 84-18 0 0,0-1-326 0 0,22-22-174 0 0,62-53 355 0 0,-48 46 1 0 0,71-61 162 0 0,-41 46 293 0 0,42-47-266 0 0,0 1 0 0 0,1 0 0 0 0,0-1-1 0 0,0 1 1 0 0,1 0 0 0 0,-5 14 0 0 0,7-19-53 0 0,1 1 0 0 0,-1-1 1 0 0,1 1-1 0 0,-1 0 1 0 0,1-1-1 0 0,0 1 1 0 0,0-1-1 0 0,0 1 0 0 0,1-1 1 0 0,-1 1-1 0 0,0-1 1 0 0,1 1-1 0 0,0-1 1 0 0,0 1-1 0 0,-1-1 1 0 0,1 1-1 0 0,2 2 0 0 0,0-2 11 0 0,-1 0 0 0 0,0 0-1 0 0,1-1 1 0 0,-1 1-1 0 0,1-1 1 0 0,0 1-1 0 0,0-1 1 0 0,0 0-1 0 0,0 0 1 0 0,0 0 0 0 0,4 1-1 0 0,5 2 55 0 0,0-1 0 0 0,0-1-1 0 0,1 0 1 0 0,-1 0 0 0 0,1-2 0 0 0,13 2-1 0 0,21-3 283 0 0,91-11-1 0 0,-107 8-264 0 0,23-6 23 0 0,-2-2-1 0 0,1-2 1 0 0,59-24 0 0 0,-98 32-77 0 0,1-1-1 0 0,-1 0 1 0 0,-1-1 0 0 0,1 0 0 0 0,-1-1 0 0 0,18-15 0 0 0,-25 17-32 0 0,0 1 1 0 0,0-1-1 0 0,-1 0 1 0 0,1-1-1 0 0,-2 0 1 0 0,1 1-1 0 0,-1-1 1 0 0,0-1 0 0 0,0 1-1 0 0,-1-1 1 0 0,0 1-1 0 0,-1-1 1 0 0,4-15-1 0 0,-5 18-39 0 0,0-1 0 0 0,0 0-1 0 0,-1 0 1 0 0,1 0 0 0 0,-1 0-1 0 0,-1 0 1 0 0,1 0-1 0 0,-1 0 1 0 0,0 0 0 0 0,-3-9-1 0 0,3 14 24 0 0,1 0-1 0 0,-1 0 1 0 0,1-1-1 0 0,-1 1 1 0 0,1 1 0 0 0,-1-1-1 0 0,1 0 1 0 0,-1 0-1 0 0,0 0 1 0 0,0 0-1 0 0,1 0 1 0 0,-1 1-1 0 0,0-1 1 0 0,0 0 0 0 0,0 1-1 0 0,0-1 1 0 0,0 0-1 0 0,0 1 1 0 0,0-1-1 0 0,0 1 1 0 0,0 0-1 0 0,0-1 1 0 0,0 1 0 0 0,0 0-1 0 0,-1 0 1 0 0,1 0-1 0 0,0-1 1 0 0,-2 1-1 0 0,-1 0-50 0 0,-2 0 34 0 0,1 0 0 0 0,-1 1 0 0 0,0-1 0 0 0,0 1 0 0 0,1 0 0 0 0,-1 1 0 0 0,0-1 0 0 0,1 1 0 0 0,0 0 0 0 0,-1 1 0 0 0,-6 3 0 0 0,-6 2-33 0 0,10-4 88 0 0,0 1 0 0 0,-1-1 1 0 0,2 1-1 0 0,-1 1 0 0 0,0 0 1 0 0,1 0-1 0 0,0 0 0 0 0,1 1 1 0 0,-1 0-1 0 0,1 0 0 0 0,1 0 1 0 0,-1 1-1 0 0,1 0 0 0 0,1 0 1 0 0,-1 0-1 0 0,2 1 0 0 0,-1 0 1 0 0,1-1-1 0 0,-2 11 0 0 0,3-13-11 0 0,-1 3-3 0 0,1 0 0 0 0,0 0 0 0 0,0 0 1 0 0,1 0-1 0 0,0 12 0 0 0,1-19-34 0 0,0 1 0 0 0,0 0 1 0 0,1-1-1 0 0,0 1 0 0 0,-1-1 0 0 0,1 1 0 0 0,0-1 0 0 0,0 0 1 0 0,0 1-1 0 0,0-1 0 0 0,1 0 0 0 0,-1 1 0 0 0,1-1 0 0 0,-1 0 1 0 0,1 0-1 0 0,0 0 0 0 0,0 0 0 0 0,0-1 0 0 0,0 1 0 0 0,0-1 1 0 0,0 1-1 0 0,0-1 0 0 0,3 2 0 0 0,2 0-263 0 0,-1 0-1 0 0,1-1 0 0 0,-1 0 1 0 0,1 0-1 0 0,-1-1 0 0 0,1 0 1 0 0,12 1-1 0 0,-1-2-765 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2:15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1763 3679 0 0,'1'-2'167'0'0,"8"-11"-16"0"0,-6 8 31 0 0,1-1 1 0 0,-1 1-1 0 0,0-1 1 0 0,4-10-1 0 0,-6 13 294 0 0,-1 1 1 0 0,1-1-1 0 0,-1 0 0 0 0,0 1 0 0 0,0-1 0 0 0,0 1 1 0 0,0-1-1 0 0,-1-7 6663 0 0,1 12-6646 0 0,2 17 199 0 0,0-1-1 0 0,1 1 0 0 0,1 0 1 0 0,12 34-1 0 0,-6-24-267 0 0,5 34 1 0 0,10 106-254 0 0,27 134-656 0 0,-18-188 230 0 0,-17-61 192 0 0,11 59 0 0 0,-9 75-133 0 0,-5-29 879 0 0,-13-153-638 0 0,2 0 0 0 0,-1 1 0 0 0,1-1 0 0 0,0-1 0 0 0,0 1 0 0 0,1 0 0 0 0,-1-1 0 0 0,1 1 0 0 0,0-1 0 0 0,7 6 0 0 0,10 14-30 0 0,-1 6 26 0 0,-8-13 266 0 0,0 0 0 0 0,22 24 0 0 0,-33-41 203 0 0,2 1-62 0 0,9 9-120 0 0,-5-6-328 0 0,-1 0 11 0 0,-5-4 290 0 0,11-4 134 0 0,-8 0-358 0 0,0 1 0 0 0,-1-2 0 0 0,0 1 1 0 0,0 0-1 0 0,0 0 0 0 0,0-1 0 0 0,0 0 0 0 0,-1 0 0 0 0,1 1 1 0 0,-1-1-1 0 0,0-1 0 0 0,0 1 0 0 0,2-8 0 0 0,2-8 130 0 0,5-36-1 0 0,-9 45-185 0 0,7-50-39 0 0,1-79 0 0 0,-11-64-63 0 0,-1 74 57 0 0,-1-16 124 0 0,1-44 171 0 0,4 133-192 0 0,12-75-1 0 0,19-26-75 0 0,2-17-18 0 0,22-343-341 0 0,-51 293 152 0 0,-6 177 205 0 0,1 27-16 0 0,1 0-1 0 0,0 1 0 0 0,2-1 1 0 0,0 1-1 0 0,10-27 0 0 0,44-95-243 0 0,-46 116 176 0 0,2-3 2 0 0,-7 16 33 0 0,0-1 0 0 0,8-27 0 0 0,-12 28 48 0 0,0 0 0 0 0,-1-1 0 0 0,0 1 0 0 0,-1-15 0 0 0,0 16 0 0 0,0 1 0 0 0,0-1 0 0 0,5-18 0 0 0,5-7-107 0 0,-2-1 1 0 0,7-56-1 0 0,-14 85 75 0 0,-1 7 25 0 0,-1 1 0 0 0,1 0 0 0 0,-1-1 0 0 0,0 1 0 0 0,1 0-1 0 0,-1-1 1 0 0,0 1 0 0 0,0-1 0 0 0,0 1 0 0 0,0 0 0 0 0,0-1 0 0 0,0 1 0 0 0,-1-1 0 0 0,1-1-1 0 0,-2 1-45 0 0,0-3-165 0 0,3 5 213 0 0,-1 0-1 0 0,0-1 0 0 0,0 1 1 0 0,1 0-1 0 0,-1 0 1 0 0,0-1-1 0 0,1 1 1 0 0,-1 0-1 0 0,0 0 0 0 0,1 0 1 0 0,-1 0-1 0 0,0-1 1 0 0,1 1-1 0 0,-1 0 0 0 0,0 0 1 0 0,1 0-1 0 0,-1 0 1 0 0,1 0-1 0 0,-1 0 0 0 0,0 0 1 0 0,1 0-1 0 0,-1 0 1 0 0,1 0-1 0 0,12-1 6 0 0,1 1 0 0 0,0 1 0 0 0,19 2 0 0 0,-13-1 59 0 0,0-2-1 0 0,0 0 1 0 0,21-4-1 0 0,-6 1-12 0 0,-5 1-72 0 0,-1-2 1 0 0,46-10-1 0 0,-51 8 38 0 0,1 1-1 0 0,0 1 1 0 0,0 1 0 0 0,0 1-1 0 0,0 1 1 0 0,0 2 0 0 0,0 0 0 0 0,0 2-1 0 0,35 7 1 0 0,-28-2-23 0 0,0-2 1 0 0,1-1-1 0 0,0-1 0 0 0,0-2 1 0 0,36-3-1 0 0,11-3-26 0 0,91 6-1 0 0,-50 10-93 0 0,-52-4 81 0 0,-19-6 50 0 0,95-7 0 0 0,-90 1 0 0 0,173 2 0 0 0,-199 4 0 0 0,-10 0 0 0 0,-1-1 0 0 0,26-2 0 0 0,109-7 77 0 0,-49 6 184 0 0,-31 2-199 0 0,0-1-28 0 0,80-6 68 0 0,-74 6-102 0 0,-56 2 0 0 0,1-2 0 0 0,35-4 0 0 0,61-8 51 0 0,-74 9-5 0 0,54-11 0 0 0,-75 11 30 0 0,0 1 1 0 0,0 1-1 0 0,31 2 0 0 0,-33 0-23 0 0,-7 1 3 0 0,22 3 0 0 0,-23-1-11 0 0,24 0 1 0 0,-5 0-46 0 0,-28-2 0 0 0,0 0 0 0 0,0 0 0 0 0,1-1 0 0 0,-1 0 0 0 0,0 0 0 0 0,0-1 0 0 0,7-1 0 0 0,31-9 17 0 0,-26 5-1 0 0,-1 2 0 0 0,1 0 0 0 0,0 1 0 0 0,0 1-1 0 0,1 0 1 0 0,35 2 0 0 0,-43 2-16 0 0,-1 1 0 0 0,-6-1 0 0 0,-1-1 0 0 0,0 0 0 0 0,0 0 0 0 0,1-1 0 0 0,-1 1 0 0 0,0-1 0 0 0,5 1 0 0 0,3 0 0 0 0,2 0 0 0 0,0 0 0 0 0,0-1 0 0 0,15-1 0 0 0,5 0 0 0 0,32-1 59 0 0,41 2 90 0 0,-73 3-35 0 0,-20-2-67 0 0,1 0 1 0 0,21-1-1 0 0,-2-4 100 0 0,33-8-1 0 0,-28 5-72 0 0,-18 3 17 0 0,22-6 0 0 0,-14 1-44 0 0,53-9 0 0 0,-71 16-40 0 0,-1 1 0 0 0,0 1 0 0 0,0-1 0 0 0,1 2 0 0 0,-1-1 0 0 0,0 1 0 0 0,0 0 0 0 0,0 1 0 0 0,0 0 0 0 0,9 4 0 0 0,-17-6-7 0 0,14 6 29 0 0,-12-7-5 0 0,18 6-13 0 0,-16-4-11 0 0,-1 0 1 0 0,1 0 1 0 0,-1 0-1 0 0,0-1 1 0 0,1 0 0 0 0,-1 1-1 0 0,6-2 1 0 0,21 2 34 0 0,-8 0 5 0 0,40-5-1 0 0,-45 4 44 0 0,-15-1-36 0 0,3-1-25 0 0,-3 2 19 0 0,-1 0-37 0 0,2 0 16 0 0,1 0-1 0 0,-1 0 0 0 0,1 0 0 0 0,-1-1 1 0 0,8-1-1 0 0,8-2 107 0 0,-16 3-85 0 0,3 1-74 0 0,-5 0-188 0 0,-5 11-2426 0 0,-2 0 731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2:28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74 3223 0 0,'0'0'1883'0'0,"-2"1"-1747"0"0,-14 8 4413 0 0,18-9-3909 0 0,23-7 1171 0 0,0 2 0 0 0,49-4-1 0 0,-23 8-868 0 0,-33 2-20 0 0,33-5 0 0 0,-17 0-194 0 0,-13 2-293 0 0,21-6 0 0 0,12-4 38 0 0,79-6-1 0 0,57 6-123 0 0,-167 11-235 0 0,40 0 120 0 0,74 8-1 0 0,62 17-149 0 0,-172-20-75 0 0,83 10-60 0 0,1-4 1 0 0,163-7-1 0 0,-178-9 48 0 0,122-6 143 0 0,-160 14-60 0 0,86 12-1 0 0,0 0 1 0 0,84-6-80 0 0,-25 7 149 0 0,-120-7-35 0 0,0-3 0 0 0,93-6 0 0 0,-99-6-92 0 0,105-8 76 0 0,0 17-37 0 0,265 18 1107 0 0,-109-24-1104 0 0,-159 5 74 0 0,-153 0-132 0 0,27 2-50 0 0,95 17 0 0 0,-99-12 50 0 0,83 4 0 0 0,51-11 28 0 0,-91-2-9 0 0,263 4 328 0 0,-313-6-325 0 0,8 1 28 0 0,-32 2-8 0 0,-13-1-46 0 0,0 1 0 0 0,0 0 1 0 0,0 1-1 0 0,1-1 0 0 0,-1 1 1 0 0,0 0-1 0 0,0 0 0 0 0,0 1 0 0 0,7 2 1 0 0,11 6 19 0 0,-20-8-19 0 0,-1-1-1 0 0,0 0 1 0 0,0 0-1 0 0,1-1 1 0 0,-1 1 0 0 0,1 0-1 0 0,-1-1 1 0 0,1 1-1 0 0,-1-1 1 0 0,1 0 0 0 0,3 0-1 0 0,21-2 33 0 0,-1-1 0 0 0,1-1 1 0 0,31-9-1 0 0,-1 1 13 0 0,21-7 14 0 0,-46 10 21 0 0,60-8-1 0 0,-91 17-78 0 0,-1 0 0 0 0,0 0 0 0 0,0 0 0 0 0,0 0 0 0 0,0 0 0 0 0,0 0-1 0 0,1 0 1 0 0,-1 0 0 0 0,0 0 0 0 0,0 0 0 0 0,0 0 0 0 0,0 0 0 0 0,1 0 0 0 0,-1 0 0 0 0,0 0 0 0 0,0 0 0 0 0,0 0-1 0 0,0 0 1 0 0,0 0 0 0 0,1 0 0 0 0,-1 0 0 0 0,0 0 0 0 0,0 0 0 0 0,0 1 0 0 0,0-1 0 0 0,0 0 0 0 0,0 0-1 0 0,1 0 1 0 0,-1 0 0 0 0,0 0 0 0 0,0 0 0 0 0,0 0 0 0 0,0 1 0 0 0,0-1 0 0 0,0 0 0 0 0,0 0 0 0 0,0 0 0 0 0,0 0-1 0 0,0 0 1 0 0,0 1 0 0 0,1-1 0 0 0,-1 0 0 0 0,0 0 0 0 0,0 0 0 0 0,0 0 0 0 0,0 1 0 0 0,0-1 0 0 0,-6 10 38 0 0,-13 12-255 0 0,8-12-234 0 0,0-1-1 0 0,-13 8 1 0 0,-5 3-348 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2:36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86 14079 0 0,'0'0'1276'0'0,"-1"1"-1049"0"0,-7 2 3462 0 0,19-3-2506 0 0,39-7-93 0 0,86-22 0 0 0,-102 20-898 0 0,22-6-9 0 0,-33 8-162 0 0,-1 1 1 0 0,1 0-1 0 0,0 2 0 0 0,1 1 0 0 0,29 0 0 0 0,-11 11-1870 0 0,-41-7 1424 0 0,0 0-1 0 0,0 0 1 0 0,-1 1-1 0 0,1-1 1 0 0,-1 0 0 0 0,1 0-1 0 0,-1 0 1 0 0,1 1-1 0 0,-1-1 1 0 0,0 0-1 0 0,1 0 1 0 0,-1 3 0 0 0,-1 5-5541 0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2:36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14 1839 0 0,'-14'10'693'0'0,"-20"17"-1"0"0,24-18 3367 0 0,1 0 0 0 0,-13 17 4566 0 0,36-27-7815 0 0,0 0 0 0 0,0-1 0 0 0,0-1 0 0 0,17-5 0 0 0,3-1-148 0 0,55-12 329 0 0,140-26 122 0 0,-216 45-1070 0 0,0 1 0 0 0,19 1 0 0 0,-27 0-254 0 0,0 1 0 0 0,0-1 0 0 0,0 1-1 0 0,1 1 1 0 0,-1-1 0 0 0,0 0 0 0 0,0 1 0 0 0,6 4 0 0 0,-4 1-5400 0 0,-5-5 3628 0 0,3 7-5524 0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2:18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1375 0 0,'0'0'66'0'0,"2"-1"-8"0"0,11-10 320 0 0,8-7 15816 0 0,-4 11-10506 0 0,-10 8-5564 0 0,-6-1 112 0 0,-1 2-183 0 0,0 1-45 0 0,-4 14 6 0 0,2-14 28 0 0,-1 3-46 0 0,2-4-77 0 0,3-3-390 0 0,0-1 443 0 0,1 1 0 0 0,-1 0 1 0 0,0-1-1 0 0,0 0 0 0 0,0 1 1 0 0,0-1-1 0 0,2-2 1 0 0,0 0-13 0 0,-1 1 34 0 0,0 0 7 0 0,0 0 1 0 0,0 0-1 0 0,-1 0 0 0 0,1 0 0 0 0,-1 0 1 0 0,0 0-1 0 0,3-6 0 0 0,-4 8 615 0 0,-10 22-408 0 0,6-13-201 0 0,2-7-295 0 0,7-10-1578 0 0,1 0-3579 0 0,2-1-1723 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2:19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58 13791 0 0,'1'-1'630'0'0,"58"-40"439"0"0,-35 26 5511 0 0,-44 24-6124 0 0,9-2-421 0 0,-21 16 0 0 0,0 1-16 0 0,13-10-19 0 0,0 1 0 0 0,2 1 0 0 0,0 1 0 0 0,0 0 0 0 0,2 1 0 0 0,-24 35 0 0 0,36-48 46 0 0,-1 0-1 0 0,2 1 1 0 0,-1-1-1 0 0,0 1 1 0 0,1-1-1 0 0,0 1 0 0 0,1 0 1 0 0,-1 0-1 0 0,1 0 1 0 0,0 0-1 0 0,0 0 1 0 0,1 0-1 0 0,0 10 1 0 0,1-12-15 0 0,-1 0 1 0 0,1 0 0 0 0,0 0-1 0 0,0 0 1 0 0,1-1 0 0 0,-1 1-1 0 0,1 0 1 0 0,0-1 0 0 0,0 1-1 0 0,0-1 1 0 0,0 1 0 0 0,1-1-1 0 0,-1 0 1 0 0,1 0 0 0 0,0 0-1 0 0,0 0 1 0 0,0-1 0 0 0,0 1-1 0 0,0-1 1 0 0,1 0 0 0 0,4 3-1 0 0,-2-2 4 0 0,1 0-1 0 0,0-1 0 0 0,0 0 0 0 0,0 0 1 0 0,0 0-1 0 0,0-1 0 0 0,0 0 0 0 0,1-1 1 0 0,-1 0-1 0 0,0 0 0 0 0,0 0 0 0 0,1-1 1 0 0,-1 0-1 0 0,0 0 0 0 0,0-1 0 0 0,0 0 1 0 0,0 0-1 0 0,9-4 0 0 0,5-4 8 0 0,-1 0-1 0 0,-1-1 1 0 0,0-1 0 0 0,31-26-1 0 0,-41 31-54 0 0,-1 0-1 0 0,1-1 1 0 0,-1 0-1 0 0,-1-1 1 0 0,0 0 0 0 0,0 0-1 0 0,10-19 1 0 0,-14 23-29 0 0,-1-1 1 0 0,0 0 0 0 0,0 0-1 0 0,0 0 1 0 0,-1 0 0 0 0,1 0-1 0 0,-2 0 1 0 0,1 0-1 0 0,-1 0 1 0 0,1-1 0 0 0,-2 1-1 0 0,1 0 1 0 0,-1 0 0 0 0,0 0-1 0 0,-3-12 1 0 0,2 11-20 0 0,-1 0 0 0 0,0 0 0 0 0,0 1 1 0 0,0-1-1 0 0,-1 1 0 0 0,1 0 0 0 0,-2 0 1 0 0,-6-8-1 0 0,9 11 8 0 0,-1 0 0 0 0,0 1 0 0 0,-1-1 0 0 0,1 1 0 0 0,0 0 0 0 0,-1 0 0 0 0,1 0 0 0 0,-1 0 0 0 0,1 0 0 0 0,-1 1 0 0 0,0 0 0 0 0,0 0 1 0 0,1 0-1 0 0,-1 0 0 0 0,0 0 0 0 0,0 1 0 0 0,-5 0 0 0 0,3 0-104 0 0,-1 0 0 0 0,1 0-1 0 0,-1 1 1 0 0,1 0 0 0 0,-1 0 0 0 0,1 1 0 0 0,-1 0 0 0 0,1 0 0 0 0,0 0 0 0 0,0 1-1 0 0,0 0 1 0 0,-6 4 0 0 0,11-6-356 0 0,12 2-3318 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2:19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17 4607 0 0,'-2'1'354'0'0,"-27"6"431"0"0,0 1 5390 0 0,46-12 2344 0 0,17-1-6794 0 0,43-7-1993 0 0,-53 7 502 0 0,0 2 0 0 0,0 1 1 0 0,25 0-1 0 0,-36 2-78 0 0,-1 1-1 0 0,0 1 1 0 0,0-1-1 0 0,0 2 1 0 0,0 0-1 0 0,0 0 0 0 0,22 10 1 0 0,-29-10-106 0 0,-1-1 1 0 0,1 1-1 0 0,-1 0 1 0 0,0 0 0 0 0,0 0-1 0 0,0 1 1 0 0,0-1-1 0 0,0 1 1 0 0,-1 0-1 0 0,1 0 1 0 0,-1 0 0 0 0,4 8-1 0 0,-6-10 38 0 0,6 16 356 0 0,-7-15-396 0 0,0 2-42 0 0,0-1 0 0 0,-1 1 0 0 0,1-1 0 0 0,-1 1 0 0 0,0-1 0 0 0,-1 1 0 0 0,1-1 0 0 0,-1 0 0 0 0,0 0 0 0 0,0 1 0 0 0,0-2 0 0 0,0 1-1 0 0,-1 0 1 0 0,1 0 0 0 0,-1-1 0 0 0,-5 6 0 0 0,-1 2 97 0 0,-74 87 73 0 0,59-68-168 0 0,13-18 0 0 0,0 1 0 0 0,1 0 0 0 0,1 1 0 0 0,0 0 0 0 0,1 1 0 0 0,-10 23 0 0 0,16-30-29 0 0,3-7-10 0 0,0 0 1 0 0,0 0-1 0 0,1 0 1 0 0,-1 0-1 0 0,0 0 1 0 0,0 0-1 0 0,1-1 1 0 0,-1 1-1 0 0,0 0 1 0 0,1-1 0 0 0,-1 1-1 0 0,1-1 1 0 0,1 1-1 0 0,0 0-130 0 0,-1-1 0 0 0,1 0 1 0 0,0 0-1 0 0,-1 0 0 0 0,1 0 0 0 0,0-1 0 0 0,-1 1 0 0 0,1-1 0 0 0,-1 1 1 0 0,1-1-1 0 0,3-2 0 0 0,16-7-7430 0 0,-13 5 768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2:20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281 200 7831 0 0,'8'-1'427'0'0,"1"0"0"0"0,0-1-1 0 0,0 0 1 0 0,-1 0 0 0 0,0-1-1 0 0,15-7 1 0 0,0 1 3069 0 0,-1-1-1094 0 0,-1 0-1 0 0,22-14 1 0 0,-41 23-1211 0 0,-2 1-1178 0 0,0 0 1 0 0,0 0 0 0 0,1-1-1 0 0,-1 1 1 0 0,0 0-1 0 0,1 0 1 0 0,-1 0-1 0 0,0-1 1 0 0,0 1 0 0 0,1 0-1 0 0,-1 0 1 0 0,0-1-1 0 0,0 1 1 0 0,0 0 0 0 0,1-1-1 0 0,-1 1 1 0 0,0 0-1 0 0,0-1 1 0 0,0 1-1 0 0,0 0 1 0 0,0-1 0 0 0,0 1-1 0 0,1 0 1 0 0,-1-1-1 0 0,0 1 1 0 0,0 0 0 0 0,0-1-1 0 0,0 1 1 0 0,-1-1-1 0 0,-5-11 71 0 0,-12-6-99 0 0,-3 5-8 0 0,-1 1 1 0 0,-42-17-1 0 0,29 14-60 0 0,28 12 69 0 0,-1 0-1 0 0,1 1 1 0 0,-1 0-1 0 0,1 0 1 0 0,-1 0-1 0 0,0 1 1 0 0,0 0-1 0 0,1 1 1 0 0,-1-1-1 0 0,0 2 1 0 0,0-1-1 0 0,0 1 1 0 0,-12 3-1 0 0,12-2 1 0 0,0 1 0 0 0,0 0-1 0 0,0 1 1 0 0,0 0 0 0 0,0 0 0 0 0,1 1 0 0 0,0-1-1 0 0,0 2 1 0 0,0-1 0 0 0,1 1 0 0 0,-1 0-1 0 0,-5 7 1 0 0,1 0 55 0 0,1 1 0 0 0,1 0 1 0 0,0 0-1 0 0,-12 27 0 0 0,17-31-11 0 0,0 0-1 0 0,0 0 1 0 0,2 0 0 0 0,-1 0 0 0 0,1 1-1 0 0,1-1 1 0 0,-1 1 0 0 0,2 17-1 0 0,0-26-5 0 0,0 0 0 0 0,0 0 0 0 0,1 0 0 0 0,-1 0 0 0 0,1 0 0 0 0,-1 0 0 0 0,1 0 0 0 0,0-1 0 0 0,0 1 0 0 0,0 0 0 0 0,0 0 0 0 0,0-1 0 0 0,0 1 0 0 0,0-1 0 0 0,1 1 0 0 0,-1-1 0 0 0,1 1 0 0 0,-1-1 0 0 0,1 0 0 0 0,-1 1 0 0 0,1-1 0 0 0,0 0 0 0 0,-1 0 0 0 0,1 0 0 0 0,0-1 0 0 0,0 1 0 0 0,0 0-1 0 0,0-1 1 0 0,0 1 0 0 0,-1-1 0 0 0,1 0 0 0 0,4 1 0 0 0,5 0 49 0 0,1-1 0 0 0,-1 0 0 0 0,0-1 0 0 0,17-3 0 0 0,-24 4-62 0 0,11-3 19 0 0,0-1 0 0 0,0 0 0 0 0,0-1 1 0 0,19-9-1 0 0,54-33-101 0 0,-80 41-9 0 0,-6 5 27 0 0,-1 0 93 0 0,4-4-40 0 0,-13 14-22 0 0,0 1-1 0 0,-10 16 1 0 0,1 0 22 0 0,-46 69 192 0 0,35-60 1 0 0,2 2 0 0 0,1 1 0 0 0,-21 47 0 0 0,34-54-52 0 0,7-13-1753 0 0,-2-2-4395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7:23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840 13 19607 0 0,'13'-13'2135'0'0,"-12"15"-1893"0"0,1 2-198 0 0,0 0-1 0 0,-1-1 0 0 0,1 1 0 0 0,-1 0 0 0 0,0 0 0 0 0,0 0 0 0 0,0 0 0 0 0,-1 0 0 0 0,1 0 0 0 0,-1 0 0 0 0,0 0 1 0 0,0 0-1 0 0,-1 0 0 0 0,1 0 0 0 0,-1 0 0 0 0,0 0 0 0 0,-1 4 0 0 0,-4 12-47 0 0,0-1 0 0 0,-10 20 0 0 0,15-38 7 0 0,-52 114 12 0 0,-6-2-1 0 0,-5-3 1 0 0,-5-3 0 0 0,-93 112-1 0 0,19-54 93 0 0,-30 37 9 0 0,155-178-116 0 0,1 1 0 0 0,2 0 0 0 0,0 1 0 0 0,-19 51 0 0 0,27-54 0 0 0,5-4 0 0 0,5-5 0 0 0,-2-13-102 0 0,0 1 0 0 0,0-1 0 0 0,0 0-1 0 0,0 0 1 0 0,0 0 0 0 0,0 0 0 0 0,0 0 0 0 0,0 0 0 0 0,0 0 0 0 0,0-1-1 0 0,0 1 1 0 0,0 0 0 0 0,1-1 0 0 0,-1 1 0 0 0,0-1 0 0 0,1 1-1 0 0,-1-1 1 0 0,0 1 0 0 0,1-1 0 0 0,-1 0 0 0 0,0 0 0 0 0,1 0-1 0 0,-1 0 1 0 0,1 0 0 0 0,-1 0 0 0 0,0 0 0 0 0,1 0 0 0 0,-1 0-1 0 0,1-1 1 0 0,-1 1 0 0 0,2-1 0 0 0,13-5-7109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2:20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62 4607 0 0,'0'0'863'0'0,"-9"2"3881"0"0,-8 6 940 0 0,-6 9-1723 0 0,18-14-788 0 0,7-4-2846 0 0,10-11-63 0 0,2 1 0 0 0,-1 0 0 0 0,17-9-1 0 0,-20 13-208 0 0,0 2 0 0 0,0 0 0 0 0,1 0 0 0 0,-1 1-1 0 0,21-6 1 0 0,-29 10 114 0 0,-2 0-155 0 0,1 0 1 0 0,0 1-1 0 0,0-1 0 0 0,-1 0 0 0 0,1 1 0 0 0,0-1 0 0 0,0 1 0 0 0,-1-1 0 0 0,1 1 0 0 0,-1-1 0 0 0,1 1 0 0 0,0-1 0 0 0,-1 1 0 0 0,1 0 0 0 0,-1-1 0 0 0,1 1 0 0 0,-1 0 0 0 0,0-1 0 0 0,1 1 0 0 0,-1 1 0 0 0,7 15 113 0 0,-6-12-101 0 0,-1 0 0 0 0,0 1 0 0 0,0-1 0 0 0,0 0 0 0 0,-1 0-1 0 0,0 0 1 0 0,0 1 0 0 0,0-1 0 0 0,0 0 0 0 0,-1 0 0 0 0,0 0 0 0 0,0-1 0 0 0,-4 7 0 0 0,-4 8 63 0 0,-26 31 1 0 0,28-39-91 0 0,-20 24-58 0 0,-2-2 0 0 0,-2-1-1 0 0,-50 40 1 0 0,32-29-81 0 0,20-17 121 0 0,1 1 0 0 0,1 2 1 0 0,-27 37-1 0 0,54-65 20 0 0,-8 17 1 0 0,5-8 10 0 0,4-9-5 0 0,0-1 1 0 0,1 1 0 0 0,-1-1 0 0 0,0 1-1 0 0,1-1 1 0 0,-1 1 0 0 0,0-1-1 0 0,1 1 1 0 0,-1-1 0 0 0,0 1 0 0 0,1-1-1 0 0,-1 0 1 0 0,1 1 0 0 0,-1-1-1 0 0,1 0 1 0 0,-1 1 0 0 0,1-1-1 0 0,-1 0 1 0 0,1 0 0 0 0,0 1 7 0 0,3 1 21 0 0,0 0 0 0 0,1 0 0 0 0,-1-1 0 0 0,1 1 0 0 0,-1-1 0 0 0,1 0 0 0 0,0 0 0 0 0,0-1 0 0 0,-1 1 0 0 0,1-1 0 0 0,0 0 0 0 0,6-1 0 0 0,8-1 97 0 0,30-8-1 0 0,-48 10-132 0 0,168-40-78 0 0,-80 22-3442 0 0,-86 17 3038 0 0,1 0 0 0 0,-1 0 1 0 0,1 0-1 0 0,-1 0 0 0 0,5-3 0 0 0,4-3-1498 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2:21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2 8751 0 0,'-2'1'4458'0'0,"-46"18"801"0"0,19-6-4122 0 0,-50 29 1 0 0,55-26-788 0 0,0 1 0 0 0,1 1 0 0 0,-34 35 0 0 0,44-39-225 0 0,2-1 0 0 0,0 1 0 0 0,0 1 0 0 0,1 0 0 0 0,1 1 0 0 0,1 0 0 0 0,-8 20 0 0 0,14-32-60 0 0,0 1 0 0 0,1-1 0 0 0,-1 1 0 0 0,1 0 0 0 0,0 0 0 0 0,1 0 1 0 0,-1 0-1 0 0,1 0 0 0 0,0-1 0 0 0,0 1 0 0 0,0 0 0 0 0,1 0 0 0 0,0 0 0 0 0,0 0 0 0 0,0 0 0 0 0,0-1 0 0 0,1 1 0 0 0,0 0 0 0 0,0-1 0 0 0,0 0 0 0 0,1 1 0 0 0,-1-1 0 0 0,5 5 0 0 0,-6-8-34 0 0,1 1-1 0 0,-1-1 0 0 0,1 0 1 0 0,-1 0-1 0 0,1 1 1 0 0,0-1-1 0 0,0-1 0 0 0,-1 1 1 0 0,1 0-1 0 0,0 0 0 0 0,0-1 1 0 0,0 1-1 0 0,3 0 0 0 0,25 2 209 0 0,-27-3-200 0 0,7 0 15 0 0,-1 0 0 0 0,1-1-1 0 0,0 0 1 0 0,-1-1 0 0 0,1 0-1 0 0,-1-1 1 0 0,0 0 0 0 0,0 0 0 0 0,17-9-1 0 0,-3-1-9 0 0,0-1 0 0 0,28-23 0 0 0,-35 23-35 0 0,-1 0 0 0 0,0 0 0 0 0,-1-1-1 0 0,-1-1 1 0 0,0-1 0 0 0,-1 0-1 0 0,-1 0 1 0 0,-1-1 0 0 0,0 0 0 0 0,-1-1-1 0 0,-2 0 1 0 0,1-1 0 0 0,-2 0-1 0 0,4-21 1 0 0,-9 35-72 0 0,0 0-1 0 0,0 0 0 0 0,-1 0 1 0 0,0 0-1 0 0,0-1 1 0 0,-1 1-1 0 0,-1-7 1 0 0,2 11 26 0 0,0 1 0 0 0,-1 0 0 0 0,1-1 0 0 0,-1 1 1 0 0,0-1-1 0 0,1 1 0 0 0,-1 0 0 0 0,0-1 0 0 0,0 1 1 0 0,0 0-1 0 0,0 0 0 0 0,0 0 0 0 0,0 0 0 0 0,0 0 1 0 0,0 0-1 0 0,0 0 0 0 0,0 0 0 0 0,-1 0 0 0 0,1 0 0 0 0,0 1 1 0 0,-1-1-1 0 0,1 0 0 0 0,0 1 0 0 0,-1 0 0 0 0,1-1 1 0 0,-1 1-1 0 0,1 0 0 0 0,-1-1 0 0 0,1 1 0 0 0,-1 0 1 0 0,1 0-1 0 0,-1 0 0 0 0,-1 1 0 0 0,-3-1-158 0 0,1 1 0 0 0,-1 0-1 0 0,1 1 1 0 0,0-1 0 0 0,0 1 0 0 0,-1 0-1 0 0,1 0 1 0 0,1 1 0 0 0,-8 3 0 0 0,-8 11-4994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2:21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323 147 6447 0 0,'59'-8'298'0'0,"-57"7"-276"0"0,1 1 1 0 0,-1-1-1 0 0,0 1 0 0 0,0-1 1 0 0,1 0-1 0 0,-1 0 0 0 0,0 0 1 0 0,0 0-1 0 0,0-1 1 0 0,0 1-1 0 0,0-1 0 0 0,0 1 1 0 0,0-1-1 0 0,-1 1 1 0 0,1-1-1 0 0,0 0 0 0 0,1-3 1 0 0,12-11-28 0 0,8-3 1875 0 0,28-31 11412 0 0,-28 27-8706 0 0,-43 17-4411 0 0,1 8-187 0 0,0 1-1 0 0,0 1 0 0 0,-20 6 0 0 0,-54 23-400 0 0,74-26 327 0 0,-173 72-924 0 0,184-75 1005 0 0,5-3 10 0 0,0 0 1 0 0,0 1-1 0 0,0 0 1 0 0,0-1-1 0 0,0 1 1 0 0,1 0 0 0 0,-1 0-1 0 0,1 1 1 0 0,-1-1-1 0 0,1 0 1 0 0,0 1-1 0 0,0 0 1 0 0,0-1-1 0 0,0 1 1 0 0,0 0 0 0 0,-2 5-1 0 0,3-7 4 0 0,1 0 0 0 0,-1 0 0 0 0,1 0 0 0 0,-1 1 0 0 0,1-1 0 0 0,0 0 0 0 0,-1 0 0 0 0,1 1 0 0 0,0-1 0 0 0,0 0 1 0 0,0 1-1 0 0,0-1 0 0 0,0 0 0 0 0,0 1 0 0 0,0-1 0 0 0,1 0 0 0 0,-1 1 0 0 0,1 1 0 0 0,0-1-1 0 0,0 1 0 0 0,1-1 0 0 0,-1 0 0 0 0,0 0 1 0 0,1 0-1 0 0,0 0 0 0 0,-1 0 0 0 0,1 0 0 0 0,3 2 0 0 0,3 2-3 0 0,2 0-1 0 0,-1 0 0 0 0,16 6 0 0 0,-20-9 6 0 0,113 43 0 0 0,-75-31 0 0 0,47 24 0 0 0,-90-38 0 0 0,13 5 158 0 0,-1 0 0 0 0,0 2 0 0 0,0-1 0 0 0,15 15-1 0 0,-25-20-124 0 0,1 0-1 0 0,-1 0 0 0 0,0 1 0 0 0,0-1 0 0 0,0 1 0 0 0,0-1 0 0 0,0 1 0 0 0,-1 0 0 0 0,1 0 0 0 0,-1 0 1 0 0,0 0-1 0 0,0 0 0 0 0,0 0 0 0 0,0 0 0 0 0,0 0 0 0 0,-1 0 0 0 0,0 0 0 0 0,1 0 0 0 0,-1 1 0 0 0,0-1 1 0 0,0 0-1 0 0,-1 0 0 0 0,1 0 0 0 0,-1 1 0 0 0,-1 4 0 0 0,-1-1-7 0 0,0 1-1 0 0,-1-1 1 0 0,0 0-1 0 0,0 0 1 0 0,0 0-1 0 0,-1-1 1 0 0,-6 7-1 0 0,-1 0 25 0 0,-1-1 1 0 0,-17 13-1 0 0,15-16-78 0 0,1 0 0 0 0,-2-1 1 0 0,1 0-1 0 0,-1-2 0 0 0,0 0 0 0 0,0-1 0 0 0,0 0 1 0 0,-1-1-1 0 0,-18 1 0 0 0,4-1-117 0 0,-33 0 0 0 0,52-4 112 0 0,1-1 0 0 0,-1 0 0 0 0,1 0 0 0 0,-1-1 0 0 0,1-1-1 0 0,-13-4 1 0 0,23 7 32 0 0,-1-1-1 0 0,1 1 1 0 0,-1-1-1 0 0,1 1 0 0 0,0-1 1 0 0,0 0-1 0 0,-1 1 1 0 0,1-1-1 0 0,0 0 0 0 0,0 0 1 0 0,0 0-1 0 0,0 0 1 0 0,0 0-1 0 0,0 0 1 0 0,0 0-1 0 0,0-1 0 0 0,0 1 1 0 0,0 0-1 0 0,1 0 1 0 0,-1-1-1 0 0,1 1 0 0 0,-1-1 1 0 0,1 1-1 0 0,-1 0 1 0 0,1-1-1 0 0,0 1 0 0 0,-1-1 1 0 0,1 1-1 0 0,0-1 1 0 0,0 1-1 0 0,0-1 0 0 0,0 1 1 0 0,1 0-1 0 0,-1-1 1 0 0,0 1-1 0 0,0-1 0 0 0,1 1 1 0 0,-1-1-1 0 0,1 1 1 0 0,0 0-1 0 0,0-2 0 0 0,3-5 15 0 0,0 1 0 0 0,1-1 0 0 0,0 1-1 0 0,0 1 1 0 0,11-12 0 0 0,32-31 106 0 0,3 3 0 0 0,1 2 1 0 0,58-38-1 0 0,-81 64-83 0 0,83-62 54 0 0,-103 72-252 0 0,-8 4-716 0 0,-15 4-1850 0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2:22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1 3679 0 0,'-2'0'5960'0'0,"0"0"-5229"0"0,-1-1 0 0 0,0 1 1 0 0,0 0-1 0 0,0 0 0 0 0,0 1 0 0 0,0-1 0 0 0,0 1 0 0 0,-4 0 0 0 0,2 1-287 0 0,0 0 0 0 0,0 0 0 0 0,1 0 0 0 0,-6 4 0 0 0,-4 3-229 0 0,1 2 0 0 0,-13 11 1 0 0,20-16 246 0 0,-103 75 226 0 0,73-55-587 0 0,-47 41 0 0 0,40-27 241 0 0,-50 62 1 0 0,80-86-228 0 0,1 0 0 0 0,1 1 0 0 0,0 0-1 0 0,2 1 1 0 0,0 0 0 0 0,1 1 0 0 0,-10 33 0 0 0,16-45-45 0 0,1 0 0 0 0,0 0 0 0 0,0 0 1 0 0,1 1-1 0 0,0-1 0 0 0,0 0 0 0 0,1 0 1 0 0,0 1-1 0 0,0-1 0 0 0,1 0 0 0 0,0 0 1 0 0,0 0-1 0 0,1-1 0 0 0,0 1 0 0 0,0 0 1 0 0,0-1-1 0 0,1 0 0 0 0,0 0 0 0 0,6 9 1 0 0,4 0 69 0 0,0 0 1 0 0,0-1 0 0 0,2-1-1 0 0,-1 0 1 0 0,31 19 0 0 0,-22-20-104 0 0,10 3-21 0 0,-16-8-317 0 0,-10-8-343 0 0,-3 0 225 0 0,-1 1-56 0 0,1-1 0 0 0,0 0 1 0 0,0 0-1 0 0,-1 0 0 0 0,1-1 0 0 0,6-3 0 0 0,3-2-1437 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2:23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18 6911 0 0,'0'0'528'0'0,"2"0"-341"0"0,1-2-355 0 0,20-6 1783 0 0,-19 6-221 0 0,1 0 1 0 0,0 1-1 0 0,0 0 0 0 0,0 0 1 0 0,8 0 1333 0 0,-7 11-1096 0 0,-5-6-1524 0 0,0-1 1 0 0,0 0-1 0 0,0 1 1 0 0,0-1 0 0 0,-1 1-1 0 0,0 0 1 0 0,0-1 0 0 0,0 1-1 0 0,0-1 1 0 0,0 1 0 0 0,-1-1-1 0 0,0 1 1 0 0,-1 3 0 0 0,-2 9 134 0 0,-11 24 1 0 0,8-26-17 0 0,-66 143 1065 0 0,28-66-996 0 0,33-68-231 0 0,-2-1-1 0 0,-31 41 0 0 0,29-43-126 0 0,1 0-1 0 0,1 2 1 0 0,-13 25-1 0 0,22-36-1072 0 0,2-2-358 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2:23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0 113 11519 0 0,'14'-6'528'0'0,"-11"5"-16"0"0,-1 0-325 0 0,49-14 1525 0 0,78-13 9015 0 0,-83 20-10246 0 0,-32 5-1228 0 0,54-8 1069 0 0,-23 4-604 0 0,75-21 1 0 0,-118 27 50 0 0,11-1-8498 0 0,3 0 1946 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2:23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5063 0 0,'0'0'390'0'0,"0"2"-252"0"0,-1 9 2782 0 0,0 0 0 0 0,1 0-1 0 0,1 17 1 0 0,1-15-491 0 0,0-1 1 0 0,7 24 0 0 0,-8-34-1855 0 0,0-1-368 0 0,0 0 1 0 0,-1 0 0 0 0,1 0-1 0 0,0 1 1 0 0,-1-1-1 0 0,1 0 1 0 0,-1 1-1 0 0,1-1 1 0 0,-1 0 0 0 0,0 1-1 0 0,1-1 1 0 0,-1 3-1 0 0,2 4-316 0 0,-2-7 129 0 0,0 1-71 0 0,-1 0-1 0 0,1-1 1 0 0,0 1 0 0 0,-1-1-1 0 0,1 1 1 0 0,-1-1 0 0 0,0 1-1 0 0,1-1 1 0 0,-1 1 0 0 0,0-1-1 0 0,0 0 1 0 0,0 1-1 0 0,0-1 1 0 0,0 0 0 0 0,0 0-1 0 0,0 0 1 0 0,0 0 0 0 0,-1 0-1 0 0,1 0 1 0 0,-3 2 0 0 0,-14 6-2546 0 0,2-3-4706 0 0,5-2 57 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2:24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61 7831 0 0,'6'-3'231'0'0,"-4"2"-144"0"0,0 1-1 0 0,-1-1 1 0 0,1 0-1 0 0,-1 0 0 0 0,1-1 1 0 0,-1 1-1 0 0,1 0 1 0 0,-1 0-1 0 0,1-1 1 0 0,-1 1-1 0 0,6-10 7843 0 0,-7 11-7805 0 0,0 0 0 0 0,1 0 1 0 0,-1-1 371 0 0,0 1-372 0 0,0 0 0 0 0,1 0 1 0 0,-1 0-1 0 0,0 0 0 0 0,0 0 0 0 0,0-1 0 0 0,0 1 0 0 0,0 0 1 0 0,0 0-1 0 0,0 0 0 0 0,0-1 0 0 0,0 1 0 0 0,0 0 0 0 0,0 0 1 0 0,0 0-1 0 0,0 0 0 0 0,0-1 0 0 0,0 1 0 0 0,0 0 0 0 0,0 0 1 0 0,0 0-1 0 0,0-1 0 0 0,0 1 0 0 0,0 0 0 0 0,0 0 0 0 0,0 0 0 0 0,0-1 1 0 0,0 1-1 0 0,0 0 0 0 0,0 0 0 0 0,0 0 0 0 0,-1-1 373 0 0,1 1-373 0 0,0 0 0 0 0,0 0 0 0 0,-1 0 1 0 0,1 0-1 0 0,0 0 0 0 0,0-1 0 0 0,0 1 0 0 0,0 0 0 0 0,-1 0 1 0 0,1 0-1 0 0,0 0 0 0 0,0 0 0 0 0,-1 0 0 0 0,0-1-103 0 0,-1 0 0 0 0,0 1 0 0 0,0-1 0 0 0,0 0 1 0 0,1 1-1 0 0,-1 0 0 0 0,0-1 0 0 0,0 1 0 0 0,0 0 0 0 0,0 0 0 0 0,0 0 0 0 0,0 0 0 0 0,0 0 0 0 0,1 0 0 0 0,-1 1 0 0 0,0-1 1 0 0,0 1-1 0 0,0-1 0 0 0,0 1 0 0 0,1 0 0 0 0,-3 1 0 0 0,-6 3 87 0 0,0 0 0 0 0,-13 9 0 0 0,15-8-92 0 0,-22 13-16 0 0,1 2 0 0 0,0 2 0 0 0,2 0 0 0 0,1 2 0 0 0,-41 48 0 0 0,60-64 17 0 0,1 1 0 0 0,0 0 0 0 0,-7 15 0 0 0,11-21-10 0 0,1-1 1 0 0,0 1-1 0 0,-1-1 0 0 0,1 1 0 0 0,1-1 0 0 0,-1 1 1 0 0,1 0-1 0 0,-1-1 0 0 0,1 1 0 0 0,0 0 0 0 0,0 0 1 0 0,1-1-1 0 0,-1 1 0 0 0,2 4 0 0 0,-1-6 12 0 0,0 0-1 0 0,1 0 1 0 0,-1 0 0 0 0,1 0-1 0 0,0-1 1 0 0,0 1 0 0 0,-1-1-1 0 0,1 1 1 0 0,0-1 0 0 0,0 0-1 0 0,1 1 1 0 0,-1-1 0 0 0,0 0-1 0 0,0-1 1 0 0,0 1 0 0 0,1 0-1 0 0,2 0 1 0 0,8 2 10 0 0,0-1 0 0 0,0 0 0 0 0,0-1-1 0 0,1 0 1 0 0,-1-1 0 0 0,0-1 0 0 0,0 0 0 0 0,1 0-1 0 0,-1-2 1 0 0,0 0 0 0 0,-1 0 0 0 0,1-1 0 0 0,0 0-1 0 0,-1-2 1 0 0,0 1 0 0 0,0-1 0 0 0,-1-1 0 0 0,20-14-1 0 0,-22 14-80 0 0,-1 0 0 0 0,1 0 0 0 0,-1-1 0 0 0,-1 0 0 0 0,1 0 0 0 0,-1-1 0 0 0,-1 0 0 0 0,0 0 0 0 0,0-1 0 0 0,-1 0 0 0 0,0 0 0 0 0,0 0 0 0 0,-1 0 0 0 0,-1-1 0 0 0,0 0 0 0 0,0 1 0 0 0,-1-1 0 0 0,0 0 0 0 0,-1 0 0 0 0,0-1 0 0 0,-1 1 0 0 0,-2-19 0 0 0,1 26-92 0 0,0 0 0 0 0,0-1 1 0 0,-1 1-1 0 0,1 0 0 0 0,-1 0 1 0 0,0 0-1 0 0,0 0 0 0 0,-1 0 0 0 0,1 1 1 0 0,-1-1-1 0 0,0 1 0 0 0,0-1 0 0 0,0 1 1 0 0,0 0-1 0 0,-1 0 0 0 0,1 0 1 0 0,-1 1-1 0 0,1-1 0 0 0,-1 1 0 0 0,0 0 1 0 0,0 0-1 0 0,0 0 0 0 0,-1 0 1 0 0,1 1-1 0 0,0 0 0 0 0,-1 0 0 0 0,1 0 1 0 0,0 0-1 0 0,-1 1 0 0 0,1 0 1 0 0,-1 0-1 0 0,-6 0 0 0 0,9 1-577 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2:24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14799 0 0,'0'0'4794'0'0,"2"0"-3718"0"0,12-4-107 0 0,0-1 1 0 0,22-9-1 0 0,-20 7-687 0 0,-1 1 0 0 0,18-5 0 0 0,-5 5-32 0 0,85-17 298 0 0,-95 21-497 0 0,1 1 0 0 0,-1 0 0 0 0,1 2 0 0 0,31 4 0 0 0,-44-5-11 0 0,-2 1 21 0 0,8 9-31 0 0,2 5-5 0 0,1-4 26 0 0,-14-10 10 0 0,1 1-48 0 0,-1 0 0 0 0,1 0 0 0 0,-1 0-1 0 0,0 0 1 0 0,0 1 0 0 0,1 2 0 0 0,-1-3-9 0 0,-1 0 0 0 0,0-1 0 0 0,0 1 0 0 0,0 0 0 0 0,0 0 0 0 0,-1 0 0 0 0,1-1 0 0 0,0 1 0 0 0,-1 0 0 0 0,1-1 0 0 0,-1 1 0 0 0,0 0 1 0 0,-1 2-1 0 0,-13 22-8 0 0,11-20 15 0 0,-14 18 78 0 0,-37 41-1 0 0,21-27 44 0 0,21-23-118 0 0,-123 157 204 0 0,116-148-203 0 0,15-18-7 0 0,0 1 1 0 0,0-1-1 0 0,0 1 1 0 0,1 0 0 0 0,-1 0-1 0 0,-3 12 1 0 0,6-16 33 0 0,0 4-31 0 0,0 0-60 0 0,2-6-215 0 0,0 8-2680 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2:24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443 159 18487 0 0,'0'0'900'0'0,"1"1"-392"0"0,1-1-472 0 0,-1 0 0 0 0,0 1 0 0 0,0-1 0 0 0,0 0 0 0 0,0 0 0 0 0,0 0 0 0 0,1 0 0 0 0,-1 0 0 0 0,0-1-1 0 0,0 1 1 0 0,0 0 0 0 0,0-1 0 0 0,0 1 0 0 0,0 0 0 0 0,1-1 0 0 0,0 0 0 0 0,17-12-37 0 0,-17 11 21 0 0,-1 1 45 0 0,1 1-47 0 0,-1 0-1 0 0,0-1 1 0 0,0 1 0 0 0,1 0-1 0 0,-1-1 1 0 0,0 0 0 0 0,0 1 0 0 0,0-1-1 0 0,0 0 1 0 0,0 1 0 0 0,0-1-1 0 0,0 0 1 0 0,0 0 0 0 0,1-2 0 0 0,14-16 211 0 0,-14 15-105 0 0,0 2-108 0 0,-1 0 1 0 0,0 0-1 0 0,1 0 1 0 0,-1-1-1 0 0,0 1 1 0 0,-1 0-1 0 0,1-1 1 0 0,0 1-1 0 0,-1-1 1 0 0,1 1-1 0 0,-1-1 1 0 0,0 1 0 0 0,0-1-1 0 0,0 1 1 0 0,0-1-1 0 0,0 1 1 0 0,0-1-1 0 0,-1 1 1 0 0,1-1-1 0 0,-1 1 1 0 0,0 0-1 0 0,1-1 1 0 0,-1 1-1 0 0,-1 0 1 0 0,1-1 0 0 0,0 1-1 0 0,0 0 1 0 0,-1 0-1 0 0,1 0 1 0 0,-1 0-1 0 0,0 0 1 0 0,1 0-1 0 0,-1 1 1 0 0,0-1-1 0 0,0 1 1 0 0,-4-3 0 0 0,-1 0-82 0 0,-1 1 1 0 0,1 0 0 0 0,-1 0 0 0 0,0 0 0 0 0,1 1 0 0 0,-1 1 0 0 0,0-1 0 0 0,-1 1 0 0 0,1 1 0 0 0,0-1 0 0 0,0 1 0 0 0,0 1 0 0 0,-12 1 0 0 0,-8 3-13 0 0,0 1 0 0 0,-40 14 0 0 0,41-10 189 0 0,0 0 0 0 0,0 1 1 0 0,1 2-1 0 0,0 1 0 0 0,1 1 1 0 0,-38 30-1 0 0,59-41-83 0 0,0-1 1 0 0,0 1-1 0 0,0 0 0 0 0,1 0 1 0 0,-1 1-1 0 0,1-1 0 0 0,0 1 1 0 0,-2 6-1 0 0,4-10-25 0 0,0 0 1 0 0,1 1-1 0 0,0-1 1 0 0,-1 0-1 0 0,1 1 1 0 0,0-1 0 0 0,0 0-1 0 0,0 1 1 0 0,-1-1-1 0 0,2 1 1 0 0,-1-1-1 0 0,0 0 1 0 0,0 1-1 0 0,0-1 1 0 0,1 1-1 0 0,-1-1 1 0 0,0 0-1 0 0,1 1 1 0 0,-1-1-1 0 0,1 0 1 0 0,0 0-1 0 0,-1 1 1 0 0,1-1-1 0 0,0 0 1 0 0,0 0-1 0 0,0 0 1 0 0,0 0-1 0 0,0 0 1 0 0,0 0-1 0 0,0 0 1 0 0,0 0-1 0 0,0-1 1 0 0,0 1-1 0 0,1 0 1 0 0,-1-1-1 0 0,2 2 1 0 0,4 1 53 0 0,1 0 0 0 0,1 0 1 0 0,-1-1-1 0 0,0 0 0 0 0,1 0 1 0 0,-1-1-1 0 0,1 0 0 0 0,14 0 0 0 0,69-8 245 0 0,-89 7-298 0 0,47-8-2 0 0,0-1 0 0 0,79-26 0 0 0,-96 20-96 0 0,-31 14 933 0 0,-14 10-702 0 0,-7 10-1 0 0,0 1 0 0 0,-32 43-1 0 0,33-39-55 0 0,-16 21 149 0 0,-32 56 0 0 0,53-79-147 0 0,1 1-1 0 0,2 0 0 0 0,0 1 1 0 0,-12 48-1 0 0,10-11-538 0 0,12-59 143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7:23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8751 0 0,'0'0'794'0'0,"4"0"-652"0"0,44 13 3625 0 0,15 2 3424 0 0,-7-8-4356 0 0,95 0 1 0 0,59-15-2829 0 0,-86 2 828 0 0,220-16-334 0 0,-217 8-777 0 0,-43 8-3141 0 0,-61 4 1522 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2:25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89 15775 0 0,'0'0'2567'0'0,"-2"-1"-1618"0"0,2 1-908 0 0,-1 0 0 0 0,1 0 0 0 0,0-1-1 0 0,0 1 1 0 0,0 0 0 0 0,0 0 0 0 0,-1 0-1 0 0,1 0 1 0 0,0 0 0 0 0,0 0 0 0 0,0-1-1 0 0,0 1 1 0 0,-1 0 0 0 0,1 0 0 0 0,0 0 0 0 0,0 0-1 0 0,0-1 1 0 0,0 1 0 0 0,0 0 0 0 0,0 0-1 0 0,0 0 1 0 0,-1-1 0 0 0,1 1 0 0 0,0 0 0 0 0,0 0-1 0 0,0-1 1 0 0,0 1 0 0 0,0 0 0 0 0,0 0-1 0 0,0 0 1 0 0,0-1 0 0 0,0 1 0 0 0,0 0-1 0 0,0 0 1 0 0,1 0 0 0 0,-1-1 0 0 0,0 1 0 0 0,0 0-1 0 0,0 0 1 0 0,0 0 0 0 0,0-1 0 0 0,0 1-1 0 0,0 0 1 0 0,0 0 0 0 0,1 0 0 0 0,-1-1 0 0 0,0 1-1 0 0,0 0 1 0 0,0 0 0 0 0,0 0 0 0 0,1 0-1 0 0,-1-1 1 0 0,18-12 785 0 0,28-10 82 0 0,-28 16-602 0 0,0 0 1 0 0,0 0-1 0 0,0 2 1 0 0,1 0-1 0 0,0 2 1 0 0,0 0-1 0 0,35-1 1 0 0,-52 6-260 0 0,-1 0 0 0 0,1 0 0 0 0,-1 0 0 0 0,1 0 0 0 0,-1 1 0 0 0,0-1 0 0 0,1 4 0 0 0,-1-4-39 0 0,-1 0-1 0 0,0 0 1 0 0,1 0 0 0 0,-1 0-1 0 0,0 0 1 0 0,0 0 0 0 0,0 0 0 0 0,-1 0-1 0 0,1 0 1 0 0,0 0 0 0 0,-1-1 0 0 0,1 1-1 0 0,-1 0 1 0 0,1 0 0 0 0,-1 0 0 0 0,0 0-1 0 0,0-1 1 0 0,-1 3 0 0 0,-3 3 21 0 0,0 0 1 0 0,-12 12-1 0 0,8-9-39 0 0,-202 225 65 0 0,143-162-46 0 0,45-50-2 0 0,15-17 3 0 0,1 1-1 0 0,0 0 1 0 0,1 1-1 0 0,0-1 1 0 0,-9 15-1 0 0,15-21-2 0 0,0 0-1 0 0,0 0 1 0 0,0 0-1 0 0,0 0 1 0 0,0-1-1 0 0,0 1 1 0 0,0 0-1 0 0,1 0 1 0 0,-1 0-1 0 0,0 0 1 0 0,1-1-1 0 0,-1 1 1 0 0,1 0-1 0 0,-1 0 1 0 0,1-1-1 0 0,-1 1 1 0 0,1 0-1 0 0,-1-1 1 0 0,1 1-1 0 0,0-1 1 0 0,-1 1-1 0 0,1 0 1 0 0,1 0-1 0 0,8 2 35 0 0,1-1-1 0 0,-1 1 1 0 0,1-2 0 0 0,0 1-1 0 0,0-2 1 0 0,18 0-1 0 0,5 1 8 0 0,-10-2-336 0 0,0-1 1 0 0,-1 0-1 0 0,1-2 0 0 0,27-8 1 0 0,11-2-552 0 0,-53 12-340 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2:25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65 12895 0 0,'6'-3'9833'0'0,"-22"10"-10006"0"0,-33 13-44 0 0,0 3 0 0 0,1 1 0 0 0,-48 34 0 0 0,86-50 216 0 0,-48 37 236 0 0,53-40-154 0 0,0 0 0 0 0,0 0-1 0 0,0 1 1 0 0,0-1 0 0 0,1 1 0 0 0,0 0-1 0 0,-6 12 1 0 0,10-17-52 0 0,-1 0-1 0 0,1 0 0 0 0,0 0 1 0 0,-1 0-1 0 0,1 0 1 0 0,0 0-1 0 0,0-1 1 0 0,-1 1-1 0 0,1 0 1 0 0,0 0-1 0 0,0 0 0 0 0,0 0 1 0 0,0 0-1 0 0,0 0 1 0 0,1 0-1 0 0,-1 0 1 0 0,0 0-1 0 0,0 0 1 0 0,1 0-1 0 0,-1-1 0 0 0,0 1 1 0 0,1 0-1 0 0,-1 0 1 0 0,1 0-1 0 0,-1 0 1 0 0,1-1-1 0 0,-1 1 1 0 0,1 0-1 0 0,1 0 0 0 0,1 2 73 0 0,0-1 0 0 0,0 0 0 0 0,0-1 0 0 0,1 1 0 0 0,-1-1 0 0 0,5 2 0 0 0,3 0 73 0 0,0-1 0 0 0,0-1-1 0 0,0 0 1 0 0,0 0 0 0 0,0-1 0 0 0,20-2 0 0 0,-6 0-15 0 0,15 0-109 0 0,0-1 0 0 0,49-11-1 0 0,-82 12-126 0 0,-1-1 0 0 0,1 1 0 0 0,0-1 0 0 0,-1-1 0 0 0,0 1 0 0 0,0-1 0 0 0,0 0 0 0 0,0 0 0 0 0,-1-1 0 0 0,10-9 0 0 0,3-6-26 0 0,24-35 0 0 0,-23 29 67 0 0,-8 11-26 0 0,6-7-124 0 0,15-27 1 0 0,-28 43 68 0 0,-1 0 0 0 0,0-1 0 0 0,0 1 0 0 0,0-1 0 0 0,-1 0 0 0 0,0 0 0 0 0,-1 0 0 0 0,1 0 0 0 0,0-11 0 0 0,-3 17 105 0 0,1 1-1 0 0,0-1 0 0 0,0 0 0 0 0,-1 1 0 0 0,1 0 0 0 0,0-1 0 0 0,-1 1 0 0 0,1-1 0 0 0,0 1 0 0 0,-1-1 0 0 0,1 1 0 0 0,-1 0 0 0 0,1-1 1 0 0,-1 1-1 0 0,1 0 0 0 0,-1-1 0 0 0,1 1 0 0 0,-1 0 0 0 0,1 0 0 0 0,-1 0 0 0 0,1-1 0 0 0,-1 1 0 0 0,-1 0 0 0 0,-13-3-216 0 0,14 3 196 0 0,-7-2-211 0 0,-1 1-1 0 0,0 0 1 0 0,0 1-1 0 0,-10 1 1 0 0,-4 5-4863 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2:26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61 7831 0 0,'1'-2'603'0'0,"2"-1"-482"0"0,1 0 0 0 0,-1 0 0 0 0,1 1 0 0 0,6-4 0 0 0,4-4 9283 0 0,-11 3-7263 0 0,-3 7-2112 0 0,0 0 0 0 0,0 0 0 0 0,0 0 0 0 0,0-1 0 0 0,0 1 0 0 0,0 0 0 0 0,0 0-1 0 0,0 0 1 0 0,0-1 0 0 0,1 1 0 0 0,-1 0 0 0 0,0 0 0 0 0,0 0 0 0 0,0-1 0 0 0,0 1-1 0 0,0 0 1 0 0,0 0 0 0 0,0 0 0 0 0,0-1 0 0 0,-1 1 0 0 0,1 0 0 0 0,0 0 0 0 0,0 0 0 0 0,0-1-1 0 0,0 1 1 0 0,0 0 0 0 0,0 0 0 0 0,0 0 0 0 0,0-1 0 0 0,0 1 0 0 0,-1 0 0 0 0,1 0-1 0 0,0 0 1 0 0,0 0 0 0 0,0 0 0 0 0,0-1 0 0 0,-1 1 0 0 0,1 0 0 0 0,0 0 0 0 0,0 0 0 0 0,0 0-1 0 0,0 0 1 0 0,-1 0 0 0 0,-1-2 6 0 0,-1 0 1 0 0,0 0-1 0 0,1 0 0 0 0,-1 1 0 0 0,0 0 0 0 0,0-1 0 0 0,0 1 1 0 0,0 0-1 0 0,0 0 0 0 0,0 1 0 0 0,0-1 0 0 0,0 0 0 0 0,-1 1 1 0 0,-2 0-1 0 0,-8 0 37 0 0,-25 2-1 0 0,37-2-59 0 0,-49 6 446 0 0,-67 17 1 0 0,105-19-369 0 0,-1 0 0 0 0,1 1-1 0 0,-1 1 1 0 0,2 0 0 0 0,-1 1 0 0 0,1 1 0 0 0,0 0-1 0 0,-21 18 1 0 0,30-24-82 0 0,0 1 0 0 0,1-1-1 0 0,0 1 1 0 0,-1 0 0 0 0,1 0 0 0 0,0 0 0 0 0,0 0-1 0 0,0 1 1 0 0,1-1 0 0 0,-1 0 0 0 0,1 1 0 0 0,0-1-1 0 0,0 1 1 0 0,0-1 0 0 0,0 1 0 0 0,1 0 0 0 0,0-1-1 0 0,-1 1 1 0 0,1 0 0 0 0,0-1 0 0 0,1 1-1 0 0,-1 0 1 0 0,1-1 0 0 0,-1 1 0 0 0,1-1 0 0 0,0 1-1 0 0,1-1 1 0 0,-1 1 0 0 0,1-1 0 0 0,-1 0 0 0 0,1 1-1 0 0,0-1 1 0 0,0 0 0 0 0,0 0 0 0 0,1 0-1 0 0,-1-1 1 0 0,1 1 0 0 0,-1 0 0 0 0,1-1 0 0 0,0 0-1 0 0,0 0 1 0 0,0 0 0 0 0,4 2 0 0 0,71 31-244 0 0,-40-20 221 0 0,-20-7-47 0 0,14 5 209 0 0,51 30 0 0 0,-74-37 29 0 0,-1 0-1 0 0,1 0 0 0 0,-2 0 0 0 0,1 1 1 0 0,-1 0-1 0 0,0 0 0 0 0,0 1 0 0 0,-1 0 1 0 0,0 0-1 0 0,7 14 0 0 0,-12-19-150 0 0,1 0 0 0 0,-2 0-1 0 0,1 1 1 0 0,0-1 0 0 0,0 0 0 0 0,-1 0-1 0 0,0 0 1 0 0,0 1 0 0 0,0-1 0 0 0,0 0 0 0 0,0 1-1 0 0,-1-1 1 0 0,1 0 0 0 0,-1 0 0 0 0,0 0-1 0 0,0 0 1 0 0,0 0 0 0 0,0 0 0 0 0,-1 0-1 0 0,1 0 1 0 0,-1 0 0 0 0,0 0 0 0 0,0 0-1 0 0,-3 3 1 0 0,-2 2-28 0 0,0 0-1 0 0,0-1 1 0 0,-1-1-1 0 0,1 1 1 0 0,-2-1-1 0 0,-15 9 1 0 0,6-4-94 0 0,-2-1 1 0 0,1-2 0 0 0,-29 10-1 0 0,39-16 55 0 0,0-1 31 0 0,0-2 11 0 0,6 0 0 0 0,0 1 0 0 0,0-1 0 0 0,0 0 0 0 0,0 0 0 0 0,1 0 0 0 0,-1-1 0 0 0,0 1 0 0 0,0-1 0 0 0,1 0 0 0 0,-1 1 0 0 0,1-1 0 0 0,-3-3 0 0 0,-2-1 0 0 0,-8-6-55 0 0,-20-19 1 0 0,30 26 38 0 0,1 0 0 0 0,0 0 1 0 0,0 0-1 0 0,0-1 0 0 0,1 1 1 0 0,-1-1-1 0 0,-4-12 0 0 0,8 16 14 0 0,-1 1 0 0 0,1-1-1 0 0,0 0 1 0 0,0 0 0 0 0,0 0-1 0 0,0 0 1 0 0,0 1-1 0 0,0-1 1 0 0,0 0 0 0 0,1 0-1 0 0,-1 0 1 0 0,0 0 0 0 0,1 1-1 0 0,0-1 1 0 0,-1 0-1 0 0,1 1 1 0 0,0-1 0 0 0,0 0-1 0 0,0 1 1 0 0,0-1 0 0 0,0 1-1 0 0,0-1 1 0 0,2-1-1 0 0,4-3-11 0 0,0 0 0 0 0,0 0 0 0 0,12-7 0 0 0,-10 6 10 0 0,34-21 4 0 0,63-30 0 0 0,-59 35 0 0 0,53-38 0 0 0,-92 56-1 0 0,4-4-20 0 0,1 1 0 0 0,18-9 0 0 0,-30 16-71 0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2:26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5527 0 0,'0'0'14748'0'0,"0"3"-13950"0"0,3 12-469 0 0,0-1 1 0 0,0 1 0 0 0,2-1 0 0 0,0 0 0 0 0,0 0 0 0 0,2 0-1 0 0,-1-1 1 0 0,13 18 0 0 0,10 9-36 0 0,41 45-1 0 0,20 27 31 0 0,-76-90-257 0 0,0 0 0 0 0,-2 1 0 0 0,0 0-1 0 0,10 33 1 0 0,-18-46 26 0 0,-1 0 0 0 0,0 0 0 0 0,-1 1 1 0 0,-1-1-1 0 0,1 1 0 0 0,-2-1 0 0 0,1 1 0 0 0,-2-1 0 0 0,1 1 0 0 0,-1-1 0 0 0,-1 1 1 0 0,0-1-1 0 0,-4 14 0 0 0,3-17-25 0 0,0 0 0 0 0,-1-1-1 0 0,1 0 1 0 0,-1 0 0 0 0,0 0 0 0 0,-1 0 0 0 0,1-1 0 0 0,-1 1 0 0 0,-11 8 0 0 0,-2 0 45 0 0,-36 21 0 0 0,35-24-78 0 0,-32 26-1 0 0,48-35-75 0 0,1 0-1 0 0,0 0 1 0 0,-1 1 0 0 0,1 0-1 0 0,0-1 1 0 0,0 1-1 0 0,1 0 1 0 0,-1 0-1 0 0,-1 3 1 0 0,2-5-266 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2:30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0 230 5063 0 0,'0'0'390'0'0,"1"-1"-252"0"0,-1 0 223 0 0,0-1 0 0 0,1 1 0 0 0,0-1 0 0 0,-1 1 1 0 0,1 0-1 0 0,0-1 0 0 0,0 1 0 0 0,0 0 0 0 0,-1 0 0 0 0,1 0 0 0 0,1 0 0 0 0,-1-1 0 0 0,0 1 0 0 0,0 1 0 0 0,0-1 0 0 0,0 0 0 0 0,1 0 0 0 0,-1 0 0 0 0,0 1 0 0 0,1-1 0 0 0,-1 0 0 0 0,3 0 0 0 0,-3 1-323 0 0,23-8 866 0 0,0 1 0 0 0,0 1 0 0 0,1 1 0 0 0,-1 1 0 0 0,49-1 0 0 0,127 15-341 0 0,-127-4-218 0 0,0 2-71 0 0,52 1-11 0 0,416-38 14 0 0,-529 28-277 0 0,173-18 0 0 0,-146 17 0 0 0,0 2 0 0 0,67 9 0 0 0,21 19 0 0 0,-89-18 0 0 0,0-1 0 0 0,61 5 0 0 0,-40-13 22 0 0,-1-4 0 0 0,69-10-1 0 0,73-4-135 0 0,-32 27-594 0 0,-38 0 497 0 0,-62-10 211 0 0,83-12-1 0 0,8-1 13 0 0,-128 14 7 0 0,0 1 1 0 0,51 10-1 0 0,-52-6-21 0 0,1-2 1 0 0,55 1-1 0 0,-30-10 344 0 0,99-22-1 0 0,-82 12-193 0 0,1 4-80 0 0,0 3-1 0 0,1 2 1 0 0,75 6 0 0 0,-126 1-62 0 0,164-2-2 0 0,-143-2-4 0 0,251-8 0 0 0,-208 11 75 0 0,-1-4 0 0 0,0-3-1 0 0,120-27 1 0 0,-156 24 237 0 0,1 1 0 0 0,1 3 0 0 0,72 1 0 0 0,-96 7-291 0 0,45 10 0 0 0,16 2-98 0 0,-46-12 77 0 0,70-5 0 0 0,45-16 0 0 0,-45 5 0 0 0,-43 7 0 0 0,134 3 0 0 0,-111 9-81 0 0,62 4-210 0 0,-66-7-111 0 0,-45-3 87 0 0,1 1-138 0 0,237-3 188 0 0,-1-19 1767 0 0,-247 17-1361 0 0,159-15 260 0 0,-155 20-394 0 0,68 9-1 0 0,39 15-7 0 0,-72-11 0 0 0,-59-10 1 0 0,90 12 0 0 0,-88-14 0 0 0,-1 0 0 0 0,1-2 0 0 0,0 0 0 0 0,22-4 0 0 0,-16 2 1 0 0,0 0 1 0 0,32 1-1 0 0,-29 2-15 0 0,1-1 0 0 0,40-8 1 0 0,-65 9-131 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2:42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2759 0 0,'2'0'5574'0'0,"88"-5"2972"0"0,45-13-6356 0 0,-4 1-1830 0 0,-111 15-514 0 0,-1 1 0 0 0,0 1 0 0 0,27 3 0 0 0,-45-3-1070 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2:42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49 8751 0 0,'0'0'399'0'0,"-2"0"-4"0"0,-14 4 10389 0 0,18-4-10581 0 0,0-1 0 0 0,0 1 0 0 0,0-1 1 0 0,1 1-1 0 0,-1-1 0 0 0,0 1 0 0 0,0-1 1 0 0,3-2-1 0 0,2 0 43 0 0,27-7 130 0 0,1 1 0 0 0,0 1 0 0 0,1 2 0 0 0,37-2 0 0 0,-3 7-734 0 0,74 7-1 0 0,-123-7-886 0 0,-19 1 205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2:48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81 3679 0 0,'0'0'18419'0'0,"-9"2"-18350"0"0,6-1-69 0 0,-12 1 0 0 0,6-3 0 0 0,1-1-10 0 0,6 1-33 0 0,1 0 43 0 0,1 1-1 0 0,0-1 1 0 0,-1 0 0 0 0,1 1-1 0 0,0-1 1 0 0,0 0 0 0 0,-1 1 0 0 0,1-1-1 0 0,0 0 1 0 0,0 0 0 0 0,0 1-1 0 0,0-1 1 0 0,0 0 0 0 0,0 1 0 0 0,0-1-1 0 0,0 0 1 0 0,0 1 0 0 0,0-1-1 0 0,0 0 1 0 0,0 0 0 0 0,1 1 0 0 0,-1-1-1 0 0,0 0 1 0 0,1 1 0 0 0,-1-1-1 0 0,0 1 1 0 0,1-1 0 0 0,-1 0 0 0 0,1 1-1 0 0,-1-1 1 0 0,0 1 0 0 0,1-1-1 0 0,0 0 1 0 0,0 0-1 0 0,2-2-5 0 0,0 0 0 0 0,0-1 1 0 0,0 2-1 0 0,0-1 0 0 0,0 0 0 0 0,1 1 0 0 0,-1-1 0 0 0,1 1 0 0 0,7-4 1 0 0,39-12-70 0 0,-41 15 72 0 0,9-2 14 0 0,-17 5-7 0 0,-1 0 0 0 0,0 1 0 0 0,1-1 0 0 0,-1 1-1 0 0,1-1 1 0 0,-1 1 0 0 0,0-1 0 0 0,0 1 0 0 0,1-1 0 0 0,-1 1 0 0 0,0 0 0 0 0,0-1 0 0 0,0 1 0 0 0,0-1 0 0 0,1 1 0 0 0,-1-1 0 0 0,0 2-1 0 0,0-2 2 0 0,0 3 21 0 0,0-1 1 0 0,0 0 0 0 0,0 1 0 0 0,0-1-1 0 0,-1 1 1 0 0,1-1 0 0 0,-1 1 0 0 0,1-1-1 0 0,-1 0 1 0 0,0 1 0 0 0,0-1 0 0 0,0 0 0 0 0,0 0-1 0 0,0 1 1 0 0,-2 1 0 0 0,-4 5 113 0 0,0 0 0 0 0,-9 8 0 0 0,-3 4 166 0 0,18-20-103 0 0,12-5-59 0 0,-8 3-135 0 0,1-1 1 0 0,-1 0-1 0 0,0 0 1 0 0,0-1-1 0 0,0 1 1 0 0,0 0-1 0 0,0-1 1 0 0,-1 0-1 0 0,1 0 1 0 0,-1 1-1 0 0,4-6 1 0 0,20-23 33 0 0,-37 42-47 0 0,0 1 0 0 0,1 0 0 0 0,-11 17 0 0 0,14-16 4 0 0,6-12 1 0 0,1-1-1 0 0,-1 1 1 0 0,1 0-1 0 0,-1 0 1 0 0,1 0-1 0 0,0 0 1 0 0,-1 0-1 0 0,1 0 1 0 0,0 0-1 0 0,0 0 1 0 0,0 0-1 0 0,0 0 0 0 0,0 0 1 0 0,0 1-1 0 0,4 2-19 0 0,-4-4 0 0 0,2 2-116 0 0,0-1 0 0 0,0 0-1 0 0,1 0 1 0 0,-1 0-1 0 0,0 0 1 0 0,0 0 0 0 0,1 0-1 0 0,-1 0 1 0 0,0-1-1 0 0,1 1 1 0 0,-1-1-1 0 0,1 0 1 0 0,-1 0 0 0 0,1 0-1 0 0,2 0 1 0 0,16-1-7596 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2:49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0 5527 0 0,'0'0'423'0'0,"-1"0"-278"0"0,-26 3 6119 0 0,10 5-3638 0 0,15-6-2487 0 0,0 0-1 0 0,0 0 1 0 0,0 0 0 0 0,0 0-1 0 0,1 1 1 0 0,-1-1-1 0 0,1 0 1 0 0,0 1 0 0 0,0 0-1 0 0,-2 3 1 0 0,3-5-66 0 0,0 0-1 0 0,0 0 1 0 0,-1 0 0 0 0,1 0-1 0 0,0 0 1 0 0,0 0 0 0 0,0 0-1 0 0,0 0 1 0 0,1 0 0 0 0,-1 0 0 0 0,0-1-1 0 0,0 1 1 0 0,0 0 0 0 0,1 0-1 0 0,-1 0 1 0 0,1 0 0 0 0,-1 0-1 0 0,0 0 1 0 0,1-1 0 0 0,-1 1 0 0 0,1 0-1 0 0,0 0 1 0 0,-1-1 0 0 0,1 1-1 0 0,0 0 1 0 0,-1-1 0 0 0,2 2-1 0 0,5 7 1558 0 0,-8-8-1585 0 0,0 1-1 0 0,0-1 1 0 0,0 1-1 0 0,0-1 0 0 0,0 1 1 0 0,0-1-1 0 0,0 0 1 0 0,-1 0-1 0 0,-1 2 1 0 0,0 0 56 0 0,-32 29 512 0 0,18-16-368 0 0,-30 35-1 0 0,26-24-8 0 0,-28 50 0 0 0,40-60-154 0 0,1 0-1 0 0,1 1 1 0 0,0 0 0 0 0,-7 28-1 0 0,13-42-74 0 0,0 14 39 0 0,1-17-27 0 0,0 0-1 0 0,0 0 0 0 0,0 0 0 0 0,1 0 0 0 0,-1 1 0 0 0,0-1 0 0 0,0 0 0 0 0,1 0 0 0 0,-1 0 0 0 0,1 0 0 0 0,-1 0 0 0 0,1 0 0 0 0,-1 0 0 0 0,1 0 0 0 0,0 0 0 0 0,-1 0 0 0 0,1 0 0 0 0,0 0 0 0 0,0-1 0 0 0,0 1 0 0 0,0 0 0 0 0,0 0 0 0 0,0-1 0 0 0,-1 1 0 0 0,2-1 0 0 0,-1 1 0 0 0,0-1 0 0 0,0 1 0 0 0,0-1 0 0 0,0 0 0 0 0,0 1 0 0 0,0-1 0 0 0,0 0 0 0 0,0 0 0 0 0,2 0 0 0 0,4 1 109 0 0,1-1 0 0 0,-1-1 0 0 0,0 1 0 0 0,11-3 0 0 0,-13 2-75 0 0,11-3 38 0 0,-1 0 0 0 0,0-2 0 0 0,0 0 0 0 0,-1 0-1 0 0,15-10 1 0 0,-5 4-66 0 0,7-6 12 0 0,-1-1 0 0 0,0-1 0 0 0,29-27 0 0 0,-52 41-47 0 0,0 0-1 0 0,-1 0 1 0 0,0-1-1 0 0,0 0 1 0 0,0 0-1 0 0,-1 0 1 0 0,5-10-1 0 0,-7 12 3 0 0,-1 0-1 0 0,0 0 1 0 0,0 0-1 0 0,-1 0 1 0 0,0-1 0 0 0,0 1-1 0 0,0 0 1 0 0,0-1-1 0 0,-1 1 1 0 0,0 0-1 0 0,0-1 1 0 0,0 1 0 0 0,-2-8-1 0 0,-2-8-190 0 0,1 2 102 0 0,-6-22 0 0 0,8 36 83 0 0,-1 0 1 0 0,0 0-1 0 0,0 1 1 0 0,0-1-1 0 0,-1 0 1 0 0,0 1-1 0 0,1 0 1 0 0,-2-1-1 0 0,-3-3 1 0 0,6 6 4 0 0,0 1 0 0 0,-1 0 0 0 0,1 0 0 0 0,-1 0 0 0 0,1 0 1 0 0,-1 0-1 0 0,1 0 0 0 0,-1 0 0 0 0,0 0 0 0 0,1 1 0 0 0,-1-1 0 0 0,0 1 1 0 0,0-1-1 0 0,1 1 0 0 0,-1-1 0 0 0,0 1 0 0 0,0 0 0 0 0,0 0 0 0 0,0 0 0 0 0,1 0 1 0 0,-1 0-1 0 0,0 1 0 0 0,0-1 0 0 0,-2 1 0 0 0,-10 2-169 0 0,0 0-1 0 0,0 1 1 0 0,0 1-1 0 0,-20 9 1 0 0,27-11-141 0 0,5-3-52 0 0,-14 9-3572 0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2:50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242 105 4607 0 0,'0'0'655'0'0,"-1"1"292"0"0,-1 2-232 0 0,1-1 1 0 0,-1 1-1 0 0,0-1 0 0 0,0 0 1 0 0,-1 0-1 0 0,1 0 1 0 0,-4 3-1 0 0,4-4 60 0 0,1 0 0 0 0,-1-1-1 0 0,1 1 1 0 0,-1 0 0 0 0,1-1-1 0 0,-1 1 1 0 0,1-1 0 0 0,-1 1-1 0 0,0-1 1 0 0,-2 1 0 0 0,18-16 690 0 0,4 0-943 0 0,1 1 0 0 0,32-18-1 0 0,-26 19-491 0 0,46-17 0 0 0,-61 26-28 0 0,1 1 0 0 0,0 1 0 0 0,0 0 0 0 0,0 0-1 0 0,0 1 1 0 0,0 0 0 0 0,16 1 0 0 0,-26 0-3 0 0,-1 0-1 0 0,1 0 1 0 0,0 0-1 0 0,-1 1 0 0 0,1-1 1 0 0,0 0-1 0 0,0 0 1 0 0,-1 0-1 0 0,1 1 1 0 0,0-1-1 0 0,-1 0 1 0 0,1 0-1 0 0,0 1 1 0 0,-1-1-1 0 0,1 1 0 0 0,-1-1 1 0 0,1 1-1 0 0,0-1 1 0 0,-1 1-1 0 0,1-1 1 0 0,-1 1-1 0 0,0-1 1 0 0,1 1-1 0 0,-1 0 1 0 0,1-1-1 0 0,-1 1 0 0 0,0-1 1 0 0,1 1-1 0 0,-1 0 1 0 0,0 0-1 0 0,0-1 1 0 0,0 1-1 0 0,0 0 1 0 0,1-1-1 0 0,-1 1 1 0 0,0 0-1 0 0,0 1 0 0 0,0-1-12 0 0,0 2 8 0 0,0 0 1 0 0,0 0-1 0 0,0 0 0 0 0,-1-1 1 0 0,1 1-1 0 0,-1 0 1 0 0,0 0-1 0 0,0-1 1 0 0,1 1-1 0 0,-2-1 0 0 0,1 1 1 0 0,0-1-1 0 0,0 1 1 0 0,-3 2-1 0 0,-25 32-61 0 0,28-36 67 0 0,-17 18 7 0 0,-1 0 0 0 0,-32 23 0 0 0,-48 26 27 0 0,38-27-25 0 0,32-21-9 0 0,-79 60 0 0 0,96-69 0 0 0,0 0 0 0 0,1 1 0 0 0,0 0 0 0 0,1 1 0 0 0,0 0 0 0 0,-9 17 0 0 0,17-28 0 0 0,-1 2 0 0 0,1 10 0 0 0,2-13 29 0 0,0 0-1 0 0,0 0 1 0 0,0 1 0 0 0,0-1-1 0 0,0 0 1 0 0,1 0-1 0 0,-1 0 1 0 0,0 0 0 0 0,1 0-1 0 0,-1 0 1 0 0,0 0-1 0 0,1 0 1 0 0,-1 0 0 0 0,1 0-1 0 0,0 0 1 0 0,-1 0-1 0 0,1 0 1 0 0,0 0 0 0 0,-1 0-1 0 0,1 0 1 0 0,0-1-1 0 0,0 1 1 0 0,0 0 0 0 0,0 0-1 0 0,0-1 1 0 0,1 1-1 0 0,2 2 88 0 0,0 1-103 0 0,1 0 0 0 0,-1 0-1 0 0,1-1 1 0 0,0 1 0 0 0,0-1 0 0 0,0-1-1 0 0,1 1 1 0 0,-1-1 0 0 0,0 0 0 0 0,1 0-1 0 0,10 2 1 0 0,2-1 73 0 0,-1-2 1 0 0,28 0-1 0 0,-11 0-18 0 0,205 4 1300 0 0,-177-7-1101 0 0,-54 1-230 0 0,3 2-21 0 0,-2 1-32 0 0,12 6-2420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7:24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0 6911 0 0,'0'0'17803'0'0,"-2"1"-17295"0"0,-12 1-290 0 0,0 1 0 0 0,1 1 0 0 0,0 0-1 0 0,-14 7 1 0 0,-52 29-313 0 0,-17 6-415 0 0,89-44 479 0 0,-5 2-44 0 0,1 1 1 0 0,0-1 0 0 0,0 2 0 0 0,1-1 0 0 0,-15 11 0 0 0,23-14-29 0 0,13 3-379 0 0,-6-2 420 0 0,5 1-2 0 0,0-1 0 0 0,0 0 0 0 0,1-1 0 0 0,-1 0 0 0 0,1-1 0 0 0,0 0 0 0 0,11 0-1 0 0,-4-1-4 0 0,24 5-1 0 0,-25-1 46 0 0,-1 0 0 0 0,0 1 0 0 0,0 0-1 0 0,0 1 1 0 0,-1 1 0 0 0,0 1 0 0 0,0 0 0 0 0,-1 1-1 0 0,23 17 1 0 0,-27-17 63 0 0,-1-1 1 0 0,0 2-1 0 0,-1-1 0 0 0,0 1 1 0 0,0 0-1 0 0,-1 1 0 0 0,0 0 0 0 0,-1 0 1 0 0,-1 1-1 0 0,1-1 0 0 0,-2 1 1 0 0,0 0-1 0 0,4 17 0 0 0,-6-22 47 0 0,-1 0-1 0 0,0 0 1 0 0,0 1-1 0 0,-1 13 0 0 0,-1-19-58 0 0,1 0-1 0 0,0 0 1 0 0,-1 0-1 0 0,1 0 1 0 0,-1 0 0 0 0,1 0-1 0 0,-1 0 1 0 0,0 0-1 0 0,0 0 1 0 0,0-1-1 0 0,0 1 1 0 0,0 0-1 0 0,0 0 1 0 0,-1-1-1 0 0,1 1 1 0 0,0-1-1 0 0,-1 1 1 0 0,1-1-1 0 0,-1 0 1 0 0,0 1-1 0 0,-2 0 1 0 0,-4 2 59 0 0,0-1 1 0 0,0 0 0 0 0,0 0-1 0 0,0-1 1 0 0,0 0 0 0 0,-12 0-1 0 0,-54 2 211 0 0,57-4-236 0 0,-88 2 86 0 0,0-5 0 0 0,-126-19 0 0 0,230 22-196 0 0,-3-1-36 0 0,0 0 0 0 0,-1 1 0 0 0,1-2 0 0 0,-7-2-1 0 0,0-5-2315 0 0,11 8 1923 0 0,-1 1 0 0 0,1-1 0 0 0,0 0 0 0 0,-1 0 0 0 0,1 0 0 0 0,0 0 0 0 0,-1 0 0 0 0,1 0 0 0 0,0 0 1 0 0,0 0-1 0 0,0 0 0 0 0,0-2 0 0 0,3-13-7097 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2:53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255 326 8287 0 0,'0'0'639'0'0,"-1"1"-232"0"0,-8 5 214 0 0,1 0 0 0 0,0 1 0 0 0,0 0 1 0 0,0 0-1 0 0,1 0 0 0 0,0 1 0 0 0,1 0 0 0 0,-7 10 1 0 0,-16 18-356 0 0,5-6 23 0 0,1 1 0 0 0,1 1-1 0 0,2 2 1 0 0,-18 37 0 0 0,15-24 1644 0 0,27-65-1549 0 0,4-4-397 0 0,1 0 0 0 0,2 1-1 0 0,0 1 1 0 0,1-1 0 0 0,20-24-1 0 0,83-90-357 0 0,-41 53 277 0 0,-33 33-7 0 0,77-69 1 0 0,-98 101 160 0 0,1 1 0 0 0,0 0 0 0 0,1 2 0 0 0,1 0 1 0 0,0 2-1 0 0,43-17 0 0 0,-59 27 14 0 0,0-1-1 0 0,0 2 1 0 0,-1-1 0 0 0,1 1 0 0 0,0 0 0 0 0,1 0-1 0 0,-1 1 1 0 0,13 1 0 0 0,-17 0-44 0 0,0-1 1 0 0,0 1-1 0 0,0 0 1 0 0,0 0-1 0 0,0 0 1 0 0,0 0-1 0 0,0 1 1 0 0,-1-1-1 0 0,1 1 1 0 0,0-1-1 0 0,-1 1 1 0 0,0 0-1 0 0,1 0 1 0 0,-1 0-1 0 0,0 0 1 0 0,0 1-1 0 0,0-1 1 0 0,0 1-1 0 0,-1-1 1 0 0,1 1-1 0 0,0 0 1 0 0,1 5-1 0 0,0 0 29 0 0,-1 0 0 0 0,0 0 1 0 0,-1 0-1 0 0,0 1 0 0 0,0-1 0 0 0,-1 0 0 0 0,1 1 0 0 0,-2-1 0 0 0,0 1 1 0 0,0-1-1 0 0,-2 9 0 0 0,-3 8 42 0 0,-1-1 0 0 0,-14 34 1 0 0,7-27 288 0 0,-37 56 1 0 0,4-6 11 0 0,34-58-387 0 0,2 1 0 0 0,1 0-1 0 0,-12 41 1 0 0,22-63-132 0 0,3-2-283 0 0,-1-1 130 0 0,1 0 0 0 0,0 0 0 0 0,-1 0 0 0 0,1 0 0 0 0,-1-1 0 0 0,1 1 0 0 0,-1-1 0 0 0,0 1 0 0 0,4-4 0 0 0,1-1-346 0 0,12-8-631 0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2:54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58 103 8751 0 0,'-1'0'674'0'0,"-14"6"-559"0"0,-6 2 1399 0 0,1 3 8031 0 0,23-11-9089 0 0,11 3-167 0 0,0-2 0 0 0,1 0 0 0 0,-1-1 1 0 0,1 0-1 0 0,21-4 0 0 0,74-19 380 0 0,6-8-491 0 0,76-17 265 0 0,-145 38-360 0 0,1 2-1 0 0,50 0 0 0 0,-85 8-159 0 0,-1 1 1 0 0,22 3-1 0 0,-29-3 52 0 0,-3 0-128 0 0,-3 0-554 0 0,1 1 558 0 0,-1 1-1 0 0,0-1 0 0 0,0 0 1 0 0,-1 0-1 0 0,1 1 0 0 0,0-1 0 0 0,-1 0 1 0 0,1 0-1 0 0,-1 0 0 0 0,0-1 1 0 0,0 1-1 0 0,1 0 0 0 0,-1-1 0 0 0,-3 3 1 0 0,-2 0-642 0 0,0 1 1 0 0,0-2 0 0 0,-10 5 0 0 0,-3 0-841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2:54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12 11055 0 0,'0'0'852'0'0,"-9"-12"5218"0"0,2 104-4523 0 0,6-53-882 0 0,-10 51 0 0 0,-27 50-122 0 0,21-85-461 0 0,6-22-26 0 0,-2-1 0 0 0,-19 37 0 0 0,-11 23 318 0 0,42-91-441 0 0,1-1 1 0 0,0 0-1 0 0,0 1 1 0 0,0-1 0 0 0,-1 1-1 0 0,1-1 1 0 0,0 1-1 0 0,0-1 1 0 0,0 1 0 0 0,0-1-1 0 0,0 1 1 0 0,0-1 0 0 0,0 1-1 0 0,0-1 1 0 0,0 0-1 0 0,0 1 1 0 0,0-1 0 0 0,0 1-1 0 0,1-1 1 0 0,-1 1 0 0 0,0-1-1 0 0,0 1 1 0 0,0-1-1 0 0,0 1 1 0 0,1-1 0 0 0,-1 0-1 0 0,1 1 1 0 0,9 1-1049 0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2:54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98 12895 0 0,'7'-11'236'0'0,"5"-4"966"0"0,17-19 0 0 0,-25 29-460 0 0,1 1-1 0 0,1 0 0 0 0,-1-1 1 0 0,0 2-1 0 0,1-1 0 0 0,0 1 1 0 0,9-5-1 0 0,-14 8-692 0 0,0 0 0 0 0,0-1 0 0 0,1 1 1 0 0,-1 0-1 0 0,0-1 0 0 0,0 1 0 0 0,0 0 0 0 0,0 0 1 0 0,0 0-1 0 0,0 0 0 0 0,0 0 0 0 0,1 0 0 0 0,-1 0 0 0 0,0 1 1 0 0,0-1-1 0 0,0 0 0 0 0,0 1 0 0 0,0-1 0 0 0,0 0 1 0 0,0 1-1 0 0,0 0 0 0 0,0-1 0 0 0,0 1 0 0 0,0-1 0 0 0,0 1 1 0 0,-1 0-1 0 0,1 0 0 0 0,0-1 0 0 0,0 1 0 0 0,-1 0 1 0 0,1 0-1 0 0,0 0 0 0 0,-1 0 0 0 0,1 0 0 0 0,-1 0 1 0 0,1 0-1 0 0,0 2 0 0 0,0 1-23 0 0,1 0-1 0 0,-1 0 1 0 0,0 1 0 0 0,0-1-1 0 0,-1 0 1 0 0,1 1-1 0 0,-1-1 1 0 0,0 7 0 0 0,-3 7-3 0 0,0-1 1 0 0,-1 0 0 0 0,0 0-1 0 0,-2-1 1 0 0,0 1-1 0 0,-1-1 1 0 0,0 0-1 0 0,-18 26 1 0 0,-9 8 88 0 0,-49 53 0 0 0,66-82-107 0 0,5-7-5 0 0,-47 63 0 0 0,50-63-1 0 0,9-11 13 0 0,-1-2 41 0 0,3-1 0 0 0,9 1-19 0 0,-1-1 0 0 0,1 0 0 0 0,19-3 0 0 0,4 0 38 0 0,40-4 502 0 0,103-22-1 0 0,-143 21-521 0 0,-4 2 2 0 0,33-4 0 0 0,-4 5-718 0 0,-57 5 239 0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2:55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0 15951 0 0,'0'0'1446'0'0,"-8"1"-1164"0"0,6 0-249 0 0,0 0 0 0 0,0 1 0 0 0,1-1-1 0 0,-1 0 1 0 0,0 1 0 0 0,0-1 0 0 0,1 1 0 0 0,-1-1 0 0 0,1 1-1 0 0,0 0 1 0 0,-1 0 0 0 0,1 0 0 0 0,0-1 0 0 0,-2 5-1 0 0,-12 32 478 0 0,14-34-474 0 0,-41 132 1730 0 0,-51 132 291 0 0,-19-39-938 0 0,-34 80-228 0 0,141-296-863 0 0,0 1 0 0 0,0 0 0 0 0,1 0 0 0 0,1 0 1 0 0,1 0-1 0 0,0 1 0 0 0,0 18 0 0 0,3-23-40 0 0,-1-8-229 0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2:55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0 150 12407 0 0,'0'0'4868'0'0,"3"0"-4194"0"0,57-2 716 0 0,0-3 0 0 0,68-13 1 0 0,119-38-377 0 0,-6 2-781 0 0,-149 43-3243 0 0,-80 9 1526 0 0,5 1-5486 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2:56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11975 0 0,'0'0'7968'0'0,"2"0"-7528"0"0,28-3 813 0 0,42 0-1 0 0,-21 2-706 0 0,233-27 691 0 0,-148 18-1137 0 0,-74 7-237 0 0,-44 2-1801 0 0,34 2 0 0 0,-34 1-5661 0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4:46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109 296 5983 0 0,'0'0'3136'0'0,"0"2"-2282"0"0,0 25 1012 0 0,0-24-1294 0 0,0 0-49 0 0,-2 27 478 0 0,2-27 759 0 0,0 0-1352 0 0,0 3-113 0 0,0 0-1 0 0,-1 0 0 0 0,0 1 1 0 0,0-1-1 0 0,-1 0 0 0 0,1 0 1 0 0,-6 10-1 0 0,5-8-207 0 0,-4 0-76 0 0,-5 3 44 0 0,9-7-45 0 0,-16 11 63 0 0,15-13-47 0 0,0 0 0 0 0,0 0 0 0 0,0 0 0 0 0,-1 0 0 0 0,1 0 0 0 0,-1-1 0 0 0,1 1 0 0 0,-1-1 0 0 0,1 0 0 0 0,-8 1 1 0 0,10-2-19 0 0,1 0 0 0 0,-1 0 1 0 0,1 0-1 0 0,0 0 1 0 0,-1 0-1 0 0,1 0 1 0 0,-1 0-1 0 0,1-1 1 0 0,0 1-1 0 0,-1 0 1 0 0,1 0-1 0 0,0 0 1 0 0,-1 0-1 0 0,1-1 1 0 0,0 1-1 0 0,-1 0 0 0 0,1 0 1 0 0,0-1-1 0 0,-1 1 1 0 0,1 0-1 0 0,0-1 1 0 0,0 1-1 0 0,-1 0 1 0 0,1-1-1 0 0,0 1 1 0 0,0 0-1 0 0,0-1 1 0 0,-1 1-1 0 0,1 0 1 0 0,0-1-1 0 0,0 1 0 0 0,0-1 1 0 0,0 1-1 0 0,0 0 1 0 0,0-1-1 0 0,0 1 1 0 0,0-1-1 0 0,0 1 1 0 0,0 0-1 0 0,0-1 1 0 0,0 1-1 0 0,0-1 1 0 0,3-17 181 0 0,4-3-96 0 0,2 0 0 0 0,0 1 0 0 0,23-38 0 0 0,-16 34-71 0 0,28-32 0 0 0,-9 13-5 0 0,-12 14 82 0 0,46-47-1 0 0,-54 63-46 0 0,-1 1 0 0 0,2 0 0 0 0,0 0 0 0 0,0 2 0 0 0,20-10 1 0 0,-30 17 40 0 0,5-2 123 0 0,-1 0 0 0 0,0 1 0 0 0,1 0-1 0 0,14-3 1 0 0,-17 5-99 0 0,-5 1-78 0 0,0 0 0 0 0,0 1 0 0 0,0-1 0 0 0,0 1 0 0 0,0 0 0 0 0,0 0 0 0 0,4 0 0 0 0,-2 0-6 0 0,-1 1 1 0 0,0-1 0 0 0,1 1 0 0 0,-1 0 0 0 0,0 0 0 0 0,7 2-1 0 0,-7-1-32 0 0,-2-2 51 0 0,-1 2 16 0 0,1 2-44 0 0,-1 0 0 0 0,0 0 0 0 0,1 1 0 0 0,-2-1 0 0 0,1 0 0 0 0,0 0 0 0 0,-1 1 0 0 0,0-1 0 0 0,0 0 0 0 0,0 1 0 0 0,-1-1 0 0 0,1 0 0 0 0,-2 6 0 0 0,-3 8 103 0 0,-12 32 1 0 0,8-25-98 0 0,-74 220 339 0 0,77-229-401 0 0,-11 20 0 0 0,6-13-21 0 0,-12 34 1 0 0,19-43 51 0 0,4 1-11 0 0,1-13-84 0 0,-1-1 0 0 0,1 1 0 0 0,0 0 0 0 0,0-1 0 0 0,0 1 0 0 0,0-1 0 0 0,0 1 0 0 0,1-1 0 0 0,-1 1 0 0 0,0-1 0 0 0,1 0 0 0 0,-1 1 0 0 0,1-1 0 0 0,-1 0 0 0 0,1 0 0 0 0,-1 0 0 0 0,1 0 0 0 0,0-1 0 0 0,0 1 0 0 0,-1 0 0 0 0,1-1-1 0 0,0 1 1 0 0,0-1 0 0 0,0 0 0 0 0,0 1 0 0 0,0-1 0 0 0,-1 0 0 0 0,1 0 0 0 0,0 0 0 0 0,0 0 0 0 0,0-1 0 0 0,0 1 0 0 0,0-1 0 0 0,3 0 0 0 0,12-6-1072 0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4:46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44 161 3679 0 0,'-2'-2'79'0'0,"-1"-1"0"0"0,0 1-1 0 0,1 0 1 0 0,-1-1 0 0 0,0 1-1 0 0,0 1 1 0 0,0-1 0 0 0,0 0-1 0 0,-15-2 15372 0 0,39 2-14771 0 0,-1 0 0 0 0,38-9 0 0 0,-11 1-58 0 0,55-11 455 0 0,28-5 28 0 0,-57 17-658 0 0,50-9-211 0 0,-97 13-244 0 0,0-2 0 0 0,41-15-1 0 0,-54 19 758 0 0,-7 1-2404 0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4:46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40 11055 0 0,'1'-3'325'0'0,"-1"0"-1"0"0,1-1 0 0 0,0 1 0 0 0,0 0 1 0 0,0 0-1 0 0,1 0 0 0 0,-1 0 0 0 0,1 0 0 0 0,0 1 1 0 0,4-7 6031 0 0,-6 11-5939 0 0,-1 12-122 0 0,-1 0-1 0 0,0-1 1 0 0,-2 1 0 0 0,-6 20-1 0 0,-1 2 22 0 0,0 5-26 0 0,-4 16-72 0 0,-29 75 0 0 0,-4-14-125 0 0,44-112-83 0 0,3-3-33 0 0,0-1-1 0 0,0 1 1 0 0,0 0 0 0 0,0 0-1 0 0,0-1 1 0 0,1 1-1 0 0,-1 0 1 0 0,1 0 0 0 0,-1 0-1 0 0,1-1 1 0 0,0 6-1 0 0,0-7-1008 0 0,2 0-310 0 0,7 4-53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7:24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735 761 9215 0 0,'0'0'1266'0'0,"2"-1"251"0"0,71-52 6197 0 0,-15 14-6267 0 0,-12 1-1083 0 0,-2-2 0 0 0,-1-2 0 0 0,53-68 0 0 0,-82 93-519 0 0,-1-1-1 0 0,-1 0 1 0 0,-1 0-1 0 0,0-2 1 0 0,-2 1-1 0 0,0-1 1 0 0,-1 0-1 0 0,8-30 1 0 0,-14 39 77 0 0,0 1 0 0 0,0 0 0 0 0,-1-1 1 0 0,0 1-1 0 0,-1-1 0 0 0,0 1 1 0 0,-1-1-1 0 0,0 1 0 0 0,-1 0 1 0 0,0-1-1 0 0,0 1 0 0 0,-1 0 1 0 0,-1 0-1 0 0,0 0 0 0 0,0 1 1 0 0,0-1-1 0 0,-2 1 0 0 0,1 0 1 0 0,-10-12-1 0 0,13 19-19 0 0,0 0 0 0 0,0 0 0 0 0,-1 0-1 0 0,1 0 1 0 0,-1 0 0 0 0,1 0 0 0 0,-1 1 0 0 0,0-1 0 0 0,0 1 0 0 0,0-1 0 0 0,0 1-1 0 0,1 0 1 0 0,-6-1 0 0 0,4 2 2 0 0,3-1 46 0 0,-1 1-1 0 0,0 0 1 0 0,0 1-1 0 0,0-1 1 0 0,0 0-1 0 0,0 0 1 0 0,0 1-1 0 0,1-1 1 0 0,-1 1-1 0 0,0 0 1 0 0,0 0-1 0 0,1-1 1 0 0,-1 1-1 0 0,-2 2 1 0 0,-2 2 23 0 0,1 0 1 0 0,-1 0 0 0 0,1 0 0 0 0,1 1 0 0 0,-1 0 0 0 0,1 0-1 0 0,0 0 1 0 0,-5 10 0 0 0,-21 61 133 0 0,18-45 36 0 0,-341 807 955 0 0,328-792-984 0 0,-2-1 1 0 0,-1-1-1 0 0,-3-2 1 0 0,-51 57-1 0 0,-161 141 302 0 0,235-234-407 0 0,-33 30 712 0 0,-63 43 1 0 0,97-75-683 0 0,1-1 2 0 0,0 0 1 0 0,0-1-1 0 0,0 0 0 0 0,-9 4 1 0 0,14-8-36 0 0,1 0 0 0 0,0 1 0 0 0,0-1 0 0 0,-1 1 0 0 0,1-1 0 0 0,0 0 0 0 0,0 1 0 0 0,0-1 0 0 0,0 0 0 0 0,0 1 0 0 0,0-1 0 0 0,0 0 0 0 0,0 1 0 0 0,0-1 0 0 0,0 1 0 0 0,0-1 0 0 0,1-1 1 0 0,1-4-11 0 0,1-1 1 0 0,0 1 0 0 0,0 0 0 0 0,0 0 0 0 0,7-8 0 0 0,1-3-167 0 0,38-52-2814 0 0,-36 52-410 0 0,9-14-2995 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4:47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48 12439 0 0,'6'-7'1077'0'0,"14"-18"-122"0"0,-6 10 8326 0 0,-11 27-9195 0 0,-2-8-73 0 0,-1 0 0 0 0,1 0 0 0 0,-1 0 0 0 0,0 0 0 0 0,-1 0 0 0 0,1 0 0 0 0,-1 0 0 0 0,1 0 0 0 0,-1 0 0 0 0,0 0 0 0 0,0 0 0 0 0,-1-1 0 0 0,-2 5 0 0 0,-3 6 23 0 0,-1 0-1 0 0,-10 13 0 0 0,1-2 6 0 0,7-8 2 0 0,-2-1-1 0 0,-23 26 1 0 0,29-34-43 0 0,0 2 0 0 0,6-1 0 0 0,4-1 0 0 0,-2-6 3 0 0,1 0 0 0 0,-1 0 0 0 0,1 0-1 0 0,0-1 1 0 0,0 1 0 0 0,-1-1 0 0 0,1 0 0 0 0,0 0-1 0 0,0 0 1 0 0,0 0 0 0 0,0 0 0 0 0,0-1 0 0 0,1 1-1 0 0,3-1 1 0 0,7 1 34 0 0,28-4-1 0 0,-17 1-12 0 0,203-8 157 0 0,-213 10-708 0 0,1-2 0 0 0,-1 0 0 0 0,0-1 0 0 0,0 0 0 0 0,0-1 0 0 0,0-1-1 0 0,0-1 1 0 0,17-8 0 0 0,-27 11-97 0 0,0-1-1 0 0,1 0 1 0 0,-1 0-1 0 0,6-7 1 0 0,-1 3-103 0 0,12-12-1240 0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4:47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65 7831 0 0,'0'-1'264'0'0,"-7"-43"619"0"0,5 24 13729 0 0,3 22-14531 0 0,1 2-44 0 0,-1 1 0 0 0,1-1-1 0 0,-1 0 1 0 0,0 1 0 0 0,-1-1 0 0 0,1 1-1 0 0,-1-1 1 0 0,0 1 0 0 0,0-1 0 0 0,0 1-1 0 0,-1 4 1 0 0,-3 12 89 0 0,-6 22 0 0 0,4-19-67 0 0,-33 113 234 0 0,20-77-122 0 0,-15 85 0 0 0,23-65-113 0 0,-12 68 117 0 0,16-115-142 0 0,-2-1 1 0 0,-18 47-1 0 0,27-79-35 0 0,0 0-1 0 0,0 0 1 0 0,0 0 0 0 0,0 0-1 0 0,0 0 1 0 0,0 1 0 0 0,-1-1-1 0 0,1 0 1 0 0,0 0-1 0 0,0 0 1 0 0,0 0 0 0 0,0 1-1 0 0,0-1 1 0 0,0 0 0 0 0,0 0-1 0 0,0 0 1 0 0,0 0 0 0 0,0 1-1 0 0,0-1 1 0 0,0 0-1 0 0,0 0 1 0 0,0 0 0 0 0,0 1-1 0 0,0-1 1 0 0,0 0 0 0 0,0 0-1 0 0,0 0 1 0 0,0 0 0 0 0,0 1-1 0 0,0-1 1 0 0,0 0-1 0 0,0 0 1 0 0,0 0 0 0 0,1 0-1 0 0,-1 1 1 0 0,0-1 0 0 0,0 0-1 0 0,0 0 1 0 0,0 0-1 0 0,0 0 1 0 0,1 0 0 0 0,7-3-231 0 0,12-13-236 0 0,73-68-3248 0 0,-69 61 1987 0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7:41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42 143 10367 0 0,'0'0'935'0'0,"-1"0"-630"0"0,-5 3 424 0 0,0 0-1 0 0,0 0 1 0 0,0 0-1 0 0,-11 8 6036 0 0,26-11-5259 0 0,90-29-860 0 0,-56 15-529 0 0,32-11 91 0 0,129-32 421 0 0,89 24 390 0 0,-242 30-1007 0 0,89-1 39 0 0,-139 4-51 0 0,1 0-68 0 0,-3 2 1 0 0,0 2 51 0 0,0-1 0 0 0,0 1 0 0 0,-1 0 0 0 0,1-1-1 0 0,-1 1 1 0 0,0-1 0 0 0,0 0 0 0 0,-1 0 0 0 0,1 1 0 0 0,-5 2 0 0 0,-32 32 13 0 0,30-30-7 0 0,-181 151-241 0 0,24-19 219 0 0,-12 27-25 0 0,110-101 44 0 0,-82 77-125 0 0,149-142 81 0 0,12-9-1453 0 0,4-3-623 0 0,2-6-5488 0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7:41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51 5063 0 0,'0'0'232'0'0,"3"-9"32"0"0,-2 8-125 0 0,-1-1 0 0 0,1 1 0 0 0,-1-1-1 0 0,0 0 1 0 0,0 1 0 0 0,0-1-1 0 0,1 1 1 0 0,-2-1 0 0 0,1-2-1 0 0,0 3 374 0 0,-1 0 1 0 0,1-1-1 0 0,0 1 0 0 0,-1 0 0 0 0,1 0 0 0 0,-1 0 0 0 0,1 0 0 0 0,-1 0 0 0 0,0 0 0 0 0,1 0 0 0 0,-1 0 0 0 0,0 0 0 0 0,0 0 0 0 0,0 1 0 0 0,0-1 1 0 0,0 0-1 0 0,-1 0 0 0 0,1 0 93 0 0,-1 0 0 0 0,1 0 1 0 0,-1 1-1 0 0,0-1 0 0 0,1 1 1 0 0,-1-1-1 0 0,0 1 1 0 0,0-1-1 0 0,1 1 0 0 0,-1 0 1 0 0,-3 0-1 0 0,-13 4-2690 0 0,-6 9 2146 0 0,0 1-1 0 0,1 1 1 0 0,0 1-1 0 0,1 1 1 0 0,1 1 0 0 0,-31 35-1 0 0,28-26 36 0 0,1 1 0 0 0,2 2 0 0 0,-30 51 0 0 0,49-75-71 0 0,-1-1 1 0 0,1 0-1 0 0,0 1 0 0 0,0-1 0 0 0,0 1 0 0 0,1-1 1 0 0,0 1-1 0 0,0 0 0 0 0,1-1 0 0 0,-1 1 1 0 0,1 0-1 0 0,0 0 0 0 0,2 7 0 0 0,-2-10-1 0 0,1 0 0 0 0,0 0-1 0 0,0 0 1 0 0,0 0-1 0 0,0 0 1 0 0,1 0 0 0 0,-1-1-1 0 0,1 1 1 0 0,-1 0 0 0 0,1-1-1 0 0,0 1 1 0 0,0-1 0 0 0,0 1-1 0 0,1-1 1 0 0,-1 0 0 0 0,0 0-1 0 0,1 0 1 0 0,0 0 0 0 0,-1-1-1 0 0,1 1 1 0 0,0-1 0 0 0,0 1-1 0 0,0-1 1 0 0,0 0-1 0 0,5 1 1 0 0,-2-1 14 0 0,0 0 0 0 0,0-1 0 0 0,0 1 0 0 0,0-1 1 0 0,-1-1-1 0 0,1 1 0 0 0,0-1 0 0 0,0 0 0 0 0,8-2 0 0 0,8-4 82 0 0,22-10-1 0 0,-41 16-108 0 0,26-13 39 0 0,0-1 1 0 0,-1-1 0 0 0,-1-1-1 0 0,32-27 1 0 0,-48 34-37 0 0,1 0 0 0 0,-1 0 0 0 0,0-1-1 0 0,-1-1 1 0 0,-1 0 0 0 0,0 0 0 0 0,0-1 0 0 0,7-16-1 0 0,-13 23-46 0 0,-1 1 0 0 0,1-1 0 0 0,-1 0 0 0 0,-1 1 0 0 0,1-1 0 0 0,-1 0 0 0 0,0 0 0 0 0,0 0 0 0 0,-1 0 0 0 0,0 0 0 0 0,0 0 0 0 0,0 0 0 0 0,-1 0 0 0 0,0 0 0 0 0,0 0 0 0 0,0 0 0 0 0,-1 1 0 0 0,0-1 0 0 0,0 0 0 0 0,0 1 0 0 0,-1-1 0 0 0,0 1 0 0 0,-5-8 0 0 0,4 9-48 0 0,1 0 0 0 0,-1 0 0 0 0,0 0 1 0 0,0 1-1 0 0,0-1 0 0 0,0 1 0 0 0,-1 0 0 0 0,1 0 0 0 0,-1 1 0 0 0,0-1 0 0 0,0 1 0 0 0,0 0 0 0 0,0 0 0 0 0,0 1 1 0 0,0-1-1 0 0,0 1 0 0 0,0 0 0 0 0,-1 1 0 0 0,1-1 0 0 0,0 1 0 0 0,-9 1 0 0 0,2 0-20 0 0,1 1-1 0 0,-1 0 1 0 0,1 0-1 0 0,0 1 1 0 0,0 1-1 0 0,0 0 1 0 0,0 0-1 0 0,-18 12 1 0 0,27-15-159 0 0,21 11-367 0 0,-11-11 107 0 0,1 1-1 0 0,-1-1 0 0 0,0-1 1 0 0,1 0-1 0 0,-1 0 0 0 0,0 0 1 0 0,1-1-1 0 0,-1-1 1 0 0,10-2-1 0 0,-5 2 162 0 0,31-5-1624 0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7:41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36 16095 0 0,'6'-8'461'0'0,"-4"5"-271"0"0,0 0-1 0 0,0 1 0 0 0,0 0 0 0 0,0-1 0 0 0,0 1 0 0 0,0 0 0 0 0,1 0 0 0 0,-1 0 1 0 0,1 1-1 0 0,-1-1 0 0 0,6-2 3794 0 0,-9 6-3704 0 0,0 2-199 0 0,0 0 1 0 0,0-1-1 0 0,-1 1 0 0 0,0 0 0 0 0,0-1 1 0 0,0 1-1 0 0,0-1 0 0 0,-4 5 0 0 0,-25 27 83 0 0,18-22-112 0 0,-4 5-25 0 0,-111 126 28 0 0,106-116-87 0 0,-22 39-1 0 0,38-57 28 0 0,0 0 0 0 0,1 1 0 0 0,0 0 0 0 0,1 0 0 0 0,1 0-1 0 0,-1 0 1 0 0,-2 22 0 0 0,6-27 6 0 0,-1-1 0 0 0,1 1 0 0 0,0 0 0 0 0,1-1 0 0 0,0 1 0 0 0,0-1 0 0 0,0 1 0 0 0,0-1 0 0 0,1 0 0 0 0,0 1 0 0 0,0-1 0 0 0,0 0 0 0 0,1 0 0 0 0,5 8 0 0 0,-5-9 0 0 0,0-1 0 0 0,0 0 0 0 0,0 1 0 0 0,1-1 0 0 0,-1-1 0 0 0,1 1 0 0 0,0-1 0 0 0,0 1 0 0 0,0-1 0 0 0,0 0 0 0 0,0 0 0 0 0,0-1 0 0 0,0 1 0 0 0,1-1 0 0 0,-1 0 0 0 0,0 0 0 0 0,1 0 0 0 0,7 0 0 0 0,1-2 24 0 0,0 1-1 0 0,-1-1 0 0 0,1-1 1 0 0,0-1-1 0 0,-1 1 0 0 0,1-2 1 0 0,-1 0-1 0 0,0 0 1 0 0,15-9-1 0 0,12-8 156 0 0,48-35 1 0 0,-59 38-133 0 0,-3 0 157 0 0,0-1 1 0 0,26-25-1 0 0,-40 33-125 0 0,-1 0 0 0 0,1-1 0 0 0,-2 0 0 0 0,0-1 1 0 0,0 0-1 0 0,8-17 0 0 0,-14 23-66 0 0,0-1 1 0 0,0 0-1 0 0,0 0 0 0 0,-1 0 1 0 0,-1 0-1 0 0,1 0 0 0 0,-1 0 1 0 0,0-1-1 0 0,-1-13 0 0 0,-1 17-8 0 0,1 0 0 0 0,-1 1 0 0 0,0-1 0 0 0,0 1 0 0 0,-1-1-1 0 0,1 1 1 0 0,-1 0 0 0 0,0 0 0 0 0,0-1 0 0 0,-1 1 0 0 0,1 0-1 0 0,-1 1 1 0 0,0-1 0 0 0,0 0 0 0 0,0 1 0 0 0,0 0-1 0 0,-1 0 1 0 0,-4-4 0 0 0,-1 1-59 0 0,1 2 0 0 0,-1-1 0 0 0,0 1 0 0 0,0 1 0 0 0,0-1 0 0 0,0 2 0 0 0,-1-1 0 0 0,1 1 0 0 0,-19-1 0 0 0,0 1-169 0 0,1 2 1 0 0,-35 4-1 0 0,58-4 184 0 0,-57 8-591 0 0,56-7 548 0 0,0 0 0 0 0,1 0 1 0 0,-1 1-1 0 0,1-1 0 0 0,0 1 1 0 0,-1 0-1 0 0,1 1 0 0 0,0-1 1 0 0,0 0-1 0 0,-5 5 0 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7:42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2759 0 0,'0'1'5638'0'0,"2"8"132"0"0,-1-8-5525 0 0,-1 0-1 0 0,1 0 1 0 0,-1-1-1 0 0,1 1 1 0 0,-1 0-1 0 0,1 0 1 0 0,0-1-1 0 0,-1 1 1 0 0,1 0-1 0 0,0-1 1 0 0,0 1-1 0 0,0-1 1 0 0,-1 1-1 0 0,1-1 1 0 0,0 1-1 0 0,0-1 1 0 0,0 1-1 0 0,0-1 1 0 0,0 0-1 0 0,0 0 1 0 0,0 1-1 0 0,-1-1 1 0 0,1 0-1 0 0,2 0 1 0 0,15 5 7602 0 0,-16-5-7787 0 0,5-2-48 0 0,2 1-12 0 0,-8 1 0 0 0,-1 0 0 0 0,0 0 0 0 0,0 0 0 0 0,1 0 0 0 0,-1-1 0 0 0,0 1 0 0 0,1 0 0 0 0,-1 0 0 0 0,0 0 0 0 0,1 0 0 0 0,-1 0 0 0 0,0 0 0 0 0,0 1 0 0 0,1-1 0 0 0,-1 0 0 0 0,0 0 0 0 0,1 0 0 0 0,-1 0 0 0 0,0 0 0 0 0,0 0 0 0 0,1 0 0 0 0,-1 1 0 0 0,0-1 0 0 0,0 0 0 0 0,1 0 0 0 0,-1 0 0 0 0,0 1 0 0 0,0-1 0 0 0,1 0 0 0 0,-1 0 0 0 0,0 1 0 0 0,0-1 0 0 0,0 0 0 0 0,0 0 0 0 0,0 1 0 0 0,1-1 0 0 0,-1 0 0 0 0,0 1 0 0 0,0-1 0 0 0,0 0 0 0 0,0 0 0 0 0,0 1 0 0 0,0-1 0 0 0,0 0 0 0 0,0 1 0 0 0,0-1 0 0 0,0 0 0 0 0,0 1 0 0 0,0-1 0 0 0,0 0 0 0 0,0 0 0 0 0,0 1 0 0 0,0-1 0 0 0,-1 0 0 0 0,1 1 0 0 0,0-1 0 0 0,-3 18 0 0 0,3-16-7 0 0,0 0 0 0 0,-1 0 0 0 0,1-1 0 0 0,0 1 0 0 0,-1 0 1 0 0,1-1-1 0 0,-1 1 0 0 0,1 0 0 0 0,-1-1 0 0 0,0 1 0 0 0,1-1 0 0 0,-1 1 0 0 0,-2 2 0 0 0,-17 24-37 0 0,15-20 97 0 0,7-10-43 0 0,-1 0 0 0 0,1 0 1 0 0,0 0-1 0 0,0 1 0 0 0,-1-1 0 0 0,1 0 0 0 0,4-1 0 0 0,3-4 26 0 0,-33 9-100 0 0,22-1-53 0 0,13-9-8705 0 0,2 1 540 0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7:45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915 90 4607 0 0,'63'-49'449'0'0,"-38"29"1880"0"0,1 0 10341 0 0,-27 20-12472 0 0,-24 12 261 0 0,1 0 0 0 0,-23 17 0 0 0,21-13-353 0 0,-42 20 0 0 0,-18-4-179 0 0,-158 36 0 0 0,234-65 56 0 0,-29 6-108 0 0,-1-2-1 0 0,-50 3 1 0 0,66-9 37 0 0,1-1 0 0 0,-1-1 0 0 0,0-1 0 0 0,1-1 0 0 0,-29-7 0 0 0,48 8 45 0 0,-1 1 1 0 0,1 0-1 0 0,-1-1 0 0 0,1 0 0 0 0,0 0 0 0 0,0 0 1 0 0,0 0-1 0 0,0-1 0 0 0,-4-3 0 0 0,8 5 7 0 0,-1 0 0 0 0,1 0-1 0 0,0 0 1 0 0,-1 0 0 0 0,1 0 0 0 0,0 0-1 0 0,0 0 1 0 0,0 0 0 0 0,0 0 0 0 0,0 0-1 0 0,0 0 1 0 0,0 0 0 0 0,0 0 0 0 0,0 0-1 0 0,0 0 1 0 0,1 0 0 0 0,-1 0 0 0 0,0 0-1 0 0,1 0 1 0 0,-1 0 0 0 0,1 0 0 0 0,-1 0 0 0 0,1 0-1 0 0,0 0 1 0 0,-1 0 0 0 0,2 0 0 0 0,0-3-15 0 0,-1 3 40 0 0,0 0 0 0 0,0 0-1 0 0,0 0 1 0 0,0 0 0 0 0,0 0 0 0 0,0 0 0 0 0,0 0-1 0 0,0 0 1 0 0,1 0 0 0 0,-1 1 0 0 0,0-1-1 0 0,0 0 1 0 0,1 1 0 0 0,-1-1 0 0 0,1 1-1 0 0,2-1 1 0 0,-3 0 26 0 0,0 1 0 0 0,1 0 0 0 0,-1-1-1 0 0,0 1 1 0 0,0 0 0 0 0,1 0 0 0 0,-1 0 0 0 0,0 0-1 0 0,1 0 1 0 0,-1 0 0 0 0,0 0 0 0 0,1 1-1 0 0,-1-1 1 0 0,0 0 0 0 0,1 1 0 0 0,-1-1 0 0 0,0 1-1 0 0,0-1 1 0 0,0 1 0 0 0,0-1 0 0 0,3 3 0 0 0,4 5-5 0 0,-7-6-6 0 0,0 1 0 0 0,0-1-1 0 0,0 1 1 0 0,-1-1 0 0 0,1 1 0 0 0,-1 0-1 0 0,1-1 1 0 0,-1 1 0 0 0,0 0 0 0 0,0-1-1 0 0,0 1 1 0 0,-1 0 0 0 0,1-1 0 0 0,-1 1-1 0 0,0 3 1 0 0,-3 5 52 0 0,1 0-1 0 0,-7 12 1 0 0,1-3 38 0 0,-1 0 0 0 0,-1-1 0 0 0,-18 25 0 0 0,22-35-69 0 0,-1-1 1 0 0,1 1-1 0 0,-1-1 1 0 0,-1-1-1 0 0,0 1 1 0 0,0-1-1 0 0,0-1 1 0 0,-14 7-1 0 0,6-3 46 0 0,16-9-6 0 0,3-1-11 0 0,45-2-16 0 0,62-12 1 0 0,6 0 33 0 0,-44 11 71 0 0,0 4 1 0 0,0 2-1 0 0,0 4 1 0 0,75 17-1 0 0,-126-20-111 0 0,2-1 10 0 0,25 9-1 0 0,-42-10-34 0 0,0 0 0 0 0,0-1 0 0 0,0 2 0 0 0,-1-1 0 0 0,1 0 0 0 0,-1 1 0 0 0,0 0 0 0 0,0 0 0 0 0,0 0 0 0 0,7 8 0 0 0,-10-10-2 0 0,0 0-1 0 0,0 1 1 0 0,0-1-1 0 0,0 1 0 0 0,-1-1 1 0 0,1 0-1 0 0,-1 1 1 0 0,1 0-1 0 0,-1-1 1 0 0,1 1-1 0 0,-1-1 1 0 0,0 1-1 0 0,0 0 0 0 0,0-1 1 0 0,0 1-1 0 0,0-1 1 0 0,0 1-1 0 0,0 0 1 0 0,-1-1-1 0 0,1 1 1 0 0,0-1-1 0 0,-1 1 1 0 0,0-1-1 0 0,1 1 0 0 0,-1-1 1 0 0,0 1-1 0 0,1-1 1 0 0,-1 1-1 0 0,-1 0 1 0 0,-4 5 53 0 0,1 0-1 0 0,-1-1 1 0 0,0 0 0 0 0,-8 7 0 0 0,9-9-9 0 0,-32 29 162 0 0,-43 28-1 0 0,36-32-99 0 0,0-2-1 0 0,-94 41 0 0 0,111-57-77 0 0,-1-2-1 0 0,0 0 0 0 0,-1-2 1 0 0,1-2-1 0 0,-1 0 0 0 0,-53 1 1 0 0,61-6-3 0 0,6 0-44 0 0,1 0 0 0 0,-1-1 0 0 0,1 0 0 0 0,-25-6 0 0 0,38 7-129 0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7:47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135 361 1839 0 0,'0'0'2363'0'0,"2"-1"-2824"0"0,11-5 712 0 0,-1 0 0 0 0,-1-1 1 0 0,31-20 10806 0 0,-42 41-8964 0 0,-11 21-2239 0 0,-9 7 502 0 0,-3-2 0 0 0,-1-1 0 0 0,-2 0 0 0 0,-40 43 0 0 0,57-73-346 0 0,-1-5 32 0 0,9-4-43 0 0,0 0 1 0 0,0 0-1 0 0,0 0 0 0 0,0 0 1 0 0,0 0-1 0 0,0 0 1 0 0,0-1-1 0 0,0 1 1 0 0,0 0-1 0 0,1-1 1 0 0,-1 1-1 0 0,0 0 1 0 0,0-1-1 0 0,0 1 1 0 0,1-1-1 0 0,-1 0 1 0 0,0 1-1 0 0,0-1 1 0 0,1 0-1 0 0,-1 1 1 0 0,0-2-1 0 0,0 0 0 0 0,0 1 1 0 0,0-1-1 0 0,0 0 0 0 0,1 0 0 0 0,-1 1 1 0 0,1-1-1 0 0,-1 0 0 0 0,1 0 0 0 0,0 0 1 0 0,0-2-1 0 0,0-2-1 0 0,0 1 1 0 0,0-1 0 0 0,1 1-1 0 0,0-1 1 0 0,0 1 0 0 0,3-8-1 0 0,-1 6-2 0 0,0 0 0 0 0,1 1 0 0 0,0-1 0 0 0,0 1 1 0 0,1-1-1 0 0,0 1 0 0 0,0 0 0 0 0,9-8 0 0 0,5-2-19 0 0,28-18 1 0 0,-8 6 10 0 0,17-15-25 0 0,50-51 0 0 0,-69 58 392 0 0,2 1 0 0 0,75-51 0 0 0,-88 70-188 0 0,0 0-1 0 0,0 2 0 0 0,2 2 1 0 0,-1 0-1 0 0,2 2 1 0 0,35-9-1 0 0,-52 16-11 0 0,-9 3-41 0 0,-1 0-10 0 0,9 0-7 0 0,-8 0-28 0 0,-1 1-1 0 0,10 13 55 0 0,-11-8-113 0 0,-1-2 5 0 0,1 1-5 0 0,0 1-1 0 0,0-1 1 0 0,-1 0-1 0 0,0 1 1 0 0,0-1-1 0 0,-1 1 1 0 0,1-1-1 0 0,-4 11 1 0 0,-1 4 29 0 0,-9 19 1 0 0,7-22 8 0 0,-28 70 97 0 0,-60 107-1 0 0,88-182-140 0 0,2-2 9 0 0,0 0 0 0 0,0 0 0 0 0,1 0 0 0 0,-3 14 0 0 0,4-12 15 0 0,2-10-82 0 0,17-2-11246 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7:48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9671 0 0,'0'0'8310'0'0,"1"-2"-7262"0"0,3-1-828 0 0,0-1 1 0 0,-1 0 0 0 0,1 1 0 0 0,0 0 0 0 0,1 0-1 0 0,-1 0 1 0 0,1 1 0 0 0,-1-1 0 0 0,1 1-1 0 0,5-2 1 0 0,10-3 41 0 0,25-4 0 0 0,-13 4 69 0 0,-1-2-154 0 0,1 1-1 0 0,1 2 1 0 0,-1 2-1 0 0,1 1 1 0 0,56 1-1 0 0,-81 3-625 0 0,1 1 0 0 0,0 0 1 0 0,-1 0-1 0 0,0 0 0 0 0,15 7 0 0 0,-21-8-1086 0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7:48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6911 0 0,'3'1'10894'0'0,"6"1"-9898"0"0,1 0 1 0 0,-1-1 0 0 0,1 0 0 0 0,0-1 0 0 0,10 0 0 0 0,54-9-252 0 0,-31 4-94 0 0,243-40-1125 0 0,-248 35-2497 0 0,-23 6 1241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7:25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90 5063 0 0,'-2'2'390'0'0,"-17"6"-522"0"0,-1 1 3303 0 0,18-7-1912 0 0,0-1 1 0 0,0 0-1 0 0,0 1 1 0 0,0-1-1 0 0,0 1 1 0 0,-4 5 2769 0 0,7-5-3440 0 0,0 0-503 0 0,1 0 0 0 0,-1 0 0 0 0,1 0-1 0 0,-1 0 1 0 0,1 0 0 0 0,0 0 0 0 0,0-1-1 0 0,0 1 1 0 0,0-1 0 0 0,0 1 0 0 0,0-1 0 0 0,0 0-1 0 0,1 0 1 0 0,-1 0 0 0 0,0 0 0 0 0,1 0 0 0 0,-1 0-1 0 0,1-1 1 0 0,-1 1 0 0 0,1-1 0 0 0,3 0 0 0 0,7 1 188 0 0,0-1 1 0 0,1-1 0 0 0,12-2 0 0 0,-16 2-130 0 0,532-77 2982 0 0,-203 29-2774 0 0,-273 38-1507 0 0,-40 6 69 0 0,27-2 0 0 0,-56 7 649 0 0,-1 1 0 0 0,1 0 0 0 0,-1 0-1 0 0,1 1 1 0 0,-1-1 0 0 0,-3 3 0 0 0,-7 2-440 0 0,-51 17-2479 0 0,29-12 1659 0 0</inkml:trace>
  <inkml:trace contextRef="#ctx0" brushRef="#br0" timeOffset="1">866 218 4255 0 0,'0'0'192'0'0,"20"9"32"0"0,-4 2-224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7:50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94 4143 0 0,'92'-39'1413'0'0,"-52"25"2589"0"0,63-14 1 0 0,-54 15 2141 0 0,-51 13-6081 0 0,0 0 0 0 0,0 0 0 0 0,0 0 0 0 0,1 1 0 0 0,-1-1 0 0 0,0 0 0 0 0,0 1 0 0 0,-3 1 1 0 0,-1 0 38 0 0,-21 8-35 0 0,1 1 1 0 0,0 1-1 0 0,1 1 0 0 0,-41 29 0 0 0,-191 148-820 0 0,213-156 481 0 0,-15 14-143 0 0,7-8 26 0 0,41-33 312 0 0,0 1 1 0 0,1 1-1 0 0,-1-1 1 0 0,2 2-1 0 0,-1-1 0 0 0,-13 19 1 0 0,12-9 10 0 0,10-13 73 0 0,1-1-1 0 0,-1-2 15 0 0,1 0 1 0 0,-1 1 0 0 0,1-1 0 0 0,0 0 0 0 0,0 1 0 0 0,0-1 0 0 0,0 0 0 0 0,0 1 0 0 0,1-1 0 0 0,0 0 0 0 0,-1 1 0 0 0,1-1 0 0 0,0 0 0 0 0,1 0 0 0 0,-1 0 0 0 0,3 4 0 0 0,-1-3 10 0 0,-1-1 0 0 0,1 1 0 0 0,0-1 0 0 0,0 0 0 0 0,1 0 0 0 0,-1 0 0 0 0,1 0 0 0 0,-1-1 0 0 0,1 1 0 0 0,0-1 0 0 0,0 0 0 0 0,4 1 0 0 0,8 3 115 0 0,-1-1 0 0 0,1-1 0 0 0,-1-1 0 0 0,1 0 0 0 0,1-1 1 0 0,-1-1-1 0 0,21 0 0 0 0,116-16 1001 0 0,-133 13-1036 0 0,53-10 149 0 0,-1-2 0 0 0,-1-3-1 0 0,127-50 1 0 0,-197 66-260 0 0,85-38 61 0 0,-74 33-38 0 0,0-1 1 0 0,0 0 0 0 0,-1-1 0 0 0,19-17-1 0 0,-26 20-45 0 0,0-1-1 0 0,0 1 0 0 0,-1 0 0 0 0,1-1 0 0 0,-1 0 0 0 0,0 0 0 0 0,-1 0 1 0 0,0 0-1 0 0,3-9 0 0 0,-5 13-16 0 0,-1 1 1 0 0,1-1-1 0 0,0 1 1 0 0,0-1-1 0 0,-1 1 1 0 0,1 0-1 0 0,-1-1 1 0 0,0 1-1 0 0,1-1 1 0 0,-1 1-1 0 0,0 0 0 0 0,0 0 1 0 0,0-1-1 0 0,1 1 1 0 0,-1 0-1 0 0,-1 0 1 0 0,1 0-1 0 0,0 0 1 0 0,0 0-1 0 0,0 0 1 0 0,0 0-1 0 0,-1 1 1 0 0,1-1-1 0 0,0 0 1 0 0,-1 1-1 0 0,-1-2 1 0 0,-16 2-124 0 0,0 0 1 0 0,0 0-1 0 0,0 2 1 0 0,-33 7 0 0 0,49-9 126 0 0,-51 5-275 0 0,41-5 286 0 0,-1 1 0 0 0,-25 5 0 0 0,25-3 16 0 0,1 1-1 0 0,0 0 1 0 0,0 1-1 0 0,1 1 1 0 0,-13 6 0 0 0,21-9 6 0 0,0-1 1 0 0,1 1-1 0 0,-1 0 1 0 0,0-1-1 0 0,1 2 1 0 0,0-1-1 0 0,0 0 1 0 0,0 1 0 0 0,0-1-1 0 0,0 1 1 0 0,1 0-1 0 0,0 0 1 0 0,-1 0-1 0 0,2 0 1 0 0,-1 0 0 0 0,0 1-1 0 0,1-1 1 0 0,0 0-1 0 0,-1 6 1 0 0,2-6 11 0 0,0 1 0 0 0,0 0 0 0 0,1-1 1 0 0,-1 1-1 0 0,1-1 0 0 0,0 1 0 0 0,1-1 0 0 0,-1 1 0 0 0,1-1 1 0 0,0 1-1 0 0,0-1 0 0 0,0 0 0 0 0,3 5 0 0 0,2 0 13 0 0,0 1 0 0 0,0-1-1 0 0,1-1 1 0 0,10 10 0 0 0,-14-14-73 0 0,1 0 0 0 0,1 0 1 0 0,-1 0-1 0 0,0-1 0 0 0,1 1 1 0 0,0-1-1 0 0,0-1 0 0 0,8 4 1 0 0,-9-5-346 0 0,-1 0 0 0 0,0-1 0 0 0,1 1 1 0 0,-1-1-1 0 0,0 1 0 0 0,1-1 1 0 0,-1-1-1 0 0,7 0 0 0 0,10-4-5734 0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7:51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517 236 8751 0 0,'2'-1'674'0'0,"31"-22"696"0"0,-12 7 3613 0 0,-20 15-4882 0 0,0 0 0 0 0,-1 0 0 0 0,1 0 0 0 0,0 0 0 0 0,0 0-1 0 0,-1 0 1 0 0,1 0 0 0 0,0 0 0 0 0,-1 0 0 0 0,1 0 0 0 0,-1 0 0 0 0,0-1 0 0 0,1 1 0 0 0,-1 0 0 0 0,0 0 0 0 0,0 0 0 0 0,1-1 0 0 0,-1 1-1 0 0,0 0 1 0 0,0 0 0 0 0,0-1 0 0 0,-1 1 0 0 0,1 0 0 0 0,0 0 0 0 0,0-1 0 0 0,-1 1 0 0 0,1 0 0 0 0,-1 0 0 0 0,1 0 0 0 0,-1 0-1 0 0,1-1 1 0 0,-1 1 0 0 0,-1-1 0 0 0,-3-5 578 0 0,1 1 0 0 0,-1-1-1 0 0,-11-9 1 0 0,13 13-644 0 0,-20-18-35 0 0,-43-30 0 0 0,45 36 0 0 0,16 11-8 0 0,-1 1 0 0 0,1-1 0 0 0,0 1 0 0 0,-1 1 0 0 0,0-1 0 0 0,0 1 0 0 0,0 0 0 0 0,0 0 0 0 0,0 0 0 0 0,0 1 0 0 0,-11-1 0 0 0,10 2-4 0 0,-1 0 0 0 0,1 1 0 0 0,-1 0 0 0 0,1 0 0 0 0,0 1 0 0 0,-1 0 0 0 0,1 0 0 0 0,0 1 0 0 0,-10 4 0 0 0,-7 6-14 0 0,0 0 0 0 0,1 2 1 0 0,1 0-1 0 0,0 1 0 0 0,-27 26 0 0 0,38-31 26 0 0,0 1-1 0 0,1 0 1 0 0,0 0-1 0 0,1 1 1 0 0,0 0-1 0 0,1 0 1 0 0,1 1 0 0 0,0 0-1 0 0,1 1 1 0 0,-8 25-1 0 0,13-35 1 0 0,0-1 0 0 0,0 1 0 0 0,1-1 0 0 0,-1 1 0 0 0,1 0 0 0 0,0-1 0 0 0,0 1-1 0 0,1-1 1 0 0,2 10 0 0 0,-3-12 1 0 0,1 0-1 0 0,0 0 1 0 0,0 0-1 0 0,0 0 1 0 0,0-1-1 0 0,0 1 1 0 0,0 0-1 0 0,0 0 1 0 0,1-1-1 0 0,-1 1 1 0 0,0-1-1 0 0,1 1 1 0 0,0-1-1 0 0,-1 0 0 0 0,1 1 1 0 0,0-1-1 0 0,0 0 1 0 0,-1 0-1 0 0,1 0 1 0 0,0 0-1 0 0,0-1 1 0 0,0 1-1 0 0,4 0 1 0 0,3 1 10 0 0,0-2 1 0 0,0 1 0 0 0,0-1-1 0 0,-1 0 1 0 0,1-1 0 0 0,0 0-1 0 0,0-1 1 0 0,16-4-1 0 0,1-2 22 0 0,39-19 1 0 0,-21 4-129 0 0,-1-2 0 0 0,40-31 0 0 0,-27 17-15 0 0,-56 39 110 0 0,0 0 0 0 0,0 0 0 0 0,0 0 0 0 0,0 0 0 0 0,0 0-1 0 0,0 0 1 0 0,0 1 0 0 0,0-1 0 0 0,0 0 0 0 0,0 0 0 0 0,0 0 0 0 0,0 0 0 0 0,0 0 0 0 0,0 0 0 0 0,0 0 0 0 0,1 0 0 0 0,-1 0 0 0 0,0 0 0 0 0,0 0 0 0 0,0 0 0 0 0,0 0 0 0 0,0 0-1 0 0,0 0 1 0 0,0 0 0 0 0,0 0 0 0 0,0 0 0 0 0,0 0 0 0 0,0 0 0 0 0,0 0 0 0 0,0 0 0 0 0,0 0 0 0 0,0 0 0 0 0,0 0 0 0 0,0 0 0 0 0,0 0 0 0 0,1 0 0 0 0,-1 0 0 0 0,0 0-1 0 0,0 0 1 0 0,0 0 0 0 0,0 0 0 0 0,0 0 0 0 0,0 0 0 0 0,0 0 0 0 0,0 0 0 0 0,0 0 0 0 0,0 0 0 0 0,0 0 0 0 0,0 0 0 0 0,0 0 0 0 0,0 0 0 0 0,0 0 0 0 0,0 0 0 0 0,0 0 0 0 0,0 0-1 0 0,-4 7 37 0 0,-8 10 47 0 0,-12 18 129 0 0,2 0 0 0 0,2 2 0 0 0,-24 56 0 0 0,-5 10 38 0 0,0-1-186 0 0,11-21-48 0 0,36-74-802 0 0,9-10-808 0 0,-6 2 1396 0 0,13-7-1552 0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7:51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56 8751 0 0,'12'-14'2200'0'0,"28"-28"8724"0"0,-45 43-10921 0 0,0-1-1 0 0,0 1 0 0 0,0 0 1 0 0,0 1-1 0 0,1-1 0 0 0,-1 1 1 0 0,0 0-1 0 0,1 0 1 0 0,0 0-1 0 0,-7 5 0 0 0,-7 5-7 0 0,-18 17-1 0 0,16-13 3 0 0,-30 24-9 0 0,2 3-1 0 0,1 2 1 0 0,3 2-1 0 0,2 1 1 0 0,-53 80 0 0 0,74-97-27 0 0,3-6 30 0 0,-19 38 1 0 0,33-55 8 0 0,1-1 0 0 0,0 1 0 0 0,0 0 1 0 0,1 0-1 0 0,-1 0 0 0 0,2 0 0 0 0,-1 0 0 0 0,1 1 1 0 0,1-1-1 0 0,0 9 0 0 0,0-14 6 0 0,0 0 0 0 0,1 0-1 0 0,0 0 1 0 0,0 0 0 0 0,0 0-1 0 0,0 0 1 0 0,0 0 0 0 0,0 0 0 0 0,1 0-1 0 0,0 0 1 0 0,-1-1 0 0 0,1 1-1 0 0,0-1 1 0 0,0 1 0 0 0,0-1-1 0 0,1 0 1 0 0,-1 0 0 0 0,1 0 0 0 0,-1 0-1 0 0,1 0 1 0 0,-1 0 0 0 0,1-1-1 0 0,0 1 1 0 0,0-1 0 0 0,0 0 0 0 0,0 0-1 0 0,5 1 1 0 0,8 2 126 0 0,0-1 0 0 0,0-1 0 0 0,0 0 0 0 0,19-1 0 0 0,-27-1-47 0 0,88-1 503 0 0,0-4-1 0 0,130-23 0 0 0,-203 24-508 0 0,0 0 1 0 0,0-2 0 0 0,-1-1-1 0 0,1 0 1 0 0,-2-2 0 0 0,1 0-1 0 0,36-23 1 0 0,-53 28-74 0 0,1 0 1 0 0,-1-1-1 0 0,0 0 0 0 0,0 0 0 0 0,-1 0 1 0 0,0-1-1 0 0,0 0 0 0 0,0 0 0 0 0,0 0 1 0 0,-1 0-1 0 0,0 0 0 0 0,-1-1 1 0 0,1 1-1 0 0,-1-1 0 0 0,0 0 0 0 0,-1 0 1 0 0,0 1-1 0 0,0-1 0 0 0,0 0 0 0 0,-1 0 1 0 0,0 0-1 0 0,-1-7 0 0 0,1 11-13 0 0,0 2 5 0 0,0 0-1 0 0,0 0 0 0 0,0 0 0 0 0,0 0 0 0 0,0 0 1 0 0,0 0-1 0 0,-1 1 0 0 0,1-1 0 0 0,0 0 0 0 0,-1 0 1 0 0,1 0-1 0 0,-1 0 0 0 0,1 1 0 0 0,-1-1 0 0 0,1 0 1 0 0,-1 0-1 0 0,1 1 0 0 0,-2-2 0 0 0,0 0-6 0 0,1 1-1 0 0,-1-1 1 0 0,0 0-1 0 0,1 1 0 0 0,-1-1 1 0 0,0 1-1 0 0,0 0 1 0 0,0-1-1 0 0,0 1 1 0 0,0 0-1 0 0,-1 0 1 0 0,1 0-1 0 0,0 1 1 0 0,0-1-1 0 0,-1 1 0 0 0,1-1 1 0 0,0 1-1 0 0,-1 0 1 0 0,1 0-1 0 0,-4 0 1 0 0,-6 0-112 0 0,0 1 0 0 0,-22 5 0 0 0,24-4 7 0 0,-14 2-42 0 0,0 1 0 0 0,1 2 0 0 0,-37 14-1 0 0,53-18 126 0 0,0 0-1 0 0,1 1 0 0 0,0 0 0 0 0,-1 0 0 0 0,1 0 0 0 0,1 1 0 0 0,-1 0 0 0 0,1 0 0 0 0,-1 0 0 0 0,2 1 1 0 0,-1 0-1 0 0,1 0 0 0 0,-1 0 0 0 0,2 0 0 0 0,-1 1 0 0 0,-3 8 0 0 0,0 7 92 0 0,0 0 1 0 0,2 0-1 0 0,1 1 0 0 0,-3 31 0 0 0,7-44-37 0 0,0-9-43 0 0,1 0 1 0 0,-1 0-1 0 0,1 0 0 0 0,0 0 0 0 0,-1 0 1 0 0,1 0-1 0 0,0-1 0 0 0,0 1 0 0 0,0 0 1 0 0,0 0-1 0 0,0-1 0 0 0,0 1 0 0 0,0 0 1 0 0,0-1-1 0 0,0 1 0 0 0,0-1 0 0 0,0 1 1 0 0,0-1-1 0 0,0 0 0 0 0,2 1 0 0 0,11 0-257 0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7:52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6 13703 0 0,'-1'0'630'0'0,"-68"-5"6543"0"0,71 6-6782 0 0,2 1-185 0 0,0 0 168 0 0,-1 0 0 0 0,1 0-1 0 0,0-1 1 0 0,0 1 0 0 0,0-1-1 0 0,7 2 1 0 0,-12-2-321 0 0,-8 7-12 0 0,7-7-28 0 0,-17 8 88 0 0,18-8-30 0 0,-5 4-1713 0 0,14-8 184 0 0,2-1-337 0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7:53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907 0 7367 0 0,'0'0'16135'0'0,"-2"1"-15855"0"0,-43 12 242 0 0,29-8-489 0 0,-20 7 1 0 0,-56 29 5 0 0,-53 22-25 0 0,124-55-125 0 0,-1-2 0 0 0,1-1 0 0 0,-1 0 1 0 0,0-1-1 0 0,-24 0 0 0 0,37-4 60 0 0,0 0 0 0 0,0 0 0 0 0,0-1 0 0 0,0 0 0 0 0,0-1 0 0 0,0 0 0 0 0,1-1 0 0 0,-1 1 0 0 0,1-1 0 0 0,-1-1 0 0 0,1 0 0 0 0,0 0 0 0 0,0-1 0 0 0,1 0 0 0 0,0 0 0 0 0,-14-12 0 0 0,20 16-42 0 0,2 0-179 0 0,0-5 244 0 0,1-1-193 0 0,-8 16 166 0 0,-113 113 50 0 0,34-38 63 0 0,76-74-42 0 0,3-4 7 0 0,0 1 1 0 0,0-1-1 0 0,0 1 1 0 0,1 1-1 0 0,0-1 1 0 0,-5 13-1 0 0,10-20-23 0 0,0 1-1 0 0,0-1 0 0 0,0 1 0 0 0,0-1 0 0 0,0 1 0 0 0,0-1 0 0 0,1 1 0 0 0,-1-1 0 0 0,0 1 0 0 0,0-1 0 0 0,1 1 0 0 0,-1-1 0 0 0,0 0 1 0 0,1 1-1 0 0,-1-1 0 0 0,0 1 0 0 0,1-1 0 0 0,-1 0 0 0 0,0 1 0 0 0,1-1 0 0 0,-1 0 0 0 0,1 1 0 0 0,-1-1 0 0 0,1 0 0 0 0,-1 0 0 0 0,1 0 0 0 0,-1 1 1 0 0,1-1-1 0 0,-1 0 0 0 0,1 0 0 0 0,0 0 0 0 0,16 5 21 0 0,-5-3-20 0 0,-1-2 0 0 0,1 1 0 0 0,0-2 0 0 0,20-2 0 0 0,47-15 0 0 0,-7 2 0 0 0,-39 11-5 0 0,1 1 0 0 0,0 1 1 0 0,0 3-1 0 0,45 3 0 0 0,-58 0 9 0 0,0 0 0 0 0,-1 2 0 0 0,0 0-1 0 0,0 1 1 0 0,0 1 0 0 0,-1 1 0 0 0,0 1 0 0 0,23 13 0 0 0,-23-9 49 0 0,-1-1 1 0 0,33 31-1 0 0,-43-35-21 0 0,0 0 0 0 0,-1 1 0 0 0,0 0 0 0 0,0 0 0 0 0,-1 0 0 0 0,0 1 0 0 0,8 18 0 0 0,-13-25-2 0 0,-1-1 1 0 0,1 1 0 0 0,0-1-1 0 0,-1 1 1 0 0,1 0 0 0 0,-1-1-1 0 0,0 1 1 0 0,0 0 0 0 0,0-1-1 0 0,-1 1 1 0 0,1 0 0 0 0,0-1-1 0 0,-1 1 1 0 0,0-1 0 0 0,1 1-1 0 0,-1 0 1 0 0,0-1 0 0 0,-1 0-1 0 0,1 1 1 0 0,0-1 0 0 0,-1 0-1 0 0,1 1 1 0 0,-1-1 0 0 0,1 0-1 0 0,-1 0 1 0 0,0 0 0 0 0,0-1-1 0 0,0 1 1 0 0,-4 2 0 0 0,-7 5 93 0 0,1-2 0 0 0,-1 0 0 0 0,0 0 1 0 0,-18 5-1 0 0,21-7-132 0 0,-30 10 114 0 0,-83 18 0 0 0,-45-2 22 0 0,150-28-111 0 0,-81 10-5 0 0,82-12-12 0 0,0-1 0 0 0,0 0-1 0 0,-31-5 1 0 0,47 5-102 0 0,0 0 1 0 0,-1 0-1 0 0,1-1 0 0 0,0 1 0 0 0,0 0 1 0 0,-1-1-1 0 0,1 1 0 0 0,0 0 0 0 0,0-1 1 0 0,0 0-1 0 0,0 1 0 0 0,-1-1 0 0 0,1 0 0 0 0,0 1 1 0 0,0-1-1 0 0,0 0 0 0 0,0 0 0 0 0,1 0 1 0 0,-1 0-1 0 0,0 0 0 0 0,0 0 0 0 0,0 0 1 0 0,1 0-1 0 0,-1 0 0 0 0,1-1 0 0 0,-1 1 1 0 0,1 0-1 0 0,-1 0 0 0 0,1 0 0 0 0,0-1 0 0 0,-1 1 1 0 0,1 0-1 0 0,0-2 0 0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7:54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442 965 6911 0 0,'0'0'623'0'0,"-1"1"-514"0"0,-10 20 16203 0 0,14-29-15868 0 0,12-47-150 0 0,-2 0 1 0 0,6-70-1 0 0,-1-114-369 0 0,-14 170 6 0 0,1 2-56 0 0,-1 21-170 0 0,-2 1 0 0 0,-4-58-1 0 0,1 101 284 0 0,-2-17-53 0 0,-3-3 9 0 0,4 17 33 0 0,-2 0-37 0 0,3 4 61 0 0,0 0 0 0 0,-1 0 0 0 0,1 0 0 0 0,0 1 0 0 0,-1-1 0 0 0,1 0 0 0 0,-1 1 0 0 0,1-1 0 0 0,-1 1 0 0 0,1-1 0 0 0,-1 1 1 0 0,1 0-1 0 0,-1 0 0 0 0,0 0 0 0 0,1 0 0 0 0,-1 0 0 0 0,-2 0 0 0 0,-25 7-20 0 0,13 0 2 0 0,0 1 0 0 0,0 0 0 0 0,1 1 1 0 0,0 1-1 0 0,0 0 0 0 0,1 1 0 0 0,1 0 0 0 0,-13 14 0 0 0,-20 20 17 0 0,-74 54 0 0 0,10-29 188 0 0,95-61-185 0 0,29-30 109 0 0,20-13 30 0 0,1 0-1 0 0,43-30 1 0 0,134-88-142 0 0,-126 92 0 0 0,-74 52-2 0 0,-1-1 1 0 0,1 0-1 0 0,-2 0 0 0 0,0-2 0 0 0,18-20 0 0 0,-28 31-2 0 0,1 1 0 0 0,0-1-1 0 0,0 1 1 0 0,-1-1-1 0 0,1 1 1 0 0,0-1 0 0 0,-1 1-1 0 0,1 0 1 0 0,-1 0-1 0 0,1-1 1 0 0,0 3-1 0 0,-1-3 5 0 0,28 38 121 0 0,3-2 1 0 0,0-1-1 0 0,49 42 0 0 0,21 22 82 0 0,-92-90-190 0 0,0-1 0 0 0,0-1 0 0 0,0 1-1 0 0,14 7 1 0 0,-21-14-128 0 0,0 0 0 0 0,-1 0 0 0 0,1 0 0 0 0,0 0-1 0 0,0 0 1 0 0,-1-1 0 0 0,1 1 0 0 0,0-1 0 0 0,0 1 0 0 0,0-1 0 0 0,0 0 0 0 0,0 1-1 0 0,0-1 1 0 0,0 0 0 0 0,0 0 0 0 0,-1 0 0 0 0,4-1 0 0 0,2 0-1869 0 0,4 1-5752 0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7:57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5 2759 0 0,'2'0'518'0'0,"23"-4"13575"0"0,-31 10-13408 0 0,-2 0-510 0 0,-1 1-1 0 0,-1-1 0 0 0,1-1 1 0 0,-13 6-1 0 0,-19 11 101 0 0,-273 181-14 0 0,265-171-260 0 0,-51 35-51 0 0,83-53 9 0 0,-1 0 0 0 0,2 1 1 0 0,-20 23-1 0 0,34-37 38 0 0,1 1 1 0 0,-1 1-1 0 0,0-1 0 0 0,1 0 0 0 0,0 0 0 0 0,-1 0 1 0 0,1 1-1 0 0,0-1 0 0 0,0 1 0 0 0,1-1 1 0 0,-1 1-1 0 0,0-1 0 0 0,1 1 0 0 0,-1-1 0 0 0,1 1 1 0 0,0 0-1 0 0,0-1 0 0 0,0 1 0 0 0,0-1 0 0 0,1 1 1 0 0,-1 0-1 0 0,1-1 0 0 0,-1 1 0 0 0,1-1 0 0 0,0 1 1 0 0,0-1-1 0 0,0 0 0 0 0,0 1 0 0 0,0-1 0 0 0,1 0 1 0 0,-1 0-1 0 0,1 1 0 0 0,2 1 0 0 0,1 2 16 0 0,1 0-1 0 0,0-1 1 0 0,0 0-1 0 0,1 0 0 0 0,0 0 1 0 0,0-1-1 0 0,0 0 1 0 0,0-1-1 0 0,12 5 1 0 0,-4-2 103 0 0,1-1 0 0 0,0 0 0 0 0,0-1 0 0 0,0-1 0 0 0,0 0 0 0 0,0-2 0 0 0,18 1 0 0 0,183-27 1660 0 0,-133 13-1178 0 0,-58 8-557 0 0,18-1 69 0 0,58-16-1 0 0,-90 18-98 0 0,0-1 0 0 0,0 0 0 0 0,-1-1-1 0 0,0 0 1 0 0,0-1 0 0 0,0 0 0 0 0,0-1 0 0 0,-1 0-1 0 0,16-14 1 0 0,-21 15-18 0 0,1-1 1 0 0,-1 0-1 0 0,0 0 0 0 0,0 0 0 0 0,-1-1 0 0 0,0 1 1 0 0,0-1-1 0 0,-1 0 0 0 0,3-12 0 0 0,-4 14 3 0 0,0 1-1 0 0,-1-1 1 0 0,0 0-1 0 0,-1 0 0 0 0,1 0 1 0 0,-1 0-1 0 0,0 0 1 0 0,-1 1-1 0 0,1-1 1 0 0,-1 0-1 0 0,0 0 1 0 0,-1 0-1 0 0,1 1 1 0 0,-4-9-1 0 0,3 11-1 0 0,1 1-1 0 0,-1-1 1 0 0,1 1-1 0 0,-1 0 1 0 0,0 0-1 0 0,0-1 1 0 0,0 1-1 0 0,0 1 1 0 0,0-1-1 0 0,0 0 1 0 0,0 0-1 0 0,-1 1 1 0 0,1-1-1 0 0,-3 0 1 0 0,0 0-13 0 0,1 1 1 0 0,-1-1 0 0 0,0 1-1 0 0,1 0 1 0 0,-1 0 0 0 0,0 1-1 0 0,-7-1 1 0 0,-4 2-73 0 0,0 1-1 0 0,0 0 1 0 0,-28 9 0 0 0,31-7 39 0 0,-1 1-1 0 0,1 0 1 0 0,0 1 0 0 0,0 0 0 0 0,1 1 0 0 0,0 0-1 0 0,0 1 1 0 0,-16 14 0 0 0,20-14 50 0 0,1-1 0 0 0,-1 1 0 0 0,1 0 0 0 0,1 0 0 0 0,0 1 0 0 0,0 0 0 0 0,0 0-1 0 0,1 1 1 0 0,1-1 0 0 0,-1 1 0 0 0,-5 20 0 0 0,10-26 6 0 0,-1-1 0 0 0,0 1 0 0 0,1-1 0 0 0,0 1-1 0 0,0-1 1 0 0,0 1 0 0 0,0 0 0 0 0,1-1 0 0 0,-1 1 0 0 0,1-1-1 0 0,0 1 1 0 0,0-1 0 0 0,0 0 0 0 0,1 1 0 0 0,-1-1 0 0 0,1 0 0 0 0,-1 0-1 0 0,1 0 1 0 0,0 0 0 0 0,1 0 0 0 0,-1 0 0 0 0,0 0 0 0 0,1-1-1 0 0,-1 1 1 0 0,1-1 0 0 0,0 0 0 0 0,0 0 0 0 0,3 2 0 0 0,5 3-336 0 0,1-1-1 0 0,0-1 1 0 0,0 0 0 0 0,0 0 0 0 0,1-1 0 0 0,17 3 0 0 0,-22-6-376 0 0,0 0 1 0 0,0 0-1 0 0,1-1 1 0 0,8 0-1 0 0,-8-1 154 0 0,21 1-1557 0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7:57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426 317 5983 0 0,'1'0'2663'0'0,"8"-2"-577"0"0,0-1 1 0 0,0 0-1 0 0,12-5 0 0 0,-8 1-1600 0 0,0 0-1 0 0,-1 0 0 0 0,0-1 1 0 0,-1-1-1 0 0,0 0 0 0 0,17-18 1 0 0,-26 24-468 0 0,1-1 1 0 0,0 0-1 0 0,-1 0 0 0 0,0 0 1 0 0,0 0-1 0 0,0 0 1 0 0,-1-1-1 0 0,1 1 1 0 0,-1-1-1 0 0,0 1 1 0 0,0-1-1 0 0,-1 1 1 0 0,1-1-1 0 0,-1 1 1 0 0,0-1-1 0 0,0 0 1 0 0,-1-4-1 0 0,0 3-40 0 0,0 0-1 0 0,0 1 1 0 0,0-1 0 0 0,-1 0-1 0 0,0 1 1 0 0,0-1-1 0 0,0 1 1 0 0,-1 0 0 0 0,0-1-1 0 0,0 1 1 0 0,0 1-1 0 0,-8-10 1 0 0,5 7-54 0 0,-1 1 1 0 0,0 0-1 0 0,-1 0 1 0 0,1 1-1 0 0,-1 0 1 0 0,0 0-1 0 0,-1 1 1 0 0,1 0-1 0 0,-1 1 1 0 0,1-1-1 0 0,-1 2 0 0 0,0-1 1 0 0,0 1-1 0 0,-1 1 1 0 0,1-1-1 0 0,0 2 1 0 0,0-1-1 0 0,-1 1 1 0 0,-8 1-1 0 0,-5 3 60 0 0,1 0-1 0 0,1 1 1 0 0,-1 1-1 0 0,1 2 1 0 0,0 0-1 0 0,1 0 1 0 0,-1 2-1 0 0,-32 22 1 0 0,39-22 65 0 0,0 0 0 0 0,1 0 0 0 0,0 1 0 0 0,1 1 0 0 0,0 0 0 0 0,1 1 0 0 0,1 0 0 0 0,0 1 0 0 0,0 0 0 0 0,2 1 0 0 0,0 0 0 0 0,-8 18 1 0 0,14-27-12 0 0,0-1 1 0 0,1 1-1 0 0,0-1 1 0 0,-1 1-1 0 0,2 0 1 0 0,-1 0 0 0 0,1 0-1 0 0,0-1 1 0 0,0 1-1 0 0,0 0 1 0 0,1 0 0 0 0,0 0-1 0 0,0-1 1 0 0,4 11-1 0 0,-3-12-21 0 0,0 0 0 0 0,0-1 0 0 0,0 1 0 0 0,0-1 0 0 0,1 1 0 0 0,-1-1 0 0 0,1 0 0 0 0,0 0-1 0 0,0 0 1 0 0,0 0 0 0 0,1 0 0 0 0,-1-1 0 0 0,0 0 0 0 0,1 1 0 0 0,0-1 0 0 0,0 0 0 0 0,-1-1 0 0 0,1 1-1 0 0,0-1 1 0 0,0 0 0 0 0,5 1 0 0 0,7 1 22 0 0,0-2-1 0 0,-1 1 1 0 0,1-2-1 0 0,0 0 0 0 0,0-1 1 0 0,0-1-1 0 0,16-4 1 0 0,1-1 18 0 0,0-2 1 0 0,38-16-1 0 0,-51 17-88 0 0,-1-1 0 0 0,0 0-1 0 0,20-15 1 0 0,-31 19 4 0 0,0-1 0 0 0,-1 0 0 0 0,1-1 0 0 0,-1 0 0 0 0,-1 0 0 0 0,1-1 0 0 0,-1 1 0 0 0,9-17 0 0 0,-13 22 43 0 0,-1 0 1 0 0,0-1-1 0 0,-1 1 0 0 0,1 0 0 0 0,0-1 0 0 0,-1 1 1 0 0,1-1-1 0 0,-1 1 0 0 0,0-1 0 0 0,1 1 0 0 0,-1-1 0 0 0,-1 1 1 0 0,0-5-1 0 0,1 5 301 0 0,-7-2 869 0 0,2 10-819 0 0,5-6-382 0 0,-4 9 17 0 0,0 0 0 0 0,0 0 0 0 0,1 0 0 0 0,1 0 0 0 0,0 0 0 0 0,0 0 0 0 0,-1 11 0 0 0,-2 13-4 0 0,-8 16 2 0 0,-1 0 0 0 0,-22 50 0 0 0,34-94 0 0 0,-53 118 64 0 0,45-103-46 0 0,-1-1 1 0 0,-1 0 0 0 0,-29 34 0 0 0,35-46 7 0 0,5-6-316 0 0,1-2 110 0 0,0 0 1 0 0,1 1 0 0 0,-1-1-1 0 0,0 0 1 0 0,1 0 0 0 0,-1 0-1 0 0,1 0 1 0 0,-1 1-1 0 0,1-1 1 0 0,-1 0 0 0 0,1 0-1 0 0,0 0 1 0 0,2-2-348 0 0,8-13-1161 0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47:58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94 12263 0 0,'-62'3'1408'0'0,"54"-3"-1080"0"0,1 1 1 0 0,0 1-1 0 0,-1 0 0 0 0,1 0 0 0 0,0 0 0 0 0,-9 4 1895 0 0,16-5-2136 0 0,0-1 0 0 0,-1 0 0 0 0,1 0 0 0 0,0 0 0 0 0,0 1 0 0 0,-1-1 0 0 0,1 0-1 0 0,0 0 1 0 0,0 0 0 0 0,0 1 0 0 0,-1-1 0 0 0,1 0 0 0 0,0 1 0 0 0,0-1 0 0 0,0 0 0 0 0,0 0-1 0 0,0 1 1 0 0,-1-1 0 0 0,1 0 0 0 0,0 1 0 0 0,0-1 0 0 0,0 0 0 0 0,0 1 0 0 0,0-1 0 0 0,0 0 0 0 0,0 1-1 0 0,0-1 1 0 0,0 0 0 0 0,7 3 74 0 0,-1-1 0 0 0,0 0 0 0 0,0-1 1 0 0,1 1-1 0 0,-1-1 0 0 0,0 0 0 0 0,1-1 0 0 0,-1 0 0 0 0,1 0 0 0 0,7-1 0 0 0,14-3 328 0 0,27-6 0 0 0,-43 7-351 0 0,134-31 895 0 0,74-15-121 0 0,-168 39-851 0 0,0 3-1 0 0,0 1 0 0 0,69 2 1 0 0,-110 4-28 0 0,-5-1-29 0 0,0 0 0 0 0,-1 0 0 0 0,1 1 0 0 0,10 0 0 0 0,-9 0-15 0 0,-4 0-31 0 0,3 0 19 0 0,-4 0-38 0 0,-2 11-71 0 0,-2-6 128 0 0,0-1 0 0 0,0 1 0 0 0,0-1 0 0 0,-1 0 0 0 0,0 1 1 0 0,0-1-1 0 0,0 0 0 0 0,-1-1 0 0 0,1 1 0 0 0,-6 4 0 0 0,3-2-17 0 0,-179 198 8 0 0,64-67 15 0 0,86-99 14 0 0,1 2 0 0 0,3 1 0 0 0,-47 79 0 0 0,70-107-1 0 0,5-9-11 0 0,1-1 0 0 0,0 1 1 0 0,-1 0-1 0 0,-2 9 0 0 0,4-11-73 0 0,6-3-589 0 0,-1 0 0 0 0,1-1 0 0 0,-1 1 0 0 0,1-1 0 0 0,-1 1 0 0 0,7-5 1 0 0,0-2-6921 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28:14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566 143 5063 0 0,'0'0'390'0'0,"0"-2"-252"0"0,-2-17 1804 0 0,2 16-874 0 0,-1-1 206 0 0,1 4-1233 0 0,0-1 1 0 0,0 1-1 0 0,0 0 1 0 0,0-1-1 0 0,0 1 1 0 0,0 0-1 0 0,0-1 1 0 0,0 1-1 0 0,0 0 1 0 0,0-1-1 0 0,0 1 1 0 0,0 0-1 0 0,-1-1 1 0 0,1 1-1 0 0,0 0 1 0 0,0-1-1 0 0,0 1 1 0 0,0 0-1 0 0,-1 0 1 0 0,1-1-1 0 0,0 1 1 0 0,0 0-1 0 0,-1 0 1 0 0,1-1-1 0 0,0 1 1 0 0,0 0-1 0 0,-1 0 1 0 0,1-1-1 0 0,-6 0-15 0 0,0 0 0 0 0,0 0 0 0 0,0 0-1 0 0,-7 1 1 0 0,11 0-26 0 0,-1 0 0 0 0,1 0 0 0 0,0 0 0 0 0,0 0 0 0 0,0 1 0 0 0,0-1 0 0 0,0 1 0 0 0,0-1 0 0 0,1 1 0 0 0,-1 0 0 0 0,0 0 0 0 0,0 0 0 0 0,-2 1 0 0 0,-2 2 0 0 0,3-2-21 0 0,-1-1-22 0 0,-13 0 19 0 0,4-2 24 0 0,1-2 11 0 0,3-5 68 0 0,3 0 113 0 0,5 6 30 0 0,0 0 2 0 0,-7-16 216 0 0,8 17 200 0 0,-7-11-144 0 0,1 7-341 0 0,4 4-24 0 0,0 0-17 0 0,-2 2-101 0 0,0-1-1 0 0,0 1 1 0 0,0-1-1 0 0,0 1 0 0 0,0 1 1 0 0,0-1-1 0 0,0 0 1 0 0,0 1-1 0 0,0 0 0 0 0,1 0 1 0 0,-1 0-1 0 0,0 0 1 0 0,-3 4-1 0 0,0-1 5 0 0,0-1 0 0 0,-13 6-1 0 0,0-1 17 0 0,2 0 0 0 0,-25 16 0 0 0,41-24-30 0 0,-9 5 50 0 0,0-3-28 0 0,9-2 1670 0 0,5-2-1595 0 0,20-13 73 0 0,-12 9-145 0 0,0 0-1 0 0,0 0 1 0 0,0 1-1 0 0,1 0 1 0 0,0 1-1 0 0,14-2 0 0 0,2-1 39 0 0,-20 5-46 0 0,1 0 0 0 0,0 0 1 0 0,9 1-1 0 0,-10 0-18 0 0,-1 0 0 0 0,1-1 0 0 0,0 0-1 0 0,14-3 1 0 0,32-10 57 0 0,61-9-1 0 0,-76 17-36 0 0,10-3 55 0 0,166-25 459 0 0,-197 32-442 0 0,27 2 0 0 0,33-2-55 0 0,-63 2 4 0 0,-3 0-22 0 0,-10 0 508 0 0,-4 1-459 0 0,-9 4-64 0 0,1-1 0 0 0,-1 0 0 0 0,-14 3 0 0 0,10-3-58 0 0,-22 9 0 0 0,24-8-5 0 0,0 0 1 0 0,-1-1-1 0 0,0-1 1 0 0,-24 4 0 0 0,-58-2-69 0 0,16 0 122 0 0,24-2 3 0 0,-38 6 0 0 0,-23 10 2 0 0,-91 18-68 0 0,138-19 66 0 0,222-36 147 0 0,-53 4-120 0 0,163-1-1 0 0,-16 10 38 0 0,-195 1-64 0 0,-31 2 55 0 0,-16 0 68 0 0,-1-1 3 0 0,16 0-46 0 0,-41 1 85 0 0,19 1-164 0 0,1 1 0 0 0,-1-1 0 0 0,0 1-1 0 0,1 0 1 0 0,-1 0 0 0 0,0 0 0 0 0,0 0-1 0 0,-2 1 1 0 0,-68 12 27 0 0,-117 5 0 0 0,126-14-24 0 0,-256 3 63 0 0,260-7-62 0 0,43 0-5 0 0,9-2-1 0 0,9-1-1 0 0,9-3 14 0 0,-9 6-9 0 0,26-9 30 0 0,1 0 0 0 0,0 2-1 0 0,1 1 1 0 0,0 1 0 0 0,54-2-1 0 0,-14 6-14 0 0,0 2-1 0 0,111 17 0 0 0,-25 13-251 0 0,-5-1-104 0 0,-120-25 322 0 0,-18-4 38 0 0,-10-1 644 0 0,-4-1-530 0 0,-6-1-88 0 0,0 1 0 0 0,0 0 1 0 0,0 0-1 0 0,0 1 0 0 0,0 0 0 0 0,-16 2 0 0 0,-53 13-61 0 0,55-10 25 0 0,-142 24-123 0 0,0-6 0 0 0,-238 2 0 0 0,216-25-133 0 0,180 1-48 0 0,0-1 0 0 0,0 2 0 0 0,0-1 1 0 0,0 0-1 0 0,1 1 0 0 0,-7 3 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58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685 123 6647 0 0,'0'0'6368'0'0,"10"-3"-5504"0"0,3-5-258 0 0,-9 5-255 0 0,-1 1 0 0 0,1-1 0 0 0,-1 1 0 0 0,1-1 0 0 0,2-4 0 0 0,-5 6 127 0 0,0 1-463 0 0,-1 0 1 0 0,0 0 0 0 0,0-1 0 0 0,0 1-1 0 0,0 0 1 0 0,0 0 0 0 0,0 0 0 0 0,0 0 0 0 0,1 0-1 0 0,-1 0 1 0 0,0-1 0 0 0,0 1 0 0 0,0 0 0 0 0,0 0-1 0 0,0 0 1 0 0,0 0 0 0 0,0-1 0 0 0,0 1-1 0 0,0 0 1 0 0,0 0 0 0 0,0 0 0 0 0,0 0 0 0 0,0-1-1 0 0,0 1 1 0 0,0 0 0 0 0,0 0 0 0 0,0 0-1 0 0,0 0 1 0 0,0-1 0 0 0,0 1 0 0 0,0 0 0 0 0,0 0-1 0 0,0 0 1 0 0,0 0 0 0 0,0 0 0 0 0,0-1 0 0 0,-1 1-1 0 0,1 0 1 0 0,0 0 0 0 0,0 0 0 0 0,0 0-1 0 0,0 0 1 0 0,0-1 0 0 0,0 1 0 0 0,-1 0 0 0 0,-5-8 410 0 0,-4 1-186 0 0,0 1 1 0 0,-19-9 0 0 0,20 12-164 0 0,0-1-1 0 0,1-1 1 0 0,0 1-1 0 0,0-1 1 0 0,1-1 0 0 0,-8-6-1 0 0,14 11 4 0 0,0 0 0 0 0,1 1-79 0 0,0-1-1 0 0,-1 1 0 0 0,1-1 1 0 0,-1 1-1 0 0,1-1 0 0 0,0 1 1 0 0,-1 0-1 0 0,1-1 0 0 0,-1 1 1 0 0,1 0-1 0 0,-1-1 1 0 0,1 1-1 0 0,-1 0 0 0 0,0-1 1 0 0,1 1-1 0 0,-1 0 0 0 0,1 0 1 0 0,-1 0-1 0 0,1 0 1 0 0,-1 0-1 0 0,0 0 0 0 0,1-1 1 0 0,-1 1-1 0 0,1 1 0 0 0,-1-1 1 0 0,0 0-1 0 0,1 0 0 0 0,-1 0 1 0 0,1 0-1 0 0,-1 0 1 0 0,1 0-1 0 0,-1 1 0 0 0,0-1 1 0 0,1 0-1 0 0,-1 0 0 0 0,1 1 1 0 0,-1-1-1 0 0,1 0 0 0 0,-1 1 1 0 0,-1 0 0 0 0,-11 7-31 0 0,0 1 0 0 0,1 0 0 0 0,-1 1 0 0 0,2 0 0 0 0,-17 18 0 0 0,-44 63 210 0 0,68-85-151 0 0,-1 0 24 0 0,0 0 0 0 0,1 0 0 0 0,0 1 1 0 0,1-1-1 0 0,-1 1 0 0 0,1 0 0 0 0,1 0 0 0 0,-1 0 0 0 0,1 0 1 0 0,0 0-1 0 0,0 9 0 0 0,2-16-48 0 0,0 1-1 0 0,0 0 1 0 0,0 0 0 0 0,0-1-1 0 0,0 1 1 0 0,0 0 0 0 0,0-1 0 0 0,1 1-1 0 0,-1 0 1 0 0,0-1 0 0 0,0 1 0 0 0,1 0-1 0 0,-1-1 1 0 0,1 1 0 0 0,-1 0-1 0 0,0-1 1 0 0,1 1 0 0 0,-1-1 0 0 0,1 1-1 0 0,-1-1 1 0 0,1 1 0 0 0,0-1 0 0 0,-1 0-1 0 0,1 1 1 0 0,-1-1 0 0 0,1 1-1 0 0,0-1 1 0 0,-1 0 0 0 0,1 0 0 0 0,1 1-1 0 0,21 3 55 0 0,-14-4-18 0 0,1 0-1 0 0,-1-1 0 0 0,1-1 1 0 0,-1 1-1 0 0,19-7 0 0 0,44-20 62 0 0,-66 26-102 0 0,64-32 67 0 0,-62 29-77 0 0,0 0 1 0 0,-1 0-1 0 0,1 0 0 0 0,-1-1 0 0 0,-1 0 1 0 0,9-10-1 0 0,-14 15-102 0 0,-14 5-271 0 0,-4 3 418 0 0,1 0-1 0 0,0 2 0 0 0,1 0 1 0 0,0 1-1 0 0,-19 16 0 0 0,33-25-32 0 0,-16 13 63 0 0,0 1-1 0 0,1 1 0 0 0,1 0 1 0 0,1 1-1 0 0,0 1 1 0 0,-20 34-1 0 0,10-8 135 0 0,-35 92 1 0 0,4 32-171 0 0,9-21-580 0 0,37-125 466 0 0,-1 0-1 0 0,-1-1 1 0 0,-1 0-1 0 0,-15 20 1 0 0,-62 72-181 0 0,77-98 110 0 0,-1 1-112 0 0,0-1-1 0 0,-1 0 0 0 0,0-1 1 0 0,-23 17-1 0 0,36-30 85 0 0,-2-13 86 0 0,4 5 15 0 0,0 0 0 0 0,1 0 0 0 0,0 0 0 0 0,0 1 0 0 0,1-1 0 0 0,-1 1 0 0 0,1 0 0 0 0,8-12 0 0 0,-7 10-177 0 0,20-33-1306 0 0,35-44 1 0 0,37-37-713 0 0,-72 94 1920 0 0,142-164-2491 0 0,-104 126 1802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7:25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81 5983 0 0,'0'0'464'0'0,"2"-1"-305"0"0,-1 0-42 0 0,0 1-1 0 0,0-1 1 0 0,0 1-1 0 0,0-1 1 0 0,1 0 0 0 0,-1 1-1 0 0,9-13 10716 0 0,-13 14-9784 0 0,-4 1-760 0 0,1 0 0 0 0,-1 1 0 0 0,1 0 0 0 0,-1 0 0 0 0,1 1 0 0 0,0 0 0 0 0,-8 6 0 0 0,-39 38-30 0 0,26-22 11 0 0,-1-2-218 0 0,-1 1 169 0 0,1 1 0 0 0,1 2-1 0 0,-45 59 1 0 0,54-63 172 0 0,17-23 89 0 0,1 2-193 0 0,0 5 7 0 0,0-6 2 0 0,4-1 6 0 0,10 0-183 0 0,1 0 0 0 0,0-1 0 0 0,-1 0 0 0 0,1-1 0 0 0,0-1 0 0 0,22-5 0 0 0,88-29 568 0 0,-115 33-711 0 0,-1-1 0 0 0,1 0 1 0 0,-1 0-1 0 0,0-1 0 0 0,-1 0 0 0 0,1 0 0 0 0,14-13 0 0 0,-20 16 18 0 0,-1 0-1 0 0,0-1 0 0 0,0 1 0 0 0,0-1 1 0 0,0 1-1 0 0,0-1 0 0 0,-1 0 0 0 0,1 0 1 0 0,-1 0-1 0 0,0 0 0 0 0,0 0 0 0 0,0 0 1 0 0,0 0-1 0 0,0 0 0 0 0,-1 0 0 0 0,1-1 1 0 0,-1 1-1 0 0,0 0 0 0 0,0 0 0 0 0,0-1 1 0 0,0 1-1 0 0,-1 0 0 0 0,1 0 0 0 0,-1 0 1 0 0,0-1-1 0 0,0 1 0 0 0,0 0 0 0 0,-2-3 1 0 0,-2-4 54 0 0,0 0 0 0 0,-1 1 0 0 0,0-1 0 0 0,-1 1 0 0 0,1 0 0 0 0,-2 1 0 0 0,-13-13 0 0 0,-68-47 329 0 0,39 31-614 0 0,43 32 103 0 0,6 4-51 0 0,4 0-600 0 0,3-2 178 0 0,1 0 0 0 0,0 1 1 0 0,0 0-1 0 0,0 1 0 0 0,15-2 0 0 0,19 0-5453 0 0,-4 1-875 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53:3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1 429 2759 0 0,'0'0'3822'0'0,"3"-1"-3629"0"0,5-2-10 0 0,0 0 0 0 0,14-7 0 0 0,-6 2-31 0 0,11-8 266 0 0,-25 15 40 0 0,1 1-202 0 0,3-1 130 0 0,0 1-1 0 0,0 0 1 0 0,0 0 0 0 0,0 1-1 0 0,6 1 1 0 0,-9-2-237 0 0,15 2 197 0 0,15-2 85 0 0,-25-2-345 0 0,0-1 0 0 0,1 0 0 0 0,-1 0 0 0 0,0 0 0 0 0,14-10 0 0 0,7-3 158 0 0,5-1-17 0 0,-14 7 395 0 0,32-12 1 0 0,-7 7 377 0 0,6-3-263 0 0,60-12 0 0 0,-77 22-668 0 0,-21 4 3 0 0,1 1 1 0 0,23-2-1 0 0,57-5 260 0 0,-27 3-157 0 0,176-25 270 0 0,-55 9 211 0 0,-31 9-14 0 0,-125 15-519 0 0,0 1 0 0 0,54 10 0 0 0,1 1 82 0 0,-9-5-54 0 0,1-3 0 0 0,90-7-1 0 0,-130-2-118 0 0,0-2-1 0 0,50-15 0 0 0,73-32 61 0 0,1 0-71 0 0,-127 44 22 0 0,1 1 0 0 0,59-5 0 0 0,-73 12-15 0 0,1 0 0 0 0,0 2 0 0 0,-1 1 0 0 0,0 1 0 0 0,1 0 0 0 0,40 14 0 0 0,-16-1-28 0 0,81 40 0 0 0,-124-53 0 0 0,24 8 0 0 0,-24-8 0 0 0,0 0 0 0 0,18 0 0 0 0,-18-2-10 0 0,-1-1-1 0 0,1 0 0 0 0,0 0 1 0 0,9-2-1 0 0,-11 1-4 0 0,1 0 1 0 0,0 1 0 0 0,-1-1-1 0 0,1-1 1 0 0,0 1-1 0 0,-1 0 1 0 0,0-1 0 0 0,1 0-1 0 0,-1 0 1 0 0,0 0-1 0 0,0 0 1 0 0,4-3 0 0 0,0-1-26 0 0,-5 4-24 0 0,5-9-128 0 0,-6 9 128 0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53:39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2201 123 4751 0 0,'0'0'216'0'0,"3"0"-10"0"0,103-21 1026 0 0,-77 14-219 0 0,1 1-1 0 0,0 1 1 0 0,38-1-1 0 0,-11 3-253 0 0,-38 1-524 0 0,0 1-1 0 0,26 1 1 0 0,-22 2-136 0 0,0-1 0 0 0,0-2 0 0 0,24-3 0 0 0,-23 2-67 0 0,-12 2-20 0 0,1-2 0 0 0,-1 1 0 0 0,0-2 1 0 0,1 1-1 0 0,-1-2 0 0 0,15-6 0 0 0,-13 5-12 0 0,23-13 0 0 0,-26 11 11 0 0,-9 6 182 0 0,-15-6 123 0 0,4 5-257 0 0,0 0 0 0 0,0 0-1 0 0,-1 1 1 0 0,1 1 0 0 0,0 0-1 0 0,0 0 1 0 0,-12 2 0 0 0,7-1-1 0 0,-154 18 206 0 0,-269 36 520 0 0,155-29-289 0 0,-2-24-64 0 0,36-1 43 0 0,-223-1 662 0 0,394-1-902 0 0,-263 25 826 0 0,225-12-811 0 0,-183 12 144 0 0,283-24-340 0 0,0-1 1 0 0,0 0-1 0 0,-16-4 0 0 0,29 5-47 0 0,0 0 423 0 0,5-2-322 0 0,5-2-97 0 0,0 0 1 0 0,1 0-1 0 0,-1 1 0 0 0,1 0 1 0 0,0 0-1 0 0,0 1 1 0 0,0 1-1 0 0,9-2 0 0 0,80 0-24 0 0,-81 3 20 0 0,91 2-6 0 0,56-2 0 0 0,-52 3 0 0 0,123 17 0 0 0,78 4 0 0 0,-80-33 0 0 0,-123 4 0 0 0,168-4 0 0 0,183-9 11 0 0,-56 16 42 0 0,-307 2-53 0 0,4 1 0 0 0,-33 8 0 0 0,-63-10 0 0 0,-13-2 0 0 0,-14-3 0 0 0,-53-8 29 0 0,-84-6 0 0 0,102 15-23 0 0,-208-2-6 0 0,227 8 0 0 0,-107 4 0 0 0,-80 0 0 0 0,149-7 3 0 0,-417 2 58 0 0,148 1 122 0 0,-47 4 74 0 0,208 12-95 0 0,-1 1-108 0 0,-3 0 10 0 0,182-18-66 0 0,-19 5 15 0 0,23-5-12 0 0,1 0-1 0 0,0 0 1 0 0,0 0 0 0 0,0 0 0 0 0,0 0-1 0 0,0 0 1 0 0,0 0 0 0 0,0 0 0 0 0,0 0 0 0 0,0 0-1 0 0,0 0 1 0 0,-1 0 0 0 0,1 0 0 0 0,0 0-1 0 0,0 0 1 0 0,0 0 0 0 0,0 0 0 0 0,0 0 0 0 0,0 0-1 0 0,0 0 1 0 0,0 0 0 0 0,0 0 0 0 0,0 0-1 0 0,0 1 1 0 0,0-1 0 0 0,0 0 0 0 0,0 0 0 0 0,-1 0-1 0 0,1 0 1 0 0,0 0 0 0 0,0 0 0 0 0,0 0-1 0 0,0 0 1 0 0,0 0 0 0 0,0 0 0 0 0,0 0-1 0 0,0 0 1 0 0,0 1 0 0 0,0-1 0 0 0,0 0 0 0 0,0 0-1 0 0,0 0 1 0 0,0 0 0 0 0,0 0 0 0 0,0 0-1 0 0,0 0 1 0 0,0 0 0 0 0,0 0 0 0 0,0 0 0 0 0,0 0-1 0 0,0 1 1 0 0,0-1 0 0 0,1 0 0 0 0,-1 0-1 0 0,0 0 1 0 0,0 0 0 0 0,0 0 0 0 0,0 0-1 0 0,0 0 1 0 0,0 0 0 0 0,0 0 0 0 0,0 0 0 0 0,0 0-1 0 0,0 0 1 0 0,0 0 0 0 0,0 0 0 0 0,0 0-1 0 0,1 1 1 0 0,1 3 1 0 0,1 0 1 0 0,0-1-1 0 0,1 1 0 0 0,-1 0 0 0 0,1-1 1 0 0,0 0-1 0 0,-1 0 0 0 0,1 0 0 0 0,1 0 0 0 0,-1-1 1 0 0,0 1-1 0 0,1-1 0 0 0,-1 0 0 0 0,6 1 1 0 0,10 4-15 0 0,1-2 1 0 0,21 4 0 0 0,-9-5 11 0 0,0-2 0 0 0,47-2 0 0 0,-19 0 0 0 0,188-10 0 0 0,-93 1 0 0 0,-59 6 0 0 0,252-16 0 0 0,155-3 0 0 0,-192 14 0 0 0,224 26 0 0 0,-230-4-64 0 0,-160-14-68 0 0,-99 0 15 0 0,-39 0 0 0 0,-32 0 89 0 0,-107 6 22 0 0,-18-1 38 0 0,-211-11-112 0 0,146 14 116 0 0,15 2 46 0 0,19-14-31 0 0,-205 3 110 0 0,-268 7 202 0 0,425-6-296 0 0,138-1-31 0 0,-110-16 0 0 0,173 15-22 0 0,14 0 8 0 0,-1 1 0 0 0,-23-7 0 0 0,34 7 202 0 0,7 3-164 0 0,10 6-56 0 0,0-1 1 0 0,1 0-1 0 0,-1-1 0 0 0,1-1 0 0 0,1 0 1 0 0,-1-1-1 0 0,1-1 0 0 0,28 3 0 0 0,15-4 19 0 0,63-4-1 0 0,-65 0-29 0 0,424-26 71 0 0,-294 5-64 0 0,221-20 0 0 0,-11 20-14 0 0,-320 19-385 0 0,-1 3 1 0 0,123 15 0 0 0,-86 6-217 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31:02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7 306 3223 0 0,'0'0'7284'0'0,"-1"-2"-6769"0"0,-5-5 3113 0 0,8 6-3551 0 0,5-4-50 0 0,27-25 484 0 0,-27 25-440 0 0,0 1 0 0 0,0-1 0 0 0,0 2 1 0 0,1-1-1 0 0,0 1 0 0 0,-1 0 1 0 0,1 0-1 0 0,11-1 0 0 0,8 0 126 0 0,32-2-1 0 0,-25 3-130 0 0,256-8 37 0 0,2 18 54 0 0,-72-1-103 0 0,15 8-54 0 0,-215-12 0 0 0,0-1 0 0 0,26-1 0 0 0,-36 0 0 0 0,-1-1 0 0 0,1-1 0 0 0,-1 0 0 0 0,0 0 0 0 0,0 0 0 0 0,18-8 0 0 0,-22 7 15 0 0,0-1-1 0 0,0 1 1 0 0,0-1-1 0 0,0 0 0 0 0,0 0 1 0 0,-1-1-1 0 0,0 0 1 0 0,0 1-1 0 0,7-12 1 0 0,-2 1 48 0 0,-1-1 0 0 0,8-19 1 0 0,-15 31-21 0 0,1 1-1 0 0,-2-1 1 0 0,1 0 0 0 0,0 0 0 0 0,-1 0 0 0 0,0 0-1 0 0,0 0 1 0 0,0 0 0 0 0,0 0 0 0 0,-1 0-1 0 0,0-5 1 0 0,0 7-31 0 0,0 0 1 0 0,0 1-1 0 0,0-1 0 0 0,0 1 0 0 0,0 0 0 0 0,-1-1 0 0 0,1 1 0 0 0,0 0 0 0 0,-1-1 1 0 0,1 1-1 0 0,0 0 0 0 0,-1 0 0 0 0,-1-1 0 0 0,0 1-6 0 0,-2-2 3 0 0,1 0-1 0 0,-1 0 1 0 0,0 1-1 0 0,0 0 1 0 0,0 0-1 0 0,-1 0 1 0 0,1 1-1 0 0,0-1 1 0 0,-1 1-1 0 0,1 0 1 0 0,-1 1-1 0 0,1 0 1 0 0,-9 0-1 0 0,-5 2 11 0 0,0 0 0 0 0,-28 8 0 0 0,31-6 5 0 0,-16 4-28 0 0,-1-2 0 0 0,0-1 0 0 0,-41 1 0 0 0,-164-8-404 0 0,275 13 272 0 0,30-1 136 0 0,93 3 0 0 0,-46-6 0 0 0,140 13-650 0 0,44 3-252 0 0,-296-23 896 0 0,6 1-28 0 0,0 0-1 0 0,1 0 1 0 0,-1 0-1 0 0,0 1 0 0 0,1 0 1 0 0,-1 1-1 0 0,11 5 1 0 0,-18-8 30 0 0,0 1 0 0 0,0 0 1 0 0,0-1-1 0 0,0 1 1 0 0,0 0-1 0 0,0 0 1 0 0,0 0-1 0 0,0 0 1 0 0,0 0-1 0 0,-1 0 0 0 0,2 1 1 0 0,-1 1 4 0 0,0-1-1 0 0,0 1 1 0 0,0-1-1 0 0,-1 1 1 0 0,1-1 0 0 0,-1 1-1 0 0,0 0 1 0 0,0-1 0 0 0,0 1-1 0 0,0-1 1 0 0,0 1-1 0 0,0 0 1 0 0,-1-1 0 0 0,1 1-1 0 0,-1-1 1 0 0,0 1 0 0 0,0-1-1 0 0,0 1 1 0 0,0-1-1 0 0,0 0 1 0 0,-3 5 0 0 0,-2 1 35 0 0,1 0 0 0 0,-1-1 0 0 0,-1 1 0 0 0,-11 10 1 0 0,-135 105 1213 0 0,3-2-98 0 0,99-74-782 0 0,2 2 0 0 0,-70 92 0 0 0,102-116-548 0 0,0 1 0 0 0,2 1 1 0 0,1 0-1 0 0,-19 52 1 0 0,24-48-381 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2:47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863 29 3679 0 0,'0'0'284'0'0,"3"-1"-186"0"0,6-2 269 0 0,-3 1 396 0 0,-1 0-1 0 0,1 0 0 0 0,-1 0 0 0 0,0-1 1 0 0,9-5 1611 0 0,0 2 3475 0 0,-27 17-5410 0 0,-42 29 202 0 0,2-1-393 0 0,13-7-194 0 0,-2-3-1 0 0,-77 43 0 0 0,11-25-53 0 0,14-7 67 0 0,11 3 86 0 0,-144 103 1 0 0,212-135-144 0 0,15-11-10 0 0,-1 1 0 0 0,1-1 0 0 0,-1 0 0 0 0,1 1 0 0 0,-1-1 0 0 0,1 0 0 0 0,0 1 0 0 0,-1-1 0 0 0,1 1 0 0 0,-1-1 0 0 0,1 0 0 0 0,0 1 0 0 0,0-1 0 0 0,-1 1 0 0 0,1-1 0 0 0,0 1 0 0 0,0-1 0 0 0,-1 1 0 0 0,1 0 0 0 0,1 0-5 0 0,-1 0 0 0 0,1 0 1 0 0,0 0-1 0 0,0 0 0 0 0,-1 0 0 0 0,1-1 0 0 0,0 1 0 0 0,0 0 0 0 0,0 0 0 0 0,0-1 1 0 0,0 1-1 0 0,0-1 0 0 0,0 1 0 0 0,0-1 0 0 0,0 0 0 0 0,0 1 0 0 0,1-1 1 0 0,-1 0-1 0 0,0 1 0 0 0,0-1 0 0 0,0 0 0 0 0,0 0 0 0 0,0 0 0 0 0,3-1 0 0 0,32 0-185 0 0,-12-4 69 0 0,0-1 0 0 0,38-15 0 0 0,-18 6 108 0 0,21-8 15 0 0,-32 10-39 0 0,52-12 0 0 0,-62 21 24 0 0,1 0 1 0 0,0 1-1 0 0,36 1 0 0 0,-48 2 5 0 0,0 1-1 0 0,1 1 1 0 0,-1 0 0 0 0,0 0 0 0 0,-1 1 0 0 0,1 1-1 0 0,0 0 1 0 0,19 10 0 0 0,-23-8 2 0 0,1 0 0 0 0,-1 1 1 0 0,0 0-1 0 0,-1 0 0 0 0,0 1 0 0 0,0 0 1 0 0,0 0-1 0 0,-1 1 0 0 0,-1 0 0 0 0,1 0 1 0 0,-1 0-1 0 0,5 16 0 0 0,-7-14 26 0 0,0 0 0 0 0,-1 0 0 0 0,0 0 0 0 0,-1 0 0 0 0,-1 0-1 0 0,0 0 1 0 0,0 1 0 0 0,-1-1 0 0 0,0 0 0 0 0,-1 0 0 0 0,0 0 0 0 0,-1 0 0 0 0,0-1-1 0 0,-1 1 1 0 0,-10 19 0 0 0,6-14 18 0 0,-2 0 0 0 0,1 0 0 0 0,-2-1-1 0 0,0-1 1 0 0,-1 0 0 0 0,-1-1 0 0 0,0 0 0 0 0,0 0-1 0 0,-17 10 1 0 0,9-10 48 0 0,-1-1-1 0 0,0-1 0 0 0,-1-1 1 0 0,0 0-1 0 0,-47 11 0 0 0,36-13-19 0 0,-1-1 0 0 0,1-2 1 0 0,-1-1-1 0 0,-47-1 0 0 0,70-4-39 0 0,1 0 1 0 0,0 0-1 0 0,-1-1 1 0 0,1-1-1 0 0,0 0 0 0 0,0 0 1 0 0,0-1-1 0 0,1-1 1 0 0,0 1-1 0 0,-1-2 1 0 0,1 0-1 0 0,1 0 0 0 0,-16-13 1 0 0,-42-39 124 0 0,64 56-114 0 0,3 1-36 0 0,0 1-1 0 0,-1 0 0 0 0,1-1 1 0 0,-1 1-1 0 0,1 0 0 0 0,-1-1 0 0 0,1 1 1 0 0,-1 0-1 0 0,1 0 0 0 0,0 0 1 0 0,-1 0-1 0 0,1-1 0 0 0,-1 1 1 0 0,1 0-1 0 0,-1 0 0 0 0,1 0 1 0 0,-1 0-1 0 0,0 0 0 0 0,1 0 0 0 0,-1 0 1 0 0,1 0-1 0 0,-1 0 0 0 0,0 1 1 0 0,-7-1 56 0 0,7 0-56 0 0,1 0 0 0 0,-1 0 1 0 0,0 0-1 0 0,1 1 0 0 0,-1-1 0 0 0,1 0 1 0 0,-1 1-1 0 0,1-1 0 0 0,-1 0 0 0 0,1 1 1 0 0,0-1-1 0 0,-1 0 0 0 0,1 1 0 0 0,-1-1 1 0 0,1 1-1 0 0,0-1 0 0 0,-1 0 0 0 0,1 1 1 0 0,0-1-1 0 0,0 1 0 0 0,-1 0 0 0 0,0 0 2 0 0,-4 12-14 0 0,2 11-44 0 0,3-22 27 0 0,0-1 0 0 0,0 1 0 0 0,0-1 0 0 0,0 1 0 0 0,0-1 0 0 0,1 1 1 0 0,-1 0-1 0 0,0-1 0 0 0,1 0 0 0 0,0 1 0 0 0,-1-1 0 0 0,1 1 0 0 0,0-1 0 0 0,0 0 1 0 0,-1 1-1 0 0,2 0 0 0 0,2 2-948 0 0,0-1 1 0 0,1 0 0 0 0,-1 0-1 0 0,1 0 1 0 0,5 2-1 0 0,12 4-4729 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2:47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0 3223 0 0,'0'0'10910'0'0,"-1"0"-10470"0"0,-7 2-278 0 0,0 0 1 0 0,0 1 0 0 0,0 0 0 0 0,0 0 0 0 0,1 0 0 0 0,-1 1-1 0 0,-12 9 1 0 0,-47 41 60 0 0,42-31-147 0 0,11-11-6 0 0,1 1 1 0 0,0 1-1 0 0,1 0 1 0 0,1 1 0 0 0,0 0-1 0 0,1 0 1 0 0,1 1-1 0 0,-12 29 1 0 0,20-43 63 0 0,3 12 152 0 0,-2-13-250 0 0,1 1 7 0 0,1 1 0 0 0,-1-1 1 0 0,0 0-1 0 0,0 1 1 0 0,1-1-1 0 0,0 0 1 0 0,-1 0-1 0 0,1 0 1 0 0,0 0-1 0 0,0 0 1 0 0,0 0-1 0 0,0 0 0 0 0,0-1 1 0 0,1 1-1 0 0,-1-1 1 0 0,0 0-1 0 0,1 1 1 0 0,-1-1-1 0 0,1 0 1 0 0,-1 0-1 0 0,1-1 0 0 0,0 1 1 0 0,-1-1-1 0 0,4 1 1 0 0,7 1 133 0 0,1-1 1 0 0,-1-1-1 0 0,22-2 1 0 0,-28 2-80 0 0,15-1 56 0 0,-1-2 0 0 0,0 0-1 0 0,0-1 1 0 0,0-1 0 0 0,0-1-1 0 0,26-12 1 0 0,-33 13-125 0 0,-1-2-1 0 0,0 0 1 0 0,-1-1 0 0 0,0 0-1 0 0,0 0 1 0 0,0-1 0 0 0,10-12-1 0 0,-18 17-18 0 0,0 0-1 0 0,0-1 1 0 0,-1 1-1 0 0,1-1 1 0 0,-1 0-1 0 0,0 0 1 0 0,-1-1-1 0 0,1 1 0 0 0,-1-1 1 0 0,0 1-1 0 0,0-1 1 0 0,-1 1-1 0 0,0-1 1 0 0,0 0-1 0 0,0 0 1 0 0,0 0-1 0 0,-1 0 1 0 0,0 0-1 0 0,0 0 1 0 0,-2-8-1 0 0,1 11-25 0 0,0-1 0 0 0,0 0 0 0 0,0 1 0 0 0,0-1 0 0 0,-1 0 0 0 0,1 1 0 0 0,-1-1 0 0 0,0 1 0 0 0,0 0 0 0 0,0 0 0 0 0,-1 0 0 0 0,1 0 0 0 0,-1 0 0 0 0,0 0 0 0 0,-5-4 0 0 0,3 4-41 0 0,0 0-1 0 0,0 0 0 0 0,0 1 1 0 0,-1 0-1 0 0,1 0 1 0 0,0 0-1 0 0,-1 0 0 0 0,0 1 1 0 0,-9-1-1 0 0,2 1-48 0 0,0 1-1 0 0,0 0 0 0 0,0 1 1 0 0,0 0-1 0 0,0 1 0 0 0,0 1 1 0 0,1 0-1 0 0,-22 8 0 0 0,9-1-371 0 0,23-9 260 0 0,6-1-2435 0 0,15-2 1434 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2:48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 10591 0 0,'0'0'8743'0'0,"-1"1"-8342"0"0,-5 20-121 0 0,0 0 0 0 0,1 0 0 0 0,-3 38 0 0 0,-4 18-304 0 0,1-37 24 0 0,-1 1 0 0 0,-29 65 0 0 0,-50 70 0 0 0,5-37 45 0 0,-21 39-36 0 0,106-176-123 0 0,-1 1 0 0 0,1 0 0 0 0,0 0 0 0 0,0 1 0 0 0,0-1 0 0 0,0 0 0 0 0,1 0 0 0 0,-1 0 0 0 0,1 1 0 0 0,-1-1 0 0 0,2 4 0 0 0,13-11-3988 0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2:48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9215 0 0,'0'0'831'0'0,"0"1"-536"0"0,0 4 250 0 0,0 0 0 0 0,0 0 0 0 0,-1 0 0 0 0,1 0 0 0 0,-1 0-1 0 0,0 0 1 0 0,-1 0 0 0 0,-2 7 0 0 0,-5 20 767 0 0,0 6-398 0 0,6-27-757 0 0,1 0 1 0 0,-2 20-1 0 0,3-17-35 0 0,0 1-1 0 0,2 0 1 0 0,-1 0 0 0 0,2 0-1 0 0,0-1 1 0 0,1 1-1 0 0,1-1 1 0 0,0 0 0 0 0,10 23-1 0 0,-13-34-24 0 0,0-1-1 0 0,0 0 1 0 0,1 1-1 0 0,-1-1 1 0 0,1 0 0 0 0,0 0-1 0 0,-1 0 1 0 0,1 0-1 0 0,0 0 1 0 0,0-1-1 0 0,0 1 1 0 0,1-1 0 0 0,-1 1-1 0 0,0-1 1 0 0,0 0-1 0 0,1 1 1 0 0,-1-1-1 0 0,1 0 1 0 0,-1-1-1 0 0,1 1 1 0 0,-1 0 0 0 0,1-1-1 0 0,0 0 1 0 0,-1 1-1 0 0,1-1 1 0 0,0 0-1 0 0,-1 0 1 0 0,1-1-1 0 0,0 1 1 0 0,4-1 0 0 0,-2-1-24 0 0,-1 1 1 0 0,1-1 0 0 0,-1 1 0 0 0,1-1-1 0 0,-1-1 1 0 0,0 1 0 0 0,0 0 0 0 0,0-1-1 0 0,0 0 1 0 0,0 0 0 0 0,-1 0 0 0 0,1-1-1 0 0,-1 1 1 0 0,0-1 0 0 0,4-5-1 0 0,-2-1-33 0 0,-1 1-1 0 0,6-16 1 0 0,5-12-31 0 0,-4 18-251 0 0,0 0-1 0 0,1 1 0 0 0,1 1 0 0 0,28-30 0 0 0,-19 26-1328 0 0,1 1-1 0 0,49-32 0 0 0,-49 37-368 0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2:48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0 13415 0 0,'0'0'1216'0'0,"-1"1"-1000"0"0,-11 9 106 0 0,1 0 0 0 0,0 1 0 0 0,1 0 0 0 0,0 1 0 0 0,1 0 0 0 0,0 1 0 0 0,1 0 0 0 0,0 0 0 0 0,1 1 0 0 0,1 0 0 0 0,0 0 0 0 0,-5 20 0 0 0,-72 258 1099 0 0,-90 167-1230 0 0,158-425-189 0 0,1 0-370 0 0,5-16-505 0 0,2 0-1 0 0,0 0 0 0 0,-4 21 1 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2:49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6911 0 0,'2'0'7506'0'0,"6"2"-6605"0"0,0-1 1 0 0,1 0 0 0 0,-1-1-1 0 0,0 0 1 0 0,1 0 0 0 0,12-2 0 0 0,3-1 184 0 0,62-7 767 0 0,-10 6-1774 0 0,-1-3-1 0 0,0-4 0 0 0,94-24 1 0 0,-63 8-2902 0 0,-56 16-4434 0 0,-28 5 1242 0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2:49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108 216 10135 0 0,'0'0'778'0'0,"0"1"-506"0"0,-9 28 1009 0 0,7-20-252 0 0,-1 0 0 0 0,0 0 0 0 0,-5 10 0 0 0,-30 59 2797 0 0,25-43-3354 0 0,-15 54-1 0 0,27-81-532 0 0,0 0 0 0 0,0 0 1 0 0,1 0-1 0 0,1 15 0 0 0,-1-1-1413 0 0,6-16-2180 0 0</inkml:trace>
  <inkml:trace contextRef="#ctx0" brushRef="#br0" timeOffset="1">299 0 3567 0 0,'0'0'352'0'0,"10"4"-352"0"0,14 0 0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7:25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47 401 11743 0 0,'0'0'1068'0'0,"1"2"-877"0"0,1 7-80 0 0,5 23 285 0 0,-6-16 4121 0 0,-2-16-4195 0 0,-1 1 0 0 0,1-1 0 0 0,0 1 0 0 0,0-1 1 0 0,-1 0-1 0 0,1 1 0 0 0,0-1 0 0 0,-1 0 0 0 0,-1 0 0 0 0,1-1-150 0 0,0 0 0 0 0,0 1-1 0 0,-1-1 1 0 0,1 0 0 0 0,0 0-1 0 0,0-1 1 0 0,0 1-1 0 0,1 0 1 0 0,-1-1 0 0 0,0 1-1 0 0,0-1 1 0 0,1 1 0 0 0,-1-1-1 0 0,1 0 1 0 0,-1 0 0 0 0,0-2-1 0 0,0 1 17 0 0,1 0-1 0 0,-1-1 0 0 0,1 1 0 0 0,0-1 1 0 0,0 1-1 0 0,0-1 0 0 0,1 1 0 0 0,-1-1 1 0 0,1-5-1 0 0,0 1 37 0 0,1 0 0 0 0,-1 1 0 0 0,2-1 0 0 0,-1 0 0 0 0,1 1 1 0 0,0-1-1 0 0,1 1 0 0 0,-1 0 0 0 0,7-11 0 0 0,-2 7-144 0 0,0 0 1 0 0,1 0-1 0 0,1 1 0 0 0,0 0 0 0 0,0 1 1 0 0,15-12-1 0 0,69-44 262 0 0,-68 52-602 0 0,0 0 1 0 0,1 2-1 0 0,1 1 0 0 0,43-11 1 0 0,-40 14-135 0 0,0-3 0 0 0,-1 0 0 0 0,41-21 1 0 0,-63 27-234 0 0,0-1 0 0 0,0 0 1 0 0,7-6-1 0 0,-2-2-761 0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2:49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 6911 0 0,'0'0'935'0'0,"-1"2"128"0"0,-9 17 773 0 0,0-1 1 0 0,-20 27-1 0 0,-10 16-1015 0 0,24-32-500 0 0,9-20-271 0 0,2 1 0 0 0,-1-1 0 0 0,1 1 0 0 0,1 1-1 0 0,-6 19 1 0 0,7-18 56 0 0,1-3 109 0 0,0 1-1 0 0,0-1 1 0 0,0 14-1 0 0,2-23-180 0 0,0 1-1 0 0,0-1 0 0 0,0 1 1 0 0,0-1-1 0 0,0 1 1 0 0,0 0-1 0 0,0-1 1 0 0,1 1-1 0 0,-1-1 0 0 0,0 1 1 0 0,0-1-1 0 0,0 1 1 0 0,1-1-1 0 0,-1 1 1 0 0,0-1-1 0 0,1 1 0 0 0,-1-1 1 0 0,0 1-1 0 0,1-1 1 0 0,-1 0-1 0 0,1 1 0 0 0,-1-1 1 0 0,0 0-1 0 0,1 1 1 0 0,-1-1-1 0 0,1 0 1 0 0,-1 1-1 0 0,1-1 0 0 0,-1 0 1 0 0,1 0-1 0 0,-1 0 1 0 0,1 1-1 0 0,0-1 0 0 0,-1 0 1 0 0,1 0-1 0 0,-1 0 1 0 0,1 0-1 0 0,-1 0 1 0 0,1 0-1 0 0,-1 0 0 0 0,1 0 1 0 0,0 0-1 0 0,-1 0 1 0 0,1-1-1 0 0,-1 1 1 0 0,1 0-1 0 0,-1 0 0 0 0,1 0 1 0 0,0-1-1 0 0,4-1 179 0 0,-1 0 1 0 0,1 0-1 0 0,8-5 0 0 0,47-34 1138 0 0,7-4-616 0 0,5-1-434 0 0,-59 39-300 0 0,-9 3 0 0 0,2-4 0 0 0,-5 6 0 0 0,0 0 0 0 0,0-1 0 0 0,0 1 0 0 0,0-1 0 0 0,0 1 0 0 0,-1 0 0 0 0,1-1 0 0 0,-1 0 0 0 0,0 1 0 0 0,1-1 0 0 0,-1 1 0 0 0,-1-1 0 0 0,1 1 0 0 0,0-1 0 0 0,0 1 0 0 0,-1-1 0 0 0,0 1 0 0 0,-1-6 0 0 0,-1-1 0 0 0,-1-1 0 0 0,0 0 0 0 0,-8-10 0 0 0,5 8-168 0 0,0 0 0 0 0,-2 1 0 0 0,-15-16 0 0 0,23 26-106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2:50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64 417 15575 0 0,'0'0'1410'0'0,"-2"0"-1160"0"0,-59 32 2586 0 0,67-45-2321 0 0,11-16-407 0 0,1 1 1 0 0,2 1-1 0 0,45-48 0 0 0,-48 55-80 0 0,92-93-28 0 0,-84 90 0 0 0,2 2 0 0 0,45-30 0 0 0,-52 39 14 0 0,-8 4 52 0 0,0 0-1 0 0,1 2 1 0 0,17-8-1 0 0,-28 13 187 0 0,5 16-107 0 0,-2-5-110 0 0,-4-6-29 0 0,0 1 0 0 0,-1-1 1 0 0,1 0-1 0 0,-1 1 0 0 0,0-1 0 0 0,0 1 0 0 0,0-1 0 0 0,-2 7 0 0 0,-10 37 61 0 0,4-19-49 0 0,1-2-17 0 0,0-1 2 0 0,1-1 0 0 0,2 1 0 0 0,-3 48 1 0 0,7-67-4 0 0,0 0 1 0 0,1 0-1 0 0,0 1 1 0 0,0-1-1 0 0,0 0 1 0 0,1 0 0 0 0,0 0-1 0 0,1 0 1 0 0,-1-1-1 0 0,1 1 1 0 0,1-1-1 0 0,-1 1 1 0 0,1-1-1 0 0,0 0 1 0 0,1 0 0 0 0,-1-1-1 0 0,1 1 1 0 0,9 7-1 0 0,-5-7-209 0 0,-1 0-1 0 0,1 0 1 0 0,0-1-1 0 0,1 0 0 0 0,-1-1 1 0 0,1 0-1 0 0,0-1 1 0 0,14 4-1 0 0,10 0-2212 0 0,41 2 0 0 0,-71-8 2195 0 0,13 1-6216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2:51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1 5063 0 0,'-1'1'3135'0'0,"-5"9"-2290"0"0,0 1-1 0 0,0 0 1 0 0,1 0-1 0 0,1 0 1 0 0,-4 15-1 0 0,-7 16-143 0 0,-208 479 2220 0 0,112-274-2633 0 0,67-150-232 0 0,41-92-55 0 0,0 2 6 0 0,0 0 0 0 0,-1 0 0 0 0,0-1 0 0 0,0 0 0 0 0,-8 9 0 0 0,11-13-108 0 0,-1-19-1528 0 0,3 12 948 0 0,1-22-4727 0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2:52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112 540 9759 0 0,'-1'2'447'0'0,"-4"4"-322"0"0,0 0 0 0 0,0-1 0 0 0,-1 1-1 0 0,-7 5 1 0 0,-16 16 64 0 0,24-22-10 0 0,1 0-1 0 0,-1-1 1 0 0,0 0-1 0 0,-11 8 0 0 0,14-11 270 0 0,2-1-411 0 0,-1 0-1 0 0,1-1 1 0 0,-1 1-1 0 0,1 0 1 0 0,-1 0-1 0 0,0-1 1 0 0,1 1-1 0 0,-1 0 0 0 0,1-1 1 0 0,-1 1-1 0 0,1 0 1 0 0,0-1-1 0 0,-1 1 1 0 0,1-1-1 0 0,-1 1 1 0 0,1-1-1 0 0,0 1 1 0 0,-1-1-1 0 0,1 1 1 0 0,0-1-1 0 0,-1 1 0 0 0,1-1 1 0 0,0 1-1 0 0,0-1 1 0 0,0 0-1 0 0,0 1 1 0 0,-1-1-1 0 0,1 1 1 0 0,0-1-1 0 0,0 0 1 0 0,0 0-1 0 0,1-21 592 0 0,2 11-560 0 0,0-1-1 0 0,0 0 1 0 0,1 1 0 0 0,1 0 0 0 0,7-14-1 0 0,35-50 39 0 0,-16 31 241 0 0,1 1 0 0 0,3 2 1 0 0,1 1-1 0 0,56-47 0 0 0,-67 66-29 0 0,0 2 0 0 0,2 0 0 0 0,0 2 0 0 0,2 1 0 0 0,-1 1 0 0 0,2 2-1 0 0,0 0 1 0 0,47-11 0 0 0,-45 14 12 0 0,-15 5-135 0 0,30-6-1 0 0,-43 10-181 0 0,1 1 0 0 0,-1 0 0 0 0,0-1 0 0 0,0 1-1 0 0,1 1 1 0 0,-1-1 0 0 0,0 1 0 0 0,0 0-1 0 0,1-1 1 0 0,-1 2 0 0 0,0-1 0 0 0,6 3 0 0 0,0 4-3 0 0,-9-6-10 0 0,0-1 0 0 0,0 1 0 0 0,0-1 0 0 0,-1 1 0 0 0,1 0 0 0 0,-1-1 0 0 0,1 1 0 0 0,-1 0 0 0 0,0 0 0 0 0,0-1 0 0 0,1 1 0 0 0,-1 0 0 0 0,0-1 0 0 0,-1 1 0 0 0,1 0 0 0 0,0 0 0 0 0,0-1 0 0 0,-1 1 0 0 0,0 2 0 0 0,-14 31 0 0 0,15-34 0 0 0,-127 230 128 0 0,95-186-93 0 0,-2-2 0 0 0,-2-1 0 0 0,-71 65 0 0 0,96-97-7 0 0,-1-1 0 0 0,-1 0 0 0 0,1 0 0 0 0,-1-2 0 0 0,-26 12 0 0 0,30-15-17 0 0,0-1-1 0 0,0 0 1 0 0,0 0-1 0 0,-1-1 1 0 0,1 0-1 0 0,0-1 1 0 0,-1 0 0 0 0,1-1-1 0 0,-1 0 1 0 0,-13-1-1 0 0,15-2-58 0 0,8 3 30 0 0,-1 0 0 0 0,1 0 0 0 0,0-1 0 0 0,0 1 0 0 0,0 0-1 0 0,-1-1 1 0 0,1 1 0 0 0,0 0 0 0 0,0 0 0 0 0,0-1 0 0 0,0 1 0 0 0,0 0-1 0 0,0-1 1 0 0,0 1 0 0 0,0 0 0 0 0,0-1 0 0 0,0 1 0 0 0,0 0 0 0 0,0 0 0 0 0,0-1-1 0 0,0 1 1 0 0,0 0 0 0 0,0-1 0 0 0,0 1 0 0 0,0 0 0 0 0,0-1 0 0 0,0 1-1 0 0,0 0 1 0 0,0-1 0 0 0,1 1 0 0 0,-1 0 0 0 0,0 0 0 0 0,0-1 0 0 0,0 1-1 0 0,1 0 1 0 0,5-10-1118 0 0,7-4-3511 0 0,6-3-1477 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2:52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498 172 8719 0 0,'0'0'9167'0'0,"-2"-9"-8756"0"0,2-30-182 0 0,0 33-192 0 0,1-1 0 0 0,-1 1 1 0 0,-1 0-1 0 0,1-1 1 0 0,-1 1-1 0 0,0 0 1 0 0,0 0-1 0 0,-1 0 1 0 0,0-1-1 0 0,-3-7 1 0 0,3 11-36 0 0,1 0 1 0 0,-1 1-1 0 0,1-1 1 0 0,-1 0-1 0 0,0 0 0 0 0,0 1 1 0 0,0-1-1 0 0,0 1 1 0 0,0 0-1 0 0,-1-1 0 0 0,1 1 1 0 0,-1 0-1 0 0,0 1 1 0 0,1-1-1 0 0,-1 0 1 0 0,0 1-1 0 0,0-1 0 0 0,0 1 1 0 0,0 0-1 0 0,0 0 1 0 0,0 0-1 0 0,-1 1 0 0 0,1-1 1 0 0,0 1-1 0 0,0 0 1 0 0,-1-1-1 0 0,1 1 1 0 0,0 1-1 0 0,0-1 0 0 0,-1 0 1 0 0,-4 2-1 0 0,-10 3-2 0 0,0 0 0 0 0,1 0 0 0 0,-1 2 0 0 0,1 0 0 0 0,1 1 0 0 0,-19 13 0 0 0,-7 6 0 0 0,-39 35 0 0 0,61-45 45 0 0,0 1-1 0 0,-24 26 1 0 0,39-38 4 0 0,0 0 0 0 0,0 1 0 0 0,1-1 1 0 0,0 1-1 0 0,0 0 0 0 0,0 0 0 0 0,1 0 0 0 0,0 0 1 0 0,1 1-1 0 0,-1-1 0 0 0,1 1 0 0 0,-1 12 1 0 0,3-18-12 0 0,0 1 1 0 0,0-1-1 0 0,0 1 1 0 0,0 0-1 0 0,0-1 1 0 0,1 1-1 0 0,-1-1 1 0 0,1 1-1 0 0,0-1 1 0 0,0 1-1 0 0,0-1 1 0 0,0 0-1 0 0,0 1 1 0 0,0-1-1 0 0,1 0 1 0 0,-1 0-1 0 0,1 0 1 0 0,-1 0-1 0 0,4 3 1 0 0,-1-2 2 0 0,-1-1 1 0 0,1 1-1 0 0,-1-1 0 0 0,1 0 1 0 0,0-1-1 0 0,0 1 0 0 0,0-1 1 0 0,0 1-1 0 0,0-1 0 0 0,0 0 1 0 0,6 0-1 0 0,0 0 52 0 0,-1 0-1 0 0,17 0 1 0 0,-22-2-83 0 0,0 1 1 0 0,1-1-1 0 0,-1 0 1 0 0,0-1-1 0 0,0 1 1 0 0,0-1-1 0 0,0 1 1 0 0,5-4-1 0 0,19-11 23 0 0,50-38-1 0 0,-64 42-33 0 0,-1 0 0 0 0,0-1 0 0 0,0 0 0 0 0,20-30 0 0 0,-1-14-63 0 0,-35 73 64 0 0,1 1 0 0 0,0 0 0 0 0,1 0 0 0 0,1 0 0 0 0,1 0 0 0 0,3 23 0 0 0,-4-38-27 0 0,1 1 1 0 0,0-1-1 0 0,-1 1 0 0 0,1-1 0 0 0,0 0 0 0 0,0 0 1 0 0,0 1-1 0 0,1-1 0 0 0,-1 0 0 0 0,1 0 1 0 0,-1 0-1 0 0,1 0 0 0 0,3 3 0 0 0,-1-2-337 0 0,1 0-1 0 0,0 0 1 0 0,0 0 0 0 0,0-1-1 0 0,6 3 1 0 0,5 2-547 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2:53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119 611 7367 0 0,'0'0'4756'0'0,"-7"7"615"0"0,3-7-5132 0 0,0 0-1 0 0,0-1 1 0 0,-1 1 0 0 0,1-1-1 0 0,0 0 1 0 0,0 0 0 0 0,0 0-1 0 0,0-1 1 0 0,0 1 0 0 0,0-1-1 0 0,0 0 1 0 0,1 0 0 0 0,-1 0-1 0 0,0-1 1 0 0,1 1 0 0 0,0-1-1 0 0,0 0 1 0 0,0 0-1 0 0,0 0 1 0 0,0 0 0 0 0,0-1-1 0 0,-2-4 1 0 0,-2-2 196 0 0,4 6-302 0 0,0 1 0 0 0,1-1-1 0 0,0 1 1 0 0,0-1 0 0 0,0 0 0 0 0,-2-5 0 0 0,4 8-114 0 0,0-1 0 0 0,-1 1 0 0 0,1-1 0 0 0,0 1 1 0 0,0 0-1 0 0,0-1 0 0 0,0 1 0 0 0,1-1 0 0 0,-1 1 0 0 0,0-1 0 0 0,0 1 1 0 0,1 0-1 0 0,-1-1 0 0 0,1 1 0 0 0,0 0 0 0 0,-1-1 0 0 0,1 1 0 0 0,0 0 0 0 0,-1 0 1 0 0,1 0-1 0 0,0 0 0 0 0,0 0 0 0 0,2-2 0 0 0,37-33 118 0 0,1 3 1 0 0,67-43-1 0 0,-8 7-5 0 0,-77 52-143 0 0,284-196-1499 0 0,-242 180-3085 0 0,-48 25 609 0 0,5-3-2616 0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2:53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64 15031 0 0,'14'-13'437'0'0,"1"1"0"0"0,0 1-1 0 0,29-16 3121 0 0,-45 33-3372 0 0,-1 0-1 0 0,1 0 1 0 0,-1-1 0 0 0,0 1 0 0 0,0 0 0 0 0,-1-1 0 0 0,0 0-1 0 0,-5 8 1 0 0,-1 5 75 0 0,-42 82 617 0 0,-68 145 159 0 0,-71 217-539 0 0,138-331-497 0 0,34-68-352 0 0,17-61 191 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2:53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2 154 7367 0 0,'0'0'568'0'0,"-1"-1"-373"0"0,15 2 7613 0 0,9-2-3654 0 0,70-11-3132 0 0,-40 5 181 0 0,12-4-747 0 0,-1-3 0 0 0,82-30 0 0 0,-71 20-23 0 0,80-14 0 0 0,-151 37-409 0 0,-3 0-36 0 0,1 1-1 0 0,-1 0 0 0 0,0 0 0 0 0,0 0 0 0 0,0 0 1 0 0,1 0-1 0 0,-1 0 0 0 0,0 0 0 0 0,0 0 1 0 0,1 0-1 0 0,-1 0 0 0 0,0 1 0 0 0,2 0 0 0 0,-3-1-58 0 0,0 0-1 0 0,1 0 0 0 0,-1 0 0 0 0,1 1 0 0 0,-1-1 0 0 0,0 0 0 0 0,1 0 0 0 0,-1 1 0 0 0,0-1 0 0 0,1 0 0 0 0,-1 1 0 0 0,0-1 0 0 0,0 1 0 0 0,1-1 0 0 0,-1 0 1 0 0,0 1-1 0 0,0-1 0 0 0,0 1 0 0 0,1-1 0 0 0,-1 0 0 0 0,0 2 0 0 0,0-1-180 0 0,4 8-831 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2:54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416 207 6911 0 0,'2'0'528'0'0,"6"0"550"0"0,1-1 0 0 0,0 2 0 0 0,-1-1 0 0 0,1 1 0 0 0,18 5 6668 0 0,-11-18-5813 0 0,-15 10-1626 0 0,7-8-210 0 0,-1-1 0 0 0,-1 0 0 0 0,6-14 1 0 0,6-10-7 0 0,-11 22-123 0 0,10-22 0 0 0,-16 31 23 0 0,1 0-1 0 0,-1 0 1 0 0,0 0-1 0 0,0 0 0 0 0,0 0 1 0 0,-1-1-1 0 0,0 1 1 0 0,1 0-1 0 0,-1 0 0 0 0,-1-6 1 0 0,1 10 2 0 0,0-1 0 0 0,-1 1 0 0 0,1-1 0 0 0,0 1 0 0 0,0 0 1 0 0,-1-1-1 0 0,1 1 0 0 0,0-1 0 0 0,0 1 0 0 0,-1 0 0 0 0,1-1 0 0 0,0 1 0 0 0,-1-1 1 0 0,1 1-1 0 0,-1 0 0 0 0,1 0 0 0 0,0-1 0 0 0,-1 1 0 0 0,1 0 0 0 0,-1 0 0 0 0,1-1 0 0 0,-1 1 1 0 0,1 0-1 0 0,-1 0 0 0 0,1 0 0 0 0,-1 0 0 0 0,1 0 0 0 0,-1 0 0 0 0,1 0 0 0 0,-1 0 1 0 0,1 0-1 0 0,-1 0 0 0 0,1 0 0 0 0,-1 0 0 0 0,1 0 0 0 0,-1 0 0 0 0,1 0 0 0 0,-1 1 1 0 0,1-1-1 0 0,-1 0 0 0 0,-1 1 2 0 0,-14 3-107 0 0,0 1-1 0 0,0 0 1 0 0,0 2 0 0 0,0 0-1 0 0,1 0 1 0 0,-24 17-1 0 0,-80 68-120 0 0,100-76 221 0 0,-25 20 8 0 0,1 3 0 0 0,-47 55 0 0 0,75-76 22 0 0,1 1 1 0 0,1 0 0 0 0,0 0-1 0 0,2 2 1 0 0,0-1 0 0 0,1 1 0 0 0,1 1-1 0 0,-9 33 1 0 0,17-48 20 0 0,-1 0 0 0 0,1 0 0 0 0,1 1 0 0 0,-1-1 0 0 0,1 0 0 0 0,0 1-1 0 0,1-1 1 0 0,0 0 0 0 0,3 15 0 0 0,-2-17-6 0 0,0 1 0 0 0,0-1 0 0 0,0 0 0 0 0,1 0 1 0 0,0 0-1 0 0,0 0 0 0 0,0 0 0 0 0,1-1 0 0 0,-1 1 0 0 0,1-1 0 0 0,0 0 0 0 0,1 0 0 0 0,5 4 0 0 0,0-1 55 0 0,0 0-1 0 0,0-1 0 0 0,1 0 1 0 0,0 0-1 0 0,0-1 0 0 0,1-1 1 0 0,-1 0-1 0 0,1 0 1 0 0,0-1-1 0 0,0-1 0 0 0,0 0 1 0 0,20 1-1 0 0,2-4 153 0 0,0-1 1 0 0,0-1-1 0 0,-1-2 0 0 0,1-2 1 0 0,-1-1-1 0 0,-1-1 0 0 0,1-2 0 0 0,30-15 1 0 0,-59 24-228 0 0,11-3 12 0 0,-14 5-95 0 0,-10 8-3541 0 0,-7 15 463 0 0,9-13 1432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2:54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10591 0 0,'0'-2'4763'0'0,"1"-4"-3681"0"0,0 1 0 0 0,1 0 0 0 0,0-1 0 0 0,3-5 0 0 0,0 1 139 0 0,0 0 0 0 0,12-15 0 0 0,-16 24-430 0 0,-1 1-785 0 0,0-1 0 0 0,0 1 0 0 0,1 0 0 0 0,-1 0 1 0 0,0-1-1 0 0,0 1 0 0 0,0 0 0 0 0,0 0 0 0 0,0-1 0 0 0,0 1 0 0 0,1 0 1 0 0,-1 0-1 0 0,0 0 0 0 0,0-1 0 0 0,0 1 0 0 0,1 0 0 0 0,-1 0 1 0 0,0 0-1 0 0,0 0 0 0 0,1-1 0 0 0,-1 1 0 0 0,0 0 0 0 0,0 0 0 0 0,1 0 1 0 0,-1 0-1 0 0,0 0 0 0 0,0 0 0 0 0,1 0 0 0 0,-1 0 0 0 0,0 0 1 0 0,1 0-1 0 0,-1 0 0 0 0,0 0 0 0 0,0 0 0 0 0,1 0 0 0 0,-1 0 0 0 0,0 0 1 0 0,1 0-1 0 0,-1 0 0 0 0,0 0 0 0 0,0 0 0 0 0,1 0 0 0 0,-1 1 0 0 0,0-1 1 0 0,0 0-1 0 0,1 0 0 0 0,-1 0 0 0 0,0 0 0 0 0,0 1 0 0 0,0-1 1 0 0,1 0-1 0 0,11 7-323 0 0,-12-7 311 0 0,1 1-266 0 0,0 1-605 0 0,14 31-3850 0 0,-12-26 2407 0 0,2 2 500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7:27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1783 0 0,'0'0'72'0'0,"18"-9"24"0"0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2:55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6447 0 0,'0'0'14735'0'0,"2"1"-13906"0"0,8 0-121 0 0,0 0 0 0 0,13-1 0 0 0,-7 0-2474 0 0,6 1-3397 0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3:15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27 4143 0 0,'1'-2'191'0'0,"33"-23"9284"0"0,-35 28-9401 0 0,0-1 1 0 0,0 1 0 0 0,0 0 0 0 0,0-1 0 0 0,-1 1-1 0 0,0-1 1 0 0,1 0 0 0 0,-1 0 0 0 0,0 1-1 0 0,0-1 1 0 0,0 0 0 0 0,-3 1 0 0 0,1 1 63 0 0,-73 64 1342 0 0,55-49-1240 0 0,-63 62 156 0 0,59-52-291 0 0,1 1 0 0 0,2 2 0 0 0,-30 52 0 0 0,44-68-13 0 0,2 1 0 0 0,0 0 0 0 0,1 1 0 0 0,1-1 0 0 0,0 1 0 0 0,-3 30 0 0 0,7-39-65 0 0,0 0-1 0 0,0 0 1 0 0,1 0-1 0 0,1 0 1 0 0,0-1 0 0 0,0 1-1 0 0,0 0 1 0 0,1 0-1 0 0,0-1 1 0 0,1 1 0 0 0,0-1-1 0 0,1 0 1 0 0,-1 0-1 0 0,1 0 1 0 0,9 13 0 0 0,-9-17-7 0 0,1 1 0 0 0,-1-1 0 0 0,1 0 0 0 0,0 0 0 0 0,0-1 0 0 0,0 1 0 0 0,0-1 0 0 0,1 0 0 0 0,-1-1 1 0 0,1 1-1 0 0,0-1 0 0 0,0 0 0 0 0,0 0 0 0 0,0-1 0 0 0,0 0 0 0 0,0 0 0 0 0,0 0 0 0 0,0-1 0 0 0,8 0 1 0 0,1-1-624 0 0,-1 0 1 0 0,1-1 0 0 0,-1-1 0 0 0,0 0-1 0 0,1-1 1 0 0,-1-1 0 0 0,13-5 0 0 0,-6-1-4684 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3:16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35 3223 0 0,'0'0'143'0'0,"1"-3"-3"0"0,21-29 15755 0 0,-19 39-18329 0 0,-1-2 2373 0 0,-1 1 109 0 0,1-1 1 0 0,-1 1 0 0 0,0 0 0 0 0,-1 0 0 0 0,0-1 0 0 0,0 1 0 0 0,0 0 0 0 0,0 0 0 0 0,-1 0 0 0 0,0-1 0 0 0,-2 7 0 0 0,-1 5 13 0 0,-2 0 0 0 0,-12 27 0 0 0,-5 8 105 0 0,-19 39 137 0 0,-75 102 457 0 0,64-108-550 0 0,24-42-166 0 0,25-36-38 0 0,0 0 0 0 0,1 0 0 0 0,-1 1 0 0 0,1-1 0 0 0,0 0 0 0 0,-3 16 1 0 0,6-20-92 0 0,10 3-5427 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3:16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122 203 9671 0 0,'0'0'440'0'0,"-15"4"168"0"0,-7 1 4698 0 0,39-10-3652 0 0,84-57-45 0 0,1 0-1034 0 0,-64 42-327 0 0,1 3 0 0 0,72-23 0 0 0,-106 39-224 0 0,-1-1 0 0 0,1 1 0 0 0,0 1 0 0 0,0-1 0 0 0,-1 1 0 0 0,1-1 0 0 0,7 2 0 0 0,-2 3-24 0 0,-8-3 0 0 0,-1 1 0 0 0,0-1 0 0 0,0 0 0 0 0,0 1 0 0 0,0-1 0 0 0,0 1 0 0 0,-1-1 0 0 0,1 1 0 0 0,0-1 0 0 0,-1 1 0 0 0,1 0 0 0 0,-1-1 0 0 0,0 1 0 0 0,1 0 0 0 0,-1-1 0 0 0,0 1 0 0 0,0 0 0 0 0,0 0 0 0 0,0-1 0 0 0,0 1 0 0 0,0 0 0 0 0,-1-1 0 0 0,1 1 0 0 0,-1 0 0 0 0,1-1 0 0 0,-2 3 0 0 0,-1 5 0 0 0,-1 0 0 0 0,0-1 0 0 0,-7 12 0 0 0,-5 5 8 0 0,-1-1 0 0 0,-1 0 0 0 0,-25 24 0 0 0,-69 57 24 0 0,36-36-15 0 0,-75 64 30 0 0,121-108-47 0 0,-34 39 0 0 0,58-57-10 0 0,6-7 9 0 0,0 0 0 0 0,0 0 0 0 0,0 0 0 0 0,0 0 1 0 0,0 0-1 0 0,0 0 0 0 0,0 0 0 0 0,0 0 0 0 0,0 0 1 0 0,0 0-1 0 0,0 0 0 0 0,0 0 0 0 0,1 0 1 0 0,-1 0-1 0 0,0 0 0 0 0,0 0 0 0 0,0 0 0 0 0,0 0 1 0 0,0 0-1 0 0,0 0 0 0 0,0 0 0 0 0,0 0 0 0 0,0 0 1 0 0,0 0-1 0 0,0 0 0 0 0,0 0 0 0 0,0 0 1 0 0,0 0-1 0 0,0 0 0 0 0,0 0 0 0 0,0 0 0 0 0,1 0 1 0 0,-1 0-1 0 0,0 1 0 0 0,0-1 0 0 0,0 0 0 0 0,0 0 1 0 0,0 0-1 0 0,0 0 0 0 0,0 0 0 0 0,0 0 1 0 0,0 0-1 0 0,0 0 0 0 0,0 0 0 0 0,0 0 0 0 0,0 0 1 0 0,0 0-1 0 0,0 0 0 0 0,0 0 0 0 0,0 0 0 0 0,0 1 1 0 0,0-1-1 0 0,0 0 0 0 0,0 0 0 0 0,0 0 1 0 0,0 0-1 0 0,0 0 0 0 0,0 0 0 0 0,0 0 0 0 0,0 0 1 0 0,0 0-1 0 0,0 0 0 0 0,-1 0 0 0 0,1 0 0 0 0,0 0 1 0 0,0 0-1 0 0,0 0 0 0 0,7 2-9 0 0,0 0-1 0 0,0-1 1 0 0,-1 0-1 0 0,1-1 0 0 0,14 1 1 0 0,40-7 259 0 0,-18 1 77 0 0,2 1 76 0 0,-22 1-21 0 0,0 1 0 0 0,31 2 0 0 0,47 11-247 0 0,-60-4-2466 0 0,-26-7-4353 0 0,-3-2 615 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3:17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 6535 0 0,'-2'1'299'0'0,"-12"11"-157"0"0,0-1-1 0 0,-27 16 1 0 0,13-8 182 0 0,-99 74 2037 0 0,99-69-1238 0 0,1 0-1 0 0,-31 39 0 0 0,50-54-852 0 0,-41 55 1240 0 0,45-57-1384 0 0,0 0-1 0 0,0 0 0 0 0,1 0 1 0 0,-1 1-1 0 0,2-1 0 0 0,-1 1 1 0 0,-2 14-1 0 0,5-20-100 0 0,-1 0 0 0 0,1 1 0 0 0,0-1 0 0 0,0 0 0 0 0,0 1 0 0 0,0-1 0 0 0,1 0 0 0 0,-1 0 0 0 0,1 1 0 0 0,-1-1 0 0 0,1 0 0 0 0,0 0 0 0 0,0 1 0 0 0,0-1 0 0 0,0 0 0 0 0,0 0 0 0 0,0 0 0 0 0,2 2 0 0 0,0-2 23 0 0,-1 1 0 0 0,1-1-1 0 0,0 0 1 0 0,0 0-1 0 0,0 0 1 0 0,0 0 0 0 0,0 0-1 0 0,1 0 1 0 0,-1-1-1 0 0,6 2 1 0 0,1 0 76 0 0,0-1 1 0 0,0 0-1 0 0,0-1 1 0 0,1 0-1 0 0,-1-1 1 0 0,0 0-1 0 0,14-2 1 0 0,4-1 255 0 0,-1-3-1 0 0,1 0 1 0 0,-1-1 0 0 0,32-15 0 0 0,-46 17-238 0 0,0-1 0 0 0,-1 0 0 0 0,0-1 0 0 0,-1-1 0 0 0,0 0 0 0 0,0 0 0 0 0,0-1 0 0 0,-1 0 0 0 0,0-1 0 0 0,13-18 0 0 0,-19 23-129 0 0,-1-1 1 0 0,0 1-1 0 0,-1-1 1 0 0,1 0-1 0 0,-1 0 1 0 0,0 0-1 0 0,0 0 1 0 0,-1 0-1 0 0,0 0 0 0 0,0 0 1 0 0,-1 0-1 0 0,1-1 1 0 0,-1 1-1 0 0,-1 0 1 0 0,1 0-1 0 0,-1-1 1 0 0,0 1-1 0 0,0 0 1 0 0,-1 0-1 0 0,0 0 1 0 0,0 0-1 0 0,-4-8 0 0 0,3 8-147 0 0,-1-1-1 0 0,0 0 1 0 0,0 1 0 0 0,0 0-1 0 0,-1 0 1 0 0,0 0-1 0 0,0 0 1 0 0,-1 1-1 0 0,1 0 1 0 0,-1 0-1 0 0,0 0 1 0 0,-1 1-1 0 0,1 0 1 0 0,-1 0 0 0 0,0 1-1 0 0,0 0 1 0 0,-14-5-1 0 0,11 6-373 0 0,-1 0 0 0 0,1 0-1 0 0,0 1 1 0 0,-1 1 0 0 0,1-1-1 0 0,0 2 1 0 0,-1 0 0 0 0,1 0 0 0 0,0 0-1 0 0,0 2 1 0 0,0-1 0 0 0,-11 5-1 0 0,19-6-311 0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3:17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9 10135 0 0,'0'0'6163'0'0,"-1"-1"-5951"0"0,-4-1-154 0 0,0 1-1 0 0,-1 0 1 0 0,1 0-1 0 0,0 0 1 0 0,0 0 0 0 0,-1 1-1 0 0,1 0 1 0 0,-7 1 0 0 0,-45 7 77 0 0,26-2-49 0 0,-55 4 233 0 0,36-5 288 0 0,-82 19 0 0 0,108-17-559 0 0,-36 15 0 0 0,60-22-48 0 0,-1 0 0 0 0,1 0 0 0 0,0 0 0 0 0,-1 0 0 0 0,1 1 0 0 0,-1-1 0 0 0,1 0 0 0 0,0 0 0 0 0,0 0 0 0 0,-1 0 0 0 0,1 1 0 0 0,0-1 0 0 0,-1 0 0 0 0,1 0 0 0 0,0 1 0 0 0,0-1 0 0 0,-1 0 0 0 0,1 1 0 0 0,0-1 0 0 0,0 0 0 0 0,0 0 0 0 0,-1 1 0 0 0,1-1 0 0 0,0 0 0 0 0,0 1 0 0 0,0-1 0 0 0,0 1 0 0 0,0-1 0 0 0,0 0 0 0 0,0 1 0 0 0,0-1 0 0 0,0 0 0 0 0,0 1 0 0 0,0-1 0 0 0,0 1 0 0 0,0-1 0 0 0,0 0 0 0 0,0 1 0 0 0,0-1 0 0 0,0 0 0 0 0,0 1 0 0 0,0-1 0 0 0,1 0 0 0 0,-1 1 0 0 0,0-1 0 0 0,0 0 0 0 0,1 1 0 0 0,-1-1 0 0 0,1 3 0 0 0,1 0-1 0 0,-1-1 0 0 0,1 1 1 0 0,0 0-1 0 0,-1-1 0 0 0,1 0 1 0 0,1 1-1 0 0,-1-1 0 0 0,0 0 1 0 0,0 0-1 0 0,1 0 1 0 0,-1-1-1 0 0,1 1 0 0 0,5 2 1 0 0,5 3-59 0 0,25 7-1 0 0,-30-11 28 0 0,96 26-51 0 0,-69-20 167 0 0,0 0-1 0 0,61 28 1 0 0,-88-33-81 0 0,-1 0-1 0 0,0 1 0 0 0,0 0 1 0 0,0 0-1 0 0,0 1 1 0 0,-1 0-1 0 0,0 0 1 0 0,0 0-1 0 0,-1 1 0 0 0,0 0 1 0 0,0 0-1 0 0,0 0 1 0 0,-1 0-1 0 0,0 1 1 0 0,0 0-1 0 0,2 10 0 0 0,-1-3 26 0 0,-1 1 0 0 0,-1-1 0 0 0,-1 1 0 0 0,0 0 0 0 0,-1 0 0 0 0,-1 0-1 0 0,-2 29 1 0 0,1-35-20 0 0,-1 0 0 0 0,0-1 0 0 0,0 1 0 0 0,0 0 0 0 0,-2-1 0 0 0,1 0 0 0 0,-6 11 0 0 0,7-16-4 0 0,-1 1 0 0 0,0-1 0 0 0,0 1 0 0 0,-1-1 0 0 0,1 0 0 0 0,-1-1 0 0 0,0 1 0 0 0,0 0 0 0 0,0-1 0 0 0,0 0 0 0 0,-1 0 0 0 0,1 0 0 0 0,-1-1 0 0 0,0 1 0 0 0,-5 1 0 0 0,0-2 7 0 0,1 0 0 0 0,-1 0 1 0 0,0-1-1 0 0,0-1 0 0 0,1 1 0 0 0,-1-1 0 0 0,0-1 0 0 0,0 0 0 0 0,0-1 1 0 0,1 1-1 0 0,-1-2 0 0 0,1 0 0 0 0,-17-6 0 0 0,20 6 5 0 0,1 0 0 0 0,0 0 0 0 0,0-1 0 0 0,0 1 0 0 0,0-1 0 0 0,1 0-1 0 0,-1 0 1 0 0,1-1 0 0 0,0 1 0 0 0,1-1 0 0 0,-1 0 0 0 0,1 0 0 0 0,0 0 0 0 0,0 0 0 0 0,0-1-1 0 0,1 1 1 0 0,-1-1 0 0 0,2 0 0 0 0,-1 0 0 0 0,0 1 0 0 0,1-1 0 0 0,0 0 0 0 0,0-12 0 0 0,1 11 0 0 0,1 0 1 0 0,-1 0 0 0 0,1-1 0 0 0,0 1-1 0 0,1 0 1 0 0,-1 0 0 0 0,2 1-1 0 0,-1-1 1 0 0,1 0 0 0 0,0 1 0 0 0,0-1-1 0 0,1 1 1 0 0,-1 0 0 0 0,1 0 0 0 0,1 0-1 0 0,-1 1 1 0 0,1-1 0 0 0,0 1-1 0 0,11-8 1 0 0,113-68 54 0 0,-30 20 98 0 0,-77 47-129 0 0,-1 0 0 0 0,0-2 0 0 0,-1 0 0 0 0,-1-2 0 0 0,20-23 0 0 0,-38 41-67 0 0,-1 0 0 0 0,0-1 0 0 0,1 1 0 0 0,-1 0 0 0 0,0-1 0 0 0,1 1 0 0 0,-1-1 0 0 0,0 1 0 0 0,1-1 0 0 0,-1 1 0 0 0,0-1 0 0 0,0 1 0 0 0,0-1 0 0 0,1 1 0 0 0,-1-1 0 0 0,0 1 0 0 0,0-1 0 0 0,0 1 0 0 0,0-1 0 0 0,0 0 0 0 0,0 1 0 0 0,0-1 0 0 0,0 1 0 0 0,0-1 0 0 0,0 1 0 0 0,0-1 0 0 0,-1 1 0 0 0,1-2 0 0 0,-1 2-33 0 0,1-1-1 0 0,-1 1 0 0 0,0-1 1 0 0,1 1-1 0 0,-1 0 0 0 0,0-1 1 0 0,0 1-1 0 0,1 0 0 0 0,-1-1 1 0 0,0 1-1 0 0,0 0 0 0 0,0 0 1 0 0,1 0-1 0 0,-1 0 0 0 0,0 0 1 0 0,0 0-1 0 0,0 0 1 0 0,1 0-1 0 0,-2 0 0 0 0,-12 1-807 0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3:18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10 5983 0 0,'-11'-9'12160'0'0,"18"18"-12136"0"0,-1-1 1 0 0,1 1-1 0 0,1-1 0 0 0,15 12 0 0 0,40 25 173 0 0,-42-31-140 0 0,-1 1 0 0 0,27 24-1 0 0,-39-32-46 0 0,-4-5-3 0 0,-1 1 1 0 0,0 0-1 0 0,0 0 0 0 0,0 0 0 0 0,5 7 1 0 0,-4-6 2 0 0,-3-3-10 0 0,0 0 0 0 0,0 0 0 0 0,0 1 0 0 0,0-1 0 0 0,0 1 0 0 0,0-1 0 0 0,0 1 0 0 0,0 0 0 0 0,-1-1 0 0 0,1 1 0 0 0,0 0 0 0 0,-1-1 0 0 0,1 4 0 0 0,-1-2 9 0 0,1 0 1 0 0,-1 0-1 0 0,0-1 0 0 0,0 1 1 0 0,0 0-1 0 0,-1-1 0 0 0,1 1 0 0 0,0 0 1 0 0,-1-1-1 0 0,0 1 0 0 0,0 0 0 0 0,0-1 1 0 0,0 1-1 0 0,0-1 0 0 0,0 0 1 0 0,-1 1-1 0 0,1-1 0 0 0,-1 0 0 0 0,1 0 1 0 0,-1 0-1 0 0,-3 3 0 0 0,-3 3 48 0 0,0 0 0 0 0,-1-1 0 0 0,-16 11 0 0 0,4-6-19 0 0,-1 0-1 0 0,0-2 1 0 0,0 0-1 0 0,-1-2 1 0 0,0 0-1 0 0,-1-2 1 0 0,-25 5-1 0 0,45-10-33 0 0,0-1-4 0 0,0 1-1 0 0,1-1 0 0 0,-1 0 0 0 0,0 0 0 0 0,0 0 0 0 0,1 0 1 0 0,-1 0-1 0 0,0-1 0 0 0,-5-1 0 0 0,7 1-89 0 0,3-8-1457 0 0,0 8 1249 0 0,0-1 1 0 0,0 0 0 0 0,-1 1-1 0 0,1-1 1 0 0,0 1-1 0 0,1 0 1 0 0,-1-1-1 0 0,0 1 1 0 0,0 0-1 0 0,3-3 1 0 0,8-5-5138 0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3:18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0 9215 0 0,'0'0'1102'0'0,"-1"2"-292"0"0,-30 42 2670 0 0,17-22-2936 0 0,2 2 1 0 0,-18 44 0 0 0,-12 31 1008 0 0,10-27-804 0 0,23-51-663 0 0,-1 1 0 0 0,-1-2-1 0 0,0 1 1 0 0,-2-2 0 0 0,-1 0 0 0 0,-25 29-1 0 0,20-33-82 0 0,16-13-15 0 0,-1 0-1 0 0,1 1 1 0 0,0-1-1 0 0,1 1 1 0 0,-1 0 0 0 0,-4 5-1 0 0,6-6-55 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3:19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52 190 10711 0 0,'0'0'1951'0'0,"6"-16"1301"0"0,-2 10-3050 0 0,1 0 1 0 0,0 1-1 0 0,0-1 0 0 0,0 1 0 0 0,0 0 1 0 0,1 1-1 0 0,0-1 0 0 0,0 1 1 0 0,9-5-1 0 0,10-3-59 0 0,29-11 0 0 0,-25 11-7 0 0,-7 3-45 0 0,11-6 256 0 0,1 1 1 0 0,1 2-1 0 0,38-8 0 0 0,-70 20-298 0 0,0-1-1 0 0,0 1 1 0 0,0 0-1 0 0,0-1 1 0 0,0 2 0 0 0,0-1-1 0 0,0 0 1 0 0,0 0-1 0 0,0 1 1 0 0,-1 0-1 0 0,1-1 1 0 0,0 1-1 0 0,0 0 1 0 0,0 0 0 0 0,2 2-1 0 0,-4-2-38 0 0,1 0 1 0 0,-1 1-1 0 0,1-1 0 0 0,-1 0 0 0 0,0 1 0 0 0,0-1 1 0 0,1 1-1 0 0,-1-1 0 0 0,0 1 0 0 0,-1-1 0 0 0,1 1 1 0 0,0 0-1 0 0,0 0 0 0 0,-1-1 0 0 0,1 1 0 0 0,-1 0 1 0 0,1 0-1 0 0,-1 0 0 0 0,0 0 0 0 0,0 0 0 0 0,0-1 1 0 0,0 1-1 0 0,0 0 0 0 0,0 3 0 0 0,-3 8-7 0 0,1 0 1 0 0,-2 0-1 0 0,1 0 0 0 0,-2-1 0 0 0,0 0 0 0 0,0 1 1 0 0,-1-1-1 0 0,-10 15 0 0 0,1-5 26 0 0,-2 1 0 0 0,0-2-1 0 0,-22 21 1 0 0,15-20 6 0 0,-2-2 0 0 0,-1 0-1 0 0,-52 29 1 0 0,-28 19-30 0 0,80-50-5 0 0,18-13 0 0 0,1 0 0 0 0,0 1 0 0 0,1-1 0 0 0,-1 2 0 0 0,1-1 0 0 0,-7 9 0 0 0,14-15-2 0 0,-1 0 0 0 0,1 1 0 0 0,0-1 1 0 0,0 0-1 0 0,-1 1 0 0 0,1-1 0 0 0,0 0 0 0 0,0 1 0 0 0,0-1 0 0 0,-1 0 0 0 0,1 1 0 0 0,0-1 0 0 0,0 0 0 0 0,0 1 1 0 0,0-1-1 0 0,0 1 0 0 0,0-1 0 0 0,0 0 0 0 0,0 1 0 0 0,0-1 0 0 0,0 1 0 0 0,0-1 0 0 0,0 0 0 0 0,0 1 1 0 0,0-1-1 0 0,0 0 0 0 0,0 1 0 0 0,0-1 0 0 0,0 1 0 0 0,1-1 0 0 0,-1 0 0 0 0,0 1 0 0 0,1 0 0 0 0,0 0 1 0 0,0-1-1 0 0,0 1 1 0 0,0 0-1 0 0,0 0 0 0 0,0 0 1 0 0,0-1-1 0 0,1 1 0 0 0,-1 0 1 0 0,0-1-1 0 0,2 1 1 0 0,3 1 24 0 0,0-1 0 0 0,-1 0 1 0 0,1 0-1 0 0,7 0 1 0 0,183-7 1395 0 0,-102 1-414 0 0,-77 5-896 0 0,0 1 0 0 0,0 0 0 0 0,29 6 0 0 0,-35-2 24 0 0,-8-2-1475 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3:20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67 10911 0 0,'-2'1'248'0'0,"-11"0"133"0"0,7 0-273 0 0,0 0 1 0 0,-1 0-1 0 0,1 0 1 0 0,0 1 0 0 0,-8 3-1 0 0,6-3 766 0 0,-3 0 4960 0 0,20-6-5955 0 0,42-14 361 0 0,71-14-1 0 0,-55 16-150 0 0,-49 11 67 0 0,36-3 0 0 0,-47 7-86 0 0,1 1-1 0 0,0 0 1 0 0,-1 0 0 0 0,1 1-1 0 0,-1 0 1 0 0,1 0 0 0 0,10 4-1 0 0,-10-2 29 0 0,-5-1-38 0 0,-2-1-60 0 0,0 0 0 0 0,-1 0 1 0 0,1 0-1 0 0,0 0 1 0 0,0 0-1 0 0,-1 0 1 0 0,1 0-1 0 0,-1 0 1 0 0,1 1-1 0 0,-1-1 0 0 0,1 0 1 0 0,-1 0-1 0 0,0 0 1 0 0,0 0-1 0 0,1 1 1 0 0,-1-1-1 0 0,0 0 1 0 0,0 0-1 0 0,0 1 0 0 0,0-1 1 0 0,-1 2-1 0 0,0 1 1 0 0,2-3 2 0 0,-1 0 0 0 0,0 0 0 0 0,0 0 0 0 0,-1 0 1 0 0,1 0-1 0 0,0 0 0 0 0,0 0 0 0 0,0 0 0 0 0,-1 0 0 0 0,1 0 0 0 0,-1 0 0 0 0,1 0 0 0 0,0 0 0 0 0,-1 0 0 0 0,0 0 0 0 0,1 0 0 0 0,-1 0 0 0 0,0-1 0 0 0,1 1 1 0 0,-1 0-1 0 0,0 0 0 0 0,0-1 0 0 0,0 2 0 0 0,-3 0 6 0 0,-14 17 15 0 0,2-3 10 0 0,0 0-1 0 0,-20 14 1 0 0,-249 146-130 0 0,268-167 96 0 0,1 2 0 0 0,0 0 0 0 0,0 1 0 0 0,1 0 0 0 0,1 1 0 0 0,0 1 0 0 0,-20 26 0 0 0,18-20 0 0 0,12-10 0 0 0,4-9 0 0 0,0 0 1 0 0,0 0-1 0 0,1 0 0 0 0,-1 0 0 0 0,0 0 0 0 0,1 0 1 0 0,-1 0-1 0 0,0 0 0 0 0,1 0 0 0 0,-1 0 1 0 0,1-1-1 0 0,-1 1 0 0 0,1 0 0 0 0,0 0 0 0 0,-1 0 1 0 0,1-1-1 0 0,0 1 0 0 0,-1 0 0 0 0,1-1 0 0 0,0 1 1 0 0,0-1-1 0 0,0 1 0 0 0,0-1 0 0 0,-1 1 0 0 0,1-1 1 0 0,0 1-1 0 0,0-1 0 0 0,0 0 0 0 0,2 1 1 0 0,3 0 22 0 0,0 0 1 0 0,0 0 0 0 0,10 0-1 0 0,-10-1 10 0 0,52 0 362 0 0,0-3 1 0 0,82-14-1 0 0,-91 12 223 0 0,67 3 0 0 0,-89 2-558 0 0,-13 0-646 0 0,28 3 0 0 0,-42-3 454 0 0,1 0 0 0 0,0 0 0 0 0,-1 0 0 0 0,1 0 0 0 0,-1 0 0 0 0,1 0 0 0 0,-1 0 0 0 0,1 0 0 0 0,-1 0 0 0 0,1 0 0 0 0,-1 0 0 0 0,1-1 0 0 0,-1 1 0 0 0,1 0 0 0 0,-1 0 0 0 0,1-1-1 0 0,0 1 1 0 0,1-1-373 0 0,7-3-1185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7:27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375 333 5983 0 0,'0'0'464'0'0,"-2"1"-97"0"0,-5 5 738 0 0,1-1 1 0 0,0 1-1 0 0,1 0 0 0 0,-1 0 1 0 0,1 0-1 0 0,0 1 0 0 0,-6 10 1 0 0,6-9-828 0 0,4-6 532 0 0,-9 9-165 0 0,8-9-572 0 0,0 0 0 0 0,-1 0 0 0 0,0 0 0 0 0,1 0 0 0 0,-1 0 0 0 0,0 0 0 0 0,0-1 0 0 0,0 0 0 0 0,0 1 0 0 0,-1-1 0 0 0,1 0 0 0 0,0-1 0 0 0,-4 2 0 0 0,2-2-34 0 0,-1 0-1 0 0,1 0 0 0 0,-1 0 1 0 0,1 0-1 0 0,-1-1 1 0 0,1 0-1 0 0,-7-2 1 0 0,-4-2-47 0 0,1-1 0 0 0,1 0 1 0 0,-1-1-1 0 0,-19-13 1 0 0,21 12-25 0 0,0-1 0 0 0,1 0 0 0 0,0 0 0 0 0,1-1 0 0 0,-21-23-1 0 0,29 30 5 0 0,1-1 0 0 0,-1 1 0 0 0,1-1-1 0 0,0 0 1 0 0,0 0 0 0 0,0 0-1 0 0,0 0 1 0 0,1 0 0 0 0,-1 0 0 0 0,1 0-1 0 0,0-1 1 0 0,0 1 0 0 0,1 0-1 0 0,-1-1 1 0 0,1 1 0 0 0,0 0 0 0 0,0-1-1 0 0,1 1 1 0 0,-1 0 0 0 0,1-1-1 0 0,0 1 1 0 0,0 0 0 0 0,1 0-1 0 0,-1-1 1 0 0,3-4 0 0 0,2-1-70 0 0,0 0 0 0 0,1 1 1 0 0,0 0-1 0 0,1 0 0 0 0,0 1 0 0 0,0-1 0 0 0,0 2 1 0 0,1-1-1 0 0,0 2 0 0 0,1-1 0 0 0,0 1 0 0 0,16-8 1 0 0,11-3 171 0 0,1 2 1 0 0,46-12 0 0 0,-58 20 252 0 0,-1 1-1 0 0,1 2 1 0 0,1 0-1 0 0,-1 1 1 0 0,32 2-1 0 0,-42 1 13 0 0,0 1 0 0 0,-1 1-1 0 0,1 0 1 0 0,0 2 0 0 0,-1 0 0 0 0,0 0-1 0 0,0 1 1 0 0,0 1 0 0 0,26 14 0 0 0,-37-17-284 0 0,1 0 0 0 0,-1 0 0 0 0,0 0 0 0 0,0 1 0 0 0,-1-1 0 0 0,1 1-1 0 0,-1 0 1 0 0,1 0 0 0 0,-1 0 0 0 0,0 0 0 0 0,-1 1 0 0 0,1-1 0 0 0,3 9 0 0 0,-6-12-48 0 0,0 0-1 0 0,0 0 1 0 0,0-1 0 0 0,0 1-1 0 0,0 0 1 0 0,0 0 0 0 0,0 0-1 0 0,0 0 1 0 0,0 0-1 0 0,0-1 1 0 0,0 1 0 0 0,-1 0-1 0 0,1 0 1 0 0,0 0-1 0 0,-1 0 1 0 0,1-1 0 0 0,0 1-1 0 0,-2 1 1 0 0,1 1 11 0 0,-4 9-3 0 0,0-1 0 0 0,-1 0 0 0 0,-1 0-1 0 0,0 0 1 0 0,0-1 0 0 0,0 0 0 0 0,-2 0 0 0 0,1-1-1 0 0,-19 15 1 0 0,-3 0 26 0 0,0-2 1 0 0,-34 18-1 0 0,-6 1-20 0 0,-1-2 1 0 0,-91 34-1 0 0,153-70-25 0 0,7-2-8 0 0,-1 1 1 0 0,0-1-1 0 0,0 0 0 0 0,0 0 1 0 0,0 0-1 0 0,0-1 1 0 0,0 1-1 0 0,0-1 1 0 0,0 0-1 0 0,0 0 1 0 0,0 0-1 0 0,-3 0 0 0 0,4-1-154 0 0,1 0-94 0 0,1 0 174 0 0,0 0 1 0 0,0 0-1 0 0,-1 0 1 0 0,1 0-1 0 0,0 0 1 0 0,0 0-1 0 0,0 0 1 0 0,0 0 0 0 0,0 0-1 0 0,0 0 1 0 0,1-1-1 0 0,-1 0-129 0 0,1-5-520 0 0,1 0 0 0 0,0 1 1 0 0,0-1-1 0 0,5-10 0 0 0,5-7-5889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3:21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29 9671 0 0,'2'-1'440'0'0,"43"-27"3844"0"0,-46 30-4149 0 0,-21 21 127 0 0,-1-1 1 0 0,-34 26-1 0 0,-3 3 340 0 0,33-29-214 0 0,-49 31 0 0 0,-15 12 299 0 0,88-62-657 0 0,-1 0 0 0 0,1 0-1 0 0,0 0 1 0 0,0 1 0 0 0,0-1 0 0 0,1 1 0 0 0,-1 0 0 0 0,1 0-1 0 0,0 0 1 0 0,0 0 0 0 0,0 0 0 0 0,0 1 0 0 0,-1 6 0 0 0,2-6-21 0 0,1 1 1 0 0,0-1 0 0 0,-1 0 0 0 0,2 1-1 0 0,-1-1 1 0 0,1 1 0 0 0,-1-1 0 0 0,1 1-1 0 0,1-1 1 0 0,-1 0 0 0 0,3 6 0 0 0,16 34 0 0 0,-14-35-4 0 0,0 0-1 0 0,0-1 0 0 0,1 0 1 0 0,0 0-1 0 0,1-1 0 0 0,0 1 1 0 0,0-2-1 0 0,1 1 0 0 0,17 11 1 0 0,-21-17 13 0 0,0 1 0 0 0,0-1 0 0 0,1 0 0 0 0,-1-1 0 0 0,0 1 0 0 0,1-1 0 0 0,-1 0 0 0 0,1-1 0 0 0,-1 1 0 0 0,1-1 0 0 0,6-1 0 0 0,11 0 402 0 0,29-8 1 0 0,-48 9-355 0 0,29-8 905 0 0,56-21 0 0 0,-14 3-109 0 0,154-57 46 0 0,-218 78-893 0 0,2 0-13 0 0,0-1 1 0 0,0 0-1 0 0,22-16 0 0 0,-31 19-3 0 0,0 0 0 0 0,0 0 0 0 0,-1 0 0 0 0,1-1 0 0 0,-1 1 0 0 0,0-1 0 0 0,0 0 0 0 0,0 0 0 0 0,-1 0 0 0 0,1 0-1 0 0,-1-1 1 0 0,0 1 0 0 0,0-1 0 0 0,2-9 0 0 0,-4 11-6 0 0,1 0 0 0 0,-1 0 0 0 0,0 0 0 0 0,0 0 0 0 0,-1 0 0 0 0,1 1 0 0 0,-1-1 0 0 0,1 0 1 0 0,-1 0-1 0 0,0 0 0 0 0,0 0 0 0 0,0 0 0 0 0,-1 1 0 0 0,1-1 0 0 0,-3-3 0 0 0,1 2-19 0 0,0-1 0 0 0,-1 1 0 0 0,1 0 0 0 0,-1 0-1 0 0,0 0 1 0 0,0 1 0 0 0,-7-5 0 0 0,5 4-2 0 0,0 2 1 0 0,0-1-1 0 0,0 1 0 0 0,-1 0 0 0 0,1 0 0 0 0,0 1 1 0 0,-1-1-1 0 0,1 2 0 0 0,-1-1 0 0 0,0 1 1 0 0,1 0-1 0 0,-1 0 0 0 0,1 1 0 0 0,-1-1 0 0 0,-7 3 1 0 0,2 0-20 0 0,0 0 0 0 0,1 1 0 0 0,-1 0 1 0 0,1 0-1 0 0,0 1 0 0 0,1 1 0 0 0,-16 10 1 0 0,9-4-16 0 0,-29 29 0 0 0,39-34 55 0 0,1 0 0 0 0,0 0-1 0 0,0 1 1 0 0,1-1 0 0 0,0 1-1 0 0,-6 15 1 0 0,10-21 6 0 0,0-1 0 0 0,1 1 0 0 0,-1-1 0 0 0,1 1 0 0 0,0-1 0 0 0,-1 1 0 0 0,1 0 0 0 0,0-1 0 0 0,0 1 0 0 0,0 0 0 0 0,0 1 0 0 0,5 7 0 0 0,-3-8-16 0 0,0 0 0 0 0,0 0 0 0 0,1 0 1 0 0,-1 0-1 0 0,1 0 0 0 0,-1-1 0 0 0,1 1 0 0 0,0-1 0 0 0,0 1 0 0 0,-1-1 0 0 0,1 0 0 0 0,0 0 0 0 0,4 0 0 0 0,5 2-635 0 0,25 1-1 0 0,-20-3-726 0 0,1 1 26 0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3:21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11887 0 0,'-10'2'1275'0'0,"-7"3"584"0"0,15 9-1001 0 0,2-13-810 0 0,-1-1 0 0 0,1 1-1 0 0,0 0 1 0 0,0 0 0 0 0,-1 0 0 0 0,1 0-1 0 0,0 0 1 0 0,0 0 0 0 0,0-1-1 0 0,0 1 1 0 0,0 0 0 0 0,0 0 0 0 0,0 0-1 0 0,1 0 1 0 0,-1 0 0 0 0,0 0-1 0 0,0 0 1 0 0,1-1 0 0 0,-1 1 0 0 0,0 0-1 0 0,1 0 1 0 0,-1 0 0 0 0,1-1-1 0 0,-1 1 1 0 0,1 0 0 0 0,-1 0 0 0 0,2 0-1 0 0,17 18 526 0 0,35 35 737 0 0,86 108-1 0 0,33 88 371 0 0,-166-241-1684 0 0,-1 2 1 0 0,0-1-1 0 0,-1 0 0 0 0,0 1 0 0 0,-1 0 0 0 0,0 0 0 0 0,-1 1 1 0 0,0-1-1 0 0,0 1 0 0 0,-2-1 0 0 0,1 1 0 0 0,-1 0 0 0 0,-1 0 1 0 0,0 0-1 0 0,-1-1 0 0 0,0 1 0 0 0,-1 0 0 0 0,0-1 0 0 0,-1 1 1 0 0,0-1-1 0 0,-1 0 0 0 0,-6 13 0 0 0,4-11 5 0 0,0-1 1 0 0,-1 0-1 0 0,0 0 0 0 0,-1 0 0 0 0,-1-1 0 0 0,1-1 0 0 0,-2 1 1 0 0,-15 12-1 0 0,-2 1 84 0 0,-57 37 0 0 0,58-42-85 0 0,25-18-154 0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3:30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6911 0 0,'0'0'690'0'0,"1"-1"-1298"0"0,17-12 6678 0 0,-15 14-5550 0 0,0 0-459 0 0,0 1-1 0 0,0-1 0 0 0,0 1 1 0 0,0 0-1 0 0,0 0 1 0 0,0 0-1 0 0,0 0 0 0 0,-1 1 1 0 0,1-1-1 0 0,-1 1 0 0 0,0-1 1 0 0,0 1-1 0 0,0 0 1 0 0,0 0-1 0 0,2 5 0 0 0,3 6 14 0 0,-1 1-1 0 0,5 19 1 0 0,-2-6 75 0 0,6 13-9 0 0,59 154 224 0 0,-54-151-252 0 0,1-1 0 0 0,36 54 0 0 0,-17-37 85 0 0,60 82 374 0 0,-91-132-390 0 0,1 0-1 0 0,0 0 0 0 0,1-1 1 0 0,-1-1-1 0 0,2 0 1 0 0,-1 0-1 0 0,1-1 0 0 0,0-1 1 0 0,24 10-1 0 0,-34-16 256 0 0,-1 0-787 0 0,0 0 267 0 0,0 0 0 0 0,0-1-1 0 0,0 1 1 0 0,0 0 0 0 0,1-1 0 0 0,-1 1-1 0 0,0-1 1 0 0,0 1 0 0 0,0-1-1 0 0,0 1 1 0 0,-1-1 0 0 0,1 0 0 0 0,0 0-1 0 0,0 1 1 0 0,1-2 0 0 0,10-15-5013 0 0,-6 4-59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3:31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624 149 1375 0 0,'6'-20'139'0'0,"2"0"0"0"0,0 1-1 0 0,18-31 1 0 0,-21 43 2183 0 0,1 0 0 0 0,-1 1 0 0 0,7-6 0 0 0,-4 4 2651 0 0,-8 11-4814 0 0,-3 17-37 0 0,0-1-1 0 0,-2 0 1 0 0,0 0 0 0 0,-8 19 0 0 0,-36 75 266 0 0,31-75-240 0 0,-1 2 10 0 0,-3 0-1 0 0,-1-2 0 0 0,-47 60 1 0 0,17-35-35 0 0,-67 60 0 0 0,83-87-103 0 0,-6 6 36 0 0,-90 68 0 0 0,115-97-51 0 0,10-7 5 0 0,0 0-1 0 0,-1 0 1 0 0,0-1 0 0 0,-17 8 0 0 0,15-11 22 0 0,9-2 658 0 0,5-1-631 0 0,5-3-132 0 0,0 1 0 0 0,1 0 0 0 0,-1 1 0 0 0,17-3 0 0 0,1-1-214 0 0,-22 4 73 0 0,0 1 1 0 0,1 0-1 0 0,-1 0 1 0 0,1 1-1 0 0,4-1 1 0 0,-7 1-7 0 0,1-1 0 0 0,-1 1 1 0 0,1 0-1 0 0,-1-1 0 0 0,1 1 1 0 0,-1-1-1 0 0,0 0 0 0 0,5-2 1 0 0,-4 2-403 0 0,-1 0-1057 0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3:31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88 3679 0 0,'0'0'167'0'0,"-2"0"-7"0"0,-23-1 11812 0 0,32 1-11762 0 0,0 0 0 0 0,-1 1 0 0 0,13 2-1 0 0,10 2 125 0 0,9-4 102 0 0,0-2 1 0 0,50-6-1 0 0,77-20 437 0 0,-63 8-519 0 0,244-23 54 0 0,-299 42-1720 0 0,-45-1 671 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3:32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39 6911 0 0,'0'0'315'0'0,"-2"0"-7"0"0,-8 3-199 0 0,-3 3 6046 0 0,15-4-5396 0 0,2 0-647 0 0,-1 1 0 0 0,1-1 0 0 0,0 1 0 0 0,0-1 0 0 0,0 0 0 0 0,0-1 0 0 0,0 1 0 0 0,0-1 0 0 0,1 0 1 0 0,-1 0-1 0 0,7 1 0 0 0,7 0 498 0 0,29-3 0 0 0,-17 1-127 0 0,31-3 517 0 0,62-11 0 0 0,4 0-62 0 0,43 6-255 0 0,24-2-1082 0 0,-188 10 206 0 0,0 0 0 0 0,0-1 0 0 0,0 0 0 0 0,0 0 0 0 0,0-1 0 0 0,0 1 0 0 0,0-1 0 0 0,-1-1 0 0 0,1 1 1 0 0,9-7-1 0 0,-13 8-426 0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3:32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6911 0 0,'0'0'6555'0'0,"1"2"-4726"0"0,3 2-1733 0 0,-2 1 0 0 0,1-1 0 0 0,0 1 1 0 0,-1 0-1 0 0,0 0 0 0 0,0 0 0 0 0,0 0 0 0 0,-1 0 0 0 0,0 1 0 0 0,0-1 0 0 0,0 0 0 0 0,0 7 0 0 0,-1 14 167 0 0,-2 33-1 0 0,-1-20 112 0 0,3 8 95 0 0,-9 136 1017 0 0,3-123-1240 0 0,-2 0-1 0 0,-21 71 1 0 0,27-125-246 0 0,0-3 0 0 0,1 0 0 0 0,0 0 0 0 0,1-1 0 0 0,-1 1 0 0 0,1 0 0 0 0,-1 0 0 0 0,1 0 0 0 0,0 4 0 0 0,0-6-4 0 0,-1 0-1 0 0,1 0 1 0 0,0-1-1 0 0,0 1 1 0 0,0 0 0 0 0,0 0-1 0 0,0 0 1 0 0,1-1-1 0 0,-1 1 1 0 0,0 0-1 0 0,0 0 1 0 0,0 0-1 0 0,1-1 1 0 0,0 2 0 0 0,0-1-38 0 0,0 0 1 0 0,0 0 0 0 0,1-1 0 0 0,-1 1 0 0 0,0 0 0 0 0,1-1 0 0 0,-1 1 0 0 0,1-1-1 0 0,-1 1 1 0 0,1-1 0 0 0,-1 0 0 0 0,1 0 0 0 0,-1 0 0 0 0,1 0 0 0 0,-1 0 0 0 0,1 0-1 0 0,-1 0 1 0 0,4-1 0 0 0,14-3-407 0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3:33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59 12007 0 0,'0'0'267'0'0,"1"0"-254"0"0,-1 0 0 0 0,0 0 1 0 0,0 0-1 0 0,0 1 0 0 0,0-1 0 0 0,0 0 1 0 0,0 0-1 0 0,0 0 0 0 0,0 0 0 0 0,0 0 0 0 0,0 0 1 0 0,0 0-1 0 0,0 0 0 0 0,1 1 0 0 0,-1-1 1 0 0,0 0-1 0 0,0 0 0 0 0,0 0 0 0 0,0 0 0 0 0,0 0 1 0 0,0 0-1 0 0,0 1 0 0 0,0-1 0 0 0,0 0 1 0 0,0 0-1 0 0,0 0 0 0 0,0 0 0 0 0,0 0 0 0 0,-1 0 1 0 0,1 0-1 0 0,0 1 0 0 0,0-1 0 0 0,0 0 1 0 0,0 0-1 0 0,0 0 0 0 0,0 0 0 0 0,0 0 0 0 0,0 0 1 0 0,0 0-1 0 0,0 0 0 0 0,0 1 0 0 0,0-1 1 0 0,-1 0-1 0 0,1 0 0 0 0,0 0 0 0 0,0 0 0 0 0,0 0 1 0 0,-5 2 42 0 0,1 0 1 0 0,-1 0 0 0 0,0-1 0 0 0,0 0-1 0 0,0 1 1 0 0,-5-1 0 0 0,-21 6 2343 0 0,57-5-1433 0 0,105-27 490 0 0,-84 14-1180 0 0,155-26 867 0 0,-155 31-944 0 0,0 2 0 0 0,64 3 0 0 0,-84 4-212 0 0,-25-3-46 0 0,-3 2 40 0 0,1 0 1 0 0,0 0 0 0 0,-1-1-1 0 0,1 1 1 0 0,-1 0 0 0 0,0-1-1 0 0,1 1 1 0 0,-1 0 0 0 0,0-1-1 0 0,0 1 1 0 0,0-1 0 0 0,0 1 0 0 0,0-1-1 0 0,-1 0 1 0 0,1 0 0 0 0,0 1-1 0 0,-2 0 1 0 0,-29 20-220 0 0,21-15 147 0 0,-41 27-282 0 0,-46 34 33 0 0,25-8 333 0 0,-68 72 0 0 0,-25 40 6 0 0,-11-14 0 0 0,142-133 52 0 0,0-3 0 0 0,-74 35-1 0 0,71-38-38 0 0,29-14-13 0 0,3 0 26 0 0,5-4 262 0 0,23 9 205 0 0,17-6-266 0 0,0-2 0 0 0,-1-2 0 0 0,55-7 0 0 0,-80 6-182 0 0,230-30 1165 0 0,4-1-230 0 0,-202 29-1029 0 0,0 2 0 0 0,1 2 0 0 0,67 10-1 0 0,-110-11-90 0 0,1 1-32 0 0,-1-1-1 0 0,0 1 0 0 0,0-1 1 0 0,1 1-1 0 0,-1 0 0 0 0,0 0 1 0 0,0 1-1 0 0,0-1 0 0 0,0 0 1 0 0,0 1-1 0 0,4 3 1 0 0,-14 6-8466 0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3:33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93 10911 0 0,'-3'-1'186'0'0,"-63"-6"720"0"0,57 7-421 0 0,1 0 0 0 0,0 1 0 0 0,0 0 0 0 0,0 0 0 0 0,-1 1 0 0 0,-7 2 0 0 0,16-4-374 0 0,0 0-1 0 0,-1 0 1 0 0,1 0 0 0 0,0 0-1 0 0,0 1 1 0 0,-1-1-1 0 0,1 0 1 0 0,0 0 0 0 0,-1 0-1 0 0,1 0 1 0 0,0 0 0 0 0,0 0-1 0 0,-1 1 1 0 0,1-1 0 0 0,0 0-1 0 0,0 0 1 0 0,0 0 0 0 0,-1 1-1 0 0,1-1 1 0 0,0 0-1 0 0,0 0 1 0 0,0 0 0 0 0,0 1-1 0 0,-1-1 1 0 0,1 0 0 0 0,0 1-1 0 0,5 7 1064 0 0,-1-5-1082 0 0,0 0-1 0 0,0 0 1 0 0,0-1 0 0 0,0 1-1 0 0,0-1 1 0 0,0 0 0 0 0,1 0-1 0 0,-1 0 1 0 0,1-1-1 0 0,-1 0 1 0 0,1 1 0 0 0,-1-2-1 0 0,1 1 1 0 0,5 0 0 0 0,11 0 196 0 0,36-2 0 0 0,1-5 54 0 0,-1-3 0 0 0,0-2 1 0 0,82-26-1 0 0,-74 18-279 0 0,2 3-1 0 0,0 2 1 0 0,1 4 0 0 0,113-3-1 0 0,-166 13-578 0 0,-1 1 0 0 0,18 3-1 0 0,-9 1-1135 0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3:34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77 1375 0 0,'44'-27'1295'0'0,"-33"21"641"0"0,-1 0 0 0 0,0 0 0 0 0,-1-1 0 0 0,12-10 0 0 0,-20 16-1836 0 0,-1 1 0 0 0,0-1 0 0 0,1 1 1 0 0,-1-1-1 0 0,0 1 0 0 0,1-1 0 0 0,-1 1 0 0 0,1 0 1 0 0,-1-1-1 0 0,1 1 0 0 0,-1 0 0 0 0,1-1 0 0 0,-1 1 0 0 0,1 0 1 0 0,-1 0-1 0 0,1-1 0 0 0,-1 1 0 0 0,1 0 0 0 0,0 0 0 0 0,-1 0 1 0 0,2 0-1 0 0,-2 0 40 0 0,0 0 1 0 0,1 1 0 0 0,-1-1-1 0 0,0 1 1 0 0,0-1 0 0 0,0 1-1 0 0,0-1 1 0 0,0 0-1 0 0,1 1 1 0 0,-1-1 0 0 0,0 1-1 0 0,0-1 1 0 0,0 1 0 0 0,0-1-1 0 0,0 1 1 0 0,0-1-1 0 0,-1 1 1 0 0,1-1 0 0 0,0 0-1 0 0,0 1 1 0 0,-9 29 1439 0 0,5-22-1486 0 0,-1 0-1 0 0,0-1 1 0 0,0 1-1 0 0,0-1 1 0 0,-1 0-1 0 0,-10 10 1 0 0,-46 35 169 0 0,27-23-165 0 0,9-8-22 0 0,-1-1 1 0 0,-44 23-1 0 0,-62 25 30 0 0,49-27-49 0 0,60-29-51 0 0,-1-2-1 0 0,0-1 1 0 0,0-1-1 0 0,-1-1 1 0 0,0-1-1 0 0,-1-1 1 0 0,-34 2-1 0 0,56-7-67 0 0,-1 0 0 0 0,1-1 0 0 0,0 1 0 0 0,0-1 0 0 0,0 0 0 0 0,0 0 0 0 0,-7-3 0 0 0,9 3-21 0 0,1 0 1 0 0,-1 0-1 0 0,0 0 0 0 0,1-1 1 0 0,0 1-1 0 0,-1-1 0 0 0,1 1 1 0 0,0-1-1 0 0,0 0 0 0 0,0 0 1 0 0,0 0-1 0 0,0 0 1 0 0,0 0-1 0 0,-2-5 0 0 0,3 6-113 0 0,7-8-156 0 0,-3 6 370 0 0,0-1 0 0 0,0 1 0 0 0,0 0 0 0 0,1 1 0 0 0,-1-1 0 0 0,1 0 0 0 0,-1 1 0 0 0,1 0 0 0 0,7-3 0 0 0,41-13 244 0 0,-34 12-168 0 0,51-17 175 0 0,38-12 118 0 0,-92 31-220 0 0,0 1 0 0 0,0 0-1 0 0,0 2 1 0 0,1 0 0 0 0,29 1-1 0 0,-44 0-162 0 0,134 12 1149 0 0,-114-9-1004 0 0,0 1 1 0 0,-1 1-1 0 0,1 1 0 0 0,30 13 0 0 0,-34-10-151 0 0,31 21-1 0 0,-34-20-90 0 0,-13-10 76 0 0,0 1-1 0 0,0 0 0 0 0,-1-1 1 0 0,1 1-1 0 0,0-1 0 0 0,-1 1 1 0 0,1 0-1 0 0,-1 0 0 0 0,1-1 1 0 0,-1 1-1 0 0,1 0 0 0 0,-1 0 1 0 0,0 0-1 0 0,1 0 0 0 0,-1-1 1 0 0,0 1-1 0 0,1 0 0 0 0,-1 0 1 0 0,0 0-1 0 0,0 0 0 0 0,0 0 0 0 0,0 0 1 0 0,0 0-1 0 0,0 0 0 0 0,0 0 1 0 0,0 0-1 0 0,-1-1 0 0 0,1 1 1 0 0,0 0-1 0 0,0 0 0 0 0,-1 0 1 0 0,1 0-1 0 0,0 0 0 0 0,-1 0 1 0 0,1-1-1 0 0,-1 1 0 0 0,0 0 1 0 0,0 0-1 0 0,-2 3-208 0 0,1 0 0 0 0,-1-1 1 0 0,-1 1-1 0 0,1-1 0 0 0,-6 5 1 0 0,5-7-2727 0 0,-8 2 446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7:27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839 0 12551 0 0,'0'0'1375'0'0,"-1"4"-1164"0"0,-7 21 32 0 0,-2 0 0 0 0,-1-1 0 0 0,-1 0 0 0 0,-19 26 1 0 0,9-11-30 0 0,-31 50-66 0 0,-4-2-1 0 0,-4-2 0 0 0,-87 93 1 0 0,14-21-5 0 0,104-117 114 0 0,2 1 0 0 0,-26 52 0 0 0,51-87-225 0 0,-16 32 164 0 0,-1-1 1 0 0,-2-1-1 0 0,-36 46 1 0 0,55-78-349 0 0,-29 33 61 0 0,11-15-2946 0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3:34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990 0 5983 0 0,'0'0'464'0'0,"-2"1"-305"0"0,-10 5 1378 0 0,-1 1 0 0 0,2 1 0 0 0,-1 0 0 0 0,1 0 0 0 0,0 1 0 0 0,-15 17-1 0 0,-5 2-471 0 0,-171 180-377 0 0,115-113-600 0 0,-67 61 603 0 0,-6 7-60 0 0,125-126-741 0 0,-82 92 613 0 0,91-97-1516 0 0,1 1 1 0 0,-24 41-1 0 0,43-62-326 0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3:35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169 105 10591 0 0,'-2'0'488'0'0,"-18"2"70"0"0,0 0 1 0 0,-22 4-1 0 0,9 0 3327 0 0,21-5-1803 0 0,12-1-2080 0 0,-1 0 0 0 0,1 0 0 0 0,0 0 0 0 0,0 0 0 0 0,0 0 0 0 0,0 0 1 0 0,-1 0-1 0 0,1 0 0 0 0,0 1 0 0 0,0-1 0 0 0,0 0 0 0 0,0 0 1 0 0,-1 0-1 0 0,1 0 0 0 0,0-1 0 0 0,0 1 0 0 0,0 0 0 0 0,-1 0 1 0 0,1 0-1 0 0,0 0 0 0 0,0 0 0 0 0,0 0 0 0 0,0 0 0 0 0,-1 0 0 0 0,1 0 1 0 0,0 0-1 0 0,0 0 0 0 0,0 0 0 0 0,0-1 0 0 0,0 1 0 0 0,0 0 1 0 0,-1 0-1 0 0,1 0 0 0 0,0 0 0 0 0,0 0 0 0 0,0-1 0 0 0,0 1 0 0 0,0 0 1 0 0,0 0-1 0 0,0 0 0 0 0,0 0 0 0 0,0-1 0 0 0,0 1 0 0 0,0 0 1 0 0,-1 0-1 0 0,1 0 0 0 0,0 0 0 0 0,0-1 0 0 0,0 1 0 0 0,0 0 1 0 0,1 0-1 0 0,-1 0 0 0 0,0-1 0 0 0,0 1 0 0 0,0 0 0 0 0,0 0 0 0 0,0 0 1 0 0,0 0-1 0 0,0-1 0 0 0,0 1 0 0 0,0 0 0 0 0,0 0 0 0 0,0 0 1 0 0,0 0-1 0 0,1 0 0 0 0,-1-1 0 0 0,0 1 0 0 0,6-10-19 0 0,-5 10 22 0 0,5-8-19 0 0,1 1 0 0 0,0 0-1 0 0,0 0 1 0 0,1 0 0 0 0,0 1-1 0 0,0 0 1 0 0,16-8 0 0 0,-8 6 33 0 0,1 0 1 0 0,1 1 0 0 0,22-6-1 0 0,-34 11 58 0 0,1 1 0 0 0,-1 0 0 0 0,1 0 0 0 0,-1 0 0 0 0,1 0 0 0 0,-1 1 0 0 0,9 1 0 0 0,-13-1-46 0 0,0 1 0 0 0,0-1 0 0 0,0 1 0 0 0,0-1 0 0 0,-1 1 0 0 0,1-1 0 0 0,0 1 0 0 0,-1 0 0 0 0,1 0 0 0 0,0 0 0 0 0,-1 0 0 0 0,1 0 0 0 0,-1 0 0 0 0,1 1 0 0 0,-1-1 0 0 0,0 0 0 0 0,0 1 0 0 0,0-1 0 0 0,1 1 0 0 0,-1-1 0 0 0,0 1 0 0 0,-1 0 0 0 0,1-1 0 0 0,0 1 0 0 0,0 0 0 0 0,-1 0 0 0 0,1 0 0 0 0,-1-1 0 0 0,1 3 0 0 0,-1 3 4 0 0,1 0 0 0 0,-1-1 0 0 0,-1 1 1 0 0,1 0-1 0 0,-1-1 0 0 0,0 1 1 0 0,-1-1-1 0 0,1 1 0 0 0,-1-1 1 0 0,-1 0-1 0 0,-4 11 0 0 0,-1-1-14 0 0,-1-1 0 0 0,-1 0-1 0 0,-13 17 1 0 0,3-9-81 0 0,-1-1 0 0 0,-1-1 0 0 0,-29 20-1 0 0,13-10 22 0 0,-36 40-101 0 0,67-64 128 0 0,5-6-66 0 0,-3 8 119 0 0,6-7 5 0 0,-1 1 0 0 0,1-1 0 0 0,0 0 0 0 0,0 0 0 0 0,0 0 0 0 0,0 1 0 0 0,0-1 0 0 0,0 0 0 0 0,1 0 0 0 0,-1-1 0 0 0,1 1 0 0 0,-1 0 0 0 0,1 0-1 0 0,0-1 1 0 0,-1 1 0 0 0,1-1 0 0 0,0 1 0 0 0,0-1 0 0 0,0 0 0 0 0,0 0 0 0 0,1 0 0 0 0,-1 0 0 0 0,0 0 0 0 0,4 1 0 0 0,8 1 187 0 0,0 0-1 0 0,0-1 0 0 0,0-1 1 0 0,0 0-1 0 0,27-2 1 0 0,-39 1-217 0 0,370-32 1477 0 0,-335 26-1672 0 0,104-13-1830 0 0,-131 19-217 0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3:37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13415 0 0,'0'0'1216'0'0,"-1"1"-1000"0"0,-19 38 3146 0 0,19-38-2248 0 0,1 1-351 0 0,-3 18 421 0 0,2-19-651 0 0,2 3 78 0 0,-2-3-511 0 0,1 0-1 0 0,0 0 1 0 0,0 0-1 0 0,0 0 1 0 0,0 0 0 0 0,0 0-1 0 0,0 0 1 0 0,0-1-1 0 0,1 1 1 0 0,-1 0-1 0 0,0 0 1 0 0,0 0-1 0 0,1 0 1 0 0,-1 0-1 0 0,0 0 1 0 0,1-1-1 0 0,0 2 1 0 0,17 6-4403 0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3:58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13 2759 0 0,'5'0'51'0'0,"-1"0"0"0"0,1 0 0 0 0,0-1 0 0 0,-1 0 0 0 0,1 0 0 0 0,-1 0-1 0 0,1 0 1 0 0,14-7 9790 0 0,-21 9-9203 0 0,-6 4-89 0 0,0-1 0 0 0,-1 0 0 0 0,0-1 0 0 0,1 0 0 0 0,-1 0 0 0 0,0-1 0 0 0,-1 0 0 0 0,1 0 0 0 0,-11 0 0 0 0,-3-1-278 0 0,0 1-1 0 0,0 2 0 0 0,1 0 1 0 0,-43 15-1 0 0,62-18-268 0 0,-98 43 81 0 0,86-37-73 0 0,1 1 1 0 0,0 1-1 0 0,0 0 0 0 0,-20 20 0 0 0,29-25-9 0 0,-7 7 6 0 0,1 0 0 0 0,0 1 1 0 0,0 0-1 0 0,1 1 1 0 0,1 0-1 0 0,0 1 1 0 0,-8 16-1 0 0,19-30-17 0 0,-1 1 0 0 0,1-1-1 0 0,-1 1 1 0 0,1-1 0 0 0,0 1-1 0 0,-1-1 1 0 0,1 0 0 0 0,-1 0-1 0 0,1 0 1 0 0,3 0 0 0 0,44-4 3 0 0,-15 1-21 0 0,0 1 0 0 0,52 4 0 0 0,-38 3 16 0 0,18 2 199 0 0,65 15 0 0 0,-79-12 130 0 0,-34-7-138 0 0,0 0 1 0 0,0 1-1 0 0,0 1 0 0 0,-1 1 1 0 0,32 15-1 0 0,-47-20-169 0 0,5 5 47 0 0,-6-5-53 0 0,-1 1 0 0 0,1-1 0 0 0,0 0 0 0 0,-1 1 0 0 0,1-1 0 0 0,-1 0 0 0 0,1 1 0 0 0,-1-1 0 0 0,0 0 1 0 0,0 1-1 0 0,0-1 0 0 0,1 1 0 0 0,-1-1 0 0 0,0 1 0 0 0,-1-1 0 0 0,1 1 0 0 0,0-1 0 0 0,0 0 1 0 0,-1 1-1 0 0,1-1 0 0 0,-1 1 0 0 0,1-1 0 0 0,-1 0 0 0 0,1 1 0 0 0,-1-1 0 0 0,-1 2 0 0 0,0 0 13 0 0,-4 7 37 0 0,-1 1 0 0 0,0-1 0 0 0,-1-1-1 0 0,1 0 1 0 0,-19 16 0 0 0,4-6 3 0 0,-33 21 1 0 0,35-29-44 0 0,0 0 1 0 0,0-1 0 0 0,-1-1-1 0 0,0 0 1 0 0,0-2 0 0 0,-43 9-1 0 0,5-7 30 0 0,-87 4-1 0 0,132-13-44 0 0,-90 3-33 0 0,88-4 28 0 0,0 0 0 0 0,1-1 1 0 0,-1-1-1 0 0,-23-6 0 0 0,32 6 7 0 0,1 1-1 0 0,0-1 1 0 0,-9-5-1 0 0,-15-9-13 0 0,27 16-43 0 0,4 4-829 0 0,-1 0 657 0 0,1 1 0 0 0,0-1 0 0 0,0 0-1 0 0,0 0 1 0 0,0 0 0 0 0,0 0 0 0 0,0 0 0 0 0,1 0-1 0 0,0 0 1 0 0,-1 0 0 0 0,1-1 0 0 0,0 1-1 0 0,0 0 1 0 0,1-1 0 0 0,-1 0 0 0 0,1 0 0 0 0,-1 1-1 0 0,6 2 1 0 0,11 4-6308 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3:58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148 214 9215 0 0,'-66'11'133'0'0,"17"-2"2429"0"0,17-4 8387 0 0,59-4-10424 0 0,1 0-1 0 0,-1-2 1 0 0,41-7-1 0 0,-57 7-430 0 0,63-12 409 0 0,78-23-1 0 0,-42 8-63 0 0,485-88 925 0 0,-451 97-1303 0 0,1 6 1 0 0,171 7-1 0 0,-295 7-156 0 0,-7-2-7 0 0,0 2 1 0 0,0 0-1 0 0,0 0 0 0 0,-1 1 0 0 0,1 1 0 0 0,-1 0 1 0 0,19 8-1 0 0,-19-4-1446 0 0,-3 0-479 0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3:59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2 347 7367 0 0,'0'0'9976'0'0,"-1"2"-8994"0"0,1 12-720 0 0,-1 0 1 0 0,2-1-1 0 0,0 1 1 0 0,0-1 0 0 0,1 1-1 0 0,1-1 1 0 0,0 0-1 0 0,7 15 1 0 0,5 11 113 0 0,28 52-1 0 0,-37-76-279 0 0,0 0 0 0 0,0 0 0 0 0,-2 1 0 0 0,0 0 0 0 0,0 0 0 0 0,1 27 0 0 0,-5-31-57 0 0,0-1 0 0 0,-1 1-1 0 0,-3 15 1 0 0,2-17-19 0 0,-1 10 78 0 0,1-17-91 0 0,-1 1 28 0 0,-3 14 133 0 0,5-12 298 0 0,4-4-172 0 0,10-10-71 0 0,13-19-169 0 0,-18 17-35 0 0,-2 0 1 0 0,0-1-1 0 0,0 0 1 0 0,-1 0-1 0 0,0 0 0 0 0,3-12 1 0 0,17-72 79 0 0,-24 88-89 0 0,14-60 59 0 0,-3-1 0 0 0,-4 0-1 0 0,1-102 1 0 0,-9 3-152 0 0,5 122-242 0 0,-4 33 157 0 0,0 10 25 0 0,8 10-810 0 0,7 4 960 0 0,0-1 0 0 0,1 0 0 0 0,1-2 0 0 0,-1 0 0 0 0,1-1 0 0 0,1-1 0 0 0,0 0-1 0 0,0-2 1 0 0,37 7 0 0 0,-15-7 292 0 0,0-1 0 0 0,1-2-1 0 0,68-7 1 0 0,-68-1-159 0 0,-1-1 0 0 0,0-3 0 0 0,46-17 0 0 0,21-5 28 0 0,-4 1-375 0 0,-62 17-50 0 0,72-14 0 0 0,-90 26-443 0 0,-22 2 240 0 0,-2 1-675 0 0,2 9-335 0 0,-3 2-348 0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4:00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0 311 1375 0 0,'0'0'66'0'0,"1"-2"-8"0"0,1-2 9 0 0,0 0-1 0 0,-1 0 0 0 0,1 1 1 0 0,1-1-1 0 0,-1 1 0 0 0,0-1 1 0 0,1 1-1 0 0,0 0 0 0 0,5-4 1 0 0,-5 4 750 0 0,0 1 0 0 0,1 0 0 0 0,0-1 1 0 0,0 2-1 0 0,0-1 0 0 0,5-1 0 0 0,-1 0 1664 0 0,0 1-1 0 0,14-2 0 0 0,0 5-1178 0 0,-19-1-1029 0 0,-2 3 46 0 0,0-1-228 0 0,1 1 0 0 0,-1-1 0 0 0,0 1 0 0 0,0-1-1 0 0,-1 1 1 0 0,1 0 0 0 0,-1-1 0 0 0,1 1 0 0 0,-1 0 0 0 0,0 5 0 0 0,0 0-22 0 0,-1 1 0 0 0,0-1 0 0 0,-1 0 0 0 0,0 1 0 0 0,0-1 1 0 0,-1 0-1 0 0,0 0 0 0 0,-6 11 0 0 0,7-14 107 0 0,-1 0 1 0 0,-1 0-1 0 0,1-1 1 0 0,0 1 0 0 0,-1-1-1 0 0,0 0 1 0 0,0 0-1 0 0,-1 0 1 0 0,1-1-1 0 0,-1 1 1 0 0,1-1-1 0 0,-1 0 1 0 0,-7 3-1 0 0,10-5 663 0 0,1-16-38 0 0,3 8-701 0 0,-1 1 0 0 0,1-1 0 0 0,1 1 0 0 0,-1 0 0 0 0,1-1 0 0 0,0 1 0 0 0,0 0 0 0 0,7-8 0 0 0,1-4 48 0 0,11-20-87 0 0,2 0-1 0 0,34-41 1 0 0,-42 61-47 0 0,0 0-1 0 0,1 2 1 0 0,0 0 0 0 0,2 1-1 0 0,37-24 1 0 0,-32 23-22 0 0,20-10-27 0 0,-41 24 33 0 0,1 1 0 0 0,0-1 0 0 0,0 1 0 0 0,0 0 0 0 0,0 0 0 0 0,0 0 0 0 0,0 0-1 0 0,0 1 1 0 0,8 0 0 0 0,3 3 2 0 0,-12 1 0 0 0,-2-2 0 0 0,1 0 9 0 0,-1 0 0 0 0,0 1 0 0 0,0-1 0 0 0,0 1 1 0 0,0-1-1 0 0,0 1 0 0 0,0-1 0 0 0,0 1 0 0 0,-1-1 0 0 0,0 1 0 0 0,1 0 0 0 0,-1-1 0 0 0,0 1 0 0 0,0 3 0 0 0,-1 5 49 0 0,-5 23 0 0 0,3-17-1 0 0,-18 80 73 0 0,4-25-57 0 0,16-69-73 0 0,1 0 0 0 0,-1 1 0 0 0,1-1 0 0 0,0 0 0 0 0,0 0 0 0 0,0 1 0 0 0,0-1 0 0 0,0 0 0 0 0,1 1 0 0 0,-1-1 0 0 0,1 0 0 0 0,0 0 0 0 0,0 0 0 0 0,0 0 0 0 0,0 0 0 0 0,1 0 0 0 0,2 5 0 0 0,-1-5 0 0 0,0 0 0 0 0,0 0 0 0 0,1 0 0 0 0,-1 0 0 0 0,0-1 0 0 0,1 1 0 0 0,-1-1 0 0 0,1 0 0 0 0,0 0 0 0 0,0 0 0 0 0,0-1 0 0 0,0 1 0 0 0,5 0 0 0 0,11 2-226 0 0,0-1 1 0 0,0-1-1 0 0,0-1 0 0 0,0-1 1 0 0,0-1-1 0 0,32-5 0 0 0,-11-1-1939 0 0,1-3-5482 0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4:00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3679 0 0,'0'0'18296'0'0,"2"1"-17836"0"0,13 2-230 0 0,0 0 0 0 0,0-1-1 0 0,0 0 1 0 0,0-1 0 0 0,1-1-1 0 0,22-3 1 0 0,15 1-231 0 0,-18 1-1635 0 0,49-9 1 0 0,-42 4-1227 0 0,-22 4 872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4:01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32 4143 0 0,'-9'5'14650'0'0,"22"-2"-12045"0"0,0-2-2143 0 0,0-1 1 0 0,-1-1-1 0 0,1 0 1 0 0,-1-1-1 0 0,25-6 0 0 0,-1 0 72 0 0,-35 8-547 0 0,149-20 1407 0 0,-129 19-2008 0 0,33 3 1 0 0,-39 0-1215 0 0,0 0-1 0 0,0 2 1 0 0,15 4 0 0 0,-11-1-5720 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4:05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5063 0 0,'0'0'544'0'0,"2"-9"-424"0"0,3-2 8 0 0,4 1 0 0 0,2 1 0 0 0,-2 0-56 0 0,0 0-8 0 0,0 0 0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7:28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1 16127 0 0,'0'0'4470'0'0,"0"3"-2969"0"0,-1 4-1368 0 0,1 1 1 0 0,-1-1-1 0 0,-1 0 1 0 0,1 0-1 0 0,-1 0 0 0 0,0 0 1 0 0,-1 0-1 0 0,0 0 1 0 0,0-1-1 0 0,0 1 0 0 0,-1-1 1 0 0,0 0-1 0 0,0 0 1 0 0,-1 0-1 0 0,0 0 1 0 0,0-1-1 0 0,-10 9 0 0 0,0-2-274 0 0,-1 0-1 0 0,0-2 1 0 0,0 0-1 0 0,-1 0 0 0 0,-32 12 1 0 0,20-10-1296 0 0,19-7 422 0 0,1-1-1 0 0,-1 0 0 0 0,0-1 1 0 0,-17 4-1 0 0,25-7-757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4:05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0 3223 0 0,'0'0'14995'0'0,"-2"2"-14471"0"0,-26 42 527 0 0,2 2 1 0 0,-25 57 0 0 0,-45 112-838 0 0,-25 49-550 0 0,120-263-242 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4:06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229 180 7831 0 0,'-8'6'706'0'0,"-19"11"-56"0"0,-1 4 8858 0 0,37-31-8830 0 0,15-15-353 0 0,2 1 0 0 0,0 2 1 0 0,1 0-1 0 0,1 2 0 0 0,1 1 1 0 0,1 2-1 0 0,1 0 0 0 0,33-12 0 0 0,-52 24-97 0 0,27-6 0 0 0,-35 10-194 0 0,0 0 0 0 0,0 1 0 0 0,1 0 1 0 0,-1-1-1 0 0,0 1 0 0 0,1 0 0 0 0,-1 1 0 0 0,0-1 1 0 0,8 3-1 0 0,-11-2-31 0 0,0 0-1 0 0,0-1 1 0 0,0 1 0 0 0,0 0 0 0 0,0 0 0 0 0,-1 0-1 0 0,1 1 1 0 0,0-1 0 0 0,-1 0 0 0 0,1 0-1 0 0,0 0 1 0 0,-1 0 0 0 0,1 1 0 0 0,-1-1 0 0 0,0 0-1 0 0,0 1 1 0 0,1-1 0 0 0,-1 2 0 0 0,0-2-3 0 0,1 3-3 0 0,-1-1-1 0 0,0 1 0 0 0,0 0 1 0 0,0-1-1 0 0,-1 1 1 0 0,1 0-1 0 0,-1-1 0 0 0,0 1 1 0 0,0-1-1 0 0,0 1 1 0 0,-3 6-1 0 0,-3 4-41 0 0,-14 20-1 0 0,7-12-1 0 0,-5 10-87 0 0,-3-1 1 0 0,0-2-1 0 0,-2 0 1 0 0,-40 38-1 0 0,-121 92-552 0 0,98-88 565 0 0,6 2 121 0 0,64-60 16 0 0,16-12 246 0 0,14-2-20 0 0,13-4-22 0 0,-18 3-184 0 0,-1 0 0 0 0,0 1 0 0 0,0 0 0 0 0,13 0 0 0 0,60 4 458 0 0,44 3 292 0 0,-82 0-633 0 0,-23-3-115 0 0,0 0 0 0 0,0-2 1 0 0,0 0-1 0 0,31-2 0 0 0,-41-1-99 0 0,0 0 0 0 0,0 0 0 0 0,-1 0 0 0 0,13-6 0 0 0,12-10-4460 0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4:06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10591 0 0,'0'0'964'0'0,"-2"1"-794"0"0,-1 0 151 0 0,0 1 1 0 0,0 0 0 0 0,0 0-1 0 0,0 0 1 0 0,0 1-1 0 0,1-1 1 0 0,-1 1 0 0 0,1-1-1 0 0,-1 1 1 0 0,1 0 0 0 0,-3 6-1 0 0,-21 40 4963 0 0,19-32-4996 0 0,-21 49 415 0 0,3 1-1 0 0,-19 81 0 0 0,-7 22-998 0 0,42-146 22 0 0,-5 16-661 0 0,14-38 648 0 0,2-3-1527 0 0,9-4 452 0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4:06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114 144 11055 0 0,'-11'1'471'0'0,"0"0"-1"0"0,-1 0 1 0 0,1 1-1 0 0,-13 4 0 0 0,-20 10 8129 0 0,48-15-8434 0 0,1-1-1 0 0,-1 0 1 0 0,1 0 0 0 0,0-1 0 0 0,-1 1-1 0 0,0-1 1 0 0,1 0 0 0 0,5-2 0 0 0,4-1 41 0 0,-5 3-121 0 0,164-43 894 0 0,-128 29-749 0 0,170-51 143 0 0,-166 54-211 0 0,0 2-1 0 0,53-3 1 0 0,-88 13-98 0 0,-4 3-48 0 0,-9-3-19 0 0,0 1 0 0 0,-1-1 0 0 0,1 1 0 0 0,0 0 0 0 0,0-1 0 0 0,-1 1 0 0 0,1 0 0 0 0,-1 0 0 0 0,1 0 0 0 0,-1-1 0 0 0,1 1-1 0 0,-1 0 1 0 0,1 0 0 0 0,-1 0 0 0 0,0 0 0 0 0,1 0 0 0 0,-1 0 0 0 0,0 0 0 0 0,0 0 0 0 0,0 1 0 0 0,0 1-15 0 0,0 0 0 0 0,0-1 1 0 0,-1 1-1 0 0,1 0 0 0 0,-1-1 0 0 0,1 1 0 0 0,-3 3 0 0 0,-1 2-37 0 0,0 0-1 0 0,0 0 0 0 0,-10 12 1 0 0,-226 265-28 0 0,214-258 83 0 0,1 1 0 0 0,2 2 0 0 0,-25 39 0 0 0,30-31 0 0 0,18-37 11 0 0,-1 0 0 0 0,1 0 0 0 0,-1-1 0 0 0,1 1 0 0 0,0 0 0 0 0,0 0 1 0 0,-1 0-1 0 0,1 0 0 0 0,0 0 0 0 0,0 0 0 0 0,0 0 0 0 0,0 0 0 0 0,0 0 0 0 0,0 0 0 0 0,1 1 0 0 0,3 1-2241 0 0,6-4 1139 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4:07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100 138 3223 0 0,'0'0'462'0'0,"-7"5"2236"0"0,-1-2-1309 0 0,1 1-1 0 0,-1-2 1 0 0,1 1-1 0 0,-1-1 1 0 0,0-1-1 0 0,-13 2 1 0 0,-4-4 6227 0 0,32 2-7494 0 0,1 0-1 0 0,0 0 0 0 0,0-1 1 0 0,0 0-1 0 0,11-2 1 0 0,44-8 256 0 0,-42 5-268 0 0,402-96 433 0 0,-398 94-688 0 0,84-21 379 0 0,-91 24-811 0 0,0 1-1 0 0,0 1 1 0 0,0 1-1 0 0,20 1 0 0 0,-28 2-508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4:07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 10591 0 0,'0'0'5762'0'0,"10"1"-3276"0"0,-7 2-2418 0 0,0 0 0 0 0,0 0 0 0 0,0 0 0 0 0,0 0 0 0 0,-1 0 0 0 0,0 1 0 0 0,1-1 0 0 0,-1 1 0 0 0,-1-1 0 0 0,1 1 0 0 0,0 0 0 0 0,-1 0 1 0 0,0 0-1 0 0,0 0 0 0 0,0 0 0 0 0,0 0 0 0 0,0 8 0 0 0,0 7 310 0 0,-1 0 1 0 0,-4 30-1 0 0,2-28-233 0 0,-2 0-1 0 0,0 0 1 0 0,-2 0-1 0 0,0-1 1 0 0,-1 1-1 0 0,-1-1 1 0 0,-1-1-1 0 0,-1 0 1 0 0,0 0-1 0 0,-2-1 1 0 0,0 0 0 0 0,-1-1-1 0 0,0-1 1 0 0,-19 18-1 0 0,-65 63-8 0 0,94-95-137 0 0,-6 12-35 0 0,8-12-162 0 0,16 3-816 0 0,-9-4 604 0 0,0-1-1 0 0,0 0 1 0 0,0 1 0 0 0,0-2 0 0 0,9 0 0 0 0,15-4-1016 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4:08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572 187 9671 0 0,'-63'-34'4536'0'0,"50"29"2155"0"0,38 4-6158 0 0,0-1 0 0 0,50-11 1 0 0,52-22-53 0 0,-77 21-365 0 0,226-61 344 0 0,-234 68-480 0 0,-40 6-140 0 0,-2 3 119 0 0,-1 0 0 0 0,1-1 0 0 0,0 1 0 0 0,-1 0 0 0 0,1-1 0 0 0,-1 1 0 0 0,1-1 0 0 0,-1 1 0 0 0,0-1 0 0 0,0 1 1 0 0,0-1-1 0 0,1 1 0 0 0,-1-1 0 0 0,-1 0 0 0 0,1 1 0 0 0,0-1 0 0 0,-3 2 0 0 0,-26 17-201 0 0,19-14 133 0 0,-148 87-46 0 0,-17 11 70 0 0,48-22 85 0 0,-191 159 0 0 0,175-134 37 0 0,98-76-21 0 0,-35 36-5 0 0,75-61 0 0 0,5-5 602 0 0,13-1-186 0 0,76-14 520 0 0,-17 3-569 0 0,109-16 613 0 0,12-2-313 0 0,-132 24-641 0 0,62-9-84 0 0,-110 13 913 0 0,-4 1-3865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4:08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0 182 5527 0 0,'0'0'1007'0'0,"2"-11"7189"0"0,0 8-7738 0 0,-1 1 0 0 0,1-1 1 0 0,0 0-1 0 0,0 1 0 0 0,0 0 0 0 0,0-1 0 0 0,0 1 1 0 0,0 0-1 0 0,1 0 0 0 0,-1 0 0 0 0,1 0 0 0 0,-1 1 1 0 0,1-1-1 0 0,5-2 0 0 0,6-2 131 0 0,28-7-1 0 0,-19 6 124 0 0,79-23 366 0 0,113-19-1 0 0,-7 23-762 0 0,-70 21-3529 0 0,-123 5 1561 0 0,-4 2-67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4:09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950 0 10135 0 0,'0'0'1231'0'0,"-1"1"-264"0"0,-52 31 3308 0 0,-69 50-3089 0 0,57-32-820 0 0,-109 76-140 0 0,144-107-230 0 0,-1-2 0 0 0,0-1 1 0 0,-1-1-1 0 0,-37 11 0 0 0,51-20 8 0 0,-123 33-27 0 0,119-34 1 0 0,-1-1 0 0 0,-1-1 1 0 0,1-1-1 0 0,-29-2 0 0 0,47 0 62 0 0,1-1 0 0 0,-1 0 0 0 0,0 0 0 0 0,1 0 0 0 0,-6-3 0 0 0,9 4-27 0 0,1 0 0 0 0,0 0 0 0 0,-1-1 0 0 0,1 1 0 0 0,0 0 1 0 0,-1-1-1 0 0,1 1 0 0 0,0 0 0 0 0,-1-1 0 0 0,1 1 0 0 0,0 0 0 0 0,0-1 0 0 0,-1 1 0 0 0,1-1 0 0 0,0 1 0 0 0,0 0 0 0 0,0-1 0 0 0,0 1 0 0 0,0-1 0 0 0,-1 1 0 0 0,1-1 0 0 0,0 1 0 0 0,0 0 0 0 0,0-1 1 0 0,0 1-1 0 0,0-1 0 0 0,0 1 0 0 0,1-1 0 0 0,-1 1 0 0 0,0-1 0 0 0,0 1 0 0 0,0 0 0 0 0,1-2 0 0 0,5-11 303 0 0,3 4-238 0 0,0 1 0 0 0,0 0-1 0 0,1 1 1 0 0,0 0 0 0 0,0 1-1 0 0,21-10 1 0 0,-20 11 0 0 0,0 1 1 0 0,1 0-1 0 0,0 1 0 0 0,-1 0 0 0 0,1 1 1 0 0,0 0-1 0 0,1 1 0 0 0,15 0 0 0 0,-15 2 192 0 0,0 0 1 0 0,0 2-1 0 0,0-1 0 0 0,21 8 0 0 0,48 25 734 0 0,3 0-288 0 0,-73-31-650 0 0,0 0 1 0 0,0-1-1 0 0,1-1 1 0 0,-1 0-1 0 0,19 0 0 0 0,-6-3-7 0 0,-3 1-462 0 0,42 4-1 0 0,-43-2-3079 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4:09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1 16439 0 0,'0'0'1491'0'0,"-1"1"-1227"0"0,-20 52 1172 0 0,-56 100 0 0 0,68-136-1415 0 0,-39 66 142 0 0,-4-3 0 0 0,-3-2-1 0 0,-4-2 1 0 0,-2-3 0 0 0,-120 108-1 0 0,143-146-260 0 0,-2 0-780 0 0,-50 57 0 0 0,83-82-4072 0 0,3-2-1614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7:28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577 887 1375 0 0,'-2'2'107'0'0,"-2"5"357"0"0,3-5 680 0 0,-1 0 0 0 0,2 0 0 0 0,-1-1 0 0 0,0 1 0 0 0,0 0 0 0 0,0 0 0 0 0,1 0 0 0 0,-1 0 0 0 0,1 0 0 0 0,-1 2 0 0 0,1 2-131 0 0,0-4 62 0 0,9-3-590 0 0,-1 1 0 0 0,1-2 1 0 0,-1 1-1 0 0,1-1 0 0 0,-1 0 0 0 0,0-1 1 0 0,10-4-1 0 0,53-31 1266 0 0,-64 34-1551 0 0,30-20 411 0 0,-1-2 0 0 0,39-36 0 0 0,-71 58-591 0 0,22-20-143 0 0,-1-2 0 0 0,-1 0-1 0 0,-1-1 1 0 0,-2-1-1 0 0,-1-2 1 0 0,-1 0 0 0 0,-1 0-1 0 0,-2-2 1 0 0,-1 0-1 0 0,-2-1 1 0 0,-1 0 0 0 0,-1-1-1 0 0,-2-1 1 0 0,-1 1-1 0 0,-2-1 1 0 0,-2 0 0 0 0,0-42-1 0 0,-4 62-211 0 0,0 0 0 0 0,-2 1-1 0 0,0-1 1 0 0,0 1 0 0 0,-2 0 0 0 0,-5-17 0 0 0,8 29 298 0 0,1 0 0 0 0,-1 1 0 0 0,1-1 0 0 0,-1 0 0 0 0,0 1 0 0 0,0-1 0 0 0,0 1 0 0 0,0-1 0 0 0,0 1 0 0 0,0-1 1 0 0,0 1-1 0 0,-1 0 0 0 0,1 0 0 0 0,0-1 0 0 0,-1 1 0 0 0,1 0 0 0 0,-1 0 0 0 0,1 0 0 0 0,-1 1 0 0 0,0-1 0 0 0,1 0 1 0 0,-1 1-1 0 0,0-1 0 0 0,1 1 0 0 0,-1-1 0 0 0,0 1 0 0 0,0 0 0 0 0,1 0 0 0 0,-1 0 0 0 0,0 0 0 0 0,0 0 1 0 0,0 0-1 0 0,1 0 0 0 0,-1 0 0 0 0,0 1 0 0 0,0-1 0 0 0,1 1 0 0 0,-1-1 0 0 0,0 1 0 0 0,1 0 0 0 0,-1 0 0 0 0,1 0 1 0 0,-1 0-1 0 0,1 0 0 0 0,-1 0 0 0 0,-1 1 0 0 0,-8 7 20 0 0,1 0-1 0 0,-1 1 1 0 0,2 0 0 0 0,-1 1-1 0 0,1 0 1 0 0,-10 16 0 0 0,-39 78 201 0 0,39-69-82 0 0,-316 568 521 0 0,95-265 899 0 0,30-48-555 0 0,201-276-897 0 0,-1 0 0 0 0,-1 0 0 0 0,0-1-1 0 0,0-1 1 0 0,-15 13 0 0 0,25-25-174 0 0,0-1 1 0 0,0 1 0 0 0,0 0-1 0 0,0-1 1 0 0,0 1-1 0 0,-1-1 1 0 0,1 1-1 0 0,0-1 1 0 0,0 0 0 0 0,0 1-1 0 0,-1-1 1 0 0,1 0-1 0 0,0 0 1 0 0,0 0-1 0 0,0 0 1 0 0,-1 0 0 0 0,1 0-1 0 0,0 0 1 0 0,0-1-1 0 0,-1 1 1 0 0,1 0-1 0 0,0-1 1 0 0,0 1 0 0 0,0-1-1 0 0,0 1 1 0 0,0-1-1 0 0,-2 0 1 0 0,1-1-1052 0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4:10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73 154 12295 0 0,'0'0'1112'0'0,"1"-2"-917"0"0,4-6 307 0 0,1 1 1 0 0,0 0-1 0 0,0 0 0 0 0,1 1 1 0 0,0-1-1 0 0,15-10 0 0 0,0 2 1322 0 0,29-14 0 0 0,-36 21-1359 0 0,41-19 1150 0 0,-50 24-1405 0 0,1 1-1 0 0,-1 0 1 0 0,1 0-1 0 0,0 1 1 0 0,0 0-1 0 0,11-1 0 0 0,-16 2-30 0 0,-1 1-40 0 0,0 1-122 0 0,1 0 0 0 0,-1 0 1 0 0,0 0-1 0 0,0 0 0 0 0,0 0 0 0 0,-1 0 1 0 0,1 0-1 0 0,0 0 0 0 0,-1 0 0 0 0,1 0 1 0 0,-1 0-1 0 0,0 0 0 0 0,0 0 0 0 0,0 1 1 0 0,0 1-1 0 0,0 1-2 0 0,-1 0-1 0 0,0 0 1 0 0,0 1 0 0 0,-1-1 0 0 0,0 0-1 0 0,-2 4 1 0 0,-2 5-7 0 0,-2 0 0 0 0,0-1 1 0 0,-13 17-1 0 0,-5 0 15 0 0,-38 35 1 0 0,28-31-18 0 0,-71 76-158 0 0,89-94 146 0 0,11-11-54 0 0,0 1-1 0 0,1 1 0 0 0,0-1 0 0 0,-6 10 1 0 0,7-9 49 0 0,5 2 23 0 0,1-8 8 0 0,-1 1 0 0 0,1-1 0 0 0,-1 0 0 0 0,1 1 0 0 0,0-1 0 0 0,0 0 1 0 0,0 1-1 0 0,0-1 0 0 0,0 0 0 0 0,0 0 0 0 0,0 0 0 0 0,0 0 0 0 0,1 0 0 0 0,-1 0 0 0 0,0 0 0 0 0,0 0 0 0 0,1-1 0 0 0,1 2 0 0 0,1 0 70 0 0,0 0-1 0 0,1-1 0 0 0,-1 1 1 0 0,10 1-1 0 0,8-1 209 0 0,0 0-1 0 0,1-1 1 0 0,24-3 0 0 0,69-11 312 0 0,-41 3-339 0 0,18-2-83 0 0,36-4-559 0 0,-120 16 72 0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4:11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8 10135 0 0,'-2'-8'14144'0'0,"4"9"-14083"0"0,5 1-82 0 0,4 1-2681 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4:16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1036 1 5983 0 0,'0'0'2664'0'0,"-7"4"2012"0"0,-31 21-633 0 0,17-9-3316 0 0,-1-1 0 0 0,0-1-1 0 0,-1-2 1 0 0,-1 0 0 0 0,-29 10 0 0 0,-64 15 280 0 0,-153 44-790 0 0,242-73-570 0 0,-35 4-1 0 0,52-11 183 0 0,0 0 0 0 0,0 0 0 0 0,1-2 0 0 0,-1 1 0 0 0,0-1 0 0 0,-16-4 0 0 0,26 5 145 0 0,0 0-1 0 0,0 0 0 0 0,0-1 1 0 0,0 1-1 0 0,0-1 0 0 0,0 1 1 0 0,0-1-1 0 0,0 1 0 0 0,0-1 1 0 0,0 1-1 0 0,1-1 1 0 0,-1 0-1 0 0,0 1 0 0 0,0-1 1 0 0,0 0-1 0 0,1 0 0 0 0,-1 0 1 0 0,1 1-1 0 0,-1-1 1 0 0,0 0-1 0 0,1 0 0 0 0,0 0 1 0 0,-1 0-1 0 0,1 0 0 0 0,-1 0 1 0 0,1 0-1 0 0,0 0 0 0 0,0-2 1 0 0,0-1-8 0 0,0 0 0 0 0,0 0 0 0 0,0 0 1 0 0,1 0-1 0 0,0 0 0 0 0,0 0 0 0 0,2-7 1 0 0,-2 10 47 0 0,-1 2 72 0 0,2 5-55 0 0,0 0 1 0 0,-1 0-1 0 0,0 0 1 0 0,0 0-1 0 0,0 0 1 0 0,-1 0-1 0 0,0 0 1 0 0,0 0-1 0 0,0 0 1 0 0,-1 0 0 0 0,0 0-1 0 0,0 0 1 0 0,-1 0-1 0 0,0 0 1 0 0,0 0-1 0 0,0 0 1 0 0,-1-1-1 0 0,-5 10 1 0 0,0-2 26 0 0,-1 0 0 0 0,0-1 0 0 0,-1 0 1 0 0,0 0-1 0 0,-1-1 0 0 0,-17 14 0 0 0,12-13 108 0 0,-23 13 0 0 0,6-5 28 0 0,33-20-191 0 0,-7 4 43 0 0,1 0-1 0 0,0 0 1 0 0,0 1 0 0 0,1 0 0 0 0,-1 0 0 0 0,1 0 0 0 0,-9 12 0 0 0,13-16 29 0 0,7 10-6 0 0,-5-9-63 0 0,0-1-1 0 0,0 1 0 0 0,0-1 1 0 0,1 1-1 0 0,-1-1 1 0 0,0 0-1 0 0,1 0 1 0 0,-1 1-1 0 0,1-1 0 0 0,0 0 1 0 0,-1 0-1 0 0,1-1 1 0 0,0 1-1 0 0,-1 0 0 0 0,1 0 1 0 0,0-1-1 0 0,0 1 1 0 0,0-1-1 0 0,0 0 1 0 0,0 1-1 0 0,-1-1 0 0 0,1 0 1 0 0,0 0-1 0 0,0 0 1 0 0,3-1-1 0 0,6 0 37 0 0,0-1 0 0 0,0 0 0 0 0,12-4-1 0 0,-15 4-13 0 0,87-29 5 0 0,12-3-10 0 0,-91 30-21 0 0,1 1 0 0 0,-1 1-1 0 0,0 0 1 0 0,32 2-1 0 0,-9 3-12 0 0,-1 3 1 0 0,1 1-1 0 0,-1 2 0 0 0,0 2 1 0 0,56 23-1 0 0,-93-33 11 0 0,0-1 0 0 0,-1 0 0 0 0,1 0 0 0 0,-1 1-1 0 0,1-1 1 0 0,0 0 0 0 0,-1 1 0 0 0,1-1 0 0 0,-1 1 0 0 0,1-1 0 0 0,-1 0 0 0 0,1 1-1 0 0,-1-1 1 0 0,1 1 0 0 0,-1 0 0 0 0,1-1 0 0 0,-1 1 0 0 0,1 0 0 0 0,-2 4 6 0 0,0-4 1 0 0,0 2 8 0 0,1-1 0 0 0,-2 1 0 0 0,1-1 0 0 0,0 1 0 0 0,0-1 1 0 0,-1 1-1 0 0,1-1 0 0 0,-1 0 0 0 0,0 0 0 0 0,1 0 0 0 0,-1 0 0 0 0,0 0 0 0 0,0 0 0 0 0,0 0 1 0 0,-3 1-1 0 0,-7 5 139 0 0,-21 10 0 0 0,23-13-112 0 0,-109 57 220 0 0,-228 84 1 0 0,336-142-322 0 0,29-11-1377 0 0,26-13 0 0 0,-39 18 973 0 0,23-12-1655 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4:17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310 173 10591 0 0,'-5'2'248'0'0,"0"0"-1"0"0,0 0 0 0 0,1-1 0 0 0,-1 1 0 0 0,0-1 0 0 0,-10 1 1 0 0,-1 0 8709 0 0,16-3-8442 0 0,1-2-420 0 0,0-1 1 0 0,-1 1 0 0 0,1 0-1 0 0,0 0 1 0 0,0 0-1 0 0,1 0 1 0 0,-1 0-1 0 0,1 0 1 0 0,-1 0-1 0 0,1 1 1 0 0,0-1 0 0 0,0 0-1 0 0,0 1 1 0 0,0 0-1 0 0,1-1 1 0 0,-1 1-1 0 0,1 0 1 0 0,-1 0-1 0 0,1 0 1 0 0,4-2-1 0 0,9-5-3 0 0,1 0 0 0 0,23-8-1 0 0,-33 14-7 0 0,38-16 22 0 0,72-26 138 0 0,-98 38-119 0 0,1 2-1 0 0,0 0 1 0 0,42-3-1 0 0,-48 8-4 0 0,-3 4-9 0 0,-10-3-109 0 0,0 0 1 0 0,0-1 0 0 0,-1 1 0 0 0,1 0-1 0 0,0 0 1 0 0,-1 0 0 0 0,1 0-1 0 0,0 0 1 0 0,-1 0 0 0 0,1 0-1 0 0,-1 0 1 0 0,1 1 0 0 0,-1-1-1 0 0,0 0 1 0 0,0 0 0 0 0,1 0-1 0 0,-1 0 1 0 0,0 1 0 0 0,0-1-1 0 0,0 0 1 0 0,0 0 0 0 0,0 0-1 0 0,0 0 1 0 0,-1 1 0 0 0,1-1 0 0 0,0 0-1 0 0,0 0 1 0 0,-1 0 0 0 0,1 0-1 0 0,-2 2 1 0 0,-1 4 10 0 0,-1 0 0 0 0,0 0 0 0 0,-7 9 0 0 0,7-9-11 0 0,-10 12-33 0 0,-1-1-1 0 0,0 0 1 0 0,-2 0-1 0 0,0-2 1 0 0,-27 21-1 0 0,-105 63-292 0 0,71-50 221 0 0,-107 71-105 0 0,166-109 208 0 0,0 1 0 0 0,1 1 0 0 0,1 1 0 0 0,-27 28 0 0 0,44-42 12 0 0,-1 0 1 0 0,0 0-1 0 0,0 0 1 0 0,1 0-1 0 0,-1 0 0 0 0,0 0 1 0 0,1 0-1 0 0,-1 0 0 0 0,1 0 1 0 0,0 1-1 0 0,-1-1 0 0 0,1 0 1 0 0,0 0-1 0 0,-1 0 1 0 0,1 0-1 0 0,0 1 0 0 0,0-1 1 0 0,0 0-1 0 0,0 0 0 0 0,0 0 1 0 0,1 2-1 0 0,-1-2 8 0 0,1 1-1 0 0,0-1 1 0 0,0 0-1 0 0,0 1 1 0 0,-1-1-1 0 0,1 0 1 0 0,0 0 0 0 0,0 0-1 0 0,1 0 1 0 0,-1 0-1 0 0,0 0 1 0 0,0 0-1 0 0,0 0 1 0 0,1 0-1 0 0,-1-1 1 0 0,0 1 0 0 0,3 0-1 0 0,4 2 76 0 0,1 0 0 0 0,-1-1-1 0 0,1 0 1 0 0,-1 0 0 0 0,16 0-1 0 0,46-1 324 0 0,-61-1-373 0 0,191-13 574 0 0,-28 1-205 0 0,-110 9-381 0 0,23 0 120 0 0,-29 2-3614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4:17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41 229 11975 0 0,'-41'9'7486'0'0,"42"-8"-6568"0"0,3 2-708 0 0,0 0-1 0 0,0-1 1 0 0,0 1-1 0 0,0-1 1 0 0,0 0-1 0 0,0 0 1 0 0,1 0-1 0 0,-1-1 1 0 0,0 1-1 0 0,1-1 1 0 0,0 0-1 0 0,5 0 1 0 0,12 1 485 0 0,29 0 0 0 0,-31-2-306 0 0,27 0 367 0 0,70-10 0 0 0,45-18 45 0 0,-93 16-598 0 0,344-69 312 0 0,-29 6 160 0 0,2 18-336 0 0,-365 54-514 0 0,0 2-1 0 0,-1 0 0 0 0,1 2 1 0 0,0 0-1 0 0,0 1 1 0 0,-1 1-1 0 0,1 1 1 0 0,21 7-1 0 0,-40-10-138 0 0,0 0 1 0 0,0 0-1 0 0,-1 0 0 0 0,1 0 1 0 0,0 0-1 0 0,0 0 0 0 0,2 2 1 0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4:19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1 705 2303 0 0,'0'-2'2286'0'0,"3"-19"11956"0"0,-2 23-13995 0 0,36 213 1503 0 0,0 0-1653 0 0,-32-194-87 0 0,0 8 4 0 0,2 0-1 0 0,2-1 0 0 0,12 30 1 0 0,3-11 7 0 0,-21-42 1 0 0,6 17 9 0 0,-6-10-20 0 0,-2-7 32 0 0,2 7-33 0 0,-3 0 1 0 0,0-10 1665 0 0,1-4-1459 0 0,69-283 831 0 0,29-124-1034 0 0,-78 297-192 0 0,11-193 1 0 0,-31 269 157 0 0,2-2-38 0 0,-2 1-1 0 0,-2 0 0 0 0,-8-54 0 0 0,9 89 118 0 0,-13 26-54 0 0,10-13-15 0 0,1 0-1 0 0,0 1 1 0 0,0-1-1 0 0,1 0 1 0 0,0 1-1 0 0,1-1 1 0 0,2 18-1 0 0,0-19 11 0 0,1-1-11 0 0,-1-5-31 0 0,4 2 31 0 0,4 0 11 0 0,-8-5 0 0 0,-1-1 0 0 0,1 1 0 0 0,-1-1 0 0 0,1 1 0 0 0,0-1 0 0 0,-1 1 0 0 0,1-1 0 0 0,-1 0 0 0 0,1 0 0 0 0,0 0 0 0 0,-1 0 0 0 0,1 0 0 0 0,0 0 0 0 0,-1 0 0 0 0,1-1 0 0 0,2 0 0 0 0,2 0 0 0 0,9 1 19 0 0,0 1 0 0 0,-1 1 0 0 0,1 0 0 0 0,-1 1 0 0 0,0 0 0 0 0,26 11 0 0 0,12 1 40 0 0,-14-7 45 0 0,0-1-1 0 0,0-2 1 0 0,0-2-1 0 0,1-2 0 0 0,66-5 1 0 0,189-43 331 0 0,-271 43-419 0 0,321-78 195 0 0,29-5-22 0 0,-372 87-189 0 0,325-49 64 0 0,-247 48-61 0 0,-28 2-22 0 0,-49-1-58 0 0,-6 20-967 0 0,2-7-1145 0 0,1-5-3233 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4:25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 65 10247 0 0,'1'-1'466'0'0,"97"-62"6991"0"0,-100 64-7228 0 0,-9 4 159 0 0,0 0 0 0 0,0-1 0 0 0,-23 6 0 0 0,-13 4 231 0 0,-196 62-269 0 0,-16 7-71 0 0,215-63-279 0 0,-67 41 0 0 0,102-56-1 0 0,6-3 2 0 0,0 0 1 0 0,0 0-1 0 0,0 0 1 0 0,0 0-1 0 0,0 0 1 0 0,0 1-1 0 0,-2 3 1 0 0,4-5 0 0 0,1-1 0 0 0,0 1 1 0 0,0-1-1 0 0,0 1 0 0 0,0-1 0 0 0,0 1 1 0 0,0-1-1 0 0,0 1 0 0 0,1-1 1 0 0,-1 1-1 0 0,0-1 0 0 0,0 1 0 0 0,0-1 1 0 0,0 1-1 0 0,1-1 0 0 0,-1 1 0 0 0,0-1 1 0 0,1 1-1 0 0,-1-1 0 0 0,0 1 1 0 0,1-1-1 0 0,0 1 0 0 0,-1-1-1 0 0,3 4 6 0 0,0-1 0 0 0,0 1 0 0 0,1-1 0 0 0,-1 0-1 0 0,1 0 1 0 0,0-1 0 0 0,0 1 0 0 0,0-1 0 0 0,0 0 0 0 0,0 0 0 0 0,1 0-1 0 0,-1 0 1 0 0,9 1 0 0 0,6 2 41 0 0,37 3 0 0 0,3-2-20 0 0,136 18 8 0 0,-164-18-36 0 0,-1 1 0 0 0,1 2 0 0 0,-1 1 0 0 0,34 16 0 0 0,-51-19-25 0 0,1 0-1 0 0,12 10 0 0 0,-22-14-1 0 0,0 0-1 0 0,0 0 0 0 0,-1 0 0 0 0,1 1 0 0 0,-1-1 1 0 0,0 1-1 0 0,0-1 0 0 0,0 1 0 0 0,-1 0 0 0 0,5 8 1 0 0,-7-10 3 0 0,1 0 1 0 0,-1-1-1 0 0,1 1 1 0 0,-1 0-1 0 0,0 0 1 0 0,1 0-1 0 0,-1 0 1 0 0,0 0-1 0 0,-1 0 1 0 0,1 0-1 0 0,0 0 1 0 0,0 0-1 0 0,-1 0 1 0 0,1 0-1 0 0,-1-1 1 0 0,0 3-1 0 0,-1 0 1 0 0,0-1 1 0 0,0 0-1 0 0,0 1 0 0 0,0-1 0 0 0,-1 0 1 0 0,1 0-1 0 0,-6 4 0 0 0,-1 0 8 0 0,-1 1 0 0 0,0-1 0 0 0,0-1-1 0 0,-13 6 1 0 0,-12 5 31 0 0,-1-2 0 0 0,-1-1 0 0 0,-42 10 0 0 0,56-19-4 0 0,0 0 0 0 0,-1-2-1 0 0,1 0 1 0 0,-1-2 0 0 0,0 0 0 0 0,-33-5 0 0 0,51 3 17 0 0,1 0 0 0 0,-1 0 0 0 0,1-1 0 0 0,0 0 0 0 0,-1 0 0 0 0,1 0 0 0 0,0-1 0 0 0,0 1 0 0 0,0-1 0 0 0,1-1 0 0 0,-1 1-1 0 0,-7-8 1 0 0,10 10-18 0 0,1-1-1 0 0,-1 0 0 0 0,1 0 0 0 0,-1 0 1 0 0,1 0-1 0 0,0 0 0 0 0,0 0 1 0 0,0 0-1 0 0,0 0 0 0 0,0 0 0 0 0,1 0 1 0 0,-1 0-1 0 0,0-1 0 0 0,1 1 0 0 0,0 0 1 0 0,-1-1-1 0 0,1 1 0 0 0,0 0 0 0 0,0-1 1 0 0,1 1-1 0 0,-1 0 0 0 0,0 0 0 0 0,1-1 1 0 0,-1 1-1 0 0,1 0 0 0 0,0 0 0 0 0,0-1 1 0 0,0 1-1 0 0,0 0 0 0 0,0 0 0 0 0,0 0 1 0 0,0 0-1 0 0,3-2 0 0 0,8-11-9 0 0,1 1-1 0 0,0 1 1 0 0,21-17-1 0 0,50-31 113 0 0,-36 27-9 0 0,7-5-44 0 0,50-39 133 0 0,-90 65-171 0 0,0-1 1 0 0,-1 0-1 0 0,0-2 1 0 0,16-23-1 0 0,9-22-22 0 0,-39 61-3 0 0,1 0 0 0 0,-1 0 0 0 0,0 0-1 0 0,0 0 1 0 0,0 0 0 0 0,0-1 0 0 0,1 1 0 0 0,-1 0 0 0 0,0 0-1 0 0,0 0 1 0 0,0 0 0 0 0,0-1 0 0 0,0 1 0 0 0,0 0 0 0 0,1 0-1 0 0,-1 0 1 0 0,0-1 0 0 0,0 1 0 0 0,0 0 0 0 0,0 0-1 0 0,0 0 1 0 0,0-1 0 0 0,0 1 0 0 0,0 0 0 0 0,0 0 0 0 0,0-1-1 0 0,0 1 1 0 0,0 0 0 0 0,0 0 0 0 0,0 0 0 0 0,0-1 0 0 0,0 1-1 0 0,0 0 1 0 0,0 0 0 0 0,-1 0 0 0 0,1-1 0 0 0,0 1-1 0 0,0 0 1 0 0,0 0 0 0 0,0 0 0 0 0,0 0 0 0 0,0-1 0 0 0,-1 1-1 0 0,1 0 1 0 0,0 0 0 0 0,0 0 0 0 0,0 0 0 0 0,0 0 0 0 0,-1-1-1 0 0,1 1 1 0 0,0 0 0 0 0,0 0 0 0 0,0 0 0 0 0,-1 0 0 0 0,1 0-1 0 0,0 0 1 0 0,0 0 0 0 0,-1 0 0 0 0,1 0 0 0 0,0 0-1 0 0,-1 0 1 0 0,-10 1-354 0 0,11 0 326 0 0,-4 0-176 0 0,1 0 0 0 0,0 0 0 0 0,-1 0 0 0 0,1 1 0 0 0,0 0 0 0 0,0-1 0 0 0,0 1 1 0 0,0 0-1 0 0,0 1 0 0 0,1-1 0 0 0,-1 0 0 0 0,0 1 0 0 0,1 0 0 0 0,0-1 0 0 0,0 1 0 0 0,0 0 0 0 0,0 0 0 0 0,0 0 0 0 0,0 0 0 0 0,-1 5 1 0 0,3-6-1312 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4:2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16 12031 0 0,'10'-13'554'0'0,"-8"10"-17"0"0,-3 3-278 0 0,-6 1 30 0 0,-1-1 1 0 0,1 2 0 0 0,0-1-1 0 0,0 1 1 0 0,0 0 0 0 0,-11 5-1 0 0,-42 23 922 0 0,53-26-1048 0 0,-14 8 419 0 0,0 0 0 0 0,1 2 0 0 0,1 0 1 0 0,-25 23-1 0 0,35-28-439 0 0,1 0 0 0 0,0 1 0 0 0,0-1 0 0 0,1 1 0 0 0,0 1 1 0 0,1-1-1 0 0,0 1 0 0 0,0 1 0 0 0,2-1 0 0 0,-6 17 0 0 0,9-24-123 0 0,0 0-1 0 0,0 0 0 0 0,1 0 1 0 0,-1 0-1 0 0,1 0 0 0 0,0 1 1 0 0,0-1-1 0 0,1 0 1 0 0,-1 0-1 0 0,1 0 0 0 0,0 0 1 0 0,0 0-1 0 0,0 0 0 0 0,1 0 1 0 0,-1 0-1 0 0,1 0 1 0 0,0-1-1 0 0,0 1 0 0 0,3 4 1 0 0,-1-4 26 0 0,0 0 0 0 0,-1 0 0 0 0,1 0 0 0 0,1-1 0 0 0,-1 1 0 0 0,0-1 0 0 0,1 0 0 0 0,0-1 0 0 0,0 1 0 0 0,0-1 1 0 0,0 0-1 0 0,0 0 0 0 0,0 0 0 0 0,8 1 0 0 0,5 0 125 0 0,-1-1-1 0 0,1 0 1 0 0,0-2 0 0 0,0 0-1 0 0,0 0 1 0 0,20-5 0 0 0,-29 4-118 0 0,1-1 0 0 0,-1 0 1 0 0,0-1-1 0 0,0 0 0 0 0,-1 0 1 0 0,1-1-1 0 0,-1 0 0 0 0,1 0 1 0 0,-1-1-1 0 0,0 0 0 0 0,-1-1 0 0 0,1 0 1 0 0,8-9-1 0 0,-11 9-33 0 0,0 0 1 0 0,-1-1-1 0 0,-1 1 0 0 0,1-1 0 0 0,-1 1 0 0 0,0-1 1 0 0,0 0-1 0 0,-1 0 0 0 0,0 0 0 0 0,0-1 0 0 0,1-13 1 0 0,-2 10 8 0 0,0-1 0 0 0,-1 1 0 0 0,-1-1 0 0 0,0 0 0 0 0,0 1-1 0 0,-6-22 1 0 0,4 26-35 0 0,1 0-1 0 0,-1 0 0 0 0,0 0 0 0 0,-1 1 0 0 0,0 0 0 0 0,0 0 0 0 0,-8-10 0 0 0,-1 2-336 0 0,-25-21 0 0 0,34 31 119 0 0,-1 1 0 0 0,0 0-1 0 0,0 0 1 0 0,0 1 0 0 0,0-1-1 0 0,0 1 1 0 0,-1 0 0 0 0,-8-2-1 0 0,4 6-4136 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4:26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61 3223 0 0,'-6'0'15699'0'0,"184"-27"-13800"0"0,52-5-1809 0 0,-123 31-2714 0 0,-90 2 1200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4:26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59 8751 0 0,'-7'0'794'0'0,"-11"7"-636"0"0,17-7-38 0 0,0 1-1 0 0,-1-1 0 0 0,1 1 1 0 0,0-1-1 0 0,0 1 0 0 0,0 0 0 0 0,0-1 1 0 0,0 1-1 0 0,0 0 0 0 0,0 0 1 0 0,-1 1-1 0 0,2-2-40 0 0,0 0 1 0 0,0 0-1 0 0,0 1 1 0 0,0-1 0 0 0,0 0-1 0 0,0 0 1 0 0,0 0-1 0 0,0 0 1 0 0,0 1-1 0 0,0-1 1 0 0,0 0-1 0 0,0 0 1 0 0,0 0-1 0 0,0 0 1 0 0,0 1-1 0 0,0-1 1 0 0,0 0-1 0 0,0 0 1 0 0,1 0-1 0 0,-1 0 1 0 0,0 1-1 0 0,0-1 1 0 0,0 0 0 0 0,0 0-1 0 0,0 0 1 0 0,1 0-1 0 0,-1 0 1 0 0,0 0-1 0 0,0 0 1 0 0,0 0-1 0 0,0 0 1 0 0,1 0-1 0 0,-1 1 1 0 0,0-1-1 0 0,0 0 1 0 0,0 0-1 0 0,1 0 1 0 0,-1 0-1 0 0,0 0 1 0 0,22 2 4849 0 0,30-8-3805 0 0,0-2 1 0 0,58-16 0 0 0,-2-1-476 0 0,-100 24-626 0 0,83-14 495 0 0,-76 13-478 0 0,0 1 0 0 0,0 1-1 0 0,0 0 1 0 0,17 4-1 0 0,-8 3-406 0 0,-22-6-670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7:28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17535 0 0,'0'0'803'0'0,"2"-2"-18"0"0,0 0-750 0 0,0-1-1 0 0,1 1 1 0 0,-1-1-1 0 0,1 1 0 0 0,0 0 1 0 0,0 0-1 0 0,0 0 1 0 0,0 0-1 0 0,0 0 1 0 0,0 1-1 0 0,0 0 1 0 0,0-1-1 0 0,1 1 1 0 0,-1 0-1 0 0,0 1 0 0 0,1-1 1 0 0,-1 0-1 0 0,1 1 1 0 0,3 0-1 0 0,9 0 305 0 0,0 1-1 0 0,32 5 0 0 0,-20-2-54 0 0,319 23 2124 0 0,-307-25-2539 0 0,69-2 553 0 0,-96-1-1050 0 0,-1-1 0 0 0,1 0 0 0 0,-1-1 0 0 0,1 0 1 0 0,-1-1-1 0 0,17-7 0 0 0,-13 2-748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4:28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3 6447 0 0,'9'-2'9256'0'0,"-8"13"-8249"0"0,-2-6-859 0 0,1 0 1 0 0,-1 0-1 0 0,0 0 0 0 0,0 0 1 0 0,-1 0-1 0 0,-4 10 0 0 0,-15 27 467 0 0,18-38-539 0 0,-97 166 1807 0 0,-15 25-654 0 0,106-178-1177 0 0,1 1 0 0 0,0 1 0 0 0,-6 25 0 0 0,14-43-92 0 0,-1 0-1 0 0,1 0 0 0 0,0 1 1 0 0,0-1-1 0 0,0 0 1 0 0,0 0-1 0 0,0 1 0 0 0,0-1 1 0 0,0 0-1 0 0,0 0 0 0 0,0 0 1 0 0,0 1-1 0 0,1-1 1 0 0,0 2-1 0 0,-1-2-100 0 0,1-1 0 0 0,-1 1 0 0 0,1 0 1 0 0,0-1-1 0 0,-1 1 0 0 0,1 0 0 0 0,0-1 0 0 0,-1 1 0 0 0,1-1 0 0 0,0 0 1 0 0,0 1-1 0 0,-1-1 0 0 0,1 1 0 0 0,0-1 0 0 0,0 0 0 0 0,0 0 1 0 0,-1 0-1 0 0,1 1 0 0 0,0-1 0 0 0,0 0 0 0 0,1 0 0 0 0,14 0-6495 0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4:28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346 245 8287 0 0,'-9'-1'756'0'0,"6"-1"-635"0"0,2 2-120 0 0,1-1 1 0 0,-1 1-1 0 0,0-1 1 0 0,1 1-1 0 0,-1-1 1 0 0,0 1-1 0 0,1 0 1 0 0,-1-1-1 0 0,0 1 0 0 0,0 0 1 0 0,1-1-1 0 0,-1 1 1 0 0,0 0-1 0 0,0 0 1 0 0,0 0-1 0 0,0 0 0 0 0,1 0 1 0 0,-2 0-1 0 0,-6-3 5039 0 0,11-6 378 0 0,1 5-5201 0 0,0-1 0 0 0,0 1 0 0 0,1-1 0 0 0,-1 1 0 0 0,1 0 0 0 0,0 1 0 0 0,10-7 0 0 0,0 1-3 0 0,27-21 89 0 0,1 3 0 0 0,2 1 0 0 0,86-36 0 0 0,-109 53-284 0 0,27-8 32 0 0,-44 15-50 0 0,0 1-1 0 0,1 0 1 0 0,-1 0 0 0 0,0 1 0 0 0,1-1 0 0 0,-1 1-1 0 0,7 1 1 0 0,-11-1-1 0 0,0 0 0 0 0,0 0 0 0 0,0 0 0 0 0,-1 0 0 0 0,1 1 0 0 0,0-1 0 0 0,0 0 0 0 0,0 1 0 0 0,0-1 0 0 0,0 0 0 0 0,-1 1 0 0 0,1-1 0 0 0,0 1 0 0 0,1 0 0 0 0,-2 5 0 0 0,0-6 0 0 0,0 3 0 0 0,0 0 0 0 0,0 0 0 0 0,-1 0 0 0 0,0 0 0 0 0,1 0 0 0 0,-1 0 0 0 0,0 0 0 0 0,0 0 0 0 0,0 0 0 0 0,-1-1 0 0 0,1 1 0 0 0,-1-1 0 0 0,-3 5 0 0 0,-4 5 1 0 0,-17 16 1 0 0,13-15 6 0 0,-34 35 41 0 0,-87 70 0 0 0,-67 24 34 0 0,110-86-106 0 0,23-14-28 0 0,-69 54 0 0 0,116-74 40 0 0,20-22 11 0 0,0 1 0 0 0,1-1 0 0 0,-1 1 0 0 0,1 0 0 0 0,-1-1 0 0 0,1 1 0 0 0,0 0 0 0 0,-1-1 0 0 0,1 1 0 0 0,0 0 0 0 0,-1 0 0 0 0,1 0 0 0 0,0-1 0 0 0,0 1 0 0 0,0 0 0 0 0,0 1 0 0 0,3 2 0 0 0,-2-3 0 0 0,0 1 14 0 0,1-1 0 0 0,-1 1 0 0 0,1-1 0 0 0,-1 1 0 0 0,1-1 0 0 0,0 0 0 0 0,0 0 0 0 0,0 0 0 0 0,-1 0 0 0 0,1 0 0 0 0,0 0 0 0 0,0 0 0 0 0,0-1 0 0 0,1 1 0 0 0,-1-1 0 0 0,0 1 1 0 0,0-1-1 0 0,3 0 0 0 0,6 1 132 0 0,-1-2 0 0 0,18-1 0 0 0,-12 0-47 0 0,80-10 412 0 0,97-27-1 0 0,-51 10-487 0 0,-120 25-147 0 0,-20 4-95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4:29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102 163 14655 0 0,'-3'-2'155'0'0,"-1"1"-1"0"0,0-1 1 0 0,0 1-1 0 0,0 0 0 0 0,0 0 1 0 0,1 1-1 0 0,-1-1 1 0 0,0 1-1 0 0,0-1 0 0 0,-8 2 1 0 0,10-1 394 0 0,-4-3 2155 0 0,14-2-2505 0 0,-1-1-1 0 0,1 1 0 0 0,0 1 1 0 0,1 0-1 0 0,-1 0 1 0 0,1 0-1 0 0,11-2 0 0 0,14-7-9 0 0,16-9 241 0 0,1 3 0 0 0,1 1 0 0 0,88-17 0 0 0,-94 30-47 0 0,-42 5-346 0 0,-1 0-1 0 0,1 0 1 0 0,0 1-1 0 0,-1-1 1 0 0,1 1-1 0 0,-1 0 0 0 0,1 0 1 0 0,-1 0-1 0 0,1 0 1 0 0,4 3-1 0 0,-7-3-31 0 0,-1-1 0 0 0,1 1 0 0 0,0 0 0 0 0,0-1 0 0 0,0 1 0 0 0,-1 0-1 0 0,1 0 1 0 0,0 0 0 0 0,-1 0 0 0 0,1 0 0 0 0,-1 0 0 0 0,1 0 0 0 0,-1 0 0 0 0,1 0 0 0 0,-1 0 0 0 0,0 0-1 0 0,1 0 1 0 0,-1 0 0 0 0,0 0 0 0 0,0 0 0 0 0,0 0 0 0 0,0 0 0 0 0,0 0 0 0 0,0 0 0 0 0,0 0 0 0 0,0 0-1 0 0,0 0 1 0 0,-1 0 0 0 0,1 0 0 0 0,0 1 0 0 0,-1-1 0 0 0,1 0 0 0 0,-1-1 0 0 0,1 1 0 0 0,-2 2 0 0 0,-2 4 0 0 0,0-1 1 0 0,0 0 0 0 0,-10 11 0 0 0,12-15 7 0 0,-25 25 15 0 0,-2-1 0 0 0,-1-1 0 0 0,-35 23 0 0 0,-6 5-1 0 0,-45 28-46 0 0,76-54 0 0 0,0 1 1 0 0,-53 50-1 0 0,91-75-23 0 0,2-3 41 0 0,-1 0 1 0 0,1 1 0 0 0,0-1-1 0 0,0 1 1 0 0,0-1-1 0 0,-1 0 1 0 0,1 1-1 0 0,0-1 1 0 0,0 1 0 0 0,0-1-1 0 0,0 1 1 0 0,0-1-1 0 0,0 0 1 0 0,0 1-1 0 0,0-1 1 0 0,0 1 0 0 0,0-1-1 0 0,0 1 1 0 0,0-1-1 0 0,0 1 1 0 0,0-1-1 0 0,0 0 1 0 0,1 1 0 0 0,-1-1-1 0 0,0 1 1 0 0,0-1-1 0 0,0 1 1 0 0,1-1 0 0 0,-1 0-1 0 0,0 1 1 0 0,0-1-1 0 0,1 0 1 0 0,-1 1-1 0 0,0-1 1 0 0,1 0 0 0 0,-1 0-1 0 0,1 1 1 0 0,0-1-1 0 0,-1 1-4 0 0,4 2 4 0 0,0 0 0 0 0,0 0-1 0 0,1 0 1 0 0,-1 0 0 0 0,1 0-1 0 0,-1-1 1 0 0,1 0 0 0 0,0 0-1 0 0,0 0 1 0 0,5 0-1 0 0,10 2 220 0 0,25 3-1 0 0,-14-3 102 0 0,-1-2-165 0 0,-1-1 0 0 0,1-1 1 0 0,-1-1-1 0 0,37-7 0 0 0,14 0-73 0 0,-20 4-274 0 0,174-19-4779 0 0,-214 19 3029 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4:29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20 10591 0 0,'0'-1'819'0'0,"-4"-10"118"0"0,3 10-678 0 0,1 1 0 0 0,0-1 1 0 0,-1 1-1 0 0,1-1 0 0 0,-1 1 0 0 0,1-1 0 0 0,-1 1 0 0 0,1-1 0 0 0,-1 1 1 0 0,1 0-1 0 0,-1-1 0 0 0,1 1 0 0 0,-1 0 0 0 0,1-1 0 0 0,-1 1 1 0 0,0 0-1 0 0,1 0 0 0 0,-1 0 0 0 0,1 0 0 0 0,-1-1 0 0 0,0 1 0 0 0,1 0 1 0 0,-1 0-1 0 0,0 0 0 0 0,1 0 0 0 0,-1 0 0 0 0,0 1 0 0 0,1-1 1 0 0,-1 0-1 0 0,1 0 0 0 0,-1 0 0 0 0,0 1 0 0 0,-11 12-93 0 0,-19 28-1 0 0,21-25-150 0 0,-2-2 0 0 0,-12 15 0 0 0,-23 18 55 0 0,-55 41 0 0 0,79-68-8 0 0,1 0-1 0 0,1 1 0 0 0,0 1 1 0 0,2 1-1 0 0,-29 43 0 0 0,43-58-40 0 0,1 0-1 0 0,-1 0 0 0 0,2 1 1 0 0,-1-1-1 0 0,1 1 0 0 0,0 0 1 0 0,1 0-1 0 0,0 0 0 0 0,1 0 1 0 0,-1 17-1 0 0,1-22 9 0 0,1 0-1 0 0,1-1 1 0 0,-1 1-1 0 0,1 0 1 0 0,-1-1 0 0 0,1 1-1 0 0,0 0 1 0 0,0-1-1 0 0,1 1 1 0 0,-1-1-1 0 0,1 0 1 0 0,-1 1 0 0 0,1-1-1 0 0,0 0 1 0 0,0 0-1 0 0,1 0 1 0 0,-1 0 0 0 0,1 0-1 0 0,-1-1 1 0 0,1 1-1 0 0,0-1 1 0 0,0 0-1 0 0,0 0 1 0 0,0 0 0 0 0,1 0-1 0 0,-1 0 1 0 0,0-1-1 0 0,1 1 1 0 0,4 1-1 0 0,18 3 189 0 0,0-1-1 0 0,0 0 0 0 0,1-2 0 0 0,-1-1 0 0 0,41-3 0 0 0,131-19 323 0 0,-194 19-528 0 0,67-10 190 0 0,0-3 1 0 0,-1-3-1 0 0,125-48 0 0 0,-180 58-180 0 0,0 0 0 0 0,0-1-1 0 0,-1 0 1 0 0,17-14-1 0 0,-25 17-35 0 0,1 0 0 0 0,-1-1 0 0 0,0-1-1 0 0,0 1 1 0 0,0-1 0 0 0,-1 0 0 0 0,0 0 0 0 0,-1 0-1 0 0,7-15 1 0 0,-10 19-8 0 0,0 0 1 0 0,0 0-1 0 0,0 0 0 0 0,-1 0 0 0 0,0 0 1 0 0,0-1-1 0 0,0 1 0 0 0,0 0 0 0 0,0 0 1 0 0,0 0-1 0 0,-1 0 0 0 0,1 0 1 0 0,-1 0-1 0 0,0 0 0 0 0,0 0 0 0 0,0 0 1 0 0,-1 0-1 0 0,1 1 0 0 0,-1-1 0 0 0,1 0 1 0 0,-1 1-1 0 0,-2-3 0 0 0,1 1-25 0 0,-1-1-1 0 0,1 2 0 0 0,-1-1 1 0 0,0 0-1 0 0,0 1 0 0 0,-1 0 1 0 0,1 0-1 0 0,-1 0 0 0 0,0 0 1 0 0,1 1-1 0 0,-11-4 0 0 0,11 5 26 0 0,0 0-1 0 0,0 1 0 0 0,0-1 0 0 0,-1 1 0 0 0,1 0 0 0 0,0 1 0 0 0,-1-1 0 0 0,1 1 0 0 0,0-1 0 0 0,0 1 0 0 0,0 0 0 0 0,0 1 0 0 0,0-1 0 0 0,0 1 0 0 0,0 0 0 0 0,0 0 0 0 0,0 0 0 0 0,1 0 0 0 0,-1 1 0 0 0,-3 2 0 0 0,-7 8-11 0 0,0 0-1 0 0,0 0 0 0 0,-12 18 0 0 0,21-24 28 0 0,-24 27 33 0 0,-25 42 0 0 0,45-61-15 0 0,0 0 0 0 0,1 0-1 0 0,1 1 1 0 0,0 0-1 0 0,2 0 1 0 0,-5 17-1 0 0,8-25-90 0 0,1 0 0 0 0,0 0 1 0 0,1-1-1 0 0,0 1 0 0 0,1 8 0 0 0,-1-12-17 0 0,0-1 1 0 0,1 1-1 0 0,0-1 1 0 0,0 0-1 0 0,0 1 0 0 0,0-1 1 0 0,0 0-1 0 0,1 1 0 0 0,-1-1 1 0 0,1 0-1 0 0,0 0 0 0 0,0 0 1 0 0,4 3-1 0 0,3 3-1770 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4:34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377 247 4607 0 0,'-102'35'719'0'0,"73"-29"10593"0"0,40-17-10365 0 0,1 1-608 0 0,1 1 1 0 0,0 0 0 0 0,1 0-1 0 0,0 2 1 0 0,23-11 0 0 0,-32 16-277 0 0,43-19 448 0 0,0 3 0 0 0,60-14 0 0 0,105-14 306 0 0,-171 37-726 0 0,43-7-68 0 0,3 0 23 0 0,115-38 0 0 0,-202 54-136 0 0,-15 10-582 0 0,6-3 571 0 0,-37 27-29 0 0,-65 62 0 0 0,-32 52 65 0 0,-33 31-14 0 0,-223 163 69 0 0,365-314-33 0 0,-95 74-96 0 0,112-90 92 0 0,-1-1 0 0 0,0-1 1 0 0,-1 0-1 0 0,0-1 0 0 0,-1-1 0 0 0,-23 7 0 0 0,96-26 376 0 0,19-5 86 0 0,433-104 1865 0 0,-413 103-1986 0 0,-38 6-261 0 0,91-7-1 0 0,-100 21-238 0 0,-33-1-27 0 0,-12-2 177 0 0,1 0 0 0 0,-1 1 0 0 0,1 0-1 0 0,-1-1 1 0 0,1 1 0 0 0,-1 0 0 0 0,1-1 0 0 0,-1 1-1 0 0,0 0 1 0 0,0 0 0 0 0,1 0 0 0 0,-1 1 0 0 0,0-1-1 0 0,0 0 1 0 0,0 0 0 0 0,1 2 0 0 0,-1-1-144 0 0,0-1 30 0 0,-1 0-1 0 0,1 1 0 0 0,-1-1 0 0 0,0 0 1 0 0,0 0-1 0 0,0 1 0 0 0,0-1 0 0 0,0 0 0 0 0,0 0 1 0 0,0 1-1 0 0,0-1 0 0 0,0 0 0 0 0,-1 0 0 0 0,1 1 1 0 0,0-1-1 0 0,-1 0 0 0 0,1 0 0 0 0,-1 0 1 0 0,1 0-1 0 0,-1 0 0 0 0,-1 2 0 0 0,-15 19-2919 0 0,8-11 1332 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4:34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88 9215 0 0,'0'0'707'0'0,"-1"2"-212"0"0,1-1-287 0 0,-1-1 1 0 0,1 1 0 0 0,-1 0-1 0 0,1 0 1 0 0,-1 0 0 0 0,1 0 0 0 0,0 0-1 0 0,-1-1 1 0 0,1 1 0 0 0,0 0-1 0 0,0 0 1 0 0,0 0 0 0 0,0 0 0 0 0,0 0-1 0 0,0 0 1 0 0,0 0 0 0 0,0 0-1 0 0,0 0 1 0 0,0 0 0 0 0,0-1-1 0 0,1 1 1 0 0,-1 0 0 0 0,1 2 0 0 0,0-2-8 0 0,0 1 1 0 0,0 0 0 0 0,0-1 0 0 0,1 1 0 0 0,-1-1 0 0 0,1 0 0 0 0,-1 1 0 0 0,1-1 0 0 0,-1 0-1 0 0,4 2 1 0 0,1 0-39 0 0,1 0 1 0 0,-1-1-1 0 0,0 1 0 0 0,1-1 0 0 0,0-1 0 0 0,7 2 1 0 0,13-1 286 0 0,1-1 1 0 0,-1-1 0 0 0,44-6 0 0 0,82-21 471 0 0,-142 25-904 0 0,278-72 441 0 0,-202 49-464 0 0,-33 10-1087 0 0,-52 14-39 0 0,13 1-7593 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4:35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1047 0 13791 0 0,'0'0'1247'0'0,"-1"1"-1023"0"0,-1 0-217 0 0,-4 3 27 0 0,0-1 0 0 0,1 1 0 0 0,-1 0 0 0 0,1 0 0 0 0,-8 9 0 0 0,-78 92 202 0 0,-67 70 102 0 0,137-154-345 0 0,-2-1-1 0 0,0-2 0 0 0,-1 0 1 0 0,-1-1-1 0 0,-1-2 0 0 0,0 0 1 0 0,0-2-1 0 0,-2-1 1 0 0,-32 10-1 0 0,30-13 6 0 0,0-2 0 0 0,0 0 0 0 0,-1-2 0 0 0,1-2 0 0 0,-1 0 0 0 0,0-2 0 0 0,0-2 0 0 0,-54-7 0 0 0,65 5 190 0 0,-36-12 0 0 0,50 13-105 0 0,0 0 0 0 0,1 0-1 0 0,-1-1 1 0 0,1 1 0 0 0,0-1 0 0 0,0-1-1 0 0,0 1 1 0 0,0-1 0 0 0,0 0-1 0 0,-5-6 1 0 0,9 9-56 0 0,1 1 1 0 0,-1-1-1 0 0,1 0 0 0 0,0 0 0 0 0,-1 0 0 0 0,1 1 0 0 0,0-1 1 0 0,0 0-1 0 0,0 0 0 0 0,-1 0 0 0 0,1 0 0 0 0,0 1 1 0 0,0-1-1 0 0,0 0 0 0 0,0 0 0 0 0,1 0 0 0 0,-1 0 0 0 0,0 0 1 0 0,0 1-1 0 0,0-1 0 0 0,1 0 0 0 0,-1 0 0 0 0,0 0 0 0 0,1 0 1 0 0,12-17 332 0 0,-7 11-283 0 0,0 1-1 0 0,1 0 1 0 0,0 0-1 0 0,0 0 1 0 0,0 1-1 0 0,1 0 1 0 0,0 1-1 0 0,10-5 1 0 0,-5 4-2 0 0,0 0 0 0 0,1 1 0 0 0,0 1 0 0 0,23-4-1 0 0,-5 5 141 0 0,0 1-1 0 0,0 1 0 0 0,62 9 0 0 0,291 51 682 0 0,-366-56-836 0 0,-8 1-61 0 0,-1 2-98 0 0,2 9-939 0 0,-8-9 604 0 0,-2-5 234 0 0,12 2-1082 0 0,1-2 86 0 0,-1-3-54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4:35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896 1 16327 0 0,'-1'1'746'0'0,"-12"9"-574"0"0,1 1 1 0 0,0 1 0 0 0,0 0 0 0 0,2 0 0 0 0,-17 26-1 0 0,12-18 64 0 0,-46 71 303 0 0,-17 22-136 0 0,-118 120-253 0 0,56-70-600 0 0,-179 180-3116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4:35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137 164 6447 0 0,'0'0'499'0'0,"1"-1"21"0"0,-1-2 281 0 0,1 0 0 0 0,0 0 0 0 0,0 0 0 0 0,0 0 1 0 0,1 0-1 0 0,-1 0 0 0 0,1 1 0 0 0,-1-1 0 0 0,4-4 0 0 0,0 2 28 0 0,0 0-1 0 0,0 0 1 0 0,11-7 0 0 0,2-1 134 0 0,35-16 1 0 0,-50 27-749 0 0,16-9 202 0 0,0 2 1 0 0,1 0-1 0 0,0 1 1 0 0,0 1 0 0 0,29-6-1 0 0,-47 13-395 0 0,1-1 0 0 0,-1 1 0 0 0,1 0 0 0 0,-1 0 0 0 0,1 0-1 0 0,0 0 1 0 0,-1 1 0 0 0,1-1 0 0 0,-1 1 0 0 0,1-1 0 0 0,-1 1 0 0 0,1 0 0 0 0,-1 0 0 0 0,0 0-1 0 0,0 0 1 0 0,1 0 0 0 0,3 4 0 0 0,-5-4-15 0 0,0 0 0 0 0,0 1 0 0 0,0-1-1 0 0,0 0 1 0 0,0 1 0 0 0,0-1 0 0 0,-1 1 0 0 0,1-1 0 0 0,0 1-1 0 0,-1-1 1 0 0,1 1 0 0 0,-1-1 0 0 0,0 1 0 0 0,0 0 0 0 0,1-1-1 0 0,-1 1 1 0 0,0 0 0 0 0,0-1 0 0 0,-1 1 0 0 0,1 0 0 0 0,0-1-1 0 0,0 1 1 0 0,-1-1 0 0 0,1 1 0 0 0,-1 0 0 0 0,1-1-1 0 0,-1 1 1 0 0,-1 2 0 0 0,-6 11-7 0 0,-1-1 0 0 0,0 0 0 0 0,-1 0 0 0 0,-21 23 0 0 0,-56 46 0 0 0,83-79 0 0 0,-215 181-277 0 0,165-148-5 0 0,30-22 88 0 0,22-14 91 0 0,4 1-152 0 0,5 2 308 0 0,1 0-1 0 0,0 0 0 0 0,0-1 0 0 0,1 0 0 0 0,-1 0 1 0 0,0-1-1 0 0,1 0 0 0 0,0-1 0 0 0,8 1 0 0 0,86 0 633 0 0,-62-3-349 0 0,181-14 953 0 0,-190 10-1275 0 0,-16 2-177 0 0,28-1-1 0 0,-42 4-61 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4:36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50 14711 0 0,'0'0'11'0'0,"-7"0"330"0"0,0 0 0 0 0,0 1-1 0 0,0 0 1 0 0,-10 2 1376 0 0,38 6 546 0 0,-2-7-1747 0 0,-1 0 1 0 0,1-2-1 0 0,21-1 1 0 0,57-9 663 0 0,-66 6-853 0 0,102-19 88 0 0,54-5-282 0 0,-177 28-678 0 0,31-1 41 0 0,-16 4-6578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7:29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289 991 14279 0 0,'4'0'1103'0'0,"25"-3"-901"0"0,101-12 2830 0 0,-108 11-2553 0 0,0-1 1 0 0,0-1-1 0 0,39-16 1 0 0,214-114 1653 0 0,-207 96-1735 0 0,119-90 0 0 0,-161 108-358 0 0,-1 0 0 0 0,-1-2 0 0 0,-2-1 0 0 0,0-1 0 0 0,-1-1 0 0 0,-2-1 0 0 0,-1 0 0 0 0,-1-2 0 0 0,-1 0 0 0 0,-2-1 0 0 0,-1 0 0 0 0,10-38 0 0 0,-15 38 72 0 0,4-49 0 0 0,-10 62-225 0 0,-2 0 1 0 0,0 0 0 0 0,0 0 0 0 0,-5-23 0 0 0,5 41 100 0 0,0-1 1 0 0,0 1 0 0 0,0-1 0 0 0,0 1-1 0 0,0 0 1 0 0,0-1 0 0 0,0 1-1 0 0,0-1 1 0 0,0 1 0 0 0,0-1-1 0 0,0 1 1 0 0,-1-1 0 0 0,1 1-1 0 0,0 0 1 0 0,0-1 0 0 0,0 1-1 0 0,-1-1 1 0 0,1 1 0 0 0,0 0-1 0 0,0-1 1 0 0,-1 1 0 0 0,1 0-1 0 0,0-1 1 0 0,-1 1 0 0 0,1 0-1 0 0,0-1 1 0 0,-1 1 0 0 0,1 0-1 0 0,-1 0 1 0 0,1 0 0 0 0,0-1-1 0 0,-1 1 1 0 0,1 0 0 0 0,-1 0 0 0 0,1 0-1 0 0,-1 0 1 0 0,1 0 0 0 0,-1 0-1 0 0,1 0 1 0 0,0 0 0 0 0,-1 0-1 0 0,1 0 1 0 0,-1 0 0 0 0,1 0-1 0 0,-1 0 1 0 0,1 0 0 0 0,-1 0-1 0 0,1 0 1 0 0,0 0 0 0 0,-1 1-1 0 0,1-1 1 0 0,-1 0 0 0 0,1 0-1 0 0,0 1 1 0 0,-1-1 0 0 0,0 1-1 0 0,-6 3-33 0 0,-1 2-1 0 0,1-1 1 0 0,0 1-1 0 0,-11 12 0 0 0,11-11 49 0 0,-87 98 85 0 0,-39 33 91 0 0,-169 226-1 0 0,164-154-100 0 0,101-143-41 0 0,-61 105 304 0 0,70-128-229 0 0,-59 71-1 0 0,24-47-38 0 0,-3-3 1 0 0,-100 76-1 0 0,111-93 191 0 0,53-46-225 0 0,1 0-139 0 0,0 0-344 0 0,0-1 1 0 0,-1 1-1 0 0,1 0 1 0 0,0 0-1 0 0,-1-1 1 0 0,1 1-1 0 0,-3 1 1 0 0,2-2-689 0 0,0-2-192 0 0,0 1 1066 0 0,0-1 0 0 0,1 1 0 0 0,-1-1 0 0 0,0 0 0 0 0,1 0 0 0 0,-1 0-1 0 0,1 1 1 0 0,-1-2 0 0 0,1 1 0 0 0,-2-1 0 0 0,-5-9-1174 0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4:36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 11055 0 0,'0'0'852'0'0,"-13"5"9229"0"0,13-4-9910 0 0,10 4 1888 0 0,19 3-1927 0 0,0-7 644 0 0,0-2 1 0 0,39-4 0 0 0,-14 0-382 0 0,19 0-277 0 0,29-1-3539 0 0,-79 4-5192 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5:08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13 3223 0 0,'12'-7'12088'0'0,"-11"7"-12013"0"0,-1 0-1 0 0,0 0 1 0 0,1 0 0 0 0,-1 0-1 0 0,0 0 1 0 0,0 0-1 0 0,1 0 1 0 0,-1 0-1 0 0,0 0 1 0 0,0-1 0 0 0,1 1-1 0 0,-1 0 1 0 0,0 0-1 0 0,0 0 1 0 0,1 0-1 0 0,-1 0 1 0 0,0 0 0 0 0,0-1-1 0 0,5-3 3960 0 0,-4 11-2536 0 0,-1 2-1274 0 0,-1-1 0 0 0,0 0 0 0 0,-1 0 0 0 0,1 0 0 0 0,-7 15 0 0 0,-18 38 33 0 0,12-32-171 0 0,-168 401 62 0 0,168-398-149 0 0,8-19-9 0 0,0 1 0 0 0,1-1 1 0 0,-7 30-1 0 0,12-41-202 0 0,1 0-89 0 0,-1-1 53 0 0,0 0 1 0 0,1 0-1 0 0,-1 0 1 0 0,1 1-1 0 0,0-1 1 0 0,-1 0-1 0 0,1 0 1 0 0,0 0-1 0 0,0 0 1 0 0,0 0-1 0 0,0-1 1 0 0,0 1-1 0 0,0 0 1 0 0,0 0-1 0 0,1 0 1 0 0,0 0-1568 0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5:09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4607 0 0,'2'-3'354'0'0,"11"-17"-824"0"0,6-9 17366 0 0,-5 32-15292 0 0,-12-1-1331 0 0,2 4-149 0 0,-1-1 0 0 0,0 1 0 0 0,0-1 0 0 0,-1 1 0 0 0,0 0-1 0 0,0 0 1 0 0,2 8 0 0 0,-2 1-64 0 0,-2-10-54 0 0,1 0 3 0 0,-7 17-65 0 0,1-11-164 0 0,0 0-746 0 0,4-5-3561 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5:09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83 4143 0 0,'5'-2'99'0'0,"82"-42"349"0"0,-42 28 1820 0 0,3 5 4097 0 0,-31 8-4098 0 0,-7 1-1610 0 0,0 0 0 0 0,0 1 1 0 0,0 0-1 0 0,0 1 1 0 0,18 1-1 0 0,-26-1 256 0 0,-1 0-868 0 0,-1 0-1 0 0,0 0 0 0 0,1 1 1 0 0,-1-1-1 0 0,0 0 1 0 0,1 0-1 0 0,-1 0 0 0 0,0 0 1 0 0,1 0-1 0 0,-1 0 0 0 0,0 0 1 0 0,1 1-1 0 0,-1-1 1 0 0,0 0-1 0 0,0 0 0 0 0,1 0 1 0 0,-1 1-1 0 0,0-1 1 0 0,0 0-1 0 0,1 0 0 0 0,-1 1 1 0 0,0-1-1 0 0,0 0 0 0 0,0 1 1 0 0,1-1-1 0 0,-1 0 1 0 0,0 0-1 0 0,0 1 0 0 0,0-1 1 0 0,0 0-1 0 0,0 1 1 0 0,0-1-1 0 0,0 0 0 0 0,0 1 1 0 0,0-1-1 0 0,0 1 0 0 0,0-1 1 0 0,0 0-1 0 0,0 1 1 0 0,0-1-1 0 0,0 0 0 0 0,0 1 1 0 0,0-1-1 0 0,0 0 1 0 0,0 1-1 0 0,0-1 0 0 0,0 0 1 0 0,-1 0-1 0 0,1 1 0 0 0,-9 17 721 0 0,6-13-702 0 0,-1-1 0 0 0,0 1-1 0 0,0-1 1 0 0,0 0 0 0 0,-1 0 0 0 0,1 0-1 0 0,-10 5 1 0 0,-41 20 504 0 0,28-16-460 0 0,-3 2-379 0 0,0 0 0 0 0,-2-3 0 0 0,1 0 0 0 0,-2-2 0 0 0,1-1 0 0 0,-46 5 0 0 0,65-13 35 0 0,-1-1-1 0 0,1-1 1 0 0,0 0-1 0 0,0-1 1 0 0,0 0-1 0 0,-17-6 1 0 0,15 4-317 0 0,-1 0-1 0 0,0 1 1 0 0,-26-1-1 0 0,32 4 420 0 0,1 1 0 0 0,-1 0-1 0 0,1 0 1 0 0,0 1-1 0 0,-1 0 1 0 0,1 0 0 0 0,0 1-1 0 0,1 1 1 0 0,-1 0 0 0 0,-12 7-1 0 0,9-4 232 0 0,1 1 1 0 0,0 1-1 0 0,0 0 0 0 0,1 1 0 0 0,0 0 0 0 0,-10 14 0 0 0,18-22 73 0 0,1 0-1 0 0,0 0 0 0 0,0 0 1 0 0,1 1-1 0 0,-1-1 1 0 0,0 0-1 0 0,1 0 1 0 0,0 1-1 0 0,-1-1 0 0 0,1 3 1 0 0,-1 4 34 0 0,-1-3-125 0 0,1 0 0 0 0,-1 1 0 0 0,0-1 0 0 0,-1 0 0 0 0,0 0 0 0 0,0 0 0 0 0,-7 9 0 0 0,-33 39 33 0 0,1-2-78 0 0,37-45-45 0 0,4-6-48 0 0,3-1 48 0 0,0 1-1 0 0,-1-1 0 0 0,1 0 1 0 0,0 0-1 0 0,-1 0 0 0 0,1 0 1 0 0,0 0-1 0 0,-1-1 0 0 0,4 0 1 0 0,1 0-31 0 0,103-21-36 0 0,-76 13 91 0 0,60-6 0 0 0,-76 14 143 0 0,1 0 0 0 0,-1 2 0 0 0,0 0 0 0 0,1 1 0 0 0,-1 1 1 0 0,0 0-1 0 0,0 2 0 0 0,0-1 0 0 0,-1 2 0 0 0,17 8 0 0 0,-24-10-100 0 0,-1 0 0 0 0,0 1 0 0 0,-1 0 1 0 0,1 0-1 0 0,-1 1 0 0 0,0 0 0 0 0,0 0 1 0 0,-1 1-1 0 0,1-1 0 0 0,-2 1 0 0 0,1 1 0 0 0,-1-1 1 0 0,0 1-1 0 0,0 0 0 0 0,-1 0 0 0 0,0 1 1 0 0,-1-1-1 0 0,0 1 0 0 0,0-1 0 0 0,3 18 0 0 0,-6-22-26 0 0,1 0-1 0 0,-1 0 0 0 0,0 0 0 0 0,0 0 0 0 0,-1 0 1 0 0,1 0-1 0 0,-1 0 0 0 0,1 0 0 0 0,-1-1 0 0 0,-1 1 1 0 0,1 0-1 0 0,0 0 0 0 0,-4 5 0 0 0,2-5-7 0 0,0 0 1 0 0,0 0-1 0 0,0 0 0 0 0,-1 0 0 0 0,1 0 0 0 0,-1-1 1 0 0,0 0-1 0 0,0 0 0 0 0,0 0 0 0 0,-7 3 0 0 0,-40 23 35 0 0,-91 35-1 0 0,122-57-16 0 0,0 0 1 0 0,-1-2 0 0 0,0 0 0 0 0,0-1-1 0 0,0-1 1 0 0,-1-1 0 0 0,-42-2-1 0 0,50-2 24 0 0,-1 0 0 0 0,1 0-1 0 0,0-1 1 0 0,0-1 0 0 0,0 0-1 0 0,0-1 1 0 0,1-1 0 0 0,-20-11-1 0 0,30 15-56 0 0,-8-9-17 0 0,10 10-76 0 0,23 1-1338 0 0,-6 3 11 0 0,21 7-1 0 0,-2 2-4964 0 0,-12-3 203 0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5:10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814 30 9671 0 0,'1'-1'748'0'0,"23"-28"13091"0"0,-93 82-12827 0 0,3-1-732 0 0,34-30-280 0 0,-1-2 0 0 0,-2-1 1 0 0,-71 28-1 0 0,81-38-371 0 0,-50 10-1 0 0,62-17 59 0 0,-1 0-1 0 0,1-1 1 0 0,0 0-1 0 0,0-2 1 0 0,-26-2-1 0 0,31 1 70 0 0,0 0 1 0 0,1 0-1 0 0,-1-1 0 0 0,1 0 0 0 0,-1 0 1 0 0,1-1-1 0 0,0 0 0 0 0,1 0 0 0 0,-1 0 1 0 0,1-1-1 0 0,-1 0 0 0 0,1-1 0 0 0,1 1 0 0 0,-1-1 1 0 0,1 0-1 0 0,0-1 0 0 0,0 1 0 0 0,1-1 1 0 0,0 0-1 0 0,0 0 0 0 0,1 0 0 0 0,-4-9 1 0 0,10 43 892 0 0,-2 1 0 0 0,-2-1 1 0 0,-4 39-1 0 0,0-41-448 0 0,-1-1-1 0 0,-1 1 1 0 0,-1-2 0 0 0,-1 1 0 0 0,-2-1-1 0 0,-16 29 1 0 0,16-34 119 0 0,-2 0 0 0 0,1 0 0 0 0,-28 27 0 0 0,39-43 124 0 0,10-12-380 0 0,11-6-131 0 0,0 0 0 0 0,2 1 0 0 0,-1 1 0 0 0,2 1 0 0 0,0 1 0 0 0,0 1 0 0 0,45-15 0 0 0,-52 22 86 0 0,1 0 0 0 0,-1 1 0 0 0,0 1 0 0 0,1 0 0 0 0,0 1 0 0 0,-1 1 0 0 0,1 1 0 0 0,-1 0 1 0 0,29 6-1 0 0,-27-2 83 0 0,0 0 0 0 0,0 1 1 0 0,-1 1-1 0 0,0 1 1 0 0,0 1-1 0 0,-1 0 0 0 0,0 1 1 0 0,20 17-1 0 0,-23-17-55 0 0,68 60 135 0 0,-73-62-163 0 0,0 1 0 0 0,-1 0 0 0 0,0 0 0 0 0,-1 0 0 0 0,0 1 0 0 0,0 0 0 0 0,5 14 0 0 0,-10-20 5 0 0,0 1-1 0 0,0-1 1 0 0,0 1-1 0 0,0-1 0 0 0,-1 1 1 0 0,0-1-1 0 0,0 1 1 0 0,0-1-1 0 0,-1 1 0 0 0,1-1 1 0 0,-1 1-1 0 0,0-1 1 0 0,0 0-1 0 0,-1 1 0 0 0,1-1 1 0 0,-1 0-1 0 0,0 0 1 0 0,0 0-1 0 0,0 0 0 0 0,-6 7 1 0 0,1-3 46 0 0,0 1 0 0 0,0-1 0 0 0,-1 0 0 0 0,0-1-1 0 0,0 0 1 0 0,-1 0 0 0 0,-14 8 0 0 0,-2-2 18 0 0,1-2 0 0 0,-2 0 0 0 0,1-2 0 0 0,-1-1 0 0 0,-1-1 0 0 0,1-1 0 0 0,-29 3 0 0 0,1-4 128 0 0,1-2 0 0 0,-87-7 0 0 0,138 3-216 0 0,-11 1 12 0 0,1-1 0 0 0,-1-1 0 0 0,1 0 0 0 0,-1-1 0 0 0,-13-5 0 0 0,19 5-32 0 0,6 3-76 0 0,11-9-8073 0 0,2 2 318 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9:18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39 1839 0 0,'1'-2'134'0'0,"10"-8"-89"0"0,11-17 13764 0 0,-24 28-13752 0 0,1-1 0 0 0,-1 1 0 0 0,1-1 0 0 0,-1 1 0 0 0,1 0 0 0 0,0-1 0 0 0,-1 1 0 0 0,1 0 0 0 0,0 0 0 0 0,-1 0 0 0 0,0 1 0 0 0,-5 6 50 0 0,1-1 0 0 0,0 1 0 0 0,1 0 0 0 0,-1 0 0 0 0,1 1 1 0 0,-6 16-1 0 0,-4 5 15 0 0,-25 54 473 0 0,0 2 234 0 0,-148 248 373 0 0,178-314-1039 0 0,0 1 1 0 0,2-1 0 0 0,-7 25-1 0 0,14-43-91 0 0,3 2-140 0 0,-2-3 27 0 0,0 0-1 0 0,0-1 1 0 0,0 1 0 0 0,1-1-1 0 0,-1 1 1 0 0,0-1 0 0 0,0 1-1 0 0,1-1 1 0 0,-1 1 0 0 0,0-1-1 0 0,1 1 1 0 0,-1-1 0 0 0,0 1-1 0 0,1-1 1 0 0,-1 1 0 0 0,1-1-1 0 0,-1 0 1 0 0,0 1 0 0 0,1-1-1 0 0,-1 0 1 0 0,1 1 0 0 0,0-1 0 0 0,-1 0-1 0 0,1 0 1 0 0,-1 1 0 0 0,1-1-1 0 0,-1 0 1 0 0,1 0 0 0 0,-1 0-1 0 0,1 0 1 0 0,0 0 0 0 0,-1 0-1 0 0,1 0 1 0 0,-1 0 0 0 0,1 0-1 0 0,0 0 1 0 0,0 0 0 0 0,5-2-1018 0 0,1 0 1 0 0,-1 0 0 0 0,9-5-1 0 0,2-2-4597 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9:18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63 12207 0 0,'0'0'562'0'0,"-1"1"-18"0"0,-14 8-330 0 0,15-9-184 0 0,-1 0 0 0 0,1 0 0 0 0,0 0 1 0 0,0 0-1 0 0,-1 0 0 0 0,1 0 0 0 0,0 0 0 0 0,0 1 0 0 0,0-1 0 0 0,-1 0 0 0 0,1 0 0 0 0,0 0 0 0 0,0 0 0 0 0,0 0 0 0 0,0 0 0 0 0,-1 1 0 0 0,1-1 0 0 0,0 0 1 0 0,0 0-1 0 0,0 0 0 0 0,0 1 0 0 0,0-1 0 0 0,-1 0 0 0 0,1 0 0 0 0,0 0 0 0 0,0 1 0 0 0,0-1 0 0 0,0 0 0 0 0,0 0 0 0 0,0 1 0 0 0,0-1 0 0 0,0 0 0 0 0,0 0 0 0 0,0 1 1 0 0,0-1-1 0 0,8 2 2383 0 0,17-2 1405 0 0,19-7-2617 0 0,-1-1 1 0 0,44-15 0 0 0,-22 6-626 0 0,40-5 193 0 0,-90 20-1241 0 0,0 1 0 0 0,0 0 0 0 0,-1 1 0 0 0,1 1 0 0 0,19 3 0 0 0,-21-1-880 0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9:19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955 33 3679 0 0,'26'-4'444'0'0,"26"-8"-1"0"0,-2-5 14598 0 0,-54 18-14934 0 0,0 0 0 0 0,0 0 0 0 0,0 0 0 0 0,0 1-1 0 0,0 0 1 0 0,0-1 0 0 0,0 1 0 0 0,-7 5 0 0 0,0-1-2 0 0,-94 60-78 0 0,-7 3-33 0 0,-265 104 70 0 0,285-133-64 0 0,-47 18 0 0 0,122-53 0 0 0,0 0 0 0 0,0-1 0 0 0,0-1 0 0 0,-1 0 0 0 0,1-2 0 0 0,-25 0 0 0 0,41-1 0 0 0,-3 0-12 0 0,0 0 0 0 0,0 0 0 0 0,1 0-1 0 0,-1-1 1 0 0,0 0 0 0 0,0 1 0 0 0,1-1-1 0 0,-1-1 1 0 0,0 1 0 0 0,1 0 0 0 0,-7-4 0 0 0,10 4 8 0 0,-1 0 1 0 0,0 1 0 0 0,1-1 0 0 0,-1 1 0 0 0,1-1 0 0 0,0 0 0 0 0,-1 1-1 0 0,1-1 1 0 0,0 0 0 0 0,-1 1 0 0 0,1-1 0 0 0,0 0 0 0 0,-1 0 0 0 0,1 1-1 0 0,0-1 1 0 0,0 0 0 0 0,0 0 0 0 0,0 1 0 0 0,0-1 0 0 0,0 0 0 0 0,0 0-1 0 0,0 0 1 0 0,0 1 0 0 0,0-1 0 0 0,1 0 0 0 0,-1 0 0 0 0,0 1 0 0 0,0-1-1 0 0,1-1 1 0 0,0 0-16 0 0,1-4 3 0 0,0 0-1 0 0,1 0 0 0 0,-1 0 1 0 0,1 0-1 0 0,1 1 1 0 0,-1-1-1 0 0,1 1 1 0 0,0 0-1 0 0,7-8 1 0 0,10-13 17 0 0,-12 13-1 0 0,-9 12 0 0 0,1 0 0 0 0,0 0 0 0 0,0 0 0 0 0,-1 0 0 0 0,1 0 0 0 0,0 1 0 0 0,0-1 0 0 0,0 0 0 0 0,0 0 0 0 0,0 1 0 0 0,1-1 0 0 0,-1 0 0 0 0,2 0 0 0 0,7-4 51 0 0,-1 0-1 0 0,2 1 1 0 0,-1 0-1 0 0,0 1 1 0 0,1 0-1 0 0,0 1 1 0 0,-1 0-1 0 0,1 1 1 0 0,20-1-1 0 0,7 3 300 0 0,56 8-1 0 0,-62-4-213 0 0,0 1-1 0 0,0 2 1 0 0,0 1-1 0 0,-1 1 1 0 0,0 2-1 0 0,-1 0 1 0 0,34 22-1 0 0,-59-32-135 0 0,-1 1 0 0 0,0 0 0 0 0,0 0 0 0 0,0 0 0 0 0,0 1 0 0 0,4 5 0 0 0,0 2 0 0 0,0 1 0 0 0,5 12 0 0 0,-7-16 0 0 0,2-2 0 0 0,-5-5 2 0 0,0 0 0 0 0,0 0 0 0 0,0 0 0 0 0,0-1 0 0 0,0 0 0 0 0,0 1 0 0 0,0-1 0 0 0,0 0 0 0 0,0-1 0 0 0,0 1 0 0 0,0 0 0 0 0,0-1 0 0 0,0 0 0 0 0,4-1 0 0 0,6-2 15 0 0,22-11 0 0 0,-32 14-17 0 0,25-13-476 0 0,28-12-1874 0 0,-49 24 2041 0 0,-1-1 0 0 0,1 1-1 0 0,0 1 1 0 0,0-1 0 0 0,0 1 0 0 0,9 0 0 0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9:19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1211 0 2303 0 0,'0'0'102'0'0,"-2"1"-1"0"0,-37 22 15 0 0,-17 18 4185 0 0,-32 38 4538 0 0,39-34-8495 0 0,-230 212 1132 0 0,103-90-1397 0 0,-9 9-77 0 0,-12-13-2 0 0,162-139 0 0 0,18-14 0 0 0,1 2 0 0 0,0 0 0 0 0,1 1 0 0 0,-21 22 0 0 0,32-29-69 0 0,17-4-744 0 0,5-4-679 0 0,5-3-4062 0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9:20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91 6911 0 0,'-96'45'4434'0'0,"77"-38"-2755"0"0,0-1 0 0 0,-1 0 0 0 0,-25 2 2094 0 0,49-11-2544 0 0,14-9-549 0 0,25-14-674 0 0,89-41 713 0 0,-101 54-307 0 0,1 0-1 0 0,44-10 0 0 0,-68 21-317 0 0,-1 1 0 0 0,0 0 0 0 0,9 0 0 0 0,-13 1-1 0 0,-2 1-92 0 0,0 0 0 0 0,1 0-1 0 0,-1 0 1 0 0,0 0-1 0 0,0 0 1 0 0,0 0-1 0 0,0 0 1 0 0,-1 0-1 0 0,1 0 1 0 0,0 1-1 0 0,0-1 1 0 0,-1 0 0 0 0,1 1-1 0 0,-1-1 1 0 0,1 0-1 0 0,-1 1 1 0 0,1-1-1 0 0,-1 1 1 0 0,0-1-1 0 0,0 0 1 0 0,1 1 0 0 0,-1-1-1 0 0,0 1 1 0 0,-1-1-1 0 0,1 1 1 0 0,0-1-1 0 0,0 0 1 0 0,-1 1-1 0 0,1-1 1 0 0,0 1-1 0 0,-1-1 1 0 0,1 0 0 0 0,-2 2-1 0 0,-3 8-7 0 0,0-1-1 0 0,0-1 1 0 0,-1 1 0 0 0,-1-1-1 0 0,0 0 1 0 0,0 0 0 0 0,-9 9-1 0 0,-65 51-101 0 0,39-35 64 0 0,-170 136-723 0 0,66-45-43 0 0,102-78 656 0 0,39-39 113 0 0,5-7 41 0 0,0-1 1 0 0,0 1-1 0 0,-1-1 1 0 0,1 1-1 0 0,0-1 0 0 0,0 1 1 0 0,0-1-1 0 0,1 1 1 0 0,-1-1-1 0 0,0 1 1 0 0,0-1-1 0 0,0 0 1 0 0,0 1-1 0 0,0-1 0 0 0,0 1 1 0 0,1-1-1 0 0,-1 1 1 0 0,0-1-1 0 0,2 2 15 0 0,0 0 0 0 0,0-1 0 0 0,-1 1 0 0 0,1-1 0 0 0,0 0 0 0 0,0 0 0 0 0,0 0 0 0 0,0 0 0 0 0,1 0 0 0 0,-1 0 0 0 0,0 0 0 0 0,0 0 0 0 0,1-1 0 0 0,3 1 0 0 0,35 2 272 0 0,-13-5 224 0 0,55-10-1 0 0,-42 5-144 0 0,43-4 505 0 0,131-2 0 0 0,-145 10-2750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7:29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10135 0 0,'0'0'919'0'0,"3"1"-380"0"0,5 2 658 0 0,1-1 0 0 0,0 0 0 0 0,-1 0 0 0 0,1-1 0 0 0,0 0 0 0 0,14-1 0 0 0,59-6 1814 0 0,-67 5-3216 0 0,480-87 2240 0 0,-436 76-2073 0 0,-28 4-1149 0 0,-3 1-450 0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9:21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5063 0 0,'0'0'13562'0'0,"1"1"-12877"0"0,7 1-279 0 0,-1 0 0 0 0,1-1 1 0 0,-1 0-1 0 0,1 0 0 0 0,-1-1 1 0 0,13-1-1 0 0,48-7 521 0 0,-56 6-812 0 0,165-35 599 0 0,-82 16-1712 0 0,-38 6-3649 0 0,-44 12 2861 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8:59:21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3223 0 0,'2'1'11764'0'0,"8"1"-10948"0"0,0 0 0 0 0,0-1 0 0 0,0 0-1 0 0,20 0 1 0 0,43-7 458 0 0,-57 4-863 0 0,163-23 2233 0 0,-95 12-1771 0 0,-71 11-842 0 0,0 1-1 0 0,0 0 0 0 0,22 3 0 0 0,-6 4-7409 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9:00:09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 9415 0 0,'0'0'852'0'0,"-2"1"-704"0"0,-19 10 2606 0 0,10-3-1144 0 0,9-7-1131 0 0,0 0 0 0 0,1 1-1 0 0,-1-1 1 0 0,0 1-1 0 0,1 0 1 0 0,-1-1 0 0 0,1 1-1 0 0,0 0 1 0 0,-1 0 0 0 0,1 0-1 0 0,0 0 1 0 0,0 0 0 0 0,0 0-1 0 0,0 3 1 0 0,-2 2-1096 0 0,1-2 714 0 0,-9 22 509 0 0,10-25-540 0 0,2-4-13 0 0,8-14-47 0 0,-6 11-51 0 0,0 0 0 0 0,0 0-1 0 0,0-1 1 0 0,-1 1-1 0 0,0-1 1 0 0,0 1 0 0 0,1-10-1 0 0,-2 9 281 0 0,-3 6-62 0 0,-6 8 37 0 0,-8 19 36 0 0,8-14-131 0 0,3-4-8 0 0,0-1 0 0 0,-6 19 0 0 0,3-4 39 0 0,7-20-117 0 0,1 0 407 0 0,12-12-211 0 0,-7 3-326 0 0,-4 4-57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9:00:10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449 336 5983 0 0,'0'0'464'0'0,"2"1"-305"0"0,4 4 45 0 0,0 0 1470 0 0,12 13 5131 0 0,-16-17-6200 0 0,-2-1-469 0 0,0 1 0 0 0,0-1 0 0 0,1 0 0 0 0,-1 1 0 0 0,0-1 0 0 0,1 0 0 0 0,-1 0 0 0 0,0 1 0 0 0,1-1 0 0 0,-1 0 0 0 0,0 0 0 0 0,1 0 0 0 0,-1 1 0 0 0,1-1 0 0 0,-1 0 0 0 0,0 0 0 0 0,1 0 0 0 0,-1 0 0 0 0,1 0 1 0 0,-1 0-1 0 0,0 0 0 0 0,1 0 0 0 0,-1 0 0 0 0,1 0 0 0 0,0 0 0 0 0,0-1-41 0 0,0 1 1 0 0,0-1 0 0 0,0 1 0 0 0,-1-1 0 0 0,1 1-1 0 0,0-1 1 0 0,0 0 0 0 0,0 1 0 0 0,-1-1-1 0 0,1 0 1 0 0,0 0 0 0 0,-1 0 0 0 0,1 1 0 0 0,0-1-1 0 0,0-1 1 0 0,4-10 2 0 0,0 0-1 0 0,-1 0 1 0 0,0-1-1 0 0,-1 1 1 0 0,0-1-1 0 0,-1 0 1 0 0,1-13-1 0 0,2-15 47 0 0,-1 19-118 0 0,-1 0-1 0 0,-1-1 1 0 0,-1 1 0 0 0,-4-37-1 0 0,3 56-25 0 0,0 0-1 0 0,-1 0 1 0 0,0 0-1 0 0,0 0 1 0 0,1 0-1 0 0,-2 0 1 0 0,1 1-1 0 0,0-1 1 0 0,0 0-1 0 0,-1 0 1 0 0,0 1-1 0 0,1-1 1 0 0,-5-3-1 0 0,4 4-6 0 0,0 1 1 0 0,0 0-1 0 0,1-1 0 0 0,-1 1 0 0 0,0 0 0 0 0,0 1 0 0 0,0-1 0 0 0,0 0 1 0 0,-1 0-1 0 0,1 1 0 0 0,0-1 0 0 0,0 1 0 0 0,0 0 0 0 0,0 0 0 0 0,-1 0 1 0 0,1 0-1 0 0,0 0 0 0 0,0 0 0 0 0,-4 1 0 0 0,-13 3-43 0 0,0 2 0 0 0,1-1 0 0 0,-1 2 1 0 0,1 1-1 0 0,-28 16 0 0 0,-82 60-135 0 0,96-61 141 0 0,1 1 1 0 0,-33 34-1 0 0,54-48 69 0 0,1 1 1 0 0,0 0-1 0 0,0 0 1 0 0,1 1 0 0 0,1 0-1 0 0,0 0 1 0 0,0 1-1 0 0,1 0 1 0 0,-7 23-1 0 0,12-32 0 0 0,0 0 0 0 0,1 0 0 0 0,-1 0 0 0 0,1 1 0 0 0,0-1 0 0 0,0 0 0 0 0,0 0 0 0 0,0 1 0 0 0,1-1 0 0 0,0 0 0 0 0,-1 0 0 0 0,2 0 0 0 0,-1 0 0 0 0,0 0 0 0 0,1 0 0 0 0,0 0 0 0 0,0 0 0 0 0,4 6 0 0 0,-3-6 13 0 0,1 0 0 0 0,-1-1-1 0 0,1 1 1 0 0,-1-1 0 0 0,1 0 0 0 0,0 0 0 0 0,0 0 0 0 0,0-1-1 0 0,1 0 1 0 0,-1 1 0 0 0,1-2 0 0 0,-1 1 0 0 0,1 0-1 0 0,0-1 1 0 0,9 2 0 0 0,-1-2 41 0 0,-1 0 0 0 0,1-1 0 0 0,0 0 0 0 0,0-1 0 0 0,22-4 0 0 0,-7-2 43 0 0,40-14 1 0 0,-49 13-97 0 0,0 0 1 0 0,0-1 0 0 0,-1-1-1 0 0,0 0 1 0 0,0-2-1 0 0,-2 0 1 0 0,1-1-1 0 0,-2 0 1 0 0,1-1-1 0 0,-2-1 1 0 0,0-1 0 0 0,12-17-1 0 0,-22 27-11 0 0,0 0 0 0 0,-1 0 0 0 0,1 0 0 0 0,-1 0 0 0 0,-1-1 0 0 0,1 1 0 0 0,-1-1 0 0 0,-1 1 0 0 0,3-11-1 0 0,-4 10 53 0 0,0 5 13 0 0,-10 5 16 0 0,7-2-86 0 0,-1 1-1 0 0,1 0 1 0 0,0 0 0 0 0,-1 0-1 0 0,1 0 1 0 0,0 0-1 0 0,0 1 1 0 0,1-1-1 0 0,-1 1 1 0 0,0 0 0 0 0,-2 4-1 0 0,-4 6 51 0 0,-11 20-1 0 0,15-24-53 0 0,-129 266-287 0 0,23 7-91 0 0,110-280 157 0 0,0-15-2135 0 0,2-3 756 0 0,3-2-3340 0 0,3-5-1344 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9:00:10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56 1839 0 0,'-1'1'134'0'0,"-17"15"-373"0"0,-1 0 3716 0 0,-19 16 7266 0 0,62-47-7212 0 0,77-38-2995 0 0,-73 40 86 0 0,42-13 0 0 0,-57 23-297 0 0,0 0-1 0 0,0 0 1 0 0,0 1 0 0 0,1 1 0 0 0,24 0 0 0 0,-37 1-292 0 0,1 0 0 0 0,-1 0 0 0 0,0 0 0 0 0,1 0 0 0 0,-1 1 0 0 0,0-1 0 0 0,1 1 0 0 0,-1-1 1 0 0,0 1-1 0 0,1-1 0 0 0,-1 1 0 0 0,0-1 0 0 0,0 1 0 0 0,0 0 0 0 0,0 0 0 0 0,1 0 0 0 0,-1 0 0 0 0,0 0 0 0 0,-1 0 0 0 0,3 2 1 0 0,-2-2-10 0 0,-1 1 1 0 0,1 0 0 0 0,0 0-1 0 0,0 0 1 0 0,-1 0 0 0 0,0 0 0 0 0,1 0-1 0 0,-1 0 1 0 0,0 0 0 0 0,0 0 0 0 0,0 0-1 0 0,0 3 1 0 0,-1 1 3 0 0,0 0 0 0 0,0-1-1 0 0,-1 1 1 0 0,0-1 0 0 0,0 1-1 0 0,0-1 1 0 0,-1 0 0 0 0,1 0-1 0 0,-5 6 1 0 0,-8 7-83 0 0,0-1-1 0 0,0-1 0 0 0,-2 0 1 0 0,-32 23-1 0 0,-83 45-1126 0 0,23-16 414 0 0,-14 18 568 0 0,115-81 189 0 0,7-4-44 0 0,13-3-34 0 0,92-27 53 0 0,-6 2 117 0 0,-83 24-24 0 0,0 1 0 0 0,0 1 0 0 0,0 0 0 0 0,28 2 0 0 0,-34-1-10 0 0,0 1 0 0 0,0 0 0 0 0,0 1 0 0 0,0 0-1 0 0,-1 0 1 0 0,1 1 0 0 0,-1 0 0 0 0,1 1 0 0 0,-1 0 0 0 0,0 0 0 0 0,-1 0 0 0 0,1 1 0 0 0,-1 1 0 0 0,9 7 0 0 0,-14-12-32 0 0,-1 1 0 0 0,0-1 1 0 0,1 1-1 0 0,-1 0 1 0 0,0 0-1 0 0,0 0 0 0 0,0 0 1 0 0,0 0-1 0 0,0 0 0 0 0,0 0 1 0 0,0 0-1 0 0,-1 0 0 0 0,1 1 1 0 0,-1-1-1 0 0,0 0 0 0 0,1 3 1 0 0,-2-1 18 0 0,1-1 1 0 0,0 1-1 0 0,-1 0 1 0 0,0 0-1 0 0,0 0 1 0 0,0 0-1 0 0,0-1 1 0 0,-3 7-1 0 0,-1-1 59 0 0,-1 0-1 0 0,0 0 1 0 0,0 0-1 0 0,-1-1 1 0 0,-14 15-1 0 0,-1-5-31 0 0,-1-1 0 0 0,0-1 0 0 0,-38 20 0 0 0,28-17 3 0 0,-34 26-1 0 0,52-34-71 0 0,-4 5-53 0 0,-1-1 0 0 0,0-2 1 0 0,-1 0-1 0 0,-37 17 0 0 0,41-25-7 0 0,11-6 74 0 0,3-1-19 0 0,2 2 11 0 0,1 0 0 0 0,-1-1 0 0 0,0 1 0 0 0,1-1 0 0 0,-1 1-1 0 0,0-1 1 0 0,1 1 0 0 0,-1-1 0 0 0,1 1 0 0 0,-1-1-1 0 0,1 0 1 0 0,-1 1 0 0 0,1-1 0 0 0,-1 0 0 0 0,1 0 0 0 0,0 1-1 0 0,-1-1 1 0 0,1 0 0 0 0,0 0 0 0 0,0 1 0 0 0,0-1 0 0 0,-1 0-1 0 0,1 0 1 0 0,0-1 0 0 0,0-19-38 0 0,1 9-311 0 0,1-1 1 0 0,1 1-1 0 0,0 0 0 0 0,0 0 1 0 0,9-18-1 0 0,5-8-5752 0 0,-14 31 4170 0 0,1-2-4054 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9:00:11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426 281 5063 0 0,'0'0'390'0'0,"1"-2"-252"0"0,69-96 15336 0 0,-43 54-14199 0 0,-25 40-1226 0 0,0 0 0 0 0,0 0 0 0 0,-1 0 0 0 0,1 0 0 0 0,-1-1 0 0 0,0 1-1 0 0,0-1 1 0 0,-1 1 0 0 0,1 0 0 0 0,-1-1 0 0 0,0 1 0 0 0,0-1 0 0 0,0 1 0 0 0,-1-1-1 0 0,0 1 1 0 0,0 0 0 0 0,0-1 0 0 0,-2-4 0 0 0,2 6-92 0 0,0 0 1 0 0,-1 0 0 0 0,1 0 0 0 0,-1 0-1 0 0,0 1 1 0 0,0-1 0 0 0,0 0-1 0 0,0 1 1 0 0,0 0 0 0 0,-1-1-1 0 0,1 1 1 0 0,-1 0 0 0 0,1 0-1 0 0,-1 0 1 0 0,0 1 0 0 0,0-1-1 0 0,0 1 1 0 0,0-1 0 0 0,0 1-1 0 0,0 0 1 0 0,0 0 0 0 0,0 1-1 0 0,0-1 1 0 0,0 0 0 0 0,-4 1-1 0 0,-8 0-133 0 0,1 0-1 0 0,0 1 0 0 0,0 1 1 0 0,0 1-1 0 0,-27 7 0 0 0,-67 31-183 0 0,81-30 322 0 0,12-4 42 0 0,1 0-1 0 0,0 1 1 0 0,0 0 0 0 0,1 2-1 0 0,0-1 1 0 0,1 1 0 0 0,0 1-1 0 0,1 1 1 0 0,0-1 0 0 0,0 1-1 0 0,-10 18 1 0 0,13-19 64 0 0,2-1 1 0 0,0 1-1 0 0,0 1 1 0 0,1-1-1 0 0,0 1 1 0 0,1 0-1 0 0,0 0 0 0 0,1 0 1 0 0,0 1-1 0 0,1-1 1 0 0,1 1-1 0 0,0-1 1 0 0,0 1-1 0 0,3 23 1 0 0,-1-32-55 0 0,-1-1 1 0 0,1 1 0 0 0,0 0-1 0 0,1 0 1 0 0,-1 0 0 0 0,0-1-1 0 0,1 1 1 0 0,0-1 0 0 0,0 1-1 0 0,0-1 1 0 0,0 0 0 0 0,1 1 0 0 0,-1-1-1 0 0,1 0 1 0 0,4 3 0 0 0,-5-5-1 0 0,0 1 0 0 0,0-1 1 0 0,1 1-1 0 0,-1-1 0 0 0,1 0 1 0 0,-1 0-1 0 0,1 0 0 0 0,0-1 1 0 0,-1 1-1 0 0,1 0 1 0 0,0-1-1 0 0,0 0 0 0 0,-1 0 1 0 0,1 0-1 0 0,0 0 0 0 0,0 0 1 0 0,-1 0-1 0 0,1-1 0 0 0,0 1 1 0 0,-1-1-1 0 0,1 0 0 0 0,3-1 1 0 0,12-6 34 0 0,0 0-1 0 0,0-2 1 0 0,26-18 0 0 0,46-40 141 0 0,-79 58-186 0 0,101-84 884 0 0,-110 93-353 0 0,-2 3-447 0 0,-1 8-73 0 0,0 0 0 0 0,0 0 0 0 0,-1 0 1 0 0,-1 0-1 0 0,1 0 0 0 0,-1-1 0 0 0,-7 14 1 0 0,-37 65 95 0 0,34-65-103 0 0,-66 118 19 0 0,-34 58-5 0 0,102-180-358 0 0,1 0 0 0 0,0 0-1 0 0,-11 35 1 0 0,21-51-476 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9:00:11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38 16183 0 0,'1'-1'738'0'0,"1"-1"-547"0"0,0 0-96 0 0,0-1 0 0 0,0 1 0 0 0,0-1 0 0 0,0 0 0 0 0,0 0 1 0 0,0 0-1 0 0,-1 0 0 0 0,0 0 0 0 0,3-7 4871 0 0,-5 11-4541 0 0,-3 0-363 0 0,0 0 1 0 0,0 0-1 0 0,1 1 0 0 0,-1 0 1 0 0,1-1-1 0 0,-1 1 0 0 0,1 0 1 0 0,0 1-1 0 0,0-1 0 0 0,0 1 0 0 0,-4 3 1 0 0,-4 6-36 0 0,-13 18 0 0 0,10-11-5 0 0,-5 5-20 0 0,2 1 1 0 0,-17 32-1 0 0,-22 58-77 0 0,-1 2-398 0 0,48-101 473 0 0,9-14 26 0 0,2-2-79 0 0,6 2 72 0 0,0-1 0 0 0,0 0-1 0 0,0-1 1 0 0,1 1 0 0 0,-1-2 0 0 0,0 1 0 0 0,1-1-1 0 0,14-4 1 0 0,12-1 108 0 0,123-6 356 0 0,-24 3-277 0 0,-119 7-535 0 0,29-6-1 0 0,-6-6-3513 0 0,-24 8-3552 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9:00:12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9 16127 0 0,'0'0'1460'0'0,"-2"-1"-1204"0"0,0 0-166 0 0,1 0 1 0 0,-1 0-1 0 0,0 0 0 0 0,0 1 0 0 0,0-1 0 0 0,0 0 1 0 0,0 1-1 0 0,0-1 0 0 0,0 1 0 0 0,0 0 0 0 0,0 0 1 0 0,0 0-1 0 0,0 0 0 0 0,0 0 0 0 0,0 0 0 0 0,0 0 1 0 0,-3 1-1 0 0,2 0 85 0 0,0 1-1 0 0,0-1 1 0 0,0 0 0 0 0,0 1 0 0 0,1 0 0 0 0,-1 0-1 0 0,0 0 1 0 0,1 0 0 0 0,0 0 0 0 0,-1 0 0 0 0,-1 3 0 0 0,-14 16 320 0 0,2 1 1 0 0,-24 42 0 0 0,-19 53-3 0 0,52-104-427 0 0,-102 240 379 0 0,8 34-203 0 0,52-149-162 0 0,12-36 18 0 0,-5 25-23 0 0,27-88-36 0 0,14-38-107 0 0,1 3 1 0 0,-1 1-347 0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9:00:1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768 178 2303 0 0,'31'-12'307'0'0,"48"-27"-1"0"0,-8-2 4324 0 0,-69 40-4446 0 0,80-41 3902 0 0,-18 9-1740 0 0,-60 31-2111 0 0,-1 1 1 0 0,1-1-1 0 0,-1 1 0 0 0,1 0 1 0 0,4-1-1 0 0,-6 1 702 0 0,-2 5-886 0 0,-1 1-1 0 0,0-1 1 0 0,1 0 0 0 0,-1 0-1 0 0,-1-1 1 0 0,1 1-1 0 0,0 0 1 0 0,-1 0 0 0 0,0 0-1 0 0,-4 6 1 0 0,-4 3 10 0 0,-15 17 1 0 0,-19 16 244 0 0,-2-2-1 0 0,-1-3 1 0 0,-3-1 0 0 0,-70 43-1 0 0,87-66-241 0 0,-1 0-1 0 0,-1-2 1 0 0,-48 13-1 0 0,-35 16-61 0 0,-82 49-623 0 0,30-13 130 0 0,160-76 491 0 0,-1 0 0 0 0,1-1 0 0 0,0-1 0 0 0,-16 3 0 0 0,14-6 16 0 0,11 1-4 0 0,1 0-1 0 0,-1 0 0 0 0,0-1 1 0 0,1 1-1 0 0,-1 0 1 0 0,0-1-1 0 0,1 1 1 0 0,-1-1-1 0 0,0 1 0 0 0,1 0 1 0 0,-1-1-1 0 0,1 0 1 0 0,-1 1-1 0 0,1-1 0 0 0,-1 1 1 0 0,1-1-1 0 0,-1 0 1 0 0,1 1-1 0 0,0-1 1 0 0,-1 0-1 0 0,1 1 0 0 0,0-1 1 0 0,0 0-1 0 0,-1 1 1 0 0,1-1-1 0 0,0 0 0 0 0,0 0 1 0 0,0 1-1 0 0,0-1 1 0 0,0 0-1 0 0,0 0 1 0 0,0 0-1 0 0,0 1 0 0 0,0-1 1 0 0,0 0-1 0 0,1 1 1 0 0,-1-1-1 0 0,1-1 0 0 0,0-3 102 0 0,1-1 0 0 0,0 1-1 0 0,6-10 1 0 0,-7 12-65 0 0,30-50 215 0 0,2 1 0 0 0,66-79 1 0 0,-92 123-214 0 0,1 0 0 0 0,0 0 0 0 0,0 0 0 0 0,14-8 0 0 0,-22 15-42 0 0,1 1 1 0 0,0 0-1 0 0,0-1 0 0 0,0 1 0 0 0,0 0 1 0 0,0 0-1 0 0,-1 0 0 0 0,1 0 0 0 0,0 0 1 0 0,0 0-1 0 0,0 0 0 0 0,0 0 0 0 0,0 0 0 0 0,0 0 1 0 0,-1 0-1 0 0,1 1 0 0 0,0-1 0 0 0,0 0 1 0 0,0 0-1 0 0,0 1 0 0 0,-1-1 0 0 0,1 1 1 0 0,0-1-1 0 0,0 1 0 0 0,-1-1 0 0 0,2 1 1 0 0,17 18 18 0 0,-17-17-25 0 0,15 17 163 0 0,-2 1 0 0 0,21 35-1 0 0,9 14 334 0 0,-37-60-422 0 0,-1 0-1 0 0,1-1 0 0 0,0 0 1 0 0,1 0-1 0 0,10 7 0 0 0,-12-11-27 0 0,0 0 1 0 0,0-1-1 0 0,0 0 0 0 0,1 0 0 0 0,0 0 0 0 0,-1-1 0 0 0,1 0 0 0 0,0-1 1 0 0,0 0-1 0 0,0 0 0 0 0,9 0 0 0 0,5-2 111 0 0,-1 0 1 0 0,42-7-1 0 0,-32 0 113 0 0,44-16 0 0 0,-52 15-10 0 0,0 1 0 0 0,1 1 0 0 0,43-6 0 0 0,-61 12-165 0 0,8 0 28 0 0,-11 2-94 0 0,0 0-1 0 0,-1 0 1 0 0,1 1 0 0 0,0-1 0 0 0,-1 0 0 0 0,1 1-1 0 0,1 2 1 0 0,-2-3-50 0 0,-1 0 0 0 0,0 1 0 0 0,0-1 0 0 0,0 1 0 0 0,0-1 0 0 0,0 1 0 0 0,0 0 0 0 0,0-1 0 0 0,-1 1 0 0 0,1 0 0 0 0,-1 0-1 0 0,1-1 1 0 0,-1 1 0 0 0,0 0 0 0 0,1 2 0 0 0,-1-3 9 0 0,0 14-264 0 0,0-13-21 0 0,1 0-441 0 0,0 7 492 0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9:00:16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1092 0 14943 0 0,'-1'1'687'0'0,"-37"30"19"0"0,-56 56-1 0 0,-26 46 205 0 0,-17 17-140 0 0,86-100-622 0 0,-132 146 197 0 0,-83 130-192 0 0,238-290-198 0 0,-144 195-902 0 0,170-230 615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59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0 11487 0 0,'0'0'1040'0'0,"-1"2"-853"0"0,-8 14 953 0 0,1 1 0 0 0,1 1 0 0 0,0-1 0 0 0,-8 37 0 0 0,15-53-1035 0 0,0 1 1 0 0,0 0-1 0 0,0-1 1 0 0,0 1-1 0 0,0-1 0 0 0,0 1 1 0 0,1 0-1 0 0,-1-1 1 0 0,1 1-1 0 0,-1-1 1 0 0,1 1-1 0 0,-1-1 0 0 0,1 1 1 0 0,0-1-1 0 0,0 1 1 0 0,0-1-1 0 0,0 0 1 0 0,0 1-1 0 0,0-1 0 0 0,0 0 1 0 0,0 0-1 0 0,0 0 1 0 0,1 0-1 0 0,-1 0 0 0 0,0 0 1 0 0,1 0-1 0 0,-1 0 1 0 0,1-1-1 0 0,-1 1 1 0 0,1 0-1 0 0,-1-1 0 0 0,3 1 1 0 0,3 1 17 0 0,1 0 0 0 0,0 0 0 0 0,1-1 0 0 0,14 1 0 0 0,19-3 256 0 0,0-1-1 0 0,50-11 0 0 0,-82 11-366 0 0,-2-1-27 0 0,-8 2 7 0 0,1 0-1 0 0,0 0 0 0 0,-1 0 0 0 0,1 0 1 0 0,0-1-1 0 0,-1 1 0 0 0,0 0 0 0 0,1 0 1 0 0,-1-1-1 0 0,0 1 0 0 0,1 0 0 0 0,-1-1 1 0 0,0 1-1 0 0,0 0 0 0 0,0-2 0 0 0,-1-2-39 0 0,1 1 0 0 0,-1 0-1 0 0,0 0 1 0 0,0 0-1 0 0,0 0 1 0 0,0 0-1 0 0,-1 0 1 0 0,0 0-1 0 0,0 0 1 0 0,0 1 0 0 0,0-1-1 0 0,-5-6 1 0 0,2 4-65 0 0,0 1 0 0 0,-1-1-1 0 0,1 1 1 0 0,-1 0 0 0 0,0 0 0 0 0,-8-4 0 0 0,12 8 81 0 0,0 0 0 0 0,0-1-1 0 0,-1 1 1 0 0,1 1 0 0 0,0-1 0 0 0,-1 0 0 0 0,1 0-1 0 0,-1 1 1 0 0,1 0 0 0 0,-1-1 0 0 0,0 1-1 0 0,1 0 1 0 0,-1 0 0 0 0,1 0 0 0 0,-1 1-1 0 0,-3 0 1 0 0,2 0 12 0 0,-1 1-1 0 0,1 0 1 0 0,0 0 0 0 0,0 0-1 0 0,0 0 1 0 0,0 0-1 0 0,0 1 1 0 0,-5 4-1 0 0,-2 4 66 0 0,1-1-1 0 0,0 2 0 0 0,1-1 0 0 0,-13 20 1 0 0,5-4 32 0 0,1 0 1 0 0,1 1-1 0 0,1 1 1 0 0,1 0-1 0 0,-12 44 1 0 0,24-69-65 0 0,0 0-1 0 0,0 0 1 0 0,1 0 0 0 0,0 0-1 0 0,-1 0 1 0 0,1 0 0 0 0,1 0 0 0 0,-1 0-1 0 0,0 0 1 0 0,1 0 0 0 0,0 0-1 0 0,2 6 1 0 0,-2-8-2 0 0,-1 0 1 0 0,1 0-1 0 0,0 0 0 0 0,0 0 0 0 0,0 0 0 0 0,0 0 1 0 0,0 0-1 0 0,1 0 0 0 0,-1-1 0 0 0,1 1 0 0 0,-1 0 1 0 0,1-1-1 0 0,-1 0 0 0 0,1 1 0 0 0,0-1 0 0 0,0 0 1 0 0,0 0-1 0 0,0 0 0 0 0,0 0 0 0 0,0 0 0 0 0,0 0 1 0 0,0 0-1 0 0,0-1 0 0 0,0 1 0 0 0,3-1 0 0 0,1 2 69 0 0,8 0 59 0 0,1 0 0 0 0,-1-1 0 0 0,1-1 0 0 0,0 0 0 0 0,-1-1 0 0 0,16-3 1 0 0,24-1 255 0 0,-34 4-287 0 0,-8 0-16 0 0,1 0 1 0 0,-1 1-1 0 0,1 1 0 0 0,19 3 0 0 0,-21-2-97 0 0,-9-1-100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7:29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96 10135 0 0,'-2'1'778'0'0,"-60"35"-34"0"0,18-9 490 0 0,29-18-1207 0 0,11-7-62 0 0,-4 1-63 0 0,-2 1 5762 0 0,12-5-5246 0 0,24-11 129 0 0,1 1 0 0 0,0 2 0 0 0,0 0 0 0 0,42-6 0 0 0,23-7 261 0 0,-79 18-701 0 0,6-1 116 0 0,-1-2 1 0 0,25-10-1 0 0,-32 11-200 0 0,0-4 19 0 0,-10 10-50 0 0,-1-1 0 0 0,1 0-1 0 0,0 0 1 0 0,-1 0-1 0 0,1 0 1 0 0,-1 1 0 0 0,1-1-1 0 0,-1 0 1 0 0,0 0-1 0 0,1 0 1 0 0,-1 0-1 0 0,0 0 1 0 0,1 0 0 0 0,-1 0-1 0 0,0 0 1 0 0,0 0-1 0 0,0 0 1 0 0,0 0 0 0 0,0 0-1 0 0,0 0 1 0 0,0 0-1 0 0,0 0 1 0 0,-1 0 0 0 0,1 0-1 0 0,0 0 1 0 0,-1 0-1 0 0,1 0 1 0 0,0 0-1 0 0,-1 0 1 0 0,1 0 0 0 0,-1 0-1 0 0,1 1 1 0 0,-1-1-1 0 0,0 0 1 0 0,1 0 0 0 0,-1 1-1 0 0,0-1 1 0 0,0 0-1 0 0,1 1 1 0 0,-1-1-1 0 0,0 0 1 0 0,0 1 0 0 0,0 0-1 0 0,0-1 1 0 0,0 1-1 0 0,0-1 1 0 0,-1 1 0 0 0,-3-2-47 0 0,0 0 0 0 0,0 0 1 0 0,0 1-1 0 0,0 0 0 0 0,0 0 1 0 0,-1 0-1 0 0,-8 1 0 0 0,-10 2-90 0 0,0 1-1 0 0,0 2 1 0 0,0 0-1 0 0,0 1 1 0 0,1 2 0 0 0,0 0-1 0 0,-42 23 1 0 0,2 4 11 0 0,-80 61 1 0 0,140-94 139 0 0,-23 17 141 0 0,-32 29 0 0 0,51-42-91 0 0,1 1 0 0 0,0-1 1 0 0,0 1-1 0 0,1 0 0 0 0,0 0 1 0 0,0 1-1 0 0,1-1 0 0 0,0 1 1 0 0,0 0-1 0 0,-2 10 1 0 0,5-15-27 0 0,0-1 1 0 0,1 1 0 0 0,-1 0 0 0 0,1 0 0 0 0,-1-1-1 0 0,1 1 1 0 0,0 0 0 0 0,0 0 0 0 0,1 0 0 0 0,-1 0-1 0 0,1-1 1 0 0,-1 1 0 0 0,1 0 0 0 0,0 0 0 0 0,0-1-1 0 0,0 1 1 0 0,0-1 0 0 0,0 1 0 0 0,1-1 0 0 0,-1 1 0 0 0,1-1-1 0 0,0 0 1 0 0,-1 1 0 0 0,1-1 0 0 0,4 3 0 0 0,-2-2-175 0 0,-1 0 1 0 0,1-1 0 0 0,0 1-1 0 0,0-1 1 0 0,1 0 0 0 0,4 2 0 0 0,-2-2-1277 0 0,0 0 1 0 0,0-1 0 0 0,12 2 0 0 0,11-1-5460 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9:00:16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238 111 10279 0 0,'0'0'1488'0'0,"-4"7"-648"0"0,0 3-256 0 0,-1 0 0 0 0,-1 0 0 0 0,0 0 0 0 0,0-1 0 0 0,-17 17 2395 0 0,26-27-2542 0 0,93-72 1322 0 0,-74 55-1500 0 0,0 0 1 0 0,1 2 0 0 0,1 0 0 0 0,42-21 0 0 0,-60 35-142 0 0,0 0 0 0 0,0 0 1 0 0,0 0-1 0 0,0 0 1 0 0,1 1-1 0 0,-1 0 1 0 0,9 0-1 0 0,-14 1-104 0 0,0 0-1 0 0,1 0 0 0 0,-1 0 0 0 0,0 0 0 0 0,1 1 1 0 0,-1-1-1 0 0,0 0 0 0 0,1 1 0 0 0,-1-1 0 0 0,0 1 1 0 0,1 0-1 0 0,-1-1 0 0 0,0 1 0 0 0,0 0 0 0 0,0 0 1 0 0,0-1-1 0 0,0 1 0 0 0,0 0 0 0 0,0 0 0 0 0,0 0 1 0 0,0 0-1 0 0,0 1 0 0 0,0-1 0 0 0,-1 0 0 0 0,1 0 1 0 0,0 0-1 0 0,-1 1 0 0 0,1-1 0 0 0,-1 0 0 0 0,0 1 1 0 0,1-1-1 0 0,-1 0 0 0 0,0 1 0 0 0,0-1 0 0 0,0 0 1 0 0,0 1-1 0 0,0-1 0 0 0,0 3 0 0 0,-1 4-13 0 0,1 0 0 0 0,-2-1 1 0 0,1 1-1 0 0,-1 0 0 0 0,0 0 0 0 0,-1-1 0 0 0,0 0 0 0 0,0 1 0 0 0,-1-1 0 0 0,-4 7 1 0 0,-5 6-7 0 0,-1 0 0 0 0,-18 18 0 0 0,14-17-43 0 0,-40 47-279 0 0,-88 78 1 0 0,7-45-663 0 0,90-68 420 0 0,44-29 485 0 0,-20 8-98 0 0,24-11 365 0 0,109 8 1069 0 0,-32-11-213 0 0,86-12-1 0 0,-97 6-639 0 0,75-13 535 0 0,-124 19-897 0 0,0 0-1 0 0,1 0 1 0 0,-1 2 0 0 0,21 1-1 0 0,-35-1-314 0 0,0 0-1 0 0,0 1 1 0 0,0-1-1 0 0,0 1 0 0 0,0-1 1 0 0,0 1-1 0 0,0 0 1 0 0,-1 0-1 0 0,1 0 0 0 0,0 0 1 0 0,-1 0-1 0 0,1 0 1 0 0,0 0-1 0 0,-1 0 0 0 0,1 1 1 0 0,0 1-1 0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9:00:17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90 8751 0 0,'-8'-5'9504'0'0,"10"4"-9376"0"0,0 0 0 0 0,-1 1-1 0 0,1-1 1 0 0,0 1 0 0 0,-1-1-1 0 0,1 1 1 0 0,0 0 0 0 0,2-1-1 0 0,6 0 164 0 0,119-26 1492 0 0,-38 10-1226 0 0,72-16-49 0 0,-157 33-969 0 0,-1-1 1 0 0,1 1-1 0 0,-1 0 1 0 0,1 0-1 0 0,-1 0 0 0 0,1 1 1 0 0,9 2-1 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9:00:17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12439 0 0,'2'0'5210'0'0,"4"3"-4881"0"0,-1-1 0 0 0,1 0 1 0 0,1 0-1 0 0,-1-1 0 0 0,0 0 1 0 0,0 0-1 0 0,0 0 0 0 0,1-1 1 0 0,-1 0-1 0 0,9-1 0 0 0,133-21 1688 0 0,-72 9-2049 0 0,-37 9-1763 0 0,-19 3-4503 0 0,-7 0-250 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9:00:32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38 2759 0 0,'0'0'13048'0'0,"1"-2"-12625"0"0,16-34 4333 0 0,-18 38-4697 0 0,-14 18 35 0 0,1 3-26 0 0,8-11-57 0 0,2-2 42 0 0,3-8 149 0 0,1-4-170 0 0,2-4 60 0 0,11-10-47 0 0,-11 12-32 0 0,14-15 43 0 0,-11 13-231 0 0,5-3 1344 0 0,-10 11-1110 0 0,0 0 0 0 0,-1 0 0 0 0,1 0 0 0 0,-1 0 1 0 0,0 0-1 0 0,1 0 0 0 0,-1 0 0 0 0,0 0 0 0 0,0 0 0 0 0,-2 2 0 0 0,-1 6 2 0 0,2-5 5 0 0,0 4-66 0 0,1-6-66 0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9:00:33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65 2759 0 0,'6'-10'771'0'0,"1"1"0"0"0,10-32 14013 0 0,-25 39-12338 0 0,-9 7-3204 0 0,11 0 761 0 0,0 0 0 0 0,0 0 0 0 0,0 1 0 0 0,1 0 0 0 0,0 0 0 0 0,0 0 0 0 0,1 1 0 0 0,-1-1 0 0 0,1 1 0 0 0,-4 11 1 0 0,-15 22-4 0 0,-111 148 0 0 0,121-170-9 0 0,-19 39 0 0 0,29-51 44 0 0,1 0 1 0 0,0 0 0 0 0,0 0 0 0 0,0 1 0 0 0,0-1 0 0 0,1 1 0 0 0,0-1 0 0 0,1 1-1 0 0,-1-1 1 0 0,2 13 0 0 0,-1-18-19 0 0,1 1-1 0 0,-1 0 1 0 0,1-1-1 0 0,-1 0 1 0 0,1 1-1 0 0,0-1 1 0 0,0 1 0 0 0,-1-1-1 0 0,1 0 1 0 0,0 1-1 0 0,0-1 1 0 0,0 0-1 0 0,0 0 1 0 0,1 0-1 0 0,-1 0 1 0 0,0 0-1 0 0,0 0 1 0 0,1 0 0 0 0,1 1-1 0 0,0-1 23 0 0,1 1-1 0 0,-1 0 1 0 0,1-1 0 0 0,0 0-1 0 0,0 0 1 0 0,4 1-1 0 0,3-1 53 0 0,1 0 0 0 0,0-1-1 0 0,0 0 1 0 0,-1-1-1 0 0,1 0 1 0 0,0-1 0 0 0,16-5-1 0 0,81-32 415 0 0,-68 23-405 0 0,6-1-14 0 0,86-45 1 0 0,-125 57-86 0 0,-1 0 1 0 0,1-1-1 0 0,-1 1 0 0 0,0-2 0 0 0,0 1 1 0 0,-1 0-1 0 0,0-1 0 0 0,0-1 0 0 0,-1 1 0 0 0,0-1 1 0 0,0 1-1 0 0,6-15 0 0 0,-9 16-3 0 0,1-1 1 0 0,-1 1-1 0 0,-1-1 0 0 0,1 1 0 0 0,-1-1 0 0 0,0 0 1 0 0,-1 0-1 0 0,0 1 0 0 0,0-1 0 0 0,0 0 1 0 0,-1 0-1 0 0,0 0 0 0 0,0 1 0 0 0,-1-1 0 0 0,0 1 1 0 0,0-1-1 0 0,-4-9 0 0 0,0 5-198 0 0,0 1 0 0 0,0-1 0 0 0,-1 1 0 0 0,-1 1 0 0 0,0-1 0 0 0,0 1 0 0 0,0 0 0 0 0,-1 1 0 0 0,-1 0 0 0 0,1 1 0 0 0,-1 0 0 0 0,-1 0 0 0 0,1 1 0 0 0,-15-6 0 0 0,24 11-94 0 0,5 6-1807 0 0,-1-3 1905 0 0,0 1 1 0 0,0-1-1 0 0,0 0 1 0 0,0 0-1 0 0,0 0 1 0 0,1 0 0 0 0,-1 0-1 0 0,0-1 1 0 0,1 0-1 0 0,0 1 1 0 0,-1-1-1 0 0,1-1 1 0 0,5 2-1 0 0,14 1-968 0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9:00:33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7 8751 0 0,'7'-7'8958'0'0,"-31"15"-7680"0"0,3 4-952 0 0,1 2 0 0 0,0 0-1 0 0,-25 23 1 0 0,15-12-299 0 0,-17 17-31 0 0,-81 95 0 0 0,70-72-242 0 0,6 0 96 0 0,1-1 124 0 0,49-61 23 0 0,-1 0 36 0 0,-1 0 0 0 0,1 1 0 0 0,0-1 1 0 0,1 1-1 0 0,-1 0 0 0 0,1 0 0 0 0,0 0 0 0 0,0 0 0 0 0,0 0 0 0 0,-2 8 1 0 0,3-11-33 0 0,1 0 1 0 0,0 0 0 0 0,0 0 0 0 0,0 0 0 0 0,0 1 0 0 0,0-1 0 0 0,0 0 0 0 0,0 0 0 0 0,0 0 0 0 0,0 0 0 0 0,0 0 0 0 0,0 0 0 0 0,1 0 0 0 0,-1 0 0 0 0,0 0 0 0 0,1 0 0 0 0,-1 0 0 0 0,1 0 0 0 0,-1 0 0 0 0,1 0-1 0 0,-1 0 1 0 0,1-1 0 0 0,0 1 0 0 0,0 0 0 0 0,-1 0 0 0 0,1-1 0 0 0,2 2 0 0 0,0 1 28 0 0,3 3 20 0 0,1-1 1 0 0,-1 0 0 0 0,1-1 0 0 0,0 1 0 0 0,0-1 0 0 0,1 0 0 0 0,-1-1 0 0 0,11 3 0 0 0,66 16 368 0 0,-74-20-367 0 0,19 4 70 0 0,0-2 0 0 0,0 0 0 0 0,1-3 0 0 0,-1 0 0 0 0,1-1 0 0 0,41-7 0 0 0,-52 4 15 0 0,0-1-1 0 0,0-1 0 0 0,-1-1 0 0 0,0 0 1 0 0,0-2-1 0 0,0 0 0 0 0,-1-1 0 0 0,0 0 1 0 0,-1-1-1 0 0,30-25 0 0 0,-16 8-34 0 0,36-41-1 0 0,-55 55-193 0 0,0-1-1 0 0,-1-1 1 0 0,-1 1-1 0 0,0-1 1 0 0,11-29-1 0 0,-18 41 11 0 0,-1-1 0 0 0,0 0 0 0 0,-1 1 0 0 0,1-1 0 0 0,-1 0 1 0 0,0 0-1 0 0,1 0 0 0 0,-2 1 0 0 0,1-1 0 0 0,0 0 0 0 0,-1 0 0 0 0,0 0 0 0 0,-1-3 0 0 0,2 5 60 0 0,-1 1 1 0 0,1 0-1 0 0,-1 0 0 0 0,1-1 1 0 0,-1 1-1 0 0,0 0 0 0 0,1 0 0 0 0,-1 0 1 0 0,0 0-1 0 0,0 0 0 0 0,0 0 1 0 0,0 0-1 0 0,0 0 0 0 0,0 0 0 0 0,0 1 1 0 0,0-1-1 0 0,0 0 0 0 0,0 1 1 0 0,0-1-1 0 0,-1 1 0 0 0,1-1 0 0 0,0 1 1 0 0,0-1-1 0 0,-1 1 0 0 0,1 0 1 0 0,0 0-1 0 0,0-1 0 0 0,-1 1 0 0 0,1 0 1 0 0,0 0-1 0 0,-1 0 0 0 0,1 1 1 0 0,0-1-1 0 0,-1 0 0 0 0,1 0 0 0 0,0 1 1 0 0,0-1-1 0 0,-1 1 0 0 0,1-1 1 0 0,-2 2-1 0 0,-9 4 4 0 0,1 0 0 0 0,-1 1 0 0 0,2 0-1 0 0,-1 0 1 0 0,1 2 0 0 0,0-1 0 0 0,0 1 0 0 0,-13 17 0 0 0,-3 7 239 0 0,-28 48-1 0 0,49-73-210 0 0,1-2-2 0 0,1 0 0 0 0,0 0 0 0 0,0 0 0 0 0,1 0 0 0 0,-1 0 0 0 0,1 0 0 0 0,-1 8 0 0 0,3-12-92 0 0,0 0-1 0 0,0 0 1 0 0,0 0 0 0 0,0 0 0 0 0,1 0-1 0 0,-1-1 1 0 0,1 1 0 0 0,-1 0 0 0 0,1 0-1 0 0,0 0 1 0 0,-1-1 0 0 0,1 1 0 0 0,0 0-1 0 0,0-1 1 0 0,0 1 0 0 0,1 0 0 0 0,-1-1-1 0 0,0 1 1 0 0,0-1 0 0 0,3 2 0 0 0,9 4-7030 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9:00:34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39 6911 0 0,'0'0'623'0'0,"-2"-1"-514"0"0,0 0-38 0 0,0 1 1 0 0,-1-1-1 0 0,1 0 0 0 0,-1 1 0 0 0,1 0 0 0 0,-1-1 0 0 0,0 1 0 0 0,-2 0 0 0 0,0 1 722 0 0,0 0 0 0 0,0 0 0 0 0,0 0 0 0 0,0 0 0 0 0,0 1 0 0 0,-6 2 0 0 0,-5 5 2751 0 0,-31 20 0 0 0,38-23-4235 0 0,-11 8 732 0 0,0 1 0 0 0,1 1 0 0 0,1 0 1 0 0,0 1-1 0 0,1 2 0 0 0,1-1 0 0 0,1 2 0 0 0,1 0 0 0 0,0 1 0 0 0,-12 26 0 0 0,20-33-119 0 0,0 1 1 0 0,1 1-1 0 0,0-1 0 0 0,-2 17 1 0 0,5-22-23 0 0,1 0-1 0 0,0 0 1 0 0,1 0 0 0 0,0 0 0 0 0,0 0 0 0 0,1 0 0 0 0,4 16 0 0 0,-4-22 87 0 0,0 0 0 0 0,1 0 1 0 0,-1-1-1 0 0,1 1 0 0 0,0 0 1 0 0,0-1-1 0 0,0 1 0 0 0,1-1 1 0 0,-1 0-1 0 0,1 0 0 0 0,0 0 0 0 0,0 0 1 0 0,4 3-1 0 0,-2-2 42 0 0,1-1 0 0 0,-1 1 0 0 0,1-1 0 0 0,0-1 0 0 0,0 1 0 0 0,0-1-1 0 0,12 3 1 0 0,-7-3 129 0 0,0 0 0 0 0,0-1 0 0 0,0 0 0 0 0,0-1 0 0 0,0 0 0 0 0,0 0 0 0 0,0-2 0 0 0,0 1 0 0 0,17-6 0 0 0,-20 5-99 0 0,1-2-1 0 0,0 1 0 0 0,-1-1 1 0 0,0 0-1 0 0,0-1 0 0 0,0 0 1 0 0,0 0-1 0 0,-1-1 0 0 0,0 0 1 0 0,0 0-1 0 0,0-1 1 0 0,-1 0-1 0 0,0 0 0 0 0,0 0 1 0 0,-1-1-1 0 0,0 0 0 0 0,0 0 1 0 0,-1 0-1 0 0,0 0 0 0 0,-1-1 1 0 0,6-17-1 0 0,-2-4-94 0 0,-1 1-1 0 0,-1-1 0 0 0,0-35 1 0 0,-4-90-161 0 0,-2 77 11 0 0,1 77 156 0 0,0-1 1 0 0,0 0-1 0 0,0 1 1 0 0,0-1-1 0 0,0 0 0 0 0,0 1 1 0 0,-1-1-1 0 0,1 0 1 0 0,-1 1-1 0 0,1-1 0 0 0,-1 1 1 0 0,0-1-1 0 0,0 1 1 0 0,1-1-1 0 0,-1 1 0 0 0,0-1 1 0 0,-2-1-1 0 0,2 3-7 0 0,0-1 0 0 0,0 1 0 0 0,1-1 0 0 0,-1 1 0 0 0,0 0 0 0 0,0 0 0 0 0,0 0 0 0 0,0-1 0 0 0,0 1 0 0 0,0 0 0 0 0,1 0 0 0 0,-1 0 0 0 0,0 0 0 0 0,0 0 0 0 0,0 1 0 0 0,0-1 0 0 0,0 0 0 0 0,0 0 0 0 0,1 0 0 0 0,-1 1 0 0 0,0-1 0 0 0,0 1 0 0 0,0-1 0 0 0,0 0 0 0 0,1 1 0 0 0,-1-1 0 0 0,0 1 0 0 0,1 0 0 0 0,-1-1 0 0 0,0 1 0 0 0,0 1 0 0 0,-2 1-318 0 0,0 0 0 0 0,0 1 1 0 0,0-1-1 0 0,1 1 1 0 0,0 0-1 0 0,0 0 1 0 0,0 0-1 0 0,0 0 1 0 0,-1 5-1 0 0,-1 4-1497 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9:00:3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8 12895 0 0,'2'-7'8634'0'0,"-5"7"-8570"0"0,0 1 0 0 0,0-1 0 0 0,0 1 0 0 0,-1 0 0 0 0,1 0 0 0 0,0 1 0 0 0,0-1 0 0 0,1 0 0 0 0,-1 1 0 0 0,0 0 1 0 0,0 0-1 0 0,1-1 0 0 0,-1 2 0 0 0,1-1 0 0 0,-3 3 0 0 0,-7 7 48 0 0,-16 23 1 0 0,17-21-64 0 0,-54 79-122 0 0,7-10-491 0 0,26-38 312 0 0,3 1 0 0 0,2 1 0 0 0,-23 56 0 0 0,43-89 252 0 0,2 1 0 0 0,0 0 0 0 0,0 0 0 0 0,1 1 0 0 0,-1 17 0 0 0,4-27 0 0 0,0 0 0 0 0,1 0 0 0 0,0 0 0 0 0,0 0 0 0 0,1 0 0 0 0,-1 0 0 0 0,1 0 0 0 0,0 0 0 0 0,1-1 0 0 0,0 1 0 0 0,0 0 0 0 0,0-1 0 0 0,0 1 0 0 0,1-1 0 0 0,0 0 0 0 0,5 8 0 0 0,-4-10 0 0 0,-1 1 0 0 0,1-1 0 0 0,0 0 0 0 0,0-1 0 0 0,0 1 0 0 0,0 0 0 0 0,1-1-1 0 0,-1 0 1 0 0,1 0 0 0 0,-1-1 0 0 0,1 1 0 0 0,0-1 0 0 0,9 2 0 0 0,6-1 4 0 0,0 0 0 0 0,21-2 0 0 0,-27 0 4 0 0,205-10 397 0 0,-165 3-65 0 0,0-2-1 0 0,53-15 1 0 0,-72 12-96 0 0,-1-1-1 0 0,0-2 1 0 0,-1-1 0 0 0,0-1 0 0 0,-2-2 0 0 0,31-24-1 0 0,-47 32-237 0 0,0-2-1 0 0,-1 1 0 0 0,19-23 0 0 0,-28 29-20 0 0,0 0 0 0 0,0-1 0 0 0,-1 0 0 0 0,0 1 0 0 0,0-2 0 0 0,0 1 0 0 0,-1 0 0 0 0,0-1 0 0 0,-1 1 0 0 0,4-16 0 0 0,-6 20 12 0 0,0 1 0 0 0,0-1 0 0 0,1 1 0 0 0,-1 0 0 0 0,0-1 0 0 0,-1 1-1 0 0,1-1 1 0 0,0 1 0 0 0,-1 0 0 0 0,0-1 0 0 0,1 1 0 0 0,-1 0-1 0 0,0-1 1 0 0,0 1 0 0 0,0 0 0 0 0,0 0 0 0 0,-1 0 0 0 0,1 0 0 0 0,-3-3-1 0 0,2 3 2 0 0,-1 0-1 0 0,0 0 0 0 0,1 0 0 0 0,-1 0 1 0 0,0 1-1 0 0,0-1 0 0 0,0 1 0 0 0,0 0 1 0 0,-1 0-1 0 0,1 0 0 0 0,0 0 0 0 0,-5 0 1 0 0,-4 0-17 0 0,0 0 0 0 0,0 1 0 0 0,1 1 0 0 0,-1 0 0 0 0,0 0 1 0 0,-21 7-1 0 0,22-5 1 0 0,1 1-1 0 0,-1 1 1 0 0,1-1 0 0 0,0 2-1 0 0,0 0 1 0 0,-16 12 0 0 0,11-5 1 0 0,0 0 1 0 0,-25 31-1 0 0,34-37 7 0 0,0 1 0 0 0,0 0 0 0 0,1 0 0 0 0,1 0 0 0 0,-1 1 0 0 0,1 0 0 0 0,1-1 0 0 0,0 2 0 0 0,0-1 0 0 0,0 0 0 0 0,1 0 0 0 0,1 1 0 0 0,0 0-1 0 0,0-1 1 0 0,0 1 0 0 0,2-1 0 0 0,0 11 0 0 0,0-15 11 0 0,-1 0 0 0 0,2 0 1 0 0,-1 0-1 0 0,0 0 0 0 0,1 0 0 0 0,0 0 0 0 0,0-1 0 0 0,0 1 0 0 0,1-1 1 0 0,-1 1-1 0 0,1-1 0 0 0,5 5 0 0 0,-2-3-385 0 0,0 0 1 0 0,0 0-1 0 0,1 0 0 0 0,0-1 1 0 0,0 0-1 0 0,10 5 1 0 0,-6-5-835 0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9:00:36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1128 22 5983 0 0,'0'0'464'0'0,"-1"-10"8356"0"0,0 8-8682 0 0,0 1 0 0 0,0 1 0 0 0,0-1 0 0 0,0 0-1 0 0,0 0 1 0 0,0 0 0 0 0,0 0 0 0 0,-1 1 0 0 0,1-1-1 0 0,0 1 1 0 0,-1-1 0 0 0,1 1 0 0 0,0-1 0 0 0,0 1-1 0 0,-1 0 1 0 0,1-1 0 0 0,-1 1 0 0 0,1 0 0 0 0,0 0-1 0 0,-1 0 1 0 0,1 0 0 0 0,0 0 0 0 0,-1 1 0 0 0,-1-1 0 0 0,-3 2-51 0 0,-1 1 0 0 0,1 0 0 0 0,0 0 0 0 0,0 0 0 0 0,1 0 0 0 0,-1 1 0 0 0,-9 8 0 0 0,-33 35 540 0 0,40-39-608 0 0,-23 26-19 0 0,-29 29 0 0 0,-6 0-37 0 0,43-40 2 0 0,-1 0-1 0 0,0-2 1 0 0,-35 23 0 0 0,3-11-99 0 0,-1-3 1 0 0,-2-2 0 0 0,-102 33-1 0 0,130-52 116 0 0,0-1 0 0 0,0-1 0 0 0,-49 3 0 0 0,70-9 18 0 0,0-1 1 0 0,-1-1-1 0 0,1 1 0 0 0,0-1 1 0 0,0-1-1 0 0,0 0 0 0 0,0-1 0 0 0,0 0 1 0 0,1 0-1 0 0,-12-6 0 0 0,17 7 0 0 0,-1 0-1 0 0,1-1 0 0 0,0 0 1 0 0,-1 0-1 0 0,2-1 0 0 0,-1 1 1 0 0,0-1-1 0 0,1 1 0 0 0,-1-1 1 0 0,1 0-1 0 0,0-1 0 0 0,0 1 1 0 0,1 0-1 0 0,0-1 0 0 0,-1 1 1 0 0,1-1-1 0 0,1 0 0 0 0,-1 0 1 0 0,1 0-1 0 0,0 0 1 0 0,0 0-1 0 0,0-5 0 0 0,0 1-1 0 0,1 1-1 0 0,0-1 1 0 0,0 1-1 0 0,1-1 0 0 0,1 0 1 0 0,-1 1-1 0 0,1 0 1 0 0,1-1-1 0 0,-1 1 1 0 0,1 0-1 0 0,7-12 1 0 0,-8 16 29 0 0,1 0 1 0 0,0 0 0 0 0,-1 0 0 0 0,1 0 0 0 0,1 0 0 0 0,-1 1 0 0 0,0 0 0 0 0,1-1-1 0 0,0 2 1 0 0,0-1 0 0 0,0 0 0 0 0,0 1 0 0 0,0-1 0 0 0,0 1 0 0 0,1 0 0 0 0,-1 1-1 0 0,1-1 1 0 0,-1 1 0 0 0,1 0 0 0 0,0 0 0 0 0,9-1 0 0 0,-5 2 48 0 0,0 1 1 0 0,0-1-1 0 0,-1 2 0 0 0,1-1 0 0 0,0 1 1 0 0,0 1-1 0 0,-1-1 0 0 0,14 7 1 0 0,6 5 62 0 0,31 21-1 0 0,-37-21-129 0 0,1-1-1 0 0,24 11 0 0 0,-15-13-8 0 0,43 9 0 0 0,-35-10 0 0 0,67 9-10 0 0,-9-2 105 0 0,-85-14 44 0 0,0 1 0 0 0,0 0 1 0 0,-1 1-1 0 0,0 1 0 0 0,18 10 0 0 0,-15-5 140 0 0,21 19 1 0 0,-26-21-167 0 0,0-1 0 0 0,1 1 1 0 0,20 11-1 0 0,-28-19-91 0 0,0 1 1 0 0,1-1-1 0 0,-1-1 0 0 0,0 1 0 0 0,0 0 0 0 0,1-1 0 0 0,-1 0 1 0 0,0 1-1 0 0,1-1 0 0 0,-1-1 0 0 0,0 1 0 0 0,1 0 1 0 0,-1-1-1 0 0,0 0 0 0 0,0 0 0 0 0,1 0 0 0 0,-1 0 0 0 0,0 0 1 0 0,0 0-1 0 0,4-3 0 0 0,5-4-176 0 0,1 0 0 0 0,-2-1-1 0 0,15-13 1 0 0,-17 14-330 0 0,0 0-386 0 0,-1 0-1 0 0,8-12 1 0 0,0 2-488 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9:00:36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8287 0 0,'0'0'2818'0'0,"4"0"-648"0"0,164-13 5550 0 0,69-6-5916 0 0,-86-8-2945 0 0,-139 24 4 0 0,-9 2-57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7:30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98 519 18575 0 0,'0'0'852'0'0,"-2"1"-21"0"0,-5 1-662 0 0,0 1-1 0 0,0-1 1 0 0,-13 2 0 0 0,17-3 104 0 0,-1-1 1 0 0,1 0-1 0 0,0 0 1 0 0,0 0-1 0 0,0 0 1 0 0,0 0-1 0 0,-1 0 1 0 0,1-1 0 0 0,0 0-1 0 0,0 0 1 0 0,-4-1-1 0 0,6 1-161 0 0,0 0 1 0 0,0 0-1 0 0,0 0 0 0 0,0-1 1 0 0,0 1-1 0 0,0 0 0 0 0,0-1 1 0 0,0 1-1 0 0,1 0 0 0 0,-1-1 1 0 0,0 1-1 0 0,1-1 0 0 0,-1 1 1 0 0,1-1-1 0 0,0 1 0 0 0,-1-1 1 0 0,1 1-1 0 0,0-1 0 0 0,0 0 1 0 0,0 1-1 0 0,0-1 0 0 0,0 1 1 0 0,1-4-1 0 0,1-2-36 0 0,0 0 0 0 0,1 0-1 0 0,0 1 1 0 0,0-1 0 0 0,0 1-1 0 0,1 0 1 0 0,0-1 0 0 0,0 2 0 0 0,1-1-1 0 0,5-5 1 0 0,9-9-138 0 0,30-22 0 0 0,-18 16-74 0 0,279-218-5662 0 0,-287 230 4500 0 0,0 0 0 0 0,1 2 0 0 0,1 0 0 0 0,26-8 1 0 0,-15 9-733 0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9:00:37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14279 0 0,'0'0'5859'0'0,"3"1"-4454"0"0,3 1-1224 0 0,0-1 0 0 0,-1 0-1 0 0,1 0 1 0 0,0 0 0 0 0,0-1 0 0 0,-1 0 0 0 0,1 0-1 0 0,9-2 1 0 0,51-11 557 0 0,-29 5-287 0 0,12-2 33 0 0,23-4-212 0 0,1 2-1 0 0,105-3 1 0 0,-122 17-4571 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9:00:40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2759 0 0,'0'0'483'0'0,"2"-1"765"0"0,28-11 7808 0 0,-22 10-5480 0 0,-1-2 2586 0 0,-32 72-6087 0 0,17-48-115 0 0,9-17 13 0 0,6-11 14 0 0,40-69 88 0 0,-46 75 106 0 0,-5 17-53 0 0,-23 47 108 0 0,56-87-1797 0 0,-21 14 142 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9:00:41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36 10591 0 0,'0'-2'488'0'0,"1"-21"158"0"0,0 12 7862 0 0,-2 14-8046 0 0,-11 52 99 0 0,-22 55 0 0 0,13-45-419 0 0,8-24-86 0 0,-35 101 105 0 0,41-123-202 0 0,-2-1 1 0 0,0-1-1 0 0,-1 1 1 0 0,-1-2-1 0 0,-18 23 0 0 0,-69 73-845 0 0,96-110 767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9:00:41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79 295 4607 0 0,'0'0'12718'0'0,"1"-2"-11990"0"0,8-10 94 0 0,1 0 1 0 0,0 1 0 0 0,23-21 0 0 0,42-27 352 0 0,-64 50-1047 0 0,117-79 826 0 0,-107 76-791 0 0,0 0 0 0 0,0 2-1 0 0,1 1 1 0 0,35-11 0 0 0,-49 18-67 0 0,-1 1 0 0 0,0-1 0 0 0,15 1 0 0 0,-20 3 0 0 0,-1 1-89 0 0,1 0-1 0 0,-1-1 0 0 0,0 1 1 0 0,0 0-1 0 0,0 0 1 0 0,0 0-1 0 0,0 0 1 0 0,0 0-1 0 0,-1 0 1 0 0,0 0-1 0 0,1 0 1 0 0,-1 0-1 0 0,-1 4 0 0 0,1-1-4 0 0,-1 1 0 0 0,-1-1 0 0 0,1 0 0 0 0,-1 0 0 0 0,0 0 1 0 0,-4 6-1 0 0,-3 7-5 0 0,-2-1 1 0 0,0-1 0 0 0,-14 17 0 0 0,-74 82 3 0 0,50-61-15 0 0,-63 57-439 0 0,13-14-201 0 0,50-46 125 0 0,-19 20-606 0 0,67-70 942 0 0,-2 2 19 0 0,3-4 178 0 0,0 0 1 0 0,0 0 0 0 0,-1 0-1 0 0,1 0 1 0 0,0 1 0 0 0,0-1-1 0 0,0 0 1 0 0,-1 0 0 0 0,1 0-1 0 0,0 1 1 0 0,0-1-1 0 0,0 0 1 0 0,0 0 0 0 0,-1 1-1 0 0,1-1 1 0 0,0 0 0 0 0,0 0-1 0 0,0 1 1 0 0,0-1 0 0 0,0 0-1 0 0,0 0 1 0 0,0 1 0 0 0,0-1-1 0 0,0 0 1 0 0,0 1 0 0 0,0-1-1 0 0,0 0 1 0 0,0 0 0 0 0,0 1-1 0 0,0-1 1 0 0,0 0 0 0 0,0 1-1 0 0,0-1 1 0 0,0 0 0 0 0,1 1-1 0 0,4 2 121 0 0,1 1 0 0 0,-1-1 0 0 0,1 0 0 0 0,0 0 1 0 0,0 0-1 0 0,0-1 0 0 0,0 0 0 0 0,1 0 0 0 0,-1-1 0 0 0,1 0 0 0 0,-1 0 0 0 0,7 0 0 0 0,17 0 457 0 0,39-3 0 0 0,-51 1-416 0 0,93-11 1009 0 0,-44 4-541 0 0,-39 4-570 0 0,-25 4-138 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9:00:42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 9671 0 0,'0'0'875'0'0,"0"2"-452"0"0,-1 11 1584 0 0,0 0 0 0 0,-3 15 1 0 0,-9 27 484 0 0,-28 53-1717 0 0,25-69 150 0 0,-95 205 523 0 0,31-74-1192 0 0,72-150-222 0 0,8-18-36 0 0,0 0-102 0 0,4-2-581 0 0,0 0 352 0 0,1-1-1 0 0,-1 0 1 0 0,0 0 0 0 0,0 0 0 0 0,0 0-1 0 0,0-1 1 0 0,-1 0 0 0 0,1 0-1 0 0,0 0 1 0 0,-1 0 0 0 0,1 0 0 0 0,-1-1-1 0 0,7-5 1 0 0,-7 6 170 0 0,27-22-1627 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9:00:42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248 150 11055 0 0,'0'0'852'0'0,"-1"2"-560"0"0,-2 3-154 0 0,-1 1-1 0 0,1-1 0 0 0,-1 0 1 0 0,-6 6-1 0 0,2-2 1162 0 0,-1-1 1 0 0,-1 0-1 0 0,-12 8 3556 0 0,25-18-4544 0 0,48-38 365 0 0,-19 12-442 0 0,2 2-1 0 0,1 2 0 0 0,65-35 0 0 0,-94 56-218 0 0,12-6 167 0 0,-1 2-1 0 0,2 0 1 0 0,-1 1 0 0 0,25-5 0 0 0,-38 10-116 0 0,0 0 1 0 0,0 1-1 0 0,0 0 1 0 0,1 0-1 0 0,-1 0 1 0 0,0 1-1 0 0,0 0 1 0 0,0 0-1 0 0,6 1 1 0 0,-8 0-29 0 0,0-1 0 0 0,1 1 1 0 0,-1-1-1 0 0,0 1 0 0 0,0 0 1 0 0,0 0-1 0 0,0 0 0 0 0,-1 1 1 0 0,1-1-1 0 0,-1 1 1 0 0,1 0-1 0 0,-1-1 0 0 0,0 1 1 0 0,3 5-1 0 0,-3-3-25 0 0,0 0-1 0 0,0-1 1 0 0,0 1 0 0 0,-1 0-1 0 0,0 1 1 0 0,0-1 0 0 0,0 0-1 0 0,-1 0 1 0 0,1 0-1 0 0,-1 0 1 0 0,-1 1 0 0 0,1-1-1 0 0,-1 0 1 0 0,0 0 0 0 0,0 0-1 0 0,-3 9 1 0 0,-2 4 16 0 0,-2 1 1 0 0,0-1-1 0 0,-10 17 0 0 0,7-16-32 0 0,-1-1 0 0 0,-1 0 0 0 0,0-1 0 0 0,-23 23 0 0 0,8-14-159 0 0,-53 39 0 0 0,2-13-251 0 0,43-30 125 0 0,-44 37 0 0 0,-75 66 19 0 0,145-117 236 0 0,0 1 0 0 0,0 0 0 0 0,0 0 0 0 0,2 1 0 0 0,-9 12 0 0 0,14-19-9 0 0,0 8 20 0 0,3 3-20 0 0,0-13 41 0 0,0 1 0 0 0,1-1 0 0 0,-1 0 0 0 0,1 0 0 0 0,-1 0 0 0 0,1 1 0 0 0,-1-1 0 0 0,1 0 0 0 0,0 0 0 0 0,0 1 0 0 0,4 2 4 0 0,0 0-1 0 0,0-1 0 0 0,1 1 1 0 0,-1-1-1 0 0,1-1 0 0 0,0 1 1 0 0,0-1-1 0 0,6 2 1 0 0,2 1 43 0 0,-1 0 24 0 0,0-2 0 0 0,-1 0 0 0 0,1 0 0 0 0,0-1 0 0 0,0-1 0 0 0,27 0 0 0 0,79-13 460 0 0,-91 8-409 0 0,219-43 975 0 0,-161 28-766 0 0,-71 16-288 0 0,-4 0-47 0 0,-9 2-148 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9:00:44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0 11519 0 0,'0'0'887'0'0,"-1"3"-583"0"0,-204 359 6833 0 0,195-342-6990 0 0,-26 48 94 0 0,-74 108-1 0 0,79-129-533 0 0,-4 6-2315 0 0,33-50 2215 0 0,0 0 0 0 0,0 0-1 0 0,0 0 1 0 0,0 0 0 0 0,1 0 0 0 0,-3 6 0 0 0,0 4-1478 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9:00:44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45 1375 0 0,'61'-45'13347'0'0,"-63"47"-12112"0"0,-13 16-905 0 0,0-1 0 0 0,-2-1 0 0 0,0-1 0 0 0,-33 23 0 0 0,9-7 132 0 0,11-7-224 0 0,1 1 1 0 0,1 1 0 0 0,1 1 0 0 0,-28 37 0 0 0,52-59-213 0 0,1 0 1 0 0,-1-1-1 0 0,1 1 0 0 0,0 0 1 0 0,0 0-1 0 0,1 0 0 0 0,-1 1 0 0 0,1-1 1 0 0,0 0-1 0 0,1 1 0 0 0,-1-1 1 0 0,1 0-1 0 0,0 1 0 0 0,0-1 0 0 0,1 0 1 0 0,0 1-1 0 0,0-1 0 0 0,0 0 1 0 0,0 0-1 0 0,3 7 0 0 0,-2-9-1 0 0,0 1-1 0 0,0-1 1 0 0,0 0-1 0 0,0 0 1 0 0,0 0-1 0 0,1 0 1 0 0,-1 0-1 0 0,5 3 1 0 0,-3-1 12 0 0,0-2-6 0 0,-1 0 1 0 0,1 0 0 0 0,0 0-1 0 0,0-1 1 0 0,0 1 0 0 0,0-1 0 0 0,0 0-1 0 0,0 0 1 0 0,0-1 0 0 0,1 1 0 0 0,8 1-1 0 0,-6-2 44 0 0,0 0 0 0 0,1-1 0 0 0,0 1 0 0 0,-1-2 0 0 0,1 1 0 0 0,12-3 0 0 0,-1-2 109 0 0,0 0-1 0 0,-1-2 0 0 0,0 0 1 0 0,30-17-1 0 0,-37 18-176 0 0,-1 0 1 0 0,0-1-1 0 0,0-1 0 0 0,-1 0 1 0 0,0 0-1 0 0,-1-1 0 0 0,1 0 0 0 0,-2 0 1 0 0,1-1-1 0 0,-1 0 0 0 0,-1 0 0 0 0,0-1 1 0 0,0 0-1 0 0,-1 0 0 0 0,4-12 1 0 0,-2 1-28 0 0,-1 0 0 0 0,-1-1 1 0 0,-1 1-1 0 0,-1-1 1 0 0,-1 0-1 0 0,-1 0 1 0 0,-3-26-1 0 0,2 45-79 0 0,-1 0 0 0 0,1 0 0 0 0,-1 1-1 0 0,0-1 1 0 0,0 1 0 0 0,0-1 0 0 0,-1 0 0 0 0,1 1-1 0 0,-1 0 1 0 0,0-1 0 0 0,0 1 0 0 0,0 0 0 0 0,0 0-1 0 0,-3-3 1 0 0,3 5-390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9:00:44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1 3679 0 0,'-2'0'3460'0'0,"-35"9"5331"0"0,-20 12-5685 0 0,37-12-2952 0 0,-11 4 69 0 0,0 2 0 0 0,-46 31 0 0 0,-50 47 339 0 0,102-72-531 0 0,0 0 0 0 0,-22 27 0 0 0,39-39-30 0 0,0 1-1 0 0,0 0 1 0 0,1 0 0 0 0,1 1-1 0 0,0 0 1 0 0,0 0-1 0 0,1 0 1 0 0,-5 17-1 0 0,9-25 0 0 0,0 1 0 0 0,0-1-1 0 0,0 1 1 0 0,1-1 0 0 0,0 1 0 0 0,0-1-1 0 0,0 1 1 0 0,0 0 0 0 0,0-1-1 0 0,1 1 1 0 0,0-1 0 0 0,-1 1 0 0 0,1-1-1 0 0,1 0 1 0 0,-1 1 0 0 0,2 3-1 0 0,0-3 2 0 0,0 0 1 0 0,0 0-1 0 0,0 0 0 0 0,0-1 0 0 0,0 1 0 0 0,1-1 0 0 0,0 0 0 0 0,-1 0 0 0 0,1-1 0 0 0,8 5 1 0 0,3 0 32 0 0,-1-1 0 0 0,1-1 0 0 0,1 0 0 0 0,-1-2 0 0 0,0 1 1 0 0,20 0-1 0 0,-12-1 32 0 0,0-2 1 0 0,-1-1-1 0 0,1-1 1 0 0,0-1-1 0 0,0-1 1 0 0,-1-1-1 0 0,35-10 1 0 0,-41 9-3 0 0,0-1 0 0 0,-1 0-1 0 0,0-2 1 0 0,0 1 0 0 0,0-2 0 0 0,-1 0-1 0 0,-1 0 1 0 0,0-2 0 0 0,0 1 0 0 0,-1-2-1 0 0,12-13 1 0 0,-20 20 0 0 0,0-1-1 0 0,0 1 0 0 0,-1-1 1 0 0,0 0-1 0 0,0 0 1 0 0,-1 0-1 0 0,1 0 1 0 0,-2 0-1 0 0,1 0 1 0 0,0-1-1 0 0,-1 1 0 0 0,0-1 1 0 0,-1 1-1 0 0,1-1 1 0 0,-1 1-1 0 0,-1-1 1 0 0,1 1-1 0 0,-1-1 0 0 0,0 1 1 0 0,-1-1-1 0 0,1 1 1 0 0,-6-12-1 0 0,3 8 8 0 0,0 1 1 0 0,-1 0-1 0 0,0 1 0 0 0,0-1 1 0 0,-1 1-1 0 0,0 0 0 0 0,-1 0 0 0 0,0 1 1 0 0,0 0-1 0 0,0 0 0 0 0,-1 0 0 0 0,0 1 1 0 0,0 1-1 0 0,-13-8 0 0 0,4 5-241 0 0,0 1 0 0 0,-1 0-1 0 0,-31-7 1 0 0,35 12-1608 0 0,0-1 0 0 0,-27 1 1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9:00:45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836 38 14135 0 0,'13'-9'266'0'0,"-7"5"-120"0"0,0 0 1 0 0,0 1 0 0 0,0-1-1 0 0,0 2 1 0 0,0-1 0 0 0,1 0-1 0 0,-1 1 1 0 0,9-1 0 0 0,-13 2 763 0 0,-2 2-868 0 0,-1 0 0 0 0,1 0 0 0 0,0 0 0 0 0,-1 0 0 0 0,1 0 0 0 0,-1-1 1 0 0,1 1-1 0 0,-1 0 0 0 0,1 0 0 0 0,-1 0 0 0 0,0-1 0 0 0,-1 2 0 0 0,0 1 50 0 0,-11 10 146 0 0,-1 0 1 0 0,0-1-1 0 0,-1-1 0 0 0,-29 18 1 0 0,30-21-98 0 0,-101 61 828 0 0,-10 6-350 0 0,36-15-517 0 0,3 5 0 0 0,2 3 0 0 0,-118 126 0 0 0,190-181-99 0 0,-37 43 39 0 0,45-51-38 0 0,1 0 1 0 0,-1 0 0 0 0,1 1-1 0 0,0 0 1 0 0,1-1-1 0 0,-1 1 1 0 0,1 0 0 0 0,0 0-1 0 0,-1 8 1 0 0,3-10 24 0 0,0 0 0 0 0,0 0 0 0 0,1 0 1 0 0,-1 0-1 0 0,1-1 0 0 0,0 1 0 0 0,0 0 0 0 0,0 0 0 0 0,0 0 1 0 0,1-1-1 0 0,-1 1 0 0 0,1 0 0 0 0,0-1 0 0 0,0 0 1 0 0,0 1-1 0 0,1-1 0 0 0,-1 0 0 0 0,1 0 0 0 0,0 0 0 0 0,0-1 1 0 0,0 1-1 0 0,4 2 0 0 0,8 6 112 0 0,-1-2 1 0 0,1 0 0 0 0,27 11-1 0 0,141 49 108 0 0,-138-54-384 0 0,-30-10-825 0 0,1 0 0 0 0,0-1 0 0 0,19 2 0 0 0,-17-6-5730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7:30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0 5527 0 0,'0'4'423'0'0,"-4"7"-900"0"0,-12 58 4224 0 0,15-61-2833 0 0,0-1-1 0 0,0 1 1 0 0,1 0 0 0 0,0 0 0 0 0,0-1-1 0 0,1 1 1 0 0,1 8 0 0 0,-1-12-622 0 0,1-1 1 0 0,-1 1-1 0 0,1-1 0 0 0,0 1 1 0 0,0-1-1 0 0,0 0 0 0 0,0 0 1 0 0,1 0-1 0 0,-1 0 0 0 0,1 0 1 0 0,5 4-1 0 0,-4-4-90 0 0,0-1 0 0 0,0 0 0 0 0,1 0 0 0 0,-1 0 0 0 0,1 0 0 0 0,-1-1 0 0 0,1 0 0 0 0,0 0 1 0 0,-1 0-1 0 0,1 0 0 0 0,0-1 0 0 0,0 0 0 0 0,-1 0 0 0 0,1 0 0 0 0,0 0 0 0 0,0-1 0 0 0,0 0 0 0 0,-1 0 0 0 0,1 0 0 0 0,6-3 0 0 0,-1 1-40 0 0,-1-1-1 0 0,0 0 0 0 0,0-1 0 0 0,0 0 1 0 0,-1 0-1 0 0,0-1 0 0 0,0 0 0 0 0,14-14 0 0 0,-17 15-154 0 0,-1 0 0 0 0,0 0-1 0 0,0 0 1 0 0,0-1-1 0 0,0 0 1 0 0,-1 0-1 0 0,0 0 1 0 0,0 0-1 0 0,-1 0 1 0 0,3-11-1 0 0,-4 16-64 0 0,-1 0 0 0 0,0 0-1 0 0,0 0 1 0 0,1 0-1 0 0,-1 0 1 0 0,0 0-1 0 0,0 0 1 0 0,0 0-1 0 0,0 0 1 0 0,0 1 0 0 0,0-1-1 0 0,0 0 1 0 0,0 0-1 0 0,0 0 1 0 0,-1 0-1 0 0,1 0 1 0 0,0 0 0 0 0,0 0-1 0 0,-1 0 1 0 0,1 0-1 0 0,-1 1 1 0 0,1-1-1 0 0,-1 0 1 0 0,0-1-1 0 0,0 2 21 0 0,0-1 0 0 0,0 0-1 0 0,0 0 1 0 0,-1 1 0 0 0,1-1-1 0 0,0 1 1 0 0,-1-1 0 0 0,1 1-1 0 0,0-1 1 0 0,-1 1 0 0 0,1 0-1 0 0,0 0 1 0 0,-1 0 0 0 0,-1 0-1 0 0,-5 0-50 0 0,1 1 0 0 0,-1 0 0 0 0,1 0 0 0 0,-15 5 0 0 0,-99 39-72 0 0,42-13 98 0 0,76-31 62 0 0,-121 48-13 0 0,102-38 15 0 0,0 0 0 0 0,1 1-1 0 0,-29 22 1 0 0,45-30 40 0 0,0 1-1 0 0,0 0 1 0 0,0 0 0 0 0,0 0-1 0 0,1 0 1 0 0,0 1-1 0 0,0-1 1 0 0,1 1 0 0 0,-1 0-1 0 0,1 0 1 0 0,0 1 0 0 0,-2 6-1 0 0,4-9-15 0 0,0 0 0 0 0,1 0 0 0 0,-1 0 0 0 0,1 0 0 0 0,0 0 0 0 0,0 0 0 0 0,0 0 0 0 0,0 0 1 0 0,1 0-1 0 0,-1 0 0 0 0,1 0 0 0 0,0 0 0 0 0,0 0 0 0 0,1-1 0 0 0,-1 1 0 0 0,1 0 0 0 0,0-1 0 0 0,0 1 0 0 0,0-1 0 0 0,0 0 0 0 0,1 1 0 0 0,3 3 0 0 0,-2-2-266 0 0,2 0-1 0 0,-1 0 1 0 0,0-1-1 0 0,1 1 1 0 0,0-1-1 0 0,0 0 1 0 0,0-1-1 0 0,1 1 1 0 0,-1-1-1 0 0,1 0 1 0 0,0-1-1 0 0,0 0 1 0 0,0 0-1 0 0,13 2 1 0 0,2-4-1425 0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9:00:45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13 14279 0 0,'1'-2'1103'0'0,"3"-9"4902"0"0,-71 124-4628 0 0,23-41-838 0 0,-12 23-248 0 0,-55 99-511 0 0,106-184-193 0 0,1-1 0 0 0,-1 2 0 0 0,2-1 0 0 0,-5 20 0 0 0,8-19-4471 0 0,1-9 3168 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9:00:45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15919 0 0,'0'0'1446'0'0,"3"0"-1192"0"0,134-46 3920 0 0,-29 10-1267 0 0,-90 32-2881 0 0,0 2 0 0 0,0 0 0 0 0,1 1 0 0 0,-1 0 0 0 0,37 5 0 0 0,-40-1-3445 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9:00:46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1274 30 14191 0 0,'14'-8'300'0'0,"-10"5"-172"0"0,1 0 0 0 0,0 0 0 0 0,1 1 0 0 0,-1 0 1 0 0,0 0-1 0 0,0 1 0 0 0,1-1 0 0 0,-1 1 0 0 0,9-1 1 0 0,-11 2 751 0 0,-4 1-863 0 0,1 0 1 0 0,-1-1 0 0 0,1 1 0 0 0,-1 0-1 0 0,0 0 1 0 0,0 0 0 0 0,1-1-1 0 0,-1 1 1 0 0,0-1 0 0 0,0 1 0 0 0,-1 0-1 0 0,0 1 13 0 0,-16 9 238 0 0,0-1 0 0 0,0 0 0 0 0,-1-2 0 0 0,0 0 0 0 0,-34 9 0 0 0,-20 9 367 0 0,-186 87 378 0 0,-122 46-965 0 0,319-136-48 0 0,-120 41 0 0 0,128-47 0 0 0,-78 12 0 0 0,123-27 0 0 0,5-1-1 0 0,1 0 0 0 0,-1-1 0 0 0,1 0 0 0 0,-1 1 0 0 0,0-1 0 0 0,1-1 0 0 0,-1 1 0 0 0,1 0 0 0 0,-4-2 0 0 0,5 2-54 0 0,2-4-145 0 0,1 0 142 0 0,0 0 1 0 0,-1 0-1 0 0,2 0 1 0 0,-1 0-1 0 0,0 0 1 0 0,1 0-1 0 0,0 1 1 0 0,0-1-1 0 0,0 0 1 0 0,0 1-1 0 0,0 0 1 0 0,1-1-1 0 0,0 1 1 0 0,4-4-1 0 0,6-5-100 0 0,1 0-1 0 0,18-11 0 0 0,-24 17 94 0 0,3-2 62 0 0,-1 1 1 0 0,1 1-1 0 0,0 0 1 0 0,1 0-1 0 0,20-6 1 0 0,-26 10 58 0 0,0 1 1 0 0,0 0-1 0 0,0 0 0 0 0,0 0 0 0 0,1 1 1 0 0,-1 0-1 0 0,0 0 0 0 0,0 0 1 0 0,0 1-1 0 0,0 0 0 0 0,0 0 1 0 0,0 0-1 0 0,10 4 0 0 0,6 6 349 0 0,0 1 1 0 0,37 26-1 0 0,0 0 309 0 0,-32-23-525 0 0,0-1 1 0 0,1-1 0 0 0,1-2 0 0 0,0-1 0 0 0,0-1-1 0 0,1-1 1 0 0,1-2 0 0 0,-1-1 0 0 0,1-1 0 0 0,38 0-1 0 0,-18-5-182 0 0,156 8-446 0 0,-204-6-262 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9:00:47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8287 0 0,'0'0'1178'0'0,"2"1"332"0"0,46 48 4699 0 0,-11-9-4814 0 0,3-2 0 0 0,68 51 1 0 0,-12-27-419 0 0,27 19 4 0 0,-111-72-918 0 0,0 1 0 0 0,0 1 0 0 0,-1 0 0 0 0,0 1 0 0 0,-1 0 0 0 0,0 1 0 0 0,-1 0 0 0 0,-1 0 0 0 0,9 18 0 0 0,-12-20-55 0 0,0-1 1 0 0,-1 1-1 0 0,-1 1 0 0 0,0-1 0 0 0,0 0 0 0 0,-1 1 0 0 0,-1-1 0 0 0,0 1 0 0 0,0-1 0 0 0,-1 1 0 0 0,-1 0 0 0 0,0-1 0 0 0,-2 15 0 0 0,-1-12-20 0 0,0-1 1 0 0,-1 1-1 0 0,-1-1 0 0 0,0 1 1 0 0,-1-2-1 0 0,0 1 0 0 0,-1-1 0 0 0,0 0 1 0 0,-1 0-1 0 0,0-1 0 0 0,-13 12 1 0 0,-11 7-68 0 0,-1-2 1 0 0,-50 32-1 0 0,-76 42-368 0 0,100-65-194 0 0,58-36 416 0 0,2-3-1134 0 0,4-8-199 0 0,4-5-5436 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9:00:47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 16527 0 0,'0'0'1812'0'0,"-2"1"-1532"0"0,-4 1-144 0 0,1 1 1 0 0,0 0-1 0 0,-1 0 0 0 0,1 1 0 0 0,1-1 1 0 0,-1 1-1 0 0,1 0 0 0 0,-1 0 0 0 0,1 1 1 0 0,0 0-1 0 0,1-1 0 0 0,-1 1 0 0 0,-2 6 1 0 0,-7 12 382 0 0,-17 43 0 0 0,8-15-16 0 0,-21 39-154 0 0,-34 64 249 0 0,-10-11-766 0 0,85-140-432 0 0,-7 14 1471 0 0,6-6-8370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9:00:47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42 11975 0 0,'-7'-5'238'0'0,"-1"0"-1"0"0,0 0 1 0 0,0 1-1 0 0,0 0 1 0 0,0 0-1 0 0,-1 1 0 0 0,0 0 1 0 0,1 1-1 0 0,-1 0 1 0 0,0 0-1 0 0,0 1 1 0 0,0 0-1 0 0,0 1 0 0 0,0 0 1 0 0,-1 0-1 0 0,1 1 1 0 0,-11 2-1 0 0,8-2 51 0 0,1 2 0 0 0,-1 0 0 0 0,1 0 0 0 0,-1 1-1 0 0,1 1 1 0 0,0 0 0 0 0,1 0 0 0 0,-1 1 0 0 0,1 0 0 0 0,0 1 0 0 0,0 0-1 0 0,-14 15 1 0 0,9-7-287 0 0,5-6-1 0 0,2 1 1 0 0,-1 0-1 0 0,-11 18 1 0 0,18-24-2 0 0,-1 0 0 0 0,2 1 0 0 0,-1-1 0 0 0,0 1 0 0 0,1-1 0 0 0,0 1 1 0 0,0-1-1 0 0,0 1 0 0 0,0 0 0 0 0,1-1 0 0 0,0 1 0 0 0,0 0 0 0 0,0-1 0 0 0,2 6 1 0 0,-1-5 6 0 0,0 1 1 0 0,1-1 0 0 0,0 1-1 0 0,0-1 1 0 0,0 0 0 0 0,1 0-1 0 0,0 0 1 0 0,0 0 0 0 0,0-1 0 0 0,0 1-1 0 0,1-1 1 0 0,0 0 0 0 0,0 1-1 0 0,0-2 1 0 0,0 1 0 0 0,1-1-1 0 0,6 5 1 0 0,-2-2 108 0 0,1-1-1 0 0,0 0 1 0 0,0 0 0 0 0,0-1-1 0 0,1-1 1 0 0,-1 0-1 0 0,22 4 1 0 0,-17-6 43 0 0,1-1 1 0 0,-1 0-1 0 0,1-2 1 0 0,0 1-1 0 0,-1-2 1 0 0,22-6-1 0 0,-31 8-115 0 0,0-1-1 0 0,0 0 0 0 0,-1 0 1 0 0,1-1-1 0 0,-1 1 0 0 0,1-1 1 0 0,-1 0-1 0 0,0-1 0 0 0,0 1 1 0 0,5-6-1 0 0,-9 8-40 0 0,1-1 1 0 0,-1 0-1 0 0,1 0 1 0 0,-1 0-1 0 0,0 0 1 0 0,1 0 0 0 0,-1 0-1 0 0,0 0 1 0 0,0-1-1 0 0,-1 1 1 0 0,1 0-1 0 0,0-1 1 0 0,-1 1-1 0 0,0 0 1 0 0,1-1-1 0 0,-1 1 1 0 0,0-1-1 0 0,0 1 1 0 0,0 0-1 0 0,-1-1 1 0 0,1 1-1 0 0,0-1 1 0 0,-1 1-1 0 0,0 0 1 0 0,1-1-1 0 0,-1 1 1 0 0,0 0-1 0 0,-2-3 1 0 0,-1-3-40 0 0,-1 0 1 0 0,0 0 0 0 0,-1 1-1 0 0,0-1 1 0 0,0 1-1 0 0,0 0 1 0 0,-1 1 0 0 0,-13-10-1 0 0,9 7-290 0 0,-1 2 0 0 0,1 0 0 0 0,-1 0 0 0 0,-1 1 0 0 0,-16-6 1 0 0,28 12 231 0 0,1 0 1 0 0,-1 0 0 0 0,1 0-1 0 0,-1 0 1 0 0,1 0 0 0 0,-1-1-1 0 0,0 1 1 0 0,1 0 0 0 0,-1 0 0 0 0,1 0-1 0 0,-1 1 1 0 0,1-1 0 0 0,-1 0-1 0 0,1 0 1 0 0,-1 0 0 0 0,0 0-1 0 0,0 1 1 0 0,0-1-211 0 0,-1 1-726 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9:00:48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5295 0 0,'0'0'232'0'0,"-13"9"56"0"0,1 0-288 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9:00:48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0 4607 0 0,'-27'35'76'0'0,"-15"21"5058"0"0,38-50-4381 0 0,1 0 1 0 0,0 0 0 0 0,0 0-1 0 0,0 0 1 0 0,1 1 0 0 0,0-1-1 0 0,-2 12 1 0 0,3-15-555 0 0,1 0 0 0 0,0 0 0 0 0,0 0 0 0 0,0 0 0 0 0,1 0 0 0 0,-1 0 0 0 0,1 0 0 0 0,-1 0 0 0 0,1 0 0 0 0,0 0 0 0 0,0 0 0 0 0,0 0-1 0 0,1-1 1 0 0,2 5 0 0 0,-2-3-23 0 0,2 0 0 0 0,-1 0-1 0 0,0-1 1 0 0,1 1 0 0 0,0-1-1 0 0,-1 0 1 0 0,1 0 0 0 0,6 3-1 0 0,0 0-28 0 0,0-1-1 0 0,1-1 0 0 0,-1 1 1 0 0,1-2-1 0 0,0 0 0 0 0,0 0 1 0 0,12 1-1 0 0,6-1 134 0 0,0-1 0 0 0,0-2 0 0 0,58-7 0 0 0,-80 6-120 0 0,0 0-1 0 0,1-1 1 0 0,-1 0 0 0 0,0 0 0 0 0,11-5-1 0 0,-18 6-145 0 0,1 1 0 0 0,0-1-1 0 0,-1 1 1 0 0,1-1-1 0 0,-1 0 1 0 0,1 1-1 0 0,0-1 1 0 0,-1 0-1 0 0,0 1 1 0 0,1-1-1 0 0,-1 0 1 0 0,1 0-1 0 0,-1 0 1 0 0,0 1-1 0 0,0-1 1 0 0,1 0-1 0 0,-1 0 1 0 0,0 0-1 0 0,0 1 1 0 0,0-1-1 0 0,0 0 1 0 0,0 0 0 0 0,0 0-1 0 0,0 0 1 0 0,0 0-1 0 0,0 1 1 0 0,-1-1-1 0 0,1 0 1 0 0,0 0-1 0 0,-1-1 1 0 0,0-2 10 0 0,0 1 0 0 0,-1 0-1 0 0,1-1 1 0 0,-1 1 0 0 0,-4-6 0 0 0,-2 0 11 0 0,0 0 0 0 0,-1 0 1 0 0,0 1-1 0 0,-1 0 0 0 0,0 0 0 0 0,0 1 0 0 0,-12-5 1 0 0,-8-4 127 0 0,-43-16 0 0 0,54 26-399 0 0,9 3 211 0 0,1 0 0 0 0,-14-7-1 0 0,6-2-2692 0 0,17 11 2187 0 0,-1 0 0 0 0,0 0-1 0 0,0-1 1 0 0,0 1 0 0 0,1 0 0 0 0,-1 0 0 0 0,1 0 0 0 0,-1-1 0 0 0,1 1 0 0 0,-1 0-1 0 0,0-3 1 0 0,1-10-6137 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9:00:48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0 150 5983 0 0,'2'-2'3339'0'0,"1"-1"-2341"0"0,1 0 1 0 0,0 1-1 0 0,0-1 0 0 0,0 0 1 0 0,0 1-1 0 0,0 0 0 0 0,1 0 1 0 0,-1 1-1 0 0,6-2 0 0 0,48-9 422 0 0,-15 3-730 0 0,83-30 925 0 0,-72 21-594 0 0,112-23-1 0 0,-150 39-908 0 0,-1 1-1 0 0,1 0 1 0 0,16 1 0 0 0,-25 1-323 0 0,0 0 1 0 0,0 0 0 0 0,0 0-1 0 0,-1 1 1 0 0,1 0 0 0 0,0 0-1 0 0,-1 1 1 0 0,12 6-1 0 0,-16-8-854 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9:00:49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38 19007 0 0,'0'0'870'0'0,"-2"0"-20"0"0,-11-3-363 0 0,9 5-433 0 0,3-1 33 0 0,-1-1 1229 0 0,3 3-1175 0 0,0-1-94 0 0,0-1-1 0 0,0 1 1 0 0,1 0-1 0 0,-1 0 1 0 0,0-1-1 0 0,0 1 1 0 0,1-1-1 0 0,-1 0 1 0 0,1 1-1 0 0,-1-1 1 0 0,1 0-1 0 0,0 0 1 0 0,-1 0-1 0 0,4 2 1 0 0,0-1 38 0 0,0-1 0 0 0,-1 1 0 0 0,1-1 0 0 0,0 0 0 0 0,9 1 0 0 0,5-1 109 0 0,0-2-1 0 0,26-2 1 0 0,-38 2-156 0 0,366-57-1617 0 0,-319 47-6674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7:30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44 285 14655 0 0,'-2'2'671'0'0,"-39"75"3632"0"0,43-78-3718 0 0,7-2-295 0 0,0 0 0 0 0,-1-1 1 0 0,0 0-1 0 0,0 0 0 0 0,0-1 0 0 0,-1 0 1 0 0,14-12-1 0 0,11-6 58 0 0,45-29 233 0 0,289-175 297 0 0,-360 224-851 0 0,-1 1 0 0 0,0-1 0 0 0,1 1 0 0 0,-1 1 0 0 0,10-3-1 0 0,0 4-11 0 0,-14 0-11 0 0,1 1-1 0 0,-1-1 1 0 0,1 1-1 0 0,-1-1 1 0 0,0 1-1 0 0,0 0 1 0 0,1 0-1 0 0,-1 0 1 0 0,0 0-1 0 0,0 0 1 0 0,0 0-1 0 0,0 0 1 0 0,0 0-1 0 0,0 0 1 0 0,0 1-1 0 0,-1-1 1 0 0,1 0-1 0 0,0 0 1 0 0,-1 1-1 0 0,1-1 1 0 0,-1 1-1 0 0,1-1 1 0 0,-1 0-1 0 0,1 1 1 0 0,-1-1 0 0 0,0 1-1 0 0,0 2 1 0 0,1 5 29 0 0,-1 1 1 0 0,0 0-1 0 0,-1 10 1 0 0,0-16-27 0 0,0 65 91 0 0,1-44-69 0 0,-4 39-1 0 0,2-21 27 0 0,2-36-48 0 0,1-1-1 0 0,-2 1 1 0 0,1-1-1 0 0,-1 1 1 0 0,0-1 0 0 0,0 0-1 0 0,-1 1 1 0 0,1-1 0 0 0,-1 0-1 0 0,-5 9 1 0 0,3-8 75 0 0,-6 6 177 0 0,8-10-240 0 0,0-1 1 0 0,0 0-1 0 0,0 0 0 0 0,0 0 1 0 0,0 1-1 0 0,1-1 0 0 0,-3 5 1 0 0,-7 11 33 0 0,7-14-386 0 0,-1 1-1 0 0,1-1 0 0 0,-1 0 1 0 0,0 0-1 0 0,0-1 1 0 0,0 0-1 0 0,-1 1 1 0 0,1-2-1 0 0,-1 1 0 0 0,-7 2 1 0 0,2 0-3007 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9:00:51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0 8287 0 0,'0'0'8584'0'0,"0"3"-8248"0"0,0 6-132 0 0,-1 0 0 0 0,0 1 0 0 0,-1-1 0 0 0,0 0 0 0 0,-6 14 0 0 0,-22 48 402 0 0,18-46-485 0 0,-96 196 349 0 0,96-197-435 0 0,-88 167 45 0 0,85-162-82 0 0,7-17-33 0 0,2 1 0 0 0,0 0 1 0 0,0 0-1 0 0,-5 17 0 0 0,11-27-45 0 0,1-1-117 0 0,-1-1 67 0 0,1 0-1 0 0,-1-1 1 0 0,1 1-1 0 0,0 0 1 0 0,-1 0 0 0 0,1-1-1 0 0,-1 1 1 0 0,1 0 0 0 0,0-1-1 0 0,0 1 1 0 0,-1 0-1 0 0,1-1 1 0 0,0 1 0 0 0,0-1-1 0 0,0 0 1 0 0,0 1 0 0 0,0-1-1 0 0,0 0 1 0 0,-1 1-1 0 0,1-1 1 0 0,0 0 0 0 0,0 0-1 0 0,0 0 1 0 0,0 0 0 0 0,0 0-1 0 0,1 0 1 0 0,16-4-5689 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9:00:51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9 9215 0 0,'1'-1'707'0'0,"7"-7"5765"0"0,-10 11-6147 0 0,-140 135 1051 0 0,111-111-1316 0 0,4-4 69 0 0,1 1 0 0 0,-30 36 0 0 0,50-52-110 0 0,0 0 0 0 0,0 1 1 0 0,1-1-1 0 0,0 1 0 0 0,0 0 0 0 0,1 1 0 0 0,0-1 0 0 0,1 1 1 0 0,0 0-1 0 0,0 0 0 0 0,1 0 0 0 0,-1 17 0 0 0,2-20-15 0 0,1 1 0 0 0,1-1 0 0 0,-1 1 0 0 0,1-1 0 0 0,3 11 0 0 0,-3-14 3 0 0,0 0-1 0 0,1 0 1 0 0,0 0-1 0 0,0 0 1 0 0,0 0-1 0 0,1 0 1 0 0,-1-1 0 0 0,1 1-1 0 0,0-1 1 0 0,5 6-1 0 0,-1-3 56 0 0,0-1 0 0 0,0 1-1 0 0,0-1 1 0 0,1 0 0 0 0,-1-1 0 0 0,1 0-1 0 0,0 0 1 0 0,1-1 0 0 0,-1 0 0 0 0,1 0-1 0 0,-1-1 1 0 0,1 0 0 0 0,17 2 0 0 0,-20-4-16 0 0,-1 0 1 0 0,1 0 0 0 0,-1-1 0 0 0,0 0-1 0 0,1 0 1 0 0,-1 0 0 0 0,0 0-1 0 0,0-1 1 0 0,1 0 0 0 0,-1 0-1 0 0,-1 0 1 0 0,1-1 0 0 0,0 0-1 0 0,0 1 1 0 0,-1-2 0 0 0,0 1 0 0 0,0 0-1 0 0,0-1 1 0 0,0 0 0 0 0,0 0-1 0 0,-1 0 1 0 0,1 0 0 0 0,-1-1-1 0 0,3-5 1 0 0,6-14 91 0 0,0-1-1 0 0,-1-1 0 0 0,-2 1 1 0 0,0-2-1 0 0,-2 1 0 0 0,6-43 1 0 0,-12 54-127 0 0,0-1 0 0 0,0 0 0 0 0,-3-19 0 0 0,1 27-56 0 0,0 0 0 0 0,0-1 1 0 0,-1 1-1 0 0,0 0 0 0 0,-1 0 1 0 0,0 0-1 0 0,-5-10 0 0 0,7 16-48 0 0,0 1 0 0 0,0 0-1 0 0,0-1 1 0 0,0 1 0 0 0,0 0 0 0 0,0 0-1 0 0,-1 0 1 0 0,1 0 0 0 0,0 0 0 0 0,-1 0-1 0 0,1 1 1 0 0,-3-2 0 0 0,3 1 51 0 0,-1 0-150 0 0,0 2 6 0 0,-16 11-872 0 0,16-10 588 0 0,2 0-1114 0 0,0-2 1520 0 0,1 1 1 0 0,-1 0-1 0 0,0-1 0 0 0,0 1 0 0 0,0 0 1 0 0,0-1-1 0 0,0 1 0 0 0,1 0 0 0 0,-1-1 0 0 0,0 1 1 0 0,1-1-1 0 0,-1 1 0 0 0,0 0 0 0 0,1-1 1 0 0,-1 1-1 0 0,1-1 0 0 0,-1 1 0 0 0,1-1 0 0 0,-1 1 1 0 0,1-1-1 0 0,-1 0 0 0 0,1 1 0 0 0,-1-1 1 0 0,1 1-1 0 0,-1-1 0 0 0,1 0 0 0 0,0 0 0 0 0,-1 1 1 0 0,1-1-1 0 0,0 0 0 0 0,-1 0 0 0 0,1 0 1 0 0,0 0-1 0 0,-1 0 0 0 0,2 0 0 0 0,17 4-520 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9:00:52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13 12463 0 0,'0'0'572'0'0,"2"0"-10"0"0,7 0-428 0 0,0 0-1 0 0,0-1 1 0 0,0 0 0 0 0,10-2 0 0 0,-3 0 803 0 0,0-1 1899 0 0,-18 18-2542 0 0,0-8-232 0 0,-1 0 0 0 0,0 0 0 0 0,0 0 0 0 0,-1 0 0 0 0,0-1 0 0 0,0 0 0 0 0,0 1 0 0 0,0-1 0 0 0,-1-1 0 0 0,-6 6 0 0 0,-10 12 70 0 0,-14 17-34 0 0,2 3-1 0 0,-45 72 0 0 0,40-40-62 0 0,33-64-12 0 0,1 2 0 0 0,0-1 0 0 0,1 0 0 0 0,-3 21 0 0 0,6-30-1 0 0,1 0 1 0 0,-1 0 0 0 0,0 0-1 0 0,1-1 1 0 0,-1 1 0 0 0,1 0-1 0 0,-1 0 1 0 0,1 0 0 0 0,0 0-1 0 0,0-1 1 0 0,0 1 0 0 0,0-1-1 0 0,0 1 1 0 0,0 0 0 0 0,1-1-1 0 0,-1 0 1 0 0,0 1 0 0 0,1-1-1 0 0,-1 0 1 0 0,1 0 0 0 0,-1 1-1 0 0,1-1 1 0 0,0 0 0 0 0,-1-1-1 0 0,1 1 1 0 0,0 0 0 0 0,2 0-1 0 0,4 2 52 0 0,1-2 0 0 0,-1 1 0 0 0,1-1 0 0 0,-1 0 0 0 0,1 0-1 0 0,0-1 1 0 0,-1-1 0 0 0,1 1 0 0 0,11-3 0 0 0,1-2 116 0 0,0 0 0 0 0,31-13 1 0 0,-26 8-100 0 0,-2-1 0 0 0,1-1 0 0 0,-1-2 0 0 0,-1 0 0 0 0,31-26 1 0 0,-43 31-68 0 0,0-1 0 0 0,-1 0 0 0 0,0 0 0 0 0,0-2 1 0 0,-1 1-1 0 0,-1-1 0 0 0,0 0 0 0 0,0-1 0 0 0,-1 0 0 0 0,-1 0 1 0 0,9-26-1 0 0,-13 33-10 0 0,-1-1-1 0 0,0 0 1 0 0,0 0 0 0 0,0 0 0 0 0,-1 0 0 0 0,0 0-1 0 0,0 0 1 0 0,-1 0 0 0 0,0 1 0 0 0,0-1 0 0 0,-4-10-1 0 0,4 13-10 0 0,-1 0-1 0 0,1 0 0 0 0,-1 0 0 0 0,0 0 0 0 0,0 1 0 0 0,-1-1 0 0 0,1 1 0 0 0,-1-1 1 0 0,0 1-1 0 0,0 0 0 0 0,0 0 0 0 0,0 0 0 0 0,-1 0 0 0 0,1 1 0 0 0,-1 0 0 0 0,1-1 0 0 0,-1 1 1 0 0,0 0-1 0 0,-6-2 0 0 0,-3 0-291 0 0,1 0 0 0 0,-1 1 0 0 0,0 0-1 0 0,1 1 1 0 0,-1 1 0 0 0,0 0 0 0 0,0 0 0 0 0,0 1 0 0 0,-1 1 0 0 0,-20 4 0 0 0,32-5-316 0 0,-4 13-3515 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9:00:52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58 15775 0 0,'3'-3'121'0'0,"6"-4"103"0"0,-1 0 0 0 0,1 1 0 0 0,0 0 0 0 0,1 0 0 0 0,0 1 0 0 0,-1 0 0 0 0,22-7 1 0 0,-29 12 821 0 0,-14 7-567 0 0,-14 11 26 0 0,0 1 0 0 0,2 2-1 0 0,-29 30 1 0 0,-58 76-473 0 0,78-87 22 0 0,20-25-54 0 0,-19 22 0 0 0,2 1 0 0 0,-32 53 0 0 0,57-81 0 0 0,-1 0 0 0 0,1 0 0 0 0,1 1 0 0 0,0-1 0 0 0,-5 21 0 0 0,8-24 0 0 0,0 0 0 0 0,1 1 0 0 0,0-1 0 0 0,0 0 0 0 0,1 0 0 0 0,-1 0 0 0 0,1 0 0 0 0,1 0 0 0 0,0 0 0 0 0,3 9 0 0 0,-1-6 0 0 0,0 0 0 0 0,1 0-1 0 0,0 0 1 0 0,1-1 0 0 0,0 0-1 0 0,0 0 1 0 0,1-1 0 0 0,0 0 0 0 0,1 0-1 0 0,0 0 1 0 0,0-1 0 0 0,0 0-1 0 0,18 10 1 0 0,-12-9 0 0 0,1-1-1 0 0,-1 0 1 0 0,1-2-1 0 0,0 1 1 0 0,0-2 0 0 0,1 0-1 0 0,0-1 1 0 0,30 3-1 0 0,-34-6 21 0 0,-10 0 327 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9:00:53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 10799 0 0,'0'0'5790'0'0,"1"3"-5110"0"0,-1 12-280 0 0,0-1 0 0 0,-1 1 0 0 0,0 0 0 0 0,-1-1 0 0 0,-5 19 1 0 0,-26 75 562 0 0,22-76-670 0 0,-13 38-25 0 0,-3-2 1 0 0,-3-1-1 0 0,-56 89 0 0 0,54-107-263 0 0,20-34-71 0 0,2 0 0 0 0,0 1 0 0 0,1 0 0 0 0,0 1-1 0 0,-8 26 1 0 0,16-32-313 0 0,1-8 272 0 0,1-3 39 0 0,-1 0 0 0 0,1 1 0 0 0,-1-1 1 0 0,1 0-1 0 0,0 1 0 0 0,-1-1 1 0 0,1 0-1 0 0,0 0 0 0 0,-1 0 1 0 0,1 0-1 0 0,0 0 0 0 0,-1 0 0 0 0,1 0 1 0 0,0 0-1 0 0,-1 0 0 0 0,1 0 1 0 0,0 0-1 0 0,-1 0 0 0 0,1 0 1 0 0,1-1-1 0 0,-2 1-121 0 0,18-5-4611 0 0,3-3-1527 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9:00:53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7831 0 0,'0'0'706'0'0,"3"0"-260"0"0,77-12 7020 0 0,5 5-4522 0 0,-16 1-1956 0 0,-9 1-109 0 0,-1 2 0 0 0,99 9 0 0 0,-130-6-1165 0 0,-27 0 74 0 0,0 0 0 0 0,0 0 0 0 0,0 0 0 0 0,0 0 0 0 0,-1 0 0 0 0,1 0-1 0 0,0 0 1 0 0,0-1 0 0 0,0 1 0 0 0,0 0 0 0 0,-1-1 0 0 0,1 1-1 0 0,0 0 1 0 0,0-1 0 0 0,1 0 0 0 0,7-5-6855 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9:00:54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6447 0 0,'0'0'499'0'0,"-2"1"-328"0"0,-18 6 13518 0 0,32-6-10648 0 0,-12-1-2996 0 0,8-2 329 0 0,-7 5-196 0 0,-5 5-103 0 0,-5 5-75 0 0,2-4 13 0 0,5-7 54 0 0,3-3-37 0 0,7-1 46 0 0,-7 5-48 0 0,-4 4-18 0 0,-4 4-26 0 0,1-2-155 0 0,5-7-389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9:00:54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22 13503 0 0,'0'0'620'0'0,"1"-2"-16"0"0,19-17 5027 0 0,-20 21-5034 0 0,0 5-403 0 0,-1 0 0 0 0,0 0-1 0 0,0 1 1 0 0,-1-1 0 0 0,0-1 0 0 0,-4 10 0 0 0,-22 44 425 0 0,12-26-327 0 0,-47 84 383 0 0,20-41-505 0 0,10-22-18 0 0,21-36-949 0 0,-16 33 1 0 0,27-50-886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9:00:54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70 138 6911 0 0,'0'0'528'0'0,"1"-2"-341"0"0,2-10 6886 0 0,-3 11-6811 0 0,0 0 0 0 0,1 0-1 0 0,-1 0 1 0 0,0 0-1 0 0,1 0 1 0 0,-1 0 0 0 0,1 0-1 0 0,-1 0 1 0 0,1 0 0 0 0,-1 0-1 0 0,1 0 1 0 0,0 0 0 0 0,-1 0-1 0 0,1 1 1 0 0,0-1 0 0 0,1-1-1 0 0,16-10 511 0 0,0 4-335 0 0,0 0-1 0 0,1 1 0 0 0,31-8 1 0 0,-7 3-63 0 0,-1-1 39 0 0,0 2 1 0 0,72-10-1 0 0,-109 22-309 0 0,6 3-17 0 0,-10-3-86 0 0,0-1 0 0 0,0 1 1 0 0,0 0-1 0 0,-1 0 0 0 0,1-1 1 0 0,0 1-1 0 0,-1 0 0 0 0,1 0 1 0 0,-1 0-1 0 0,1 0 0 0 0,-1 0 1 0 0,1 1-1 0 0,0 2 5 0 0,0 0-1 0 0,-1 0 0 0 0,0 0 1 0 0,0-1-1 0 0,0 1 1 0 0,0 0-1 0 0,0 0 1 0 0,-1 0-1 0 0,0-1 0 0 0,0 1 1 0 0,0 0-1 0 0,0 0 1 0 0,-3 5-1 0 0,-2 4 20 0 0,-1 0 1 0 0,-11 16-1 0 0,1-6-18 0 0,0 0 1 0 0,-2-1-1 0 0,-36 31 0 0 0,-72 51 28 0 0,112-92-35 0 0,-27 19 0 0 0,17-14 0 0 0,-27 26 0 0 0,45-37 0 0 0,1 1 0 0 0,0-1 0 0 0,0 1 0 0 0,0 1 0 0 0,1-1 0 0 0,0 1 0 0 0,1 0 0 0 0,-6 13 0 0 0,7-15-12 0 0,2-4 8 0 0,0 0 0 0 0,0 0-1 0 0,0 0 1 0 0,0 1 0 0 0,0-1 0 0 0,1 0-1 0 0,-1 1 1 0 0,1-1 0 0 0,0 1-1 0 0,-1-1 1 0 0,1 0 0 0 0,0 1-1 0 0,1 4 1 0 0,1 7 16 0 0,3 0 36 0 0,-2-10-45 0 0,0-1-1 0 0,0 1 0 0 0,0-1 1 0 0,0 0-1 0 0,0 0 0 0 0,0-1 1 0 0,1 1-1 0 0,0-1 1 0 0,-1 1-1 0 0,1-1 0 0 0,0 0 1 0 0,0-1-1 0 0,0 1 0 0 0,0-1 1 0 0,0 1-1 0 0,1-1 1 0 0,-1-1-1 0 0,0 1 0 0 0,0 0 1 0 0,6-1-1 0 0,9 1 135 0 0,1-2 1 0 0,0 0-1 0 0,19-4 0 0 0,-35 5-99 0 0,200-35 870 0 0,-158 25-2592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9:00:55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 8751 0 0,'-2'0'10027'0'0,"-1"1"-9725"0"0,0 0 1 0 0,0 0-1 0 0,0 1 1 0 0,0-1-1 0 0,1 1 1 0 0,-1-1-1 0 0,0 1 1 0 0,1 0 0 0 0,-1 0-1 0 0,1 0 1 0 0,0 1-1 0 0,0-1 1 0 0,0 0-1 0 0,0 1 1 0 0,0 0-1 0 0,-1 2 1 0 0,-6 10-327 0 0,-12 27 1 0 0,17-33 364 0 0,-41 108 35 0 0,31-78-172 0 0,-34 71 0 0 0,30-79-706 0 0,-41 49 0 0 0,-2 3-613 0 0,55-70-1547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7:31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 3679 0 0,'0'0'15496'0'0,"-1"2"-14164"0"0,-3 1-1213 0 0,0 0 0 0 0,0 0 1 0 0,0 0-1 0 0,0-1 0 0 0,0 1 0 0 0,-1-1 0 0 0,1 0 0 0 0,-8 2 0 0 0,5-2 157 0 0,0 1 1 0 0,1 0-1 0 0,-1 1 0 0 0,-9 6 0 0 0,-13 16 81 0 0,1 1-1 0 0,2 1 0 0 0,1 1 0 0 0,1 2 1 0 0,-27 44-1 0 0,36-56-333 0 0,11-14-18 0 0,0 1-1 0 0,0-1 0 0 0,0 1 0 0 0,0 0 1 0 0,1 0-1 0 0,-4 10 0 0 0,4-5-4 0 0,3 3 0 0 0,7 0 0 0 0,6 3-10 0 0,-10-15-20 0 0,0-1-10 0 0,-1 0-168 0 0,1 1-1 0 0,-1-1 1 0 0,1 0-1 0 0,-1-1 1 0 0,1 1-1 0 0,-1 0 1 0 0,1-1-1 0 0,-1 1 1 0 0,1-1-1 0 0,0 0 1 0 0,-1 0-1 0 0,1 0 1 0 0,-1 0-1 0 0,5-1 1 0 0,-2 1-751 0 0,9-2-6715 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9:00:55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181 110 10591 0 0,'0'0'819'0'0,"-6"-11"7460"0"0,9 7-8098 0 0,0-1 1 0 0,0 1-1 0 0,0 0 1 0 0,0 0 0 0 0,1 1-1 0 0,-1-1 1 0 0,1 1 0 0 0,0-1-1 0 0,0 1 1 0 0,0 0 0 0 0,1 1-1 0 0,-1-1 1 0 0,1 1-1 0 0,7-3 1 0 0,7-2 68 0 0,1 1 0 0 0,26-4 0 0 0,-33 7-142 0 0,7-1 29 0 0,61-10 192 0 0,-71 13-214 0 0,0 0-1 0 0,0 1 0 0 0,0 0 1 0 0,0 1-1 0 0,20 4 0 0 0,-29-5-95 0 0,0 1 0 0 0,-1 0-1 0 0,1 0 1 0 0,0 0 0 0 0,-1 0 0 0 0,1 0-1 0 0,-1 0 1 0 0,1 0 0 0 0,-1 0 0 0 0,1 0-1 0 0,-1 0 1 0 0,0 1 0 0 0,1-1 8 0 0,-1 2-7 0 0,1 0 0 0 0,-1 0-1 0 0,1-1 1 0 0,-1 1 0 0 0,0 0 0 0 0,0 0 0 0 0,0-1 0 0 0,-1 1 0 0 0,1 0-1 0 0,-1 0 1 0 0,1-1 0 0 0,-1 1 0 0 0,0 0 0 0 0,-2 4 0 0 0,-3 4 32 0 0,-13 22 1 0 0,12-22-35 0 0,-8 10 3 0 0,0 0 0 0 0,-1-1-1 0 0,-36 34 1 0 0,-65 44 44 0 0,-35 22-76 0 0,59-45-218 0 0,83-66 149 0 0,0 2-16 0 0,3 2 16 0 0,7-13 79 0 0,-1 1 0 0 0,1 0-1 0 0,0 0 1 0 0,0 0 0 0 0,0 0 0 0 0,-1 0 0 0 0,1 0-1 0 0,0 0 1 0 0,0 0 0 0 0,1 0 0 0 0,-1 0-1 0 0,0 1 1 0 0,1 0 2 0 0,0 0 0 0 0,0-1-1 0 0,1 1 1 0 0,-1 0 0 0 0,0-1-1 0 0,0 1 1 0 0,1-1 0 0 0,-1 0 0 0 0,1 1-1 0 0,0-1 1 0 0,-1 0 0 0 0,1 0-1 0 0,0 0 1 0 0,0 0 0 0 0,-1 0 0 0 0,1-1-1 0 0,0 1 1 0 0,4 0 0 0 0,4 2 23 0 0,1-1 1 0 0,11 2 0 0 0,151 8 476 0 0,-160-10-474 0 0,0-2-1 0 0,0 1 1 0 0,0-2-1 0 0,0 1 1 0 0,0-2-1 0 0,0 0 1 0 0,24-7-1 0 0,-26 5-472 0 0,0 0-1 0 0,0-1 1 0 0,-1 0 0 0 0,1-1-1 0 0,12-9 1 0 0,4-4-6813 0 0,-12 10 507 0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9:00:55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 5063 0 0,'0'0'390'0'0,"-2"1"-252"0"0,-19 17 106 0 0,18-15 450 0 0,0 1 1 0 0,0 0-1 0 0,0 0 0 0 0,0 0 1 0 0,1 0-1 0 0,-3 7 0 0 0,3-4 12 0 0,0 0-1 0 0,0-1 1 0 0,1 1-1 0 0,-1 1 1 0 0,2-1-1 0 0,-1 0 1 0 0,1 0-1 0 0,0 8 1 0 0,2 1-522 0 0,1-1 0 0 0,0 1 0 0 0,1-1 0 0 0,0 0 0 0 0,1 0 0 0 0,1-1 0 0 0,0 1 0 0 0,1-1 0 0 0,12 17 0 0 0,11 13 254 0 0,49 55-1 0 0,-73-92-395 0 0,113 127 385 0 0,70 89 455 0 0,-176-206-593 0 0,-1 1 0 0 0,0 0 1 0 0,-2 1-1 0 0,0 1 0 0 0,14 39 0 0 0,-22-50-210 0 0,1 0 0 0 0,-1 0 0 0 0,-1 0 0 0 0,1 0 1 0 0,-2 0-1 0 0,1 0 0 0 0,-1 0 0 0 0,-1 1 0 0 0,1-1 0 0 0,-2 0 0 0 0,1 0 0 0 0,-1 0 1 0 0,-1 0-1 0 0,1 0 0 0 0,-2-1 0 0 0,-5 13 0 0 0,-2-2-29 0 0,-1-1 0 0 0,-1 0-1 0 0,-1-1 1 0 0,0 0 0 0 0,-29 24 0 0 0,-91 63-372 0 0,29-35-929 0 0,31-21-387 0 0,28-18-146 0 0,44-29 1514 0 0,11-13-2628 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9:00:56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33 9671 0 0,'0'0'440'0'0,"1"-2"-5"0"0,3-6-279 0 0,2 0 41 0 0,-5 7 56 0 0,0 0 1 0 0,0 0-1 0 0,0-1 0 0 0,0 1 0 0 0,0 0 0 0 0,0 1 0 0 0,1-1 0 0 0,-1 0 0 0 0,0 0 0 0 0,0 0 0 0 0,1 1 0 0 0,-1-1 0 0 0,1 1 1 0 0,-1-1-1 0 0,0 1 0 0 0,1-1 0 0 0,-1 1 0 0 0,1 0 0 0 0,1 0 0 0 0,-1 0-167 0 0,0 0 0 0 0,-1 0-1 0 0,1 1 1 0 0,-1-1 0 0 0,1 1 0 0 0,-1-1-1 0 0,1 1 1 0 0,-1-1 0 0 0,1 1 0 0 0,-1 0 0 0 0,0 0-1 0 0,1 0 1 0 0,-1 0 0 0 0,0 0 0 0 0,0 0-1 0 0,0 0 1 0 0,0 0 0 0 0,0 0 0 0 0,0 0 0 0 0,0 1-1 0 0,0-1 1 0 0,0 0 0 0 0,0 1 0 0 0,-1-1-1 0 0,2 3 1 0 0,-1 1 2 0 0,0 0 0 0 0,0 0 0 0 0,0 0 0 0 0,-1 0 0 0 0,1 0 0 0 0,-1 0 0 0 0,-1 0 0 0 0,1 0 0 0 0,-1 0 0 0 0,1 0 0 0 0,-3 5 0 0 0,-3 9 210 0 0,-11 28 0 0 0,8-27-94 0 0,-14 37 180 0 0,-2-2 0 0 0,-58 93 0 0 0,16-49-330 0 0,-25 39-28 0 0,87-130-46 0 0,-1 1-1 0 0,2 0 0 0 0,0 0 1 0 0,0 1-1 0 0,0-1 1 0 0,-3 19-1 0 0,6-25-43 0 0,4-2-625 0 0,1 0 493 0 0,-1 1 0 0 0,1-1 0 0 0,0 0 0 0 0,0 0 0 0 0,0 0 0 0 0,0 0 0 0 0,0-1 0 0 0,0 0 0 0 0,0 0 0 0 0,0 0 0 0 0,0 0 0 0 0,0 0 0 0 0,0-1 0 0 0,0 0 0 0 0,-1 0 0 0 0,1 0 0 0 0,0 0 0 0 0,0 0 0 0 0,4-3 0 0 0,8-6-947 0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9:00:57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9 6911 0 0,'-2'0'315'0'0,"-32"-8"114"0"0,18 8 110 0 0,10 3-132 0 0,4-1-74 0 0,-17 13 3998 0 0,18-14-3546 0 0,0-1-716 0 0,1 1-1 0 0,-1 0 1 0 0,1-1-1 0 0,-1 1 1 0 0,1-1-1 0 0,0 1 1 0 0,-1-1 0 0 0,1 1-1 0 0,0 0 1 0 0,-1-1-1 0 0,1 1 1 0 0,0 0-1 0 0,0-1 1 0 0,0 1 0 0 0,0 0-1 0 0,0-1 1 0 0,0 1-1 0 0,0 0 1 0 0,0 1-1 0 0,-1 9 420 0 0,2-4-128 0 0,0 1 0 0 0,0-1 1 0 0,1 0-1 0 0,0 1 1 0 0,3 6-1 0 0,0 4 112 0 0,0 1 0 0 0,-1-1 0 0 0,3 30 0 0 0,1 32-133 0 0,-7-77-210 0 0,1-3-37 0 0,2 0-67 0 0,-1-1-1 0 0,0 0 0 0 0,1 1 1 0 0,-1-1-1 0 0,0 0 1 0 0,1-1-1 0 0,-1 1 0 0 0,0-1 1 0 0,0 1-1 0 0,0-1 0 0 0,0 0 1 0 0,0 0-1 0 0,-1 0 1 0 0,1-1-1 0 0,3-4 0 0 0,7-6 188 0 0,18-28 1 0 0,-19 24-74 0 0,2-1-81 0 0,-1 0 1 0 0,-1-1 0 0 0,-1-1 0 0 0,16-35 0 0 0,-25 39-59 0 0,-5 13 0 0 0,2 2 0 0 0,0 0-7 0 0,0 0 0 0 0,0 1-1 0 0,-1-1 1 0 0,1 0 0 0 0,0 1-1 0 0,0-1 1 0 0,0 1 0 0 0,0-1 0 0 0,-1 1-1 0 0,1 0 1 0 0,0 0 0 0 0,0-1-1 0 0,-1 1 1 0 0,1 0 0 0 0,0 0-1 0 0,-1 0 1 0 0,1 0 0 0 0,0 0 0 0 0,0 1-1 0 0,-1-1 1 0 0,1 0 0 0 0,0 1-1 0 0,0-1 1 0 0,-2 1 0 0 0,-33 15-129 0 0,29-12 78 0 0,-1 0 8 0 0,1 1-1 0 0,-1-1 0 0 0,1 2 1 0 0,0-1-1 0 0,-11 12 0 0 0,8-4-29 0 0,7-6-81 0 0,0-1-1 0 0,0 1 0 0 0,0 0 1 0 0,-2 10-1 0 0,5-16-64 0 0,0-1 0 0 0,0 1 0 0 0,-1 0 0 0 0,1-1 0 0 0,0 1 0 0 0,1 0 0 0 0,-1 0 0 0 0,0-1 0 0 0,0 1 0 0 0,0 0 0 0 0,0-1 0 0 0,0 1 0 0 0,1 0 0 0 0,-1-1 0 0 0,0 1 0 0 0,1 0 0 0 0,-1-1 0 0 0,0 1 1 0 0,1 0-1 0 0,1 1-1147 0 0,5 11-4791 0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9:00:57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136 157 4607 0 0,'0'0'208'0'0,"-2"1"-9"0"0,-25 15-327 0 0,-4 3 1833 0 0,2 1 4219 0 0,22-15-4327 0 0,2-1-773 0 0,-1-1 0 0 0,1 2 0 0 0,1-1 0 0 0,-1 1-1 0 0,-4 4 1 0 0,8-7-708 0 0,1-1 0 0 0,-1 1 0 0 0,0-1 0 0 0,1 1 0 0 0,-1-1 0 0 0,1 1-1 0 0,-1 0 1 0 0,1-1 0 0 0,0 1 0 0 0,0-1 0 0 0,-1 1 0 0 0,1 0 0 0 0,0-1 0 0 0,1 1 0 0 0,-1 0 0 0 0,0-1-1 0 0,0 1 1 0 0,1-1 0 0 0,-1 1 0 0 0,2 2 0 0 0,-1 0-32 0 0,1 0 1 0 0,1 0-1 0 0,-1 0 1 0 0,6 7-1 0 0,6 6 152 0 0,-10-15-229 0 0,1 0 11 0 0,-4 0-16 0 0,1-1-1 0 0,0 1 0 0 0,-1-1 0 0 0,1 0 0 0 0,0 1 0 0 0,0-1 0 0 0,0 0 0 0 0,0 0 0 0 0,4 1 0 0 0,3 0 52 0 0,3 3-42 0 0,4 0-11 0 0,-2 1 0 0 0,-2-5 11 0 0,-11-1-5 0 0,0 0 1 0 0,0 0-1 0 0,0-1 0 0 0,0 1 1 0 0,0-1-1 0 0,0 1 0 0 0,-1 0 1 0 0,1-1-1 0 0,0 1 0 0 0,0-1 1 0 0,0 0-1 0 0,-1 1 0 0 0,1-1 1 0 0,0 0-1 0 0,-1 1 0 0 0,1-1 1 0 0,-1 0-1 0 0,2-1 0 0 0,7-14 72 0 0,-9 14-79 0 0,1 0 23 0 0,-1 0-1 0 0,1 0 0 0 0,-1 0 1 0 0,1 0-1 0 0,-1 0 1 0 0,0-1-1 0 0,0 1 0 0 0,0 0 1 0 0,0 0-1 0 0,-1-4 1 0 0,0-2 83 0 0,1-9 180 0 0,1 0 0 0 0,1 0-1 0 0,6-29 1 0 0,11-58-13 0 0,-17 90-440 0 0,-1 0 0 0 0,-1 1 0 0 0,0-1 0 0 0,-4-21 0 0 0,4 33 57 0 0,-1 0 14 0 0,1 2 59 0 0,0 0 0 0 0,0-1 0 0 0,0 1 0 0 0,0 0 0 0 0,0 0 0 0 0,0-1 0 0 0,0 1 0 0 0,0 0 0 0 0,0 0 0 0 0,-1-1 0 0 0,1 1 0 0 0,0 0 0 0 0,0 0 0 0 0,0-1 0 0 0,0 1 0 0 0,0 0 0 0 0,-1 0 0 0 0,1 0 0 0 0,0 0 0 0 0,0-1 0 0 0,0 1 0 0 0,-1 0 0 0 0,1 0 0 0 0,0 0 0 0 0,0 0 0 0 0,-1 0 0 0 0,1 0 0 0 0,0-1 0 0 0,0 1 0 0 0,-1 0 0 0 0,1 0 0 0 0,0 0 0 0 0,-10 6-1317 0 0,8-3 875 0 0,0-1 1 0 0,0 1 0 0 0,-1 0-1 0 0,2 0 1 0 0,-1 0-1 0 0,-1 3 1 0 0,2-4-57 0 0,-7 11-5715 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9:00:57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29 8751 0 0,'-8'-17'15986'0'0,"15"16"-17708"0"0,143-5 2558 0 0,-71 5-584 0 0,44-3-2479 0 0,-118 5 628 0 0,7 0-375 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9:00:58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7367 0 0,'0'0'11322'0'0,"2"1"-9858"0"0,7 3-920 0 0,1-1 0 0 0,0 0 0 0 0,-1 0 1 0 0,1-1-1 0 0,14 1 0 0 0,-14-1-404 0 0,8 0 211 0 0,28 7 14 0 0,-25-1-360 0 0,-14-2-125 0 0,3 0-1480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9:01:12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33 9671 0 0,'0'0'9960'0'0,"0"-2"-9518"0"0,-2 0-392 0 0,1 0 1 0 0,-1-1-1 0 0,1 1 1 0 0,-1 1 0 0 0,0-1-1 0 0,0 0 1 0 0,0 0 0 0 0,0 1-1 0 0,0-1 1 0 0,0 1-1 0 0,0-1 1 0 0,0 1 0 0 0,-1 0-1 0 0,1 0 1 0 0,-1 0 0 0 0,1 0-1 0 0,0 0 1 0 0,-1 1-1 0 0,0-1 1 0 0,1 1 0 0 0,-1 0-1 0 0,-4-1 1 0 0,-8 1-25 0 0,0 0-1 0 0,-25 4 1 0 0,40-4-25 0 0,-66 10 45 0 0,-97 28 0 0 0,133-28-46 0 0,-29 14 0 0 0,21-8 0 0 0,26-11-10 0 0,0 0-1 0 0,0 0 0 0 0,1 1 1 0 0,0 1-1 0 0,-19 14 0 0 0,21-10 11 0 0,5 2-10 0 0,3-1-33 0 0,4 2 32 0 0,-2-10 11 0 0,1 0 0 0 0,0 0 0 0 0,0 0 0 0 0,1-1 0 0 0,-1 1 0 0 0,1 0 0 0 0,0-1 0 0 0,-1 0 0 0 0,2 0 0 0 0,-1 0 0 0 0,0 0 0 0 0,1 0 0 0 0,-1 0 0 0 0,8 3 0 0 0,5 3 0 0 0,1-2 0 0 0,22 8 0 0 0,-21-8 0 0 0,-12-5 0 0 0,57 22 0 0 0,69 36 0 0 0,-114-51 0 0 0,-1 1 0 0 0,0 1 0 0 0,-1 0 0 0 0,0 2 0 0 0,-1 0 0 0 0,-1 0 0 0 0,0 1 0 0 0,20 26 0 0 0,-31-35 9 0 0,0 0 0 0 0,0 0 0 0 0,0 0-1 0 0,-1 0 1 0 0,1 1 0 0 0,-2-1 0 0 0,1 1 0 0 0,0 0-1 0 0,-1-1 1 0 0,0 1 0 0 0,0 0 0 0 0,-1 11-1 0 0,0-9 24 0 0,-1 0-1 0 0,0 0 0 0 0,-1 0 0 0 0,0 0 0 0 0,0-1 0 0 0,-1 1 0 0 0,0-1 0 0 0,-6 11 0 0 0,-2 0 3 0 0,0 0 1 0 0,-2-1-1 0 0,0-1 1 0 0,-1 0-1 0 0,0-1 0 0 0,-23 17 1 0 0,23-22-88 0 0,0 0 0 0 0,0-1 0 0 0,-1-1 1 0 0,-1 0-1 0 0,1-2 0 0 0,-1 1 0 0 0,0-2 0 0 0,-1 0 0 0 0,1-1 1 0 0,-1-1-1 0 0,0 0 0 0 0,-19 0 0 0 0,20-3 43 0 0,-1 0 0 0 0,1-1-1 0 0,0-1 1 0 0,-1 0 0 0 0,1-1-1 0 0,0-1 1 0 0,1-1 0 0 0,-1 0-1 0 0,1-1 1 0 0,0-1 0 0 0,-21-12-1 0 0,32 17 22 0 0,-1-1 1 0 0,1-1-1 0 0,0 1 0 0 0,0 0 0 0 0,0-1 1 0 0,1 0-1 0 0,-1 0 0 0 0,1 0 0 0 0,0 0 1 0 0,0 0-1 0 0,0-1 0 0 0,-4-8 1 0 0,6 9 14 0 0,0 0 0 0 0,0 0 0 0 0,0 0 1 0 0,0 0-1 0 0,1 0 0 0 0,0-1 1 0 0,-1 1-1 0 0,2 0 0 0 0,-1 0 0 0 0,0 0 1 0 0,1 0-1 0 0,0 0 0 0 0,0 0 1 0 0,0 0-1 0 0,0 0 0 0 0,4-7 1 0 0,4-6 108 0 0,1 0 0 0 0,0 0 0 0 0,2 1 0 0 0,19-22 1 0 0,59-53 69 0 0,-54 58-101 0 0,1 2-1 0 0,1 1 1 0 0,2 3 0 0 0,62-34-1 0 0,-1 9 72 0 0,-87 45-164 0 0,-3-1 31 0 0,-4-3-31 0 0,-6 9-10 0 0,-1 1 1 0 0,1-1-1 0 0,0 0 0 0 0,-1 0 0 0 0,1 0 1 0 0,-1 0-1 0 0,0 0 0 0 0,0 0 0 0 0,1-1 0 0 0,-1 1 1 0 0,-1 0-1 0 0,1-3 0 0 0,-10-24 29 0 0,-5-12-12 0 0,13 31-34 0 0,2 9-22 0 0,0-1 0 0 0,0 0 0 0 0,0 1 0 0 0,1-1 0 0 0,-1 0 0 0 0,0 1 0 0 0,1-1 0 0 0,-1 0 1 0 0,1 1-1 0 0,-1-1 0 0 0,1 0 0 0 0,0 1 0 0 0,0-1 0 0 0,0 1 0 0 0,-1 0 0 0 0,1-1 0 0 0,1 1 0 0 0,-1 0 0 0 0,0-1 0 0 0,0 1 0 0 0,0 0 0 0 0,1 0 0 0 0,-1 0 0 0 0,1 0 0 0 0,-1 0 0 0 0,3-1 0 0 0,0 0-57 0 0,0 0 0 0 0,1 0 0 0 0,-1 1 0 0 0,1-1 0 0 0,-1 1 0 0 0,1 0 0 0 0,0 0 0 0 0,-1 1 0 0 0,7-1 1 0 0,15 4-388 0 0,-23-2 322 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9:01:12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63 132 6911 0 0,'-2'1'528'0'0,"-20"3"-528"0"0,-8 3 7782 0 0,30-7-7681 0 0,-1 1 0 0 0,1-1-1 0 0,-1 0 1 0 0,0 1 0 0 0,1-1 0 0 0,-1 0 0 0 0,1 1 0 0 0,-1-1 0 0 0,1 1 0 0 0,0-1 0 0 0,-1 1 0 0 0,1 0 0 0 0,-1-1 0 0 0,1 1 0 0 0,0-1 0 0 0,0 1 0 0 0,-1 0 0 0 0,1-1 0 0 0,0 1 0 0 0,0-1 0 0 0,0 1 0 0 0,-1 0 0 0 0,1-1 0 0 0,0 1-1 0 0,0 0 1 0 0,0-1 0 0 0,0 1 0 0 0,0 0 0 0 0,0-1 0 0 0,1 1 0 0 0,-1 0 0 0 0,0-1 0 0 0,0 1 0 0 0,0 0 0 0 0,1-1 0 0 0,-1 1 0 0 0,0-1 0 0 0,1 2 0 0 0,1 2 3 0 0,1 0 0 0 0,-1-1 1 0 0,0 1-1 0 0,1 0 0 0 0,0-1 1 0 0,0 0-1 0 0,0 0 0 0 0,0 0 1 0 0,1 0-1 0 0,-1 0 0 0 0,1-1 1 0 0,-1 1-1 0 0,1-1 0 0 0,0 0 1 0 0,0 0-1 0 0,0-1 0 0 0,0 1 0 0 0,0-1 1 0 0,1 0-1 0 0,-1 0 0 0 0,0 0 1 0 0,1 0-1 0 0,-1-1 0 0 0,0 0 1 0 0,1 0-1 0 0,-1 0 0 0 0,1 0 1 0 0,-1-1-1 0 0,8-1 0 0 0,45-13 563 0 0,105-43 0 0 0,-81 27-368 0 0,-57 22-241 0 0,186-59 420 0 0,-204 66-477 0 0,14-3-23 0 0,0 0 0 0 0,21-10 0 0 0,-29 10 70 0 0,-8 3-96 0 0,5-1 48 0 0,-7 2 49 0 0,-3 4-194 0 0,-1 4 133 0 0,0 0 0 0 0,0 0 0 0 0,-1 0 0 0 0,0-1 0 0 0,-1 1 0 0 0,1-1 0 0 0,-9 11 0 0 0,-38 42 27 0 0,27-34-22 0 0,-17 18 7 0 0,-63 51 0 0 0,45-40 0 0 0,-82 102 0 0 0,67-71 0 0 0,56-66 0 0 0,1 1 0 0 0,1 0 0 0 0,1 1 0 0 0,-19 37 0 0 0,28-44 0 0 0,1-3-23 0 0,4-8-89 0 0,14-5-1908 0 0,2-4 167 0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9:01:13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 14191 0 0,'0'0'8447'0'0,"-2"2"-7755"0"0,-12 15-359 0 0,1 1 1 0 0,0 1 0 0 0,2 0-1 0 0,-16 33 1 0 0,26-50-333 0 0,-3 5 6 0 0,2-5-3 0 0,1-1 0 0 0,0 1-1 0 0,0 0 1 0 0,0 0 0 0 0,0-1 0 0 0,1 1 0 0 0,-1 0 0 0 0,0 0 0 0 0,1 0 0 0 0,-1 0 0 0 0,1 2-1 0 0,2 6 8 0 0,-1-9-18 0 0,0 0 0 0 0,0-1 0 0 0,0 1 0 0 0,0-1 0 0 0,0 1 1 0 0,0-1-1 0 0,0 0 0 0 0,0 1 0 0 0,0-1 0 0 0,0 0 0 0 0,0 0 0 0 0,0 1 0 0 0,0-1 0 0 0,0 0 0 0 0,0 0 0 0 0,1 0 0 0 0,-1 0 0 0 0,0-1 0 0 0,0 1 1 0 0,0 0-1 0 0,0 0 0 0 0,0-1 0 0 0,0 1 0 0 0,0 0 0 0 0,0-1 0 0 0,0 1 0 0 0,2-2 0 0 0,2-1-146 0 0,0 0-1 0 0,1 0 1 0 0,8-7-1 0 0,-8 4-893 0 0,1 0 1 0 0,10-12-1 0 0,-4 0-6677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7:31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83 2759 0 0,'0'0'126'0'0,"-2"2"-5"0"0,-15 29 2811 0 0,8-9 9279 0 0,8-20-10619 0 0,1 1-683 0 0,0-3-860 0 0,0 0 0 0 0,0 1 0 0 0,0-1 0 0 0,0 0 0 0 0,0 0 1 0 0,0 1-1 0 0,0-1 0 0 0,0 0 0 0 0,0 0 0 0 0,0 1 0 0 0,0-1 0 0 0,0 0 0 0 0,0 0 1 0 0,0 1-1 0 0,0-1 0 0 0,0 0 0 0 0,0 1 0 0 0,0-1 0 0 0,0 0 0 0 0,0 0 1 0 0,0 1-1 0 0,0-1 0 0 0,1 0 0 0 0,-1 0 0 0 0,0 0 0 0 0,0 1 0 0 0,0-1 0 0 0,0 0 1 0 0,1 0-1 0 0,-1 0 0 0 0,0 1 0 0 0,1-1 0 0 0,16-1 176 0 0,1-1 0 0 0,-1-1 0 0 0,0 0-1 0 0,0-2 1 0 0,0 0 0 0 0,0 0 0 0 0,-1-2 0 0 0,0 0-1 0 0,21-12 1 0 0,-24 10-225 0 0,2-4-21 0 0,-13 8-37 0 0,-2 1-2 0 0,1 2 39 0 0,0 0-1 0 0,-1 0 0 0 0,1 0 1 0 0,-1-1-1 0 0,0 1 0 0 0,1 0 1 0 0,-1 0-1 0 0,0-1 0 0 0,0 1 1 0 0,0 0-1 0 0,-1 0 0 0 0,1 0 1 0 0,-1-1-1 0 0,-1-3 0 0 0,-4-3 22 0 0,3 7-15 0 0,0 0 0 0 0,0 0 0 0 0,0 0 0 0 0,0 1 1 0 0,0-1-1 0 0,0 1 0 0 0,-1 0 0 0 0,1 0 0 0 0,-1 0 0 0 0,1 1 0 0 0,0-1 0 0 0,-1 1 0 0 0,1-1 0 0 0,-1 1 0 0 0,1 1 1 0 0,-1-1-1 0 0,1 0 0 0 0,-1 1 0 0 0,1-1 0 0 0,-1 1 0 0 0,-4 2 0 0 0,-7 2-73 0 0,0 1 0 0 0,0 0 0 0 0,-17 11 0 0 0,3 1 67 0 0,0 0-1 0 0,-35 32 1 0 0,-47 51 430 0 0,89-78-185 0 0,-28 39 0 0 0,23-27-65 0 0,24-31-142 0 0,-1 1 1 0 0,1 0-1 0 0,1 0 0 0 0,-1 0 0 0 0,1 0 0 0 0,-1 0 1 0 0,1 1-1 0 0,1-1 0 0 0,-3 11 0 0 0,5-15-1 0 0,-1 0 1 0 0,1 1-1 0 0,-1-1 0 0 0,1 0 1 0 0,0 0-1 0 0,-1 1 0 0 0,1-1 1 0 0,0 0-1 0 0,0 0 0 0 0,0 0 0 0 0,0 0 1 0 0,0 0-1 0 0,0 0 0 0 0,0 0 1 0 0,0 0-1 0 0,2 0 0 0 0,-3 0 7 0 0,1-1-10 0 0,0 1-1 0 0,0 0 1 0 0,0-1 0 0 0,0 1-1 0 0,0-1 1 0 0,0 1-1 0 0,0-1 1 0 0,0 1 0 0 0,0-1-1 0 0,0 0 1 0 0,1 0-1 0 0,-1 1 1 0 0,0-1 0 0 0,2 0-1 0 0,3 0 26 0 0,12 3 69 0 0,-1-2 0 0 0,1 0-1 0 0,19-2 1 0 0,16 1 46 0 0,-25 0-99 0 0,40-4 1 0 0,21-1-659 0 0,-73 5-552 0 0,0-1 1 0 0,1-1-1 0 0,-1 0 0 0 0,17-6 1 0 0,-28 7-827 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9:01:13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573 130 10135 0 0,'3'-2'464'0'0,"-2"1"-372"0"0,6-4 84 0 0,-1 0 1 0 0,0-1-1 0 0,0 0 0 0 0,10-14 1771 0 0,-7 8 5179 0 0,-8 10-6026 0 0,-1 1-1073 0 0,0 0 0 0 0,1 0 0 0 0,-1-1 0 0 0,0 1 0 0 0,0 0 0 0 0,0 0 0 0 0,0 0 0 0 0,0 0 0 0 0,0 0 0 0 0,0 0 0 0 0,0-1 0 0 0,0 1 0 0 0,-1 0 0 0 0,1 0 0 0 0,0 0 1 0 0,-1 0-1 0 0,1 0 0 0 0,-1 0 0 0 0,1 0 0 0 0,-1 0 0 0 0,0-1 0 0 0,-1 0 69 0 0,0 0 0 0 0,0 0 0 0 0,0 0 0 0 0,0 0 0 0 0,-1 0-1 0 0,1 1 1 0 0,0 0 0 0 0,-5-3 0 0 0,-5 0 200 0 0,1 0 0 0 0,-1 0 0 0 0,-13-2 0 0 0,23 6-292 0 0,-20-4 13 0 0,0 1-1 0 0,-1 1 1 0 0,1 1-1 0 0,0 1 1 0 0,0 2 0 0 0,-26 3-1 0 0,21 0 7 0 0,1 1 1 0 0,0 1-1 0 0,0 1 0 0 0,-42 20 0 0 0,46-18-41 0 0,1 2 0 0 0,0 0 0 0 0,-27 23 0 0 0,41-30 13 0 0,1 1 1 0 0,0-1-1 0 0,0 1 0 0 0,1 0 0 0 0,-1 0 0 0 0,1 1 1 0 0,1 0-1 0 0,-1 0 0 0 0,1 0 0 0 0,1 0 0 0 0,-1 0 1 0 0,1 1-1 0 0,0 0 0 0 0,-1 8 0 0 0,4-13 4 0 0,-1 0 0 0 0,1 1 0 0 0,0-1 0 0 0,0 0 0 0 0,1 1 0 0 0,-1-1 0 0 0,1 0 0 0 0,0 1 0 0 0,-1-1 0 0 0,1 0 0 0 0,1 0 0 0 0,-1 0 0 0 0,0 1 0 0 0,1-1 0 0 0,0-1 0 0 0,0 1 0 0 0,-1 0 0 0 0,2 0 0 0 0,-1-1 0 0 0,0 1 0 0 0,0-1 0 0 0,1 0 0 0 0,0 1 0 0 0,3 1 0 0 0,6 4-12 0 0,1 0-1 0 0,0 0 0 0 0,1-2 1 0 0,14 6-1 0 0,221 79-209 0 0,-222-81 219 0 0,-11-5 4 0 0,5 2 2 0 0,0 0 0 0 0,0 2 0 0 0,-1 0 1 0 0,26 16-1 0 0,-34-15 40 0 0,-3 1-20 0 0,-8-9-3 0 0,-1 0 0 0 0,1 0 0 0 0,0 1 1 0 0,-1-1-1 0 0,1 0 0 0 0,-1 0 0 0 0,0 0 0 0 0,0 0 1 0 0,0 1-1 0 0,0-1 0 0 0,0 0 0 0 0,0 0 1 0 0,-1 0-1 0 0,1 0 0 0 0,-1 1 0 0 0,1-1 0 0 0,-1 0 1 0 0,0 0-1 0 0,0 0 0 0 0,0 0 0 0 0,0 0 0 0 0,0-1 1 0 0,0 1-1 0 0,-1 0 0 0 0,-1 2 0 0 0,-5 4 83 0 0,0 0 0 0 0,-1-1 0 0 0,-16 13 0 0 0,8-8-60 0 0,-105 75 96 0 0,108-78-124 0 0,-1 0-1 0 0,-1-2 0 0 0,0 0 1 0 0,0 0-1 0 0,0-1 1 0 0,-29 5-1 0 0,40-10-13 0 0,0-1 0 0 0,-1 1 0 0 0,1-1 0 0 0,0 0 0 0 0,-1-1 0 0 0,1 1 0 0 0,0-1 0 0 0,0 0 0 0 0,-1 0 0 0 0,1-1 0 0 0,-7-3 0 0 0,9 4 0 0 0,0 0 0 0 0,0-1 0 0 0,1 0 0 0 0,-1 1 0 0 0,1-1 0 0 0,-1 0 0 0 0,1 0 0 0 0,0-1 0 0 0,-1 1 0 0 0,1 0 0 0 0,1-1 0 0 0,-1 1 0 0 0,0-1 0 0 0,0 0 0 0 0,1 1 0 0 0,0-1 0 0 0,-1 0 0 0 0,1 0 0 0 0,0 0 0 0 0,-1-6 0 0 0,2-1 10 0 0,-1 1 0 0 0,1-1-1 0 0,1 1 1 0 0,-1-1 0 0 0,2 1-1 0 0,-1 0 1 0 0,1-1 0 0 0,1 1 0 0 0,0 0-1 0 0,0 0 1 0 0,1 0 0 0 0,0 1-1 0 0,8-14 1 0 0,3-3 24 0 0,2 2 0 0 0,1-1 0 0 0,24-24 0 0 0,-5 7-35 0 0,32-32 55 0 0,-35 40-35 0 0,88-75 37 0 0,35-17-56 0 0,-151 122 0 0 0,-4 2 0 0 0,-1-1 0 0 0,1 1 0 0 0,-1 0 0 0 0,1-1 0 0 0,-1 1 0 0 0,1-1 0 0 0,-1 1 0 0 0,0-1 0 0 0,1 0 0 0 0,1-3 0 0 0,-3 4-2 0 0,0 1 1 0 0,1-1-1 0 0,-1 1 0 0 0,0 0 0 0 0,1-1 1 0 0,-1 1-1 0 0,0-1 0 0 0,0 1 1 0 0,1-1-1 0 0,-1 0 0 0 0,0 1 0 0 0,0-1 1 0 0,0 1-1 0 0,0-1 0 0 0,0 1 1 0 0,0-2-1 0 0,0 1-11 0 0,0 1 1 0 0,0-1-1 0 0,-1 0 0 0 0,1 0 1 0 0,0 1-1 0 0,0-1 1 0 0,-1 0-1 0 0,1 1 0 0 0,-1-1 1 0 0,1 0-1 0 0,0 1 1 0 0,-1-1-1 0 0,0 0 0 0 0,1 1 1 0 0,-1-1-1 0 0,1 1 1 0 0,-1-1-1 0 0,0 1 0 0 0,1-1 1 0 0,-1 1-1 0 0,0 0 1 0 0,1-1-1 0 0,-2 1 0 0 0,-1-1-39 0 0,1 1-1 0 0,0-1 0 0 0,0 1 0 0 0,-1 0 1 0 0,1 0-1 0 0,0 0 0 0 0,0 0 0 0 0,-4 1 0 0 0,0 0-229 0 0,-1 0 0 0 0,1 1 0 0 0,0 0 0 0 0,0 0 0 0 0,-9 5 0 0 0,-9 5-5453 0 0,21-11 3609 0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9:01:14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32 9671 0 0,'3'-3'289'0'0,"14"-12"3928"0"0,-18 14-4076 0 0,1 1 1 0 0,0-1-1 0 0,0 0 0 0 0,-1 1 1 0 0,1-1-1 0 0,0 0 1 0 0,-1 1-1 0 0,1-1 1 0 0,0 1-1 0 0,-1-1 1 0 0,1 0-1 0 0,-1 1 1 0 0,1-1-1 0 0,-1 1 0 0 0,1-1 1 0 0,-1 1-1 0 0,0-1 1 0 0,1 1-1 0 0,-1 0 1 0 0,0-1-1 0 0,1 1 1 0 0,-1 0-1 0 0,0 0 1 0 0,1-1-1 0 0,-1 1 0 0 0,0 0 1 0 0,1 0-1 0 0,-1 0 1 0 0,0 0-1 0 0,0 0 1 0 0,-1 0-1 0 0,-4 0 19 0 0,-1 0 0 0 0,1 0 0 0 0,-1 1-1 0 0,0 0 1 0 0,-7 2 0 0 0,-12 1 177 0 0,-49 9 463 0 0,-126 39-1 0 0,136-34-526 0 0,25-7-117 0 0,21-7-110 0 0,0 1 0 0 0,1 1 0 0 0,0 0 0 0 0,0 1 0 0 0,-32 19 0 0 0,38-16-46 0 0,11-7 0 0 0,-1 0 0 0 0,1-1 0 0 0,0 1 0 0 0,0 0 0 0 0,1 0 0 0 0,-1-1 0 0 0,1 1 0 0 0,-1 0 0 0 0,1 0 0 0 0,0 0 0 0 0,0 0 0 0 0,0 0 0 0 0,0 0 0 0 0,1 0 0 0 0,-1 0 0 0 0,1-1 0 0 0,-1 1 0 0 0,1 0 0 0 0,2 5 0 0 0,2 2 0 0 0,-1 0 0 0 0,1-1 0 0 0,0 1 0 0 0,8 8 0 0 0,-5-8-10 0 0,0 0 0 0 0,1-1 0 0 0,0 0 0 0 0,1 0 0 0 0,0-1 0 0 0,21 13 0 0 0,73 34 22 0 0,-66-36-18 0 0,-12-7 36 0 0,-1 2-1 0 0,0 1 1 0 0,-2 1-1 0 0,0 1 1 0 0,31 29-1 0 0,-51-43-7 0 0,-1-1 0 0 0,1 1 0 0 0,-1 0 0 0 0,1 1 0 0 0,-1-1-1 0 0,0 0 1 0 0,0 1 0 0 0,-1-1 0 0 0,1 1 0 0 0,-1-1-1 0 0,0 1 1 0 0,1 0 0 0 0,-2-1 0 0 0,1 1 0 0 0,0 5-1 0 0,-1-5 43 0 0,0 1-1 0 0,0 0 1 0 0,-1 0-1 0 0,0-1 0 0 0,0 1 1 0 0,0 0-1 0 0,0-1 1 0 0,-1 1-1 0 0,0-1 0 0 0,-4 9 1 0 0,-1-3 46 0 0,0 0 0 0 0,0-1 1 0 0,-1 1-1 0 0,-1-1 0 0 0,1-1 0 0 0,-1 1 1 0 0,-1-2-1 0 0,-17 13 0 0 0,12-11-93 0 0,0-1-1 0 0,-1 0 1 0 0,0-1 0 0 0,-1 0-1 0 0,1-2 1 0 0,-1 0-1 0 0,0 0 1 0 0,0-2 0 0 0,-1 0-1 0 0,1-1 1 0 0,0-1 0 0 0,-30-1-1 0 0,34-1-16 0 0,-95-11 0 0 0,98 11 0 0 0,0-1 0 0 0,1-1 0 0 0,-1 0 0 0 0,1-1 0 0 0,-1 1 0 0 0,1-2 0 0 0,0 1 0 0 0,-14-11 0 0 0,12 4 0 0 0,3-2 0 0 0,7 9 0 0 0,1-1 0 0 0,-1 0 0 0 0,1 1 0 0 0,-1-1 0 0 0,1 0 0 0 0,1 0 0 0 0,-1 1 0 0 0,1-1 0 0 0,-1 0 0 0 0,2 1 0 0 0,-1-1 0 0 0,0 1 0 0 0,1-1 0 0 0,0 1 0 0 0,3-7 0 0 0,4-5 0 0 0,2 0 0 0 0,17-22 0 0 0,-24 33 0 0 0,12-14 10 0 0,0 0 0 0 0,1 1 0 0 0,1 1 0 0 0,0 0 0 0 0,26-17 0 0 0,113-57 123 0 0,-106 64-72 0 0,-2-2 0 0 0,59-44 0 0 0,-90 58-26 0 0,0-1 0 0 0,-1 0 0 0 0,18-22 0 0 0,-5 4 25 0 0,-24 25-60 0 0,-6 1-13 0 0,0 7-6 0 0,-1 0 1 0 0,1 0 0 0 0,-1 0-1 0 0,1 1 1 0 0,-1-1-1 0 0,0 0 1 0 0,1 0-1 0 0,-1 0 1 0 0,0 0 0 0 0,1 1-1 0 0,-1-1 1 0 0,0 0-1 0 0,0 1 1 0 0,0-1-1 0 0,0 1 1 0 0,0-1 0 0 0,1 1-1 0 0,-1-1 1 0 0,-2 0-1 0 0,-21-6-1190 0 0,19 6 236 0 0,-2-2 539 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9:01:15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8 14479 0 0,'0'-2'663'0'0,"3"-4"122"0"0,-4 9 508 0 0,-15 20 198 0 0,-54 49-347 0 0,-65 74 360 0 0,113-118-1306 0 0,-116 166 378 0 0,34-23-502 0 0,98-161-87 0 0,4-8-139 0 0,5-2-372 0 0,0 0 261 0 0,0 0 1 0 0,0-1-1 0 0,0 1 0 0 0,-1-1 1 0 0,1 1-1 0 0,0-1 0 0 0,-1 0 1 0 0,1 0-1 0 0,4-2 0 0 0,10-9-6629 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9:01:15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64 8287 0 0,'-1'-3'639'0'0,"0"0"-510"0"0,-1-1 1 0 0,1 1-1 0 0,-1 0 1 0 0,0 0-1 0 0,0-1 1 0 0,0 1-1 0 0,0 0 1 0 0,-1 1-1 0 0,-2-4 0 0 0,1 3 464 0 0,1 0-1 0 0,0 1 1 0 0,-1 0-1 0 0,0 0 1 0 0,0 0-1 0 0,1 0 1 0 0,-1 1-1 0 0,-7-3 1 0 0,1 2-202 0 0,-1 0 0 0 0,1 1 0 0 0,-1 0 0 0 0,-20 2 0 0 0,13-1 124 0 0,14 0-331 0 0,0 1 1 0 0,1 0-1 0 0,-1 0 0 0 0,1 0 0 0 0,-1 0 0 0 0,1 1 1 0 0,-6 2-1 0 0,1-1-30 0 0,5-1-125 0 0,0-1-1 0 0,-1 1 1 0 0,1 0-1 0 0,0 0 1 0 0,0 0 0 0 0,0 0-1 0 0,1 0 1 0 0,-1 1-1 0 0,0 0 1 0 0,1-1-1 0 0,0 1 1 0 0,-1 0 0 0 0,1 0-1 0 0,0 0 1 0 0,-2 5-1 0 0,2-3 6 0 0,1-1 0 0 0,-1 1-1 0 0,1 0 1 0 0,0 0-1 0 0,0 0 1 0 0,1 0 0 0 0,0-1-1 0 0,0 1 1 0 0,0 0-1 0 0,1 7 1 0 0,0-3 59 0 0,1 0 1 0 0,0-1-1 0 0,1 1 0 0 0,0-1 1 0 0,0 0-1 0 0,0 0 0 0 0,1 0 1 0 0,1 0-1 0 0,-1 0 0 0 0,1-1 1 0 0,1 0-1 0 0,6 7 0 0 0,-11-12 239 0 0,5-8-283 0 0,0 0-1 0 0,-1-1 1 0 0,0 1 0 0 0,0-1-1 0 0,-1 0 1 0 0,0 0-1 0 0,0-1 1 0 0,5-14-1 0 0,29-61-104 0 0,-32 70 31 0 0,-2 5-39 0 0,-4 8 58 0 0,0-1-1 0 0,1 1 1 0 0,-1 0 0 0 0,0 0-1 0 0,0-1 1 0 0,0 1 0 0 0,0 0-1 0 0,0-1 1 0 0,1 1 0 0 0,-1 0-1 0 0,0-1 1 0 0,0 1-1 0 0,0 0 1 0 0,0-1 0 0 0,0 1-1 0 0,0-1 1 0 0,0 1 0 0 0,0 0-1 0 0,0-1 1 0 0,0 1-1 0 0,-1 0 1 0 0,1-1 0 0 0,0 1-1 0 0,0 0 1 0 0,0-1 0 0 0,-1 0-681 0 0,-2 18-68 0 0,0-1 0 0 0,1 1 1 0 0,0 0-1 0 0,2 0 0 0 0,0-1 0 0 0,2 20 0 0 0,2-11-5257 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9:01:16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6911 0 0,'0'0'528'0'0,"-2"2"-341"0"0,-4 4-532 0 0,-3 3 1490 0 0,1-1-1 0 0,0 1 1 0 0,0 0 0 0 0,1 0-1 0 0,-7 14 1 0 0,-4 9 613 0 0,18-30-1368 0 0,-1 1-66 0 0,-1 2-147 0 0,1 1 0 0 0,0-1 1 0 0,0 1-1 0 0,0 0 1 0 0,1-1-1 0 0,0 1 1 0 0,0 0-1 0 0,0-1 0 0 0,1 1 1 0 0,0 0-1 0 0,0-1 1 0 0,3 11-1 0 0,-3-14 35 0 0,0 2-109 0 0,0-1 1 0 0,1 0-1 0 0,-1 0 0 0 0,0 0 0 0 0,1-1 1 0 0,3 6-1 0 0,-4-7-87 0 0,4 8 174 0 0,1-3 75 0 0,2 2-247 0 0,5 0-18 0 0,-11-7 9 0 0,0-1 0 0 0,-1 0 0 0 0,1 1 0 0 0,0-1 0 0 0,0 0 0 0 0,0 0 0 0 0,0 0 0 0 0,0 0 1 0 0,0 0-1 0 0,-1-1 0 0 0,1 1 0 0 0,0 0 0 0 0,0-1 0 0 0,0 0 0 0 0,2-1 0 0 0,0 1 32 0 0,-1-1 0 0 0,0-1 1 0 0,0 1-1 0 0,0 0 1 0 0,0-1-1 0 0,0 1 0 0 0,3-5 1 0 0,2-2 255 0 0,-1-1 1 0 0,0-1-1 0 0,9-19 0 0 0,-1 1 329 0 0,27-58-45 0 0,-42 85-658 0 0,0 1 62 0 0,0 0 1 0 0,0 0-1 0 0,0 1 1 0 0,0-1-1 0 0,-1 0 0 0 0,1 0 1 0 0,0 0-1 0 0,-1 1 1 0 0,1-1-1 0 0,0 0 0 0 0,-1 1 1 0 0,1-1-1 0 0,-1 0 1 0 0,1 1-1 0 0,-1-1 1 0 0,0 0-1 0 0,1 1 0 0 0,-1-1 1 0 0,0 1-1 0 0,1-1 1 0 0,-1 1-1 0 0,0-1 1 0 0,1 1-1 0 0,-1 0 0 0 0,0-1 1 0 0,0 1-1 0 0,0 0 1 0 0,1 0-1 0 0,-1-1 1 0 0,0 1-1 0 0,-1 0 0 0 0,-2 0-51 0 0,1-1 0 0 0,0 1 0 0 0,0 0 0 0 0,-1 0 0 0 0,1 0 0 0 0,-5 1-1 0 0,-30 11-922 0 0,36-11 677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7:40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11311 0 0,'2'-1'522'0'0,"9"-7"-187"0"0,0 1-1 0 0,0 0 1 0 0,0 1 0 0 0,1 0 0 0 0,19-7 0 0 0,-20 10 376 0 0,-8 2 794 0 0,-4 7-1484 0 0,0 0-1 0 0,0-1 1 0 0,0 1 0 0 0,0 0 0 0 0,-5 10-1 0 0,3-8-524 0 0,1 0 0 0 0,-1 0 0 0 0,0 10 0 0 0,1-6-143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7:39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54 5295 0 0,'0'0'3114'0'0,"0"-1"-2836"0"0,8-17 834 0 0,-7 16-693 0 0,18-14 5178 0 0,-16 14-5132 0 0,-1 1 0 0 0,0 0 0 0 0,0 0 0 0 0,1 0-1 0 0,-1 0 1 0 0,5-1 0 0 0,-7 2-859 0 0,26-7 817 0 0,-24 6 936 0 0,-2 6-1273 0 0,-1-1 0 0 0,1 1 0 0 0,-1-1 0 0 0,0 0 0 0 0,-1 0 0 0 0,1 0 0 0 0,-1 1 0 0 0,1-1 0 0 0,-3 3 0 0 0,-25 37 100 0 0,10-15-114 0 0,-98 162-157 0 0,104-170-294 0 0,12-19 246 0 0,4-4-792 0 0,6-1 774 0 0,15-7-1359 0 0,-8 1-2807 0 0,-2-5-1735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7:40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57 268 10479 0 0,'0'0'950'0'0,"2"2"-700"0"0,-1 1-115 0 0,0-1 1 0 0,1 1-1 0 0,-1 0 0 0 0,-1-1 0 0 0,1 1 0 0 0,0 0 0 0 0,-1 0 0 0 0,1-1 1 0 0,-1 1-1 0 0,0 0 0 0 0,0 0 0 0 0,0-1 0 0 0,0 1 0 0 0,0 0 0 0 0,-1 0 0 0 0,1 0 1 0 0,-1-1-1 0 0,0 1 0 0 0,0 0 0 0 0,0-1 0 0 0,0 1 0 0 0,-2 3 0 0 0,-4 5 20 0 0,0 0 0 0 0,0 0 0 0 0,-14 14 0 0 0,14-16 176 0 0,5-7-86 0 0,-4 7 2234 0 0,18-17-2253 0 0,-1-1 0 0 0,0 0 0 0 0,0 0 0 0 0,-1-1 0 0 0,13-16 0 0 0,5-11-174 0 0,1 2 1 0 0,45-43-1 0 0,-34 42-153 0 0,54-35 0 0 0,-71 55 78 0 0,2 2-1 0 0,0 0 0 0 0,0 2 1 0 0,28-10-1 0 0,-47 20 143 0 0,1 1 1 0 0,-1-1-1 0 0,0 1 0 0 0,1 0 0 0 0,-1 1 1 0 0,9 0-1 0 0,-15 0-91 0 0,1 0 0 0 0,0 0 1 0 0,0 1-1 0 0,0-1 0 0 0,-1 0 0 0 0,1 1 0 0 0,0-1 1 0 0,-1 1-1 0 0,1-1 0 0 0,0 1 0 0 0,-1-1 1 0 0,1 1-1 0 0,0 0 0 0 0,-1-1 0 0 0,1 1 0 0 0,-1 0 1 0 0,1-1-1 0 0,-1 1 0 0 0,1 1 0 0 0,6 14 192 0 0,-6-10-200 0 0,-1 0 0 0 0,0 0 0 0 0,0 0-1 0 0,0 0 1 0 0,-1-1 0 0 0,1 1 0 0 0,-1 0 0 0 0,-1 0 0 0 0,1 0 0 0 0,-1-1 0 0 0,-5 11 0 0 0,-2 4 37 0 0,-22 32 0 0 0,-19 21-45 0 0,-13 22-12 0 0,53-79 0 0 0,1 1 0 0 0,1 1 0 0 0,-11 34 0 0 0,18-48-11 0 0,-1-1 1 0 0,1 1-1 0 0,0 0 0 0 0,0-1 0 0 0,1 1 0 0 0,-1 0 0 0 0,1 6 1 0 0,0-3-124 0 0,0-6 39 0 0,0 1 0 0 0,0-1 0 0 0,1 1-1 0 0,-1-1 1 0 0,1 1 0 0 0,-1-1 0 0 0,1 0 0 0 0,0 1 0 0 0,-1-1-1 0 0,1 0 1 0 0,0 0 0 0 0,0 1 0 0 0,0-1 0 0 0,0 0-1 0 0,0 0 1 0 0,0 0 0 0 0,0 0 0 0 0,1 0 0 0 0,1 1 0 0 0,9 3-4212 0 0,1-2-1383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7:41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126 192 5527 0 0,'0'0'423'0'0,"-3"1"4"0"0,-4 5 1150 0 0,-1-1 1 0 0,1 1 0 0 0,-11 10-1 0 0,10-7-1198 0 0,0 1-1 0 0,0 0 1 0 0,1 1-1 0 0,-10 16 1 0 0,11-15-310 0 0,1 0-1 0 0,0 1 1 0 0,0-1-1 0 0,-3 17 1 0 0,6-18 1116 0 0,0 0 1 0 0,0 21-1 0 0,3-38-1126 0 0,0 0 0 0 0,0 0 1 0 0,0 0-1 0 0,1 0 0 0 0,3-10 0 0 0,3 1-35 0 0,77-105-34 0 0,-68 100-104 0 0,0 0 0 0 0,1 2 0 0 0,34-28-1 0 0,-42 40 106 0 0,0 0 0 0 0,0 1 0 0 0,1 0 0 0 0,-1 1 0 0 0,17-5 0 0 0,-1 0 182 0 0,-24 8-62 0 0,1 2 87 0 0,-2 0-153 0 0,1 0 0 0 0,0 0 0 0 0,-1 0 0 0 0,1 0 0 0 0,-1 0 0 0 0,0 1-1 0 0,1-1 1 0 0,-1 0 0 0 0,0 1 0 0 0,0-1 0 0 0,0 1 0 0 0,0-1 0 0 0,0 1 0 0 0,0-1 0 0 0,0 1-1 0 0,0 0 1 0 0,-1-1 0 0 0,2 4 0 0 0,-2-1-16 0 0,1 0 0 0 0,-1 0 0 0 0,1 0 0 0 0,-1 0 0 0 0,0 0 0 0 0,-1 0 0 0 0,-1 8 0 0 0,-2 4-12 0 0,0 0 0 0 0,-2-1 0 0 0,-8 19-1 0 0,11-29-13 0 0,-3 10 30 0 0,-1-1 0 0 0,-1 1 0 0 0,0-2 0 0 0,-20 26 0 0 0,27-38 163 0 0,2-6-200 0 0,0 1-1 0 0,0-1 0 0 0,1 1 1 0 0,-1-1-1 0 0,1 1 0 0 0,0-1 1 0 0,1 1-1 0 0,4-8 0 0 0,-2 4-81 0 0,15-24-122 0 0,1 1-1 0 0,1 1 1 0 0,2 1 0 0 0,1 1-1 0 0,1 1 1 0 0,39-30 0 0 0,-55 49 198 0 0,1 0 0 0 0,0 1-1 0 0,1 0 1 0 0,21-9 0 0 0,-27 14 22 0 0,1 0 0 0 0,-1 0 0 0 0,0 0 0 0 0,0 1 0 0 0,1 0 0 0 0,-1 0 0 0 0,1 1 0 0 0,-1-1 0 0 0,1 1 0 0 0,-1 1 0 0 0,9 1 0 0 0,-11-1 42 0 0,-1 1-1 0 0,0 0 1 0 0,0 0 0 0 0,0 0-1 0 0,0 0 1 0 0,0 0 0 0 0,0 0 0 0 0,-1 1-1 0 0,1-1 1 0 0,-1 1 0 0 0,0 0-1 0 0,1 0 1 0 0,-1 0 0 0 0,-1 0 0 0 0,3 4-1 0 0,-4-7-48 0 0,5 8 68 0 0,0 1-1 0 0,-1 0 1 0 0,0 0 0 0 0,0 0-1 0 0,-1 1 1 0 0,3 13 0 0 0,-3-5 27 0 0,-1 0 0 0 0,-1 1 0 0 0,-2 29 0 0 0,0-33-49 0 0,0-1 0 0 0,-1 1 0 0 0,-1 0 0 0 0,0-1 0 0 0,-8 22 0 0 0,8-30-23 0 0,0 1 0 0 0,-1 0 1 0 0,1 0-1 0 0,-1-1 0 0 0,0 0 0 0 0,-1 0 0 0 0,0 0 0 0 0,0 0 1 0 0,0-1-1 0 0,0 0 0 0 0,-1 0 0 0 0,-11 7 0 0 0,-11 3 75 0 0,-6 0-86 0 0,33-14-96 0 0,-1-1-1 0 0,1 0 0 0 0,0 1 1 0 0,0-1-1 0 0,0 1 1 0 0,0 0-1 0 0,0-1 0 0 0,0 1 1 0 0,0 0-1 0 0,0-1 1 0 0,0 1-1 0 0,0 0 0 0 0,0 0 1 0 0,0 0-1 0 0,0 0 1 0 0,-1 2-1 0 0,-1-2-2371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00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782 61 8431 0 0,'0'0'766'0'0,"1"-9"-476"0"0,4-7 1175 0 0,-3 13-710 0 0,-1-1-1 0 0,0 0 1 0 0,0 0-1 0 0,-1 1 1 0 0,1-6-1 0 0,-1 9-687 0 0,0-1-1 0 0,-1 1 0 0 0,1-1 0 0 0,0 1 1 0 0,-1-1-1 0 0,1 1 0 0 0,0-1 0 0 0,-1 1 1 0 0,1-1-1 0 0,-1 1 0 0 0,1 0 1 0 0,-1-1-1 0 0,1 1 0 0 0,-1 0 0 0 0,1-1 1 0 0,-1 1-1 0 0,0 0 0 0 0,1 0 1 0 0,-1-1-1 0 0,1 1 0 0 0,-1 0 0 0 0,1 0 1 0 0,-1 0-1 0 0,0 0 0 0 0,1 0 1 0 0,-2 0-1 0 0,-16 0 480 0 0,-11 8-410 0 0,1 2 0 0 0,1 2 0 0 0,0 0 0 0 0,-35 22 0 0 0,5-3-32 0 0,-23 18-104 0 0,2-1 0 0 0,64-39-151 0 0,0 0 0 0 0,-15 13 0 0 0,12-9-4 0 0,16-12-46 0 0,26 8-298 0 0,-6-5 561 0 0,-1-1 0 0 0,1-1 0 0 0,21 0 0 0 0,11 1 301 0 0,-20 0-75 0 0,-11-2 12 0 0,1 2 0 0 0,-1 0 0 0 0,1 0 1 0 0,-1 2-1 0 0,33 13 0 0 0,-37-11-84 0 0,0-1-16 0 0,25 16 1 0 0,-37-20-191 0 0,0 1 1 0 0,0 0-1 0 0,0 0 1 0 0,0 1-1 0 0,-1-1 1 0 0,1 1-1 0 0,-1 0 1 0 0,0 0-1 0 0,0 0 1 0 0,3 6-1 0 0,-5-9-4 0 0,-1 1 1 0 0,1-1-1 0 0,-1 1 0 0 0,1-1 0 0 0,-1 0 1 0 0,1 1-1 0 0,-1-1 0 0 0,0 1 0 0 0,0-1 1 0 0,0 1-1 0 0,0-1 0 0 0,0 1 0 0 0,0-1 1 0 0,0 1-1 0 0,-1-1 0 0 0,1 1 0 0 0,-1 2 1 0 0,-1-2 3 0 0,1 1 1 0 0,0-1-1 0 0,-1 1 1 0 0,1-1-1 0 0,-1 0 1 0 0,0 1-1 0 0,0-1 1 0 0,-4 3-1 0 0,-3 2 47 0 0,0 0 1 0 0,-1-1-1 0 0,-16 8 0 0 0,23-13-42 0 0,-22 10-5 0 0,-2 0 0 0 0,0-2 0 0 0,0-1 0 0 0,0-1 0 0 0,-55 6 0 0 0,11-7-4 0 0,-84-5 1 0 0,38-8-97 0 0,22 0-13 0 0,52 4-280 0 0,42 3 251 0 0,20-9-1483 0 0,1 0 764 0 0,1 2 0 0 0,-1 1-1 0 0,34-7 1 0 0,-34 10-4877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7:42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243 156 8287 0 0,'0'0'639'0'0,"-1"2"-415"0"0,-2 7 1267 0 0,0 0 0 0 0,0 0 0 0 0,1 0-1 0 0,0 1 1 0 0,0 13 0 0 0,2-21-740 0 0,1 0-606 0 0,0-1-117 0 0,0 0 1 0 0,0 0-1 0 0,-1 0 0 0 0,1 0 1 0 0,0 0-1 0 0,0 0 0 0 0,0-1 1 0 0,0 1-1 0 0,0 0 0 0 0,0-1 0 0 0,1 1 1 0 0,-1-1-1 0 0,0 1 0 0 0,0-1 1 0 0,0 0-1 0 0,1 1 0 0 0,-1-1 0 0 0,0 0 1 0 0,0 0-1 0 0,1 0 0 0 0,-1 0 1 0 0,0 0-1 0 0,3 0 0 0 0,3-1 187 0 0,0-1 0 0 0,0 0 1 0 0,9-3-1 0 0,-4 1 112 0 0,40-12 348 0 0,-2-2 0 0 0,0-2 1 0 0,59-33-1 0 0,-104 50-680 0 0,12-10-104 0 0,-16 12 102 0 0,0 0-213 0 0,2-11-247 0 0,-3 9 430 0 0,0 0 1 0 0,-1 1-1 0 0,1-1 0 0 0,-1 1 0 0 0,1-1 0 0 0,-1 1 1 0 0,0-1-1 0 0,0 1 0 0 0,0-1 0 0 0,-1 1 0 0 0,1 0 1 0 0,0 0-1 0 0,-1-1 0 0 0,1 1 0 0 0,-1 0 0 0 0,0 0 1 0 0,0 1-1 0 0,0-1 0 0 0,0 0 0 0 0,-3-1 1 0 0,-5-5-138 0 0,0 2 1 0 0,-20-10 0 0 0,24 13 99 0 0,1 1 0 0 0,-1 0 0 0 0,0 0 0 0 0,0 1 0 0 0,0 0 0 0 0,0 0 0 0 0,0 0 0 0 0,0 1 0 0 0,0 0 0 0 0,0 0-1 0 0,0 1 1 0 0,0-1 0 0 0,0 1 0 0 0,-11 4 0 0 0,-5 2 11 0 0,0 1 0 0 0,-32 17 0 0 0,29-13 18 0 0,-7 3 18 0 0,1 2 1 0 0,-45 31 0 0 0,65-40 20 0 0,0 1 0 0 0,0 0 0 0 0,1 1 0 0 0,1 0 0 0 0,-1 1 0 0 0,2 0 0 0 0,0 0 0 0 0,0 1 0 0 0,-9 18 0 0 0,8-9 32 0 0,0 0 0 0 0,1 1 0 0 0,2 0 0 0 0,0 0 0 0 0,1 0 0 0 0,-2 29 0 0 0,7-48-20 0 0,0 0 16 0 0,-1 0 0 0 0,1 1 0 0 0,1-1 0 0 0,-1 1 0 0 0,0-1 0 0 0,2 5 0 0 0,4 9-10 0 0,-3-13-10 0 0,0-2 5 0 0,7 5 36 0 0,-6-6-38 0 0,1 0 0 0 0,-1 0 0 0 0,0 0 0 0 0,1 0 0 0 0,-1-1 1 0 0,0 0-1 0 0,1 0 0 0 0,-1 0 0 0 0,1 0 0 0 0,-1-1 1 0 0,0 0-1 0 0,1 0 0 0 0,4-1 0 0 0,10-4-157 0 0,29-14-1 0 0,-31 12-42 0 0,10-5-935 0 0,0-1-358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7:42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37 10135 0 0,'2'-2'778'0'0,"17"-14"6371"0"0,-19 14-7014 0 0,0 1-132 0 0,-1 1 0 0 0,1-1 1 0 0,0 0-1 0 0,0 1 1 0 0,0-1-1 0 0,-1 0 0 0 0,1 1 1 0 0,0-1-1 0 0,-1 1 1 0 0,1-1-1 0 0,-1 0 0 0 0,1 1 1 0 0,0-1-1 0 0,-1 1 1 0 0,1-1-1 0 0,-1 1 0 0 0,0 0 1 0 0,1-1-1 0 0,-1 1 1 0 0,1-1-1 0 0,-1 1 0 0 0,0 0 1 0 0,1-1-1 0 0,-1 1 1 0 0,1 0-1 0 0,-2 0 0 0 0,0-1 16 0 0,0 0-10 0 0,0 1-1 0 0,0 0 1 0 0,0-1-1 0 0,0 1 0 0 0,1 0 1 0 0,-1 0-1 0 0,0 0 1 0 0,0 0-1 0 0,0 0 1 0 0,0 0-1 0 0,0 0 0 0 0,0 1 1 0 0,1-1-1 0 0,-1 1 1 0 0,0 0-1 0 0,0-1 1 0 0,1 1-1 0 0,-3 1 1 0 0,-32 21 148 0 0,30-19-151 0 0,-43 27 13 0 0,-99 45-1 0 0,-25 15 73 0 0,159-83 133 0 0,1 1 0 0 0,1 0 0 0 0,-1 1 0 0 0,-19 21 0 0 0,31-29 448 0 0,4-2-453 0 0,7 2-121 0 0,1 0 0 0 0,-1-1 1 0 0,1-1-1 0 0,0 0 0 0 0,-1 0 1 0 0,1-1-1 0 0,13-3 0 0 0,3 1 33 0 0,27-3 121 0 0,83-22 0 0 0,-121 24-269 0 0,-1-2 0 0 0,0 1 0 0 0,23-13-1 0 0,-30 14-41 0 0,1-2 0 0 0,-1 1-1 0 0,0-1 1 0 0,-1 0-1 0 0,1 0 1 0 0,-1-1 0 0 0,6-8-1 0 0,-12 14-18 0 0,-14 3-733 0 0,7 0 798 0 0,1 1 1 0 0,-1-1 0 0 0,0 1-1 0 0,0 0 1 0 0,1 0 0 0 0,0 1-1 0 0,0 0 1 0 0,0 0-1 0 0,0 0 1 0 0,0 0 0 0 0,1 1-1 0 0,-6 7 1 0 0,3-2 3 0 0,0 1 0 0 0,0 0 0 0 0,1 0 0 0 0,1 0 0 0 0,-6 16 0 0 0,7-15 9 0 0,3-1-102 0 0,1-10 62 0 0,0-1 1 0 0,0 1 0 0 0,0-1 0 0 0,0 1-1 0 0,0-1 1 0 0,0 1 0 0 0,0-1 0 0 0,0 1 0 0 0,0-1-1 0 0,0 1 1 0 0,0-1 0 0 0,1 1 0 0 0,-1-1 0 0 0,0 1-1 0 0,0-1 1 0 0,1 1 0 0 0,-1-1 0 0 0,0 0 0 0 0,1 2-1 0 0,-1-2-40 0 0,1 0 1 0 0,-1 0-1 0 0,0 0 0 0 0,0 0 0 0 0,0 0 0 0 0,0 1 1 0 0,0-1-1 0 0,1 0 0 0 0,-1 0 0 0 0,0 0 0 0 0,0 1 1 0 0,0-1-1 0 0,0 0 0 0 0,0 0 0 0 0,0 0 0 0 0,0 1 0 0 0,0-1 1 0 0,0 0-1 0 0,0 0 0 0 0,0 0 0 0 0,0 1 0 0 0,0-1 1 0 0,0 0-1 0 0,0 0 0 0 0,0 1 0 0 0,0-1 0 0 0,0 0 1 0 0,0 0-1 0 0,0 1 0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7:43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0 321 5527 0 0,'0'0'11526'0'0,"2"-1"-11200"0"0,44-42 740 0 0,2 3 1 0 0,56-37-1 0 0,-59 48-774 0 0,2 2 1 0 0,86-37-1 0 0,-114 57-278 0 0,0-1 0 0 0,0 2 0 0 0,0 1 1 0 0,1 0-1 0 0,0 1 0 0 0,24-1 0 0 0,-43 5-12 0 0,-1 0 1 0 0,1 0-1 0 0,0 1 1 0 0,0-1-1 0 0,0 0 1 0 0,0 0-1 0 0,0 1 1 0 0,-1-1-1 0 0,1 0 1 0 0,0 1-1 0 0,0-1 1 0 0,0 1-1 0 0,-1-1 1 0 0,1 1-1 0 0,0 0 1 0 0,-1-1-1 0 0,1 1 1 0 0,-1 0-1 0 0,2 0 1 0 0,0 1 0 0 0,1 2 30 0 0,1 0-1 0 0,-1 1 1 0 0,0-1-1 0 0,0 1 1 0 0,0-1-1 0 0,-1 1 1 0 0,0 0-1 0 0,0 0 1 0 0,0 0-1 0 0,0 0 1 0 0,-1 0-1 0 0,1 0 1 0 0,-2 0-1 0 0,1 1 1 0 0,0-1-1 0 0,-1 7 1 0 0,-1 10 121 0 0,0-1 0 0 0,-7 36 0 0 0,6-49-138 0 0,-7 36 93 0 0,-7 45 18 0 0,15-85-85 0 0,0 0-54 0 0,0 0 0 0 0,-1-1 0 0 0,1 0-1 0 0,-1 1 1 0 0,0-1 0 0 0,0 0-1 0 0,0 0 1 0 0,0 0 0 0 0,0 0 0 0 0,-5 4-1 0 0,1-1-98 0 0,5-5-310 0 0,1 0 0 0 0,-1 0 1 0 0,0 0-1 0 0,0 0 0 0 0,0 0 0 0 0,0 0 1 0 0,0 0-1 0 0,0-1 0 0 0,0 1 0 0 0,-2 0 1 0 0,-1 1-1323 0 0,-12 6-5261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7:4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28 8287 0 0,'0'0'756'0'0,"-2"-1"-622"0"0,-4-3 972 0 0,0 1 0 0 0,0 0 0 0 0,0 0 0 0 0,0 1 1 0 0,-1-1-1 0 0,1 1 0 0 0,-8-1 0 0 0,3 1-720 0 0,0 1 0 0 0,0 0 0 0 0,-19 1 1 0 0,-3 4-764 0 0,-61 15 1 0 0,92-19 473 0 0,-20 6 85 0 0,0 1 0 0 0,-40 19 0 0 0,-36 28 476 0 0,89-49-575 0 0,-7 4 9 0 0,1 1 1 0 0,-18 14-1 0 0,26-18-68 0 0,1 1 0 0 0,-1 0 1 0 0,1 0-1 0 0,0 0 0 0 0,1 1 0 0 0,0-1 0 0 0,-6 13 1 0 0,11-19-20 0 0,0-1 0 0 0,0 1 0 0 0,0-1 0 0 0,0 1 1 0 0,0 0-1 0 0,1-1 0 0 0,-1 1 0 0 0,0 0 0 0 0,0-1 1 0 0,0 1-1 0 0,1-1 0 0 0,-1 1 0 0 0,0-1 1 0 0,1 1-1 0 0,-1-1 0 0 0,0 1 0 0 0,1-1 0 0 0,-1 1 1 0 0,1-1-1 0 0,-1 1 0 0 0,2 0 0 0 0,-2-1 5 0 0,2 2 2 0 0,0-1 0 0 0,-1 1 0 0 0,1-1 1 0 0,0 0-1 0 0,0 0 0 0 0,0 0 0 0 0,0 0 1 0 0,0 0-1 0 0,0 0 0 0 0,0 0 0 0 0,5 0 1 0 0,27 3 176 0 0,-19-3-135 0 0,97 3 174 0 0,-4-1-185 0 0,-82 0-13 0 0,-17-3-11 0 0,0 1 0 0 0,0 0 1 0 0,0 0-1 0 0,-1 1 0 0 0,1 0 1 0 0,15 6-1 0 0,-18-5 98 0 0,1 0-1 0 0,-1 1 0 0 0,0-1 1 0 0,9 8-1 0 0,-13-9-56 0 0,0 0 0 0 0,0 1 0 0 0,0-1 0 0 0,-1 0-1 0 0,1 1 1 0 0,-1-1 0 0 0,1 1 0 0 0,-1-1 0 0 0,0 1 0 0 0,0 0 0 0 0,0 0-1 0 0,0-1 1 0 0,1 7 0 0 0,-2-5-22 0 0,1 0 0 0 0,-1 0 0 0 0,1 0 0 0 0,-1 0 0 0 0,0 0 0 0 0,0 0 0 0 0,-1 0 0 0 0,0 0 0 0 0,1 0 0 0 0,-1 0 0 0 0,0 0 0 0 0,-1-1 0 0 0,1 1 0 0 0,-1 0 0 0 0,0-1 0 0 0,1 1 0 0 0,-2-1 0 0 0,1 1 0 0 0,0-1 0 0 0,-4 4 0 0 0,1-2-19 0 0,0-1 0 0 0,0 0-1 0 0,0 0 1 0 0,-1-1 0 0 0,0 1 0 0 0,1-1-1 0 0,-1-1 1 0 0,-1 1 0 0 0,1-1-1 0 0,0 0 1 0 0,-12 3 0 0 0,-2-2 129 0 0,-1-1 0 0 0,1-1 0 0 0,-1-1 1 0 0,1 0-1 0 0,-1-2 0 0 0,-21-3 0 0 0,36 4-105 0 0,-126-13 437 0 0,113 13-468 0 0,-1 1 0 0 0,0 1-1 0 0,1 1 1 0 0,-31 6-1 0 0,40-4 408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7:43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18887 0 0,'0'0'9336'0'0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4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2759 0 0,'11'3'248'0'0,"1"1"-248"0"0,1-2 0 0 0,-1 0 0 0 0,1 1 160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7:45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838 142 6911 0 0,'75'-36'1048'0'0,"-38"17"-254"0"0,6-6 204 0 0,-26 16-467 0 0,-1 0 1 0 0,1 1 0 0 0,22-8 0 0 0,17-3 1373 0 0,-54 18-521 0 0,-5 3-1136 0 0,-17 14-48 0 0,0-1 0 0 0,-2-1 0 0 0,0-1 0 0 0,-36 16 0 0 0,-32 8-126 0 0,-113 39-76 0 0,54-29 427 0 0,-195 90 0 0 0,328-129-164 0 0,-26 16 1 0 0,24-12-89 0 0,18-12-170 0 0,0 1 0 0 0,0 0 0 0 0,0-1 0 0 0,0 1 0 0 0,0-1 0 0 0,0 1 1 0 0,0-1-1 0 0,0 1 0 0 0,0 0 0 0 0,1-1 0 0 0,-1 1 0 0 0,0-1 0 0 0,0 1 0 0 0,1-1 1 0 0,-1 1-1 0 0,0-1 0 0 0,0 1 0 0 0,1-1 0 0 0,-1 1 0 0 0,1-1 0 0 0,-1 1 1 0 0,0-1-1 0 0,1 1 0 0 0,0-1 0 0 0,-1 1-3 0 0,3 2 2 0 0,0 0 0 0 0,0-1-1 0 0,1 1 1 0 0,-1 0 0 0 0,1-1 0 0 0,-1 0-1 0 0,1 0 1 0 0,0 0 0 0 0,0 0 0 0 0,0 0-1 0 0,0-1 1 0 0,0 0 0 0 0,0 0 0 0 0,0 0-1 0 0,9 0 1 0 0,4 0 10 0 0,-1-1-1 0 0,30-4 1 0 0,-32 3-11 0 0,153-23-23 0 0,-89 12-266 0 0,127-5 1 0 0,-190 16 261 0 0,1 2 1 0 0,-1 0-1 0 0,0 1 1 0 0,0 0 0 0 0,28 9-1 0 0,-37-9 21 0 0,-1 0 1 0 0,1 0-1 0 0,-1 1 1 0 0,0 0-1 0 0,0 0 1 0 0,0 1-1 0 0,0-1 0 0 0,-1 1 1 0 0,0 0-1 0 0,1 0 1 0 0,-1 0-1 0 0,-1 1 0 0 0,1-1 1 0 0,-1 1-1 0 0,1 0 1 0 0,-1 0-1 0 0,-1 0 0 0 0,4 8 1 0 0,-3-5 56 0 0,-1 1 0 0 0,0 0 0 0 0,-1 0 0 0 0,1 0 1 0 0,-2 0-1 0 0,1 0 0 0 0,-1 0 0 0 0,-1 0 0 0 0,1 0 0 0 0,-2 0 0 0 0,1 0 1 0 0,-1-1-1 0 0,-4 12 0 0 0,1-7 37 0 0,0 1 0 0 0,0-1 0 0 0,-2-1 0 0 0,1 1-1 0 0,-2-1 1 0 0,0 0 0 0 0,-16 18 0 0 0,5-11 14 0 0,-1-2-1 0 0,-1 0 1 0 0,-33 19-1 0 0,31-20-60 0 0,-9 4 5 0 0,0 0 0 0 0,-1-2 0 0 0,-1-2 0 0 0,-1-1-1 0 0,0-2 1 0 0,-53 14 0 0 0,67-23-15 0 0,0 0 0 0 0,0-2 0 0 0,0 0-1 0 0,0-1 1 0 0,0-1 0 0 0,-1-2 0 0 0,1 0 0 0 0,0 0 0 0 0,0-2-1 0 0,1-1 1 0 0,-1-1 0 0 0,1 0 0 0 0,0-2 0 0 0,-20-10 0 0 0,29 12-16 0 0,1-1 0 0 0,0-1 0 0 0,0 0 0 0 0,0-1 0 0 0,-12-14 0 0 0,1 2-32 0 0,18 19-27 0 0,-3-1 16 0 0,5 3 11 0 0,1 0 1 0 0,-1 0-1 0 0,0 0 0 0 0,1 0 0 0 0,-1 0 1 0 0,1 0-1 0 0,-1 0 0 0 0,0 0 0 0 0,1 1 0 0 0,-1-1 1 0 0,1 0-1 0 0,-1 0 0 0 0,0 0 0 0 0,1 1 1 0 0,-1-1-1 0 0,1 0 0 0 0,-1 1 0 0 0,1-1 0 0 0,-1 0 1 0 0,1 1-1 0 0,-1-1 0 0 0,1 1 0 0 0,-1-1 1 0 0,1 0-1 0 0,0 1 0 0 0,-1-1 0 0 0,1 1 0 0 0,0 0 1 0 0,-1-1-1 0 0,1 1 0 0 0,0-1 0 0 0,0 1 1 0 0,0-1-1 0 0,-1 1 0 0 0,1 1 0 0 0,-5 21-632 0 0,5-20 492 0 0,0-1 0 0 0,0 1-1 0 0,0 0 1 0 0,1 0 0 0 0,-1-1 0 0 0,1 1 0 0 0,0 0-1 0 0,0-1 1 0 0,0 1 0 0 0,1 2 0 0 0,8 9-1310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7:45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 1375 0 0,'0'0'16112'0'0,"-2"2"-16018"0"0,-29 27-72 0 0,2 1 1 0 0,1 2 0 0 0,-47 69-1 0 0,60-79 37 0 0,-11 26 0 0 0,21-38-7 0 0,1 0 1 0 0,0 0-1 0 0,0 0 0 0 0,1 1 1 0 0,-2 13-1 0 0,5-22-26 0 0,0-1 0 0 0,0 1-1 0 0,0 0 1 0 0,1 0 0 0 0,-1 0-1 0 0,0 0 1 0 0,1-1 0 0 0,-1 1 0 0 0,1 0-1 0 0,0 0 1 0 0,0-1 0 0 0,0 1-1 0 0,0 0 1 0 0,2 2 0 0 0,-2-3-10 0 0,0 1 13 0 0,0-1 1 0 0,1 0 0 0 0,-1 0-1 0 0,1 0 1 0 0,-1 1 0 0 0,1-2-1 0 0,0 1 1 0 0,-1 0 0 0 0,1 0-1 0 0,0 0 1 0 0,0-1 0 0 0,0 1-1 0 0,-1-1 1 0 0,1 1 0 0 0,0-1-1 0 0,0 0 1 0 0,0 0 0 0 0,2 0 0 0 0,4 0 107 0 0,1 0 0 0 0,-1-1 0 0 0,0-1 1 0 0,0 1-1 0 0,0-1 0 0 0,15-5 0 0 0,45-24 529 0 0,-47 20-593 0 0,0-2 0 0 0,0-1-1 0 0,-1 0 1 0 0,-1-2 0 0 0,34-34-1 0 0,-51 48-81 0 0,1 0-1 0 0,-1-1 1 0 0,-1 1-1 0 0,1-1 1 0 0,0 1-1 0 0,0-1 1 0 0,-1 0-1 0 0,1 0 1 0 0,-1 1-1 0 0,0-1 1 0 0,0 0-1 0 0,0 0 1 0 0,-1 0-1 0 0,1-1 1 0 0,-1 1-1 0 0,1 0 1 0 0,-1 0-1 0 0,0 0 1 0 0,0 0-1 0 0,0 0 1 0 0,-1 0-1 0 0,1 0 1 0 0,-1 0-1 0 0,0-1 1 0 0,1 1-1 0 0,-1 1 1 0 0,-1-1-1 0 0,1 0 1 0 0,0 0-1 0 0,-1 0 1 0 0,-3-4-1 0 0,0 0-157 0 0,0 1 1 0 0,0 0-1 0 0,-1 1 0 0 0,0-1 0 0 0,0 1 1 0 0,0 1-1 0 0,-1-1 0 0 0,0 1 0 0 0,0 0 0 0 0,0 0 1 0 0,-13-4-1 0 0,11 4-141 0 0,-14-4-139 0 0,11 6-2665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7:46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0 9671 0 0,'-3'2'7471'0'0,"-5"10"-6089"0"0,-8 20-1723 0 0,-21 119 651 0 0,11-35-214 0 0,-5-14-72 0 0,-4-1 1 0 0,-63 127 0 0 0,83-200-130 0 0,-2 0 0 0 0,-1-1 0 0 0,-1-1 0 0 0,-1-1 0 0 0,-1-1-1 0 0,-29 26 1 0 0,4 0-2747 0 0,45-48 1616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7:4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80 225 12815 0 0,'0'0'6770'0'0,"1"2"-6712"0"0,1 2-57 0 0,0 0-1 0 0,0 0 1 0 0,-1 0 0 0 0,1 1-1 0 0,-1-1 1 0 0,0 0 0 0 0,-1 1-1 0 0,1-1 1 0 0,0 0 0 0 0,-1 1-1 0 0,0-1 1 0 0,0 1-1 0 0,-1-1 1 0 0,1 1 0 0 0,-1-1-1 0 0,0 1 1 0 0,0-1 0 0 0,-4 8-1 0 0,-43 103 7 0 0,20-49 189 0 0,26-63-102 0 0,1 0 1 0 0,0 1-1 0 0,0-1 0 0 0,0 0 1 0 0,0 1-1 0 0,1-1 0 0 0,-1 0 1 0 0,1 7-1 0 0,0-8-42 0 0,0-1-1 0 0,1 0 1 0 0,-1 0 0 0 0,0 0 0 0 0,1 0-1 0 0,-1 0 1 0 0,0 0 0 0 0,1 1-1 0 0,0-1 1 0 0,-1 0 0 0 0,1 0 0 0 0,0 0-1 0 0,-1-1 1 0 0,1 1 0 0 0,0 0 0 0 0,0 0-1 0 0,0 0 1 0 0,0 0 0 0 0,0-1 0 0 0,0 1-1 0 0,0 0 1 0 0,0-1 0 0 0,0 1-1 0 0,0-1 1 0 0,0 1 0 0 0,0-1 0 0 0,0 0-1 0 0,2 1 1 0 0,3 0-2 0 0,-1-1-1 0 0,0 1 1 0 0,1-1-1 0 0,-1 0 0 0 0,1-1 1 0 0,-1 1-1 0 0,0-1 1 0 0,1 0-1 0 0,-1 0 1 0 0,6-3-1 0 0,4-1 92 0 0,-1-1 1 0 0,18-9-1 0 0,-25 10-141 0 0,0 1 0 0 0,0-1 0 0 0,-1 0 0 0 0,1 0 0 0 0,-2-1 0 0 0,1 0 0 0 0,10-13 0 0 0,-1-3 0 0 0,14-27 0 0 0,-4 6 0 0 0,16-29-400 0 0,48-114 0 0 0,-63 131-914 0 0,-3 22-2961 0 0,-12 22-2000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01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433 131 6447 0 0,'0'0'586'0'0,"1"-1"-486"0"0,5-2 46 0 0,8-20 5537 0 0,-4 10-4882 0 0,0 1 1 0 0,1 0-1 0 0,23-18 0 0 0,-18 16-153 0 0,-3-4 71 0 0,-12 17 552 0 0,-8-2-829 0 0,1 3-404 0 0,0 1 0 0 0,0 0 1 0 0,0 0-1 0 0,0 1 0 0 0,0 0 0 0 0,1 0 0 0 0,-11 5 0 0 0,-1 0 12 0 0,-51 17-7 0 0,-182 77 814 0 0,222-88-733 0 0,-33 19 170 0 0,53-28-214 0 0,1 1 1 0 0,0 0 0 0 0,0 0-1 0 0,1 1 1 0 0,-10 10-1 0 0,15-15-60 0 0,0 0-1 0 0,0 1 1 0 0,0-1-1 0 0,0 0 0 0 0,0 0 1 0 0,1 0-1 0 0,-1 1 1 0 0,1-1-1 0 0,-1 0 1 0 0,1 1-1 0 0,-1-1 1 0 0,1 0-1 0 0,0 1 1 0 0,0-1-1 0 0,0 1 0 0 0,-1-1 1 0 0,1 0-1 0 0,0 1 1 0 0,1-1-1 0 0,-1 1 1 0 0,0 1-1 0 0,1-1 4 0 0,0 0-1 0 0,0 0 1 0 0,0 0-1 0 0,0 0 1 0 0,1 0-1 0 0,-1 0 1 0 0,1 0-1 0 0,-1 0 1 0 0,1 0-1 0 0,-1 0 1 0 0,4 2-1 0 0,1 0 8 0 0,0 0 0 0 0,0 0 1 0 0,0 0-1 0 0,1-1 0 0 0,-1 0 0 0 0,1 0 0 0 0,11 2 0 0 0,1-1 8 0 0,1-1 0 0 0,1-1 0 0 0,-1 0 0 0 0,0-2 0 0 0,32-3 0 0 0,99-23 162 0 0,-132 21-166 0 0,0 0-1 0 0,25-11 1 0 0,-35 12-110 0 0,-1 0-1 0 0,1-1 0 0 0,-1 0 1 0 0,0 0-1 0 0,0-1 1 0 0,11-10-1 0 0,-18 15-83 0 0,12 13-10181 0 0,-8-9 9759 0 0,1 1 0 0 0,0-1-1 0 0,0-1 1 0 0,1 1-1 0 0,-1-1 1 0 0,0 0 0 0 0,1-1-1 0 0,7 2 1 0 0,21 6 547 0 0,10 6 14666 0 0,-44-18-14571 0 0,0 0 1 0 0,1 1 0 0 0,-1-1 0 0 0,1 0 0 0 0,0 1-1 0 0,0-1 1 0 0,-1 1 0 0 0,6-4 0 0 0,-2 0-16 0 0,5-5-32 0 0,1 1 0 0 0,1 0 1 0 0,-1 0-1 0 0,2 2 0 0 0,-1-1 0 0 0,1 1 1 0 0,26-11-1 0 0,-30 15 37 0 0,1 0 0 0 0,-1 1 0 0 0,1 0 0 0 0,-1 1 0 0 0,1 0 0 0 0,0 0 0 0 0,0 1 0 0 0,19 0 0 0 0,-22 2-15 0 0,0 0 1 0 0,0 0 0 0 0,0 0 0 0 0,0 1-1 0 0,0 0 1 0 0,0 0 0 0 0,-1 1 0 0 0,1 0 0 0 0,-1 0-1 0 0,1 0 1 0 0,-1 1 0 0 0,10 8 0 0 0,-13-9 6 0 0,-3-2-52 0 0,1-1 0 0 0,-1 1 0 0 0,1 0 0 0 0,-1 0 0 0 0,1 0 0 0 0,-1 0 0 0 0,0-1 0 0 0,0 1 0 0 0,1 0 0 0 0,-1 0 0 0 0,0 0 0 0 0,0 0 0 0 0,0 0 0 0 0,0 0 0 0 0,0 0 0 0 0,0 0 0 0 0,0-1 0 0 0,-1 1-1 0 0,1 0 1 0 0,0 0 0 0 0,0 0 0 0 0,-1 0 0 0 0,1 0 0 0 0,0-1 0 0 0,-1 1 0 0 0,1 0 0 0 0,-1 0 0 0 0,1 0 0 0 0,-2 0 0 0 0,1 1-25 0 0,0-1 0 0 0,-1 0-1 0 0,1 1 1 0 0,-1-1 0 0 0,0 0 0 0 0,1 0 0 0 0,-4 1 0 0 0,3-1-100 0 0,2-4-405 0 0,1 0 505 0 0,0 0-1 0 0,-1 0 0 0 0,1 0 0 0 0,0 0 0 0 0,0 0 0 0 0,0 1 0 0 0,1-1 1 0 0,-1 0-1 0 0,1 1 0 0 0,0-1 0 0 0,-1 1 0 0 0,1-1 0 0 0,0 1 1 0 0,0 0-1 0 0,1 0 0 0 0,-1 0 0 0 0,0 0 0 0 0,5-2 0 0 0,6-5-48 0 0,0 1-1 0 0,23-10 0 0 0,-24 13 38 0 0,13-8 24 0 0,87-37-114 0 0,-94 43 194 0 0,0 1-1 0 0,1 0 1 0 0,0 2 0 0 0,22-3 0 0 0,3 8 841 0 0,-41 10-702 0 0,-2-7-156 0 0,-1-1-1 0 0,0 1 1 0 0,1 0-1 0 0,-2-1 1 0 0,1 1-1 0 0,0-1 1 0 0,-1 1-1 0 0,0 0 1 0 0,1-1-1 0 0,-1 1 1 0 0,-3 4-1 0 0,-2 7 149 0 0,-12 18 0 0 0,2-4-21 0 0,-5 27-285 0 0,20-54-40 0 0,2 4-430 0 0,0-3-1114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7:46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 11055 0 0,'0'0'1002'0'0,"-1"1"-824"0"0,-4 8 371 0 0,-1-1-1 0 0,0 0 1 0 0,-1 0 0 0 0,0 0-1 0 0,-10 8 1 0 0,-11 12 1213 0 0,2 5-1334 0 0,2 1 1 0 0,1 1 0 0 0,2 1 0 0 0,-28 66 0 0 0,25-41-291 0 0,3 1 1 0 0,-13 66-1 0 0,13-47-131 0 0,1-16 15 0 0,-2-1-1 0 0,-36 69 0 0 0,39-92-23 0 0,-27 52 15 0 0,45-92 15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7:47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16 130 6447 0 0,'-15'1'9270'0'0,"33"-1"-3644"0"0,-8 1-7752 0 0,43-4 3255 0 0,86-15 0 0 0,-30 3-238 0 0,90-17 363 0 0,-115 17-987 0 0,-57 10-244 0 0,188-37-694 0 0,-196 40-1069 0 0,-14 2-1534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7:47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231 269 8751 0 0,'0'0'674'0'0,"1"2"-196"0"0,1 5 410 0 0,0-1 0 0 0,0 0 0 0 0,-1 1 0 0 0,0 0-1 0 0,0-1 1 0 0,0 1 0 0 0,-1-1 0 0 0,0 1 0 0 0,0 0 0 0 0,-2 8-1 0 0,1-9-604 0 0,0-1 0 0 0,0 1 0 0 0,-1 0 0 0 0,0-1 0 0 0,0 1 0 0 0,0-1 0 0 0,-6 8-1 0 0,-24 32 215 0 0,-48 52-1 0 0,21-27-517 0 0,11-13-820 0 0,47-55 369 0 0</inkml:trace>
  <inkml:trace contextRef="#ctx0" brushRef="#br0" timeOffset="1">478 0 11519 0 0,'0'0'1386'0'0,"0"2"-348"0"0,-10 19 1657 0 0,4-9-1998 0 0,1-1 0 0 0,-7 23 0 0 0,11-30-695 0 0,0 0 0 0 0,1-1 0 0 0,-1 1 0 0 0,1 0 0 0 0,0 0 0 0 0,0-1 0 0 0,0 1 0 0 0,1 0 0 0 0,-1 0 0 0 0,1-1 0 0 0,0 1 0 0 0,0 0 0 0 0,0-1 0 0 0,2 6 0 0 0,1-2-262 0 0,1 1-1 0 0,-1-1 0 0 0,11 11 1 0 0,9 5-5442 0 0,-12-13 518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7:47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0 4143 0 0,'0'0'319'0'0,"-1"2"41"0"0,-38 68 9160 0 0,-2 4-6636 0 0,33-58-2284 0 0,0 0 0 0 0,1 1 0 0 0,-9 34 1 0 0,15-46-493 0 0,0-1 0 0 0,0 0 0 0 0,1 1 0 0 0,-1-1 1 0 0,1 1-1 0 0,0-1 0 0 0,0 0 0 0 0,1 1 0 0 0,-1-1 1 0 0,1 1-1 0 0,0-1 0 0 0,0 0 0 0 0,1 0 0 0 0,-1 1 1 0 0,1-1-1 0 0,0 0 0 0 0,0 0 0 0 0,0 0 1 0 0,1-1-1 0 0,-1 1 0 0 0,6 5 0 0 0,-7-8-32 0 0,1 1 0 0 0,0-1 1 0 0,0 0-1 0 0,0 1 0 0 0,0-1 0 0 0,0 0 0 0 0,0 0 0 0 0,1 0 0 0 0,-1-1 0 0 0,0 1 1 0 0,0-1-1 0 0,1 1 0 0 0,-1-1 0 0 0,0 1 0 0 0,1-1 0 0 0,-1 0 0 0 0,4-1 0 0 0,-2 1-16 0 0,0 0 1 0 0,0-1-1 0 0,0 0 0 0 0,0 0 0 0 0,0 0 0 0 0,0-1 0 0 0,0 1 0 0 0,5-4 0 0 0,85-49-179 0 0,-93 53 76 0 0,1 0-1 0 0,-1 0 1 0 0,1 0-1 0 0,-1 0 1 0 0,0 0 0 0 0,0-1-1 0 0,1 1 1 0 0,-1 0-1 0 0,0-1 1 0 0,0 1-1 0 0,0-1 1 0 0,0 1 0 0 0,-1-1-1 0 0,1 1 1 0 0,0-1-1 0 0,-1 0 1 0 0,1 1-1 0 0,-1-1 1 0 0,1 0 0 0 0,-1 1-1 0 0,0-1 1 0 0,0 0-1 0 0,0 0 1 0 0,0 1-1 0 0,0-1 1 0 0,0-2 0 0 0,-2-4-140 0 0,1 0 0 0 0,-2 0 0 0 0,1 0 0 0 0,-6-11 0 0 0,-2-6 25 0 0,6 13 119 0 0,0 0 1 0 0,-6-12 0 0 0,8 20 29 0 0,0 0 0 0 0,0 0 0 0 0,-1 0 0 0 0,0 0 0 0 0,0 0 1 0 0,0 1-1 0 0,0-1 0 0 0,-6-4 0 0 0,1 4 9 0 0,8 3-12 0 0,0 1-1 0 0,0 0 1 0 0,0 0-1 0 0,-1 0 0 0 0,1 0 1 0 0,0-1-1 0 0,0 1 1 0 0,-1 0-1 0 0,1 0 1 0 0,0 0-1 0 0,0 0 1 0 0,-1 0-1 0 0,1 0 1 0 0,0 0-1 0 0,0 0 1 0 0,-1 0-1 0 0,1 0 1 0 0,0 0-1 0 0,0 0 0 0 0,-1 0 1 0 0,1 0-1 0 0,0 0 1 0 0,0 0-1 0 0,-1 0 1 0 0,1 0-1 0 0,0 0 1 0 0,0 0-1 0 0,-1 0 1 0 0,1 1-1 0 0,0-1 1 0 0,0 0-1 0 0,-1 0 0 0 0,1 0 1 0 0,0 0-1 0 0,0 1 1 0 0,0-1-1 0 0,-1 0 1 0 0,1 0-1 0 0,0 0 1 0 0,0 1-1 0 0,0-1 1 0 0,0 0-1 0 0,0 0 1 0 0,-1 0-1 0 0,1 1 0 0 0,0-1 1 0 0,0 0-1 0 0,0 1 1 0 0,0-1-1 0 0,0 0 1 0 0,0 0-1 0 0,0 1 1 0 0,0-1-1 0 0,0 0 1 0 0,0 0-1 0 0,0 1 1 0 0,0-1-1 0 0,0 0 1 0 0,0 0-1 0 0,0 1 0 0 0,1-1 1 0 0,0 11-840 0 0,2 0-39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7:48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152 360 17359 0 0,'-2'0'795'0'0,"-28"7"436"0"0,-47 14-1 0 0,70-18-982 0 0,4-2-197 0 0,0 0 0 0 0,-1 0 0 0 0,1 0 0 0 0,-1-1 0 0 0,1 1 1 0 0,0-1-1 0 0,-1 0 0 0 0,-4 0 0 0 0,8-1-32 0 0,0 1 0 0 0,0-1 0 0 0,0 0 0 0 0,0 1 0 0 0,0-1 0 0 0,0 0 0 0 0,0 1 0 0 0,0-1 0 0 0,0 0 0 0 0,0 1-1 0 0,0-1 1 0 0,0 0 0 0 0,0 1 0 0 0,1-2 0 0 0,2-5 26 0 0,0 1-1 0 0,0-1 0 0 0,0 1 0 0 0,1 0 1 0 0,0 0-1 0 0,1 0 0 0 0,8-9 1 0 0,41-34-21 0 0,-36 35-7 0 0,28-24-201 0 0,1 3-1 0 0,2 1 0 0 0,2 3 1 0 0,0 2-1 0 0,93-37 0 0 0,-131 60 309 0 0,1 1 0 0 0,0 1 0 0 0,0 0 0 0 0,0 1 0 0 0,0 0 0 0 0,1 1 0 0 0,-1 1 0 0 0,1 0 0 0 0,20 1 0 0 0,-33 1-72 0 0,1-1-1 0 0,0 1 1 0 0,-1-1-1 0 0,1 1 1 0 0,0 0-1 0 0,-1 0 1 0 0,1 0-1 0 0,-1 1 1 0 0,1-1-1 0 0,-1 0 1 0 0,0 1-1 0 0,0-1 1 0 0,0 1-1 0 0,1 0 1 0 0,-1 0-1 0 0,-1 0 1 0 0,1 0-1 0 0,0 0 1 0 0,0 0-1 0 0,-1 1 1 0 0,0-1-1 0 0,1 1 1 0 0,-1-1-1 0 0,0 1 1 0 0,0-1-1 0 0,0 1 1 0 0,0-1-1 0 0,-1 1 1 0 0,1 0-1 0 0,-1 0 1 0 0,0-1-1 0 0,1 5 1 0 0,-1 3 15 0 0,0 1 0 0 0,-1 0 1 0 0,0 0-1 0 0,-1-1 0 0 0,0 1 0 0 0,-6 20 1 0 0,-30 59-10 0 0,-3 7-63 0 0,37-83 4 0 0,-11 34-148 0 0,14-43 108 0 0,0 0 0 0 0,0 0 0 0 0,1 0-1 0 0,0 0 1 0 0,-1 0 0 0 0,2 0-1 0 0,0 8 1 0 0,-1-12 21 0 0,0 0 1 0 0,1 0-1 0 0,-1 0 0 0 0,0 0 0 0 0,1 0 0 0 0,-1 0 1 0 0,1 0-1 0 0,-1 0 0 0 0,1 0 0 0 0,-1 0 0 0 0,1 0 1 0 0,0 0-1 0 0,0 0 0 0 0,-1-1 0 0 0,1 1 0 0 0,0 0 1 0 0,0-1-1 0 0,0 1 0 0 0,0 0 0 0 0,0-1 1 0 0,1 1-1 0 0,0 0-30 0 0,0 0 1 0 0,1-1-1 0 0,-1 0 1 0 0,0 1-1 0 0,0-1 1 0 0,0 0-1 0 0,0 0 0 0 0,1 0 1 0 0,-1 0-1 0 0,3-1 1 0 0,2-1-188 0 0,1 0-1 0 0,-1 0 1 0 0,0-1 0 0 0,1 0-1 0 0,7-5 1 0 0,51-35-6367 0 0,-27 16 188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7:48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16127 0 0,'0'0'8053'0'0,"9"1"-7603"0"0,-6 0-435 0 0,0-1 1 0 0,0 0 0 0 0,0 0-1 0 0,0 0 1 0 0,0 0 0 0 0,-1 0-1 0 0,1-1 1 0 0,0 1 0 0 0,0-1-1 0 0,0 0 1 0 0,4-2 0 0 0,3 0-224 0 0,2-1-976 0 0,1 1-379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7:48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17911 0 0,'0'0'5385'0'0,"2"0"-6029"0"0,-1 1 173 0 0,4 0 495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7:50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397 231 7367 0 0,'0'0'568'0'0,"0"2"-373"0"0,0 19 11976 0 0,2-21-11881 0 0,0 0-267 0 0,0 0-1 0 0,-1 0 0 0 0,1-1 1 0 0,0 1-1 0 0,0-1 0 0 0,0 1 1 0 0,0-1-1 0 0,-1 0 0 0 0,1 1 1 0 0,0-1-1 0 0,-1 0 0 0 0,1 0 1 0 0,-1 0-1 0 0,1-1 0 0 0,-1 1 1 0 0,1 0-1 0 0,-1-1 0 0 0,0 1 1 0 0,0 0-1 0 0,0-1 0 0 0,0 1 1 0 0,0-1-1 0 0,2-2 0 0 0,0-3-14 0 0,0 1 0 0 0,-1-1 0 0 0,1 0 0 0 0,-1 0 0 0 0,-1 0-1 0 0,1 0 1 0 0,-1 0 0 0 0,0 0 0 0 0,-1 0 0 0 0,0 0 0 0 0,-1-10 0 0 0,0-1-95 0 0,-1 1 0 0 0,-2-1 0 0 0,-6-24 0 0 0,9 40 52 0 0,0-1 1 0 0,1 1-1 0 0,-1 0 1 0 0,0 0-1 0 0,0 0 1 0 0,0-1-1 0 0,0 1 1 0 0,-1 0-1 0 0,1 0 1 0 0,0 1-1 0 0,-1-1 0 0 0,0 0 1 0 0,1 0-1 0 0,-1 1 1 0 0,0-1-1 0 0,0 1 1 0 0,0-1-1 0 0,0 1 1 0 0,-3-2-1 0 0,3 3 6 0 0,-1-1-1 0 0,0 1 0 0 0,0-1 1 0 0,1 1-1 0 0,-1 0 0 0 0,0 0 1 0 0,0 0-1 0 0,1 1 0 0 0,-1-1 1 0 0,0 0-1 0 0,0 1 0 0 0,1 0 1 0 0,-1 0-1 0 0,1 0 1 0 0,-1 0-1 0 0,-3 2 0 0 0,-8 4 4 0 0,1 1 0 0 0,0 1-1 0 0,0 0 1 0 0,1 1-1 0 0,0 0 1 0 0,0 0 0 0 0,-14 19-1 0 0,-64 95 27 0 0,55-73-5 0 0,-25 40 4 0 0,50-74 4 0 0,2 0 0 0 0,0 0 0 0 0,-10 31 0 0 0,16-41 30 0 0,2-4-9 0 0,-1 0-1 0 0,0-1 1 0 0,1 1 0 0 0,-1-1 0 0 0,0 1 0 0 0,0-1 0 0 0,-1 1 0 0 0,-2 3 0 0 0,8 9 413 0 0,-3-15-410 0 0,0 0-1 0 0,0 0 1 0 0,0 0 0 0 0,0 1-1 0 0,0-1 1 0 0,0 0-1 0 0,0 1 1 0 0,0-1 0 0 0,-1 1-1 0 0,1-1 1 0 0,1 2 0 0 0,4 1 45 0 0,0-1-26 0 0,0-1-1 0 0,0 1 0 0 0,0-2 1 0 0,1 1-1 0 0,-1 0 0 0 0,0-1 1 0 0,0-1-1 0 0,1 1 0 0 0,-1-1 1 0 0,0 0-1 0 0,0 0 0 0 0,0 0 1 0 0,0-1-1 0 0,7-3 1 0 0,10-4 26 0 0,0-2-1 0 0,24-15 1 0 0,-40 22-58 0 0,19-11-24 0 0,26-21 1 0 0,-42 29 3 0 0,0-1 0 0 0,-1-1 1 0 0,0 0-1 0 0,-1 0 0 0 0,11-15 0 0 0,-16 21 6 0 0,2-9 0 0 0,-3 8 0 0 0,1-5 0 0 0,-3 1-12 0 0,0 7-48 0 0,1 2 54 0 0,-1 0 0 0 0,0 1 1 0 0,0-1-1 0 0,0 0 0 0 0,0 0 0 0 0,0 1 0 0 0,-1-1 0 0 0,1 0 0 0 0,0 1 1 0 0,-1 1-1 0 0,-1 4-2 0 0,0 2 8 0 0,-1 10 0 0 0,0 1 0 0 0,1 0 0 0 0,1 0 0 0 0,1-1 0 0 0,4 35 0 0 0,-4-52-18 0 0,0-1 0 0 0,0 0 0 0 0,0 0 0 0 0,1 1 0 0 0,-1-1 0 0 0,0 0 0 0 0,1 0 0 0 0,-1 0 0 0 0,1 1 0 0 0,-1-1 0 0 0,1 0 0 0 0,0 0 0 0 0,0 0 0 0 0,-1 0 0 0 0,1 0 0 0 0,0 0 0 0 0,0 0 0 0 0,0 0 0 0 0,0 0 0 0 0,0-1 0 0 0,0 1 0 0 0,0 0 0 0 0,0-1 0 0 0,0 1 0 0 0,0 0 0 0 0,1-1 0 0 0,-1 0 0 0 0,0 1 0 0 0,0-1 0 0 0,0 0 0 0 0,1 1 0 0 0,-1-1 0 0 0,0 0 0 0 0,1 0 0 0 0,-1 0 0 0 0,0 0 0 0 0,0 0 0 0 0,1 0 0 0 0,-1-1 0 0 0,0 1 0 0 0,0 0 0 0 0,1-1 0 0 0,-1 1 0 0 0,0 0-1 0 0,2-2 2 0 0,5-2-208 0 0,1 0 1 0 0,-1 0 0 0 0,-1-1 0 0 0,1 0 0 0 0,7-7 0 0 0,8-7-819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7:50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12439 0 0,'0'0'3690'0'0,"3"1"-2950"0"0,29 9-318 0 0,-9-3-343 0 0,0 1 1 0 0,0 0-1 0 0,33 20 1 0 0,-19-5 100 0 0,-2 1 1 0 0,0 2 0 0 0,-1 2 0 0 0,-2 1-1 0 0,32 37 1 0 0,-48-47-42 0 0,0 1-1 0 0,-2 0 0 0 0,0 1 1 0 0,-1 0-1 0 0,-1 1 0 0 0,-1 0 1 0 0,-2 1-1 0 0,0 0 0 0 0,-1 1 1 0 0,7 34-1 0 0,-13-45-59 0 0,-1 0 0 0 0,0 1 0 0 0,-1-1 0 0 0,0 1 0 0 0,-1-1 0 0 0,-1 0 0 0 0,0 1 0 0 0,-6 18-1 0 0,2-14 30 0 0,0 0 0 0 0,-2 0 0 0 0,0-1-1 0 0,-1 0 1 0 0,-15 20 0 0 0,-5 1 110 0 0,-2-2 0 0 0,-1-1 0 0 0,-71 59 0 0 0,26-34 371 0 0,34-35-1909 0 0,35-21-1073 0 0,-1 0-1 0 0,-18 5 1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7:52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150 334 4143 0 0,'0'0'319'0'0,"-1"2"16"0"0,-7 20 3607 0 0,-18 36-1 0 0,12-34-3488 0 0,0-1 0 0 0,-33 42 0 0 0,9-31 91 0 0,37-32 656 0 0,1-5-1187 0 0,0 0 0 0 0,1-1 0 0 0,-1 1 0 0 0,1 0 0 0 0,0 0 0 0 0,0 0 0 0 0,0 0 1 0 0,1 0-1 0 0,-1 0 0 0 0,4-4 0 0 0,21-27 104 0 0,-17 23-106 0 0,29-34-69 0 0,53-48 0 0 0,-70 74 35 0 0,1 1 0 0 0,0 1 0 0 0,2 1-1 0 0,40-21 1 0 0,-48 29 71 0 0,1 0 0 0 0,0 2 0 0 0,0 0 0 0 0,0 1 0 0 0,21-3 0 0 0,-35 7-18 0 0,-1 1-1 0 0,1 0 1 0 0,-1 0-1 0 0,1 0 1 0 0,0 0-1 0 0,-1 0 1 0 0,1 1 0 0 0,0-1-1 0 0,-1 1 1 0 0,1 0-1 0 0,-1 0 1 0 0,1 0-1 0 0,-1 0 1 0 0,1 0-1 0 0,-1 0 1 0 0,0 1-1 0 0,0-1 1 0 0,0 1-1 0 0,0 0 1 0 0,0-1 0 0 0,0 1-1 0 0,0 0 1 0 0,0 0-1 0 0,-1 0 1 0 0,1 0-1 0 0,-1 1 1 0 0,1-1-1 0 0,-1 0 1 0 0,0 1-1 0 0,0-1 1 0 0,0 1-1 0 0,1 2 1 0 0,-1 1 3 0 0,1-1 1 0 0,-1 0-1 0 0,-1 0 0 0 0,1 0 1 0 0,-1 1-1 0 0,0-1 0 0 0,0 0 1 0 0,0 1-1 0 0,-1-1 0 0 0,0 0 1 0 0,0 0-1 0 0,0 0 0 0 0,-1 0 1 0 0,0 0-1 0 0,-3 7 0 0 0,-6 7 34 0 0,-2-1 0 0 0,0-1 0 0 0,-24 26 0 0 0,31-37-55 0 0,0-1-1 0 0,-1 0 0 0 0,0 0 1 0 0,-9 5-1 0 0,5-3-4 0 0,2-2-7 0 0,9-5 0 0 0,-1 0 0 0 0,1 0 0 0 0,0 1-1 0 0,0-1 1 0 0,0 0 0 0 0,-1 0 0 0 0,1 0-1 0 0,0 0 1 0 0,0 0 0 0 0,0 0 0 0 0,-1 0 0 0 0,1 1-1 0 0,0-1 1 0 0,0 0 0 0 0,-1 0 0 0 0,1 0 0 0 0,0 0-1 0 0,0 0 1 0 0,-1 0 0 0 0,1 0 0 0 0,0 0-1 0 0,0 0 1 0 0,0 0 0 0 0,-1 0 0 0 0,1-1 0 0 0,0 1-1 0 0,0 0 1 0 0,-1 0 0 0 0,1 0 0 0 0,0 0-1 0 0,0 0 1 0 0,0 0 0 0 0,-1 0 0 0 0,1-1 0 0 0,0 1-1 0 0,0 0 1 0 0,0 0 0 0 0,-1 0 0 0 0,1 0-1 0 0,0-1 1 0 0,0 1 0 0 0,0 0 0 0 0,0 0 0 0 0,0 0-1 0 0,0-1 1 0 0,-1 1 0 0 0,1 0 0 0 0,0 0 0 0 0,0-1-1 0 0,0 1 1 0 0,0 0 0 0 0,0 0 0 0 0,0-1-1 0 0,0 1 1 0 0,0 0 0 0 0,0 0 0 0 0,0-1 0 0 0,0 1-1 0 0,0 0 1 0 0,0 0 0 0 0,0 0 0 0 0,0-1-1 0 0,1 1 1 0 0,-1 0 0 0 0,0 0 0 0 0,0-1 0 0 0,1-3-12 0 0,0 1 0 0 0,0-1 1 0 0,0 1-1 0 0,0-1 0 0 0,1 1 1 0 0,0 0-1 0 0,-1-1 1 0 0,1 1-1 0 0,0 0 0 0 0,1 0 1 0 0,2-3-1 0 0,33-33-3 0 0,-24 26 16 0 0,165-148-85 0 0,-141 132 75 0 0,2 2 0 0 0,1 2-1 0 0,45-22 1 0 0,-69 39 81 0 0,102-43 1011 0 0,-105 47-864 0 0,0 0 1 0 0,0 0 0 0 0,0 1-1 0 0,1 1 1 0 0,-1 0-1 0 0,26 1 1 0 0,-38 1-202 0 0,0 0 1 0 0,0 1-1 0 0,0-1 1 0 0,0 0-1 0 0,0 1 1 0 0,0-1-1 0 0,0 1 1 0 0,0-1-1 0 0,0 1 1 0 0,0 0-1 0 0,-1 0 1 0 0,1 0-1 0 0,0 0 1 0 0,0 0-1 0 0,-1 0 1 0 0,1 0-1 0 0,-1 1 1 0 0,1-1-1 0 0,-1 1 1 0 0,2 2-1 0 0,-1-2 0 0 0,-1 1-1 0 0,0-1 0 0 0,0 1 1 0 0,0-1-1 0 0,-1 1 1 0 0,1 0-1 0 0,-1 0 1 0 0,1-1-1 0 0,-1 1 1 0 0,0 0-1 0 0,0 0 1 0 0,0 0-1 0 0,-1 3 1 0 0,-1 5 28 0 0,0 0-1 0 0,-1-1 1 0 0,0 1-1 0 0,-1 0 1 0 0,0-1-1 0 0,-7 12 1 0 0,-20 42 75 0 0,18-36-79 0 0,-26 42 0 0 0,11-31-54 0 0,-39 42-1 0 0,58-73-226 0 0,-6 7-262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01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0 12895 0 0,'2'0'998'0'0,"1"0"-644"0"0,0 0 1 0 0,0 0 0 0 0,0 1-1 0 0,0-1 1 0 0,1 1 0 0 0,-1-1-1 0 0,0 1 1 0 0,0 0 0 0 0,0 0-1 0 0,0 0 1 0 0,-1 1-1 0 0,1-1 1 0 0,0 1 0 0 0,0-1-1 0 0,2 4 1 0 0,-3-3-185 0 0,0 0 0 0 0,0 0 1 0 0,0 0-1 0 0,-1 1 0 0 0,1-1 0 0 0,-1 1 0 0 0,1 0 1 0 0,-1-1-1 0 0,0 1 0 0 0,0 0 0 0 0,0 0 0 0 0,0-1 0 0 0,0 5 1 0 0,0 4-45 0 0,-1-1 1 0 0,0 1 0 0 0,0-1 0 0 0,-1 1 0 0 0,0 0 0 0 0,-6 19 0 0 0,-5 11 5 0 0,-1-1 0 0 0,-3 0 0 0 0,-1-1 0 0 0,-27 46 0 0 0,-3-9-285 0 0,-90 110-1 0 0,91-127-1162 0 0,17-20 1023 0 0,28-38 169 0 0,12-24-5973 0 0,6-20 2538 0 0,-7 10-1556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7:52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356 148 13735 0 0,'0'0'1246'0'0,"0"2"-1028"0"0,0 1 34 0 0,0 1 0 0 0,0 0 0 0 0,1-1 0 0 0,-1 1-1 0 0,1 0 1 0 0,0-1 0 0 0,0 1 0 0 0,0-1 0 0 0,0 1-1 0 0,1-1 1 0 0,2 5 0 0 0,-3-7-136 0 0,0 1 0 0 0,1 0 0 0 0,-1-1 0 0 0,1 1-1 0 0,0-1 1 0 0,-1 1 0 0 0,1-1 0 0 0,0 0 0 0 0,0 0 0 0 0,0 0-1 0 0,0 0 1 0 0,0 0 0 0 0,0 0 0 0 0,0-1 0 0 0,0 1 0 0 0,0-1 0 0 0,0 1-1 0 0,0-1 1 0 0,0 0 0 0 0,0 1 0 0 0,4-2 0 0 0,6 1 128 0 0,0-1-1 0 0,0-1 1 0 0,0 0 0 0 0,0-1 0 0 0,-1 0-1 0 0,14-6 1 0 0,3-3-60 0 0,34-20-1 0 0,-53 27-170 0 0,69-41 40 0 0,-64 37-125 0 0,-1-1 1 0 0,0-1-1 0 0,16-15 0 0 0,-27 23-27 0 0,0 1 0 0 0,0 0 0 0 0,-1-1 1 0 0,1 0-1 0 0,-1 1 0 0 0,1-1 0 0 0,0-3 0 0 0,-1 5 67 0 0,-1 1 1 0 0,0-1-1 0 0,0 1 0 0 0,1-1 1 0 0,-1 0-1 0 0,0 1 0 0 0,0-1 1 0 0,0 1-1 0 0,0-1 0 0 0,0 0 1 0 0,0 1-1 0 0,0-1 0 0 0,0 1 0 0 0,0-1 1 0 0,0 0-1 0 0,-1 1 0 0 0,1-1 1 0 0,0 1-1 0 0,0-1 0 0 0,0 1 1 0 0,-1-1-1 0 0,1 0 0 0 0,0 1 0 0 0,-1-1 1 0 0,1 1-1 0 0,0-1 0 0 0,-1 1 1 0 0,1 0-1 0 0,-1-1 0 0 0,1 1 1 0 0,-1-1-1 0 0,1 1 0 0 0,-1 0 1 0 0,1-1-1 0 0,-1 1 0 0 0,1 0 0 0 0,-1 0 1 0 0,1-1-1 0 0,-1 1 0 0 0,0 0 1 0 0,1 0-1 0 0,-1 0 0 0 0,0 0 1 0 0,-4-1-125 0 0,0 1 0 0 0,-1-1 0 0 0,1 1 0 0 0,0 0 0 0 0,-1 1 0 0 0,1 0 0 0 0,0 0 0 0 0,0 0 0 0 0,-7 2 0 0 0,-46 20-794 0 0,46-17 750 0 0,-255 125-1430 0 0,196-90 1648 0 0,-107 82 0 0 0,163-111 87 0 0,0 0 0 0 0,1 1 0 0 0,1 0 1 0 0,-16 20-1 0 0,26-30-32 0 0,0 1 0 0 0,1 0-1 0 0,-1 0 1 0 0,1 0 0 0 0,0 1 0 0 0,0-1 0 0 0,0 0 0 0 0,1 1-1 0 0,-1-1 1 0 0,1 1 0 0 0,0 0 0 0 0,1-1 0 0 0,-1 1-1 0 0,1 0 1 0 0,0 0 0 0 0,0-1 0 0 0,0 1 0 0 0,0 0 0 0 0,1-1-1 0 0,0 1 1 0 0,0 0 0 0 0,4 8 0 0 0,-3-8 10 0 0,1-1 0 0 0,0 1 0 0 0,0-1-1 0 0,0 0 1 0 0,1 1 0 0 0,0-2 0 0 0,0 1 0 0 0,0 0 0 0 0,0-1 0 0 0,0 1 0 0 0,1-1 0 0 0,-1-1 0 0 0,1 1-1 0 0,0 0 1 0 0,0-1 0 0 0,6 2 0 0 0,2 0 48 0 0,0 0 0 0 0,0-1-1 0 0,0 0 1 0 0,0-1 0 0 0,20 1-1 0 0,-5-4 6 0 0,0 0-1 0 0,0-1 1 0 0,0-2-1 0 0,38-10 1 0 0,-33 4-1550 0 0,47-19 0 0 0,-48 14-5276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7:5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363 107 11055 0 0,'2'-1'852'0'0,"36"-22"776"0"0,-2-3 4190 0 0,-35 26-5779 0 0,-1-1 0 0 0,0 1 0 0 0,1-1 0 0 0,-1 1 0 0 0,1-1 0 0 0,-1 1 0 0 0,0-1 0 0 0,0 1 0 0 0,1-1 0 0 0,-1 1 0 0 0,0-1 0 0 0,0 1 0 0 0,0-1 0 0 0,1 0 1 0 0,-1 1-1 0 0,0-1 0 0 0,0 1 0 0 0,0-1 0 0 0,0 0 0 0 0,0 1 0 0 0,0-1 0 0 0,0 1 0 0 0,-1-1 0 0 0,1 0 0 0 0,0 1 0 0 0,0-1 0 0 0,0 1 0 0 0,0-1 0 0 0,-1 1 1 0 0,1-1-1 0 0,0 1 0 0 0,-1-1 0 0 0,1 1 0 0 0,-1-2 0 0 0,0 1-49 0 0,0-1 0 0 0,-1 0 0 0 0,1 1 0 0 0,-1-1 0 0 0,1 0 0 0 0,-1 1 0 0 0,-2-3 1 0 0,-4 1-60 0 0,0-1 0 0 0,0 1 1 0 0,0 0-1 0 0,0 1 1 0 0,-1 0-1 0 0,1 0 0 0 0,0 1 1 0 0,-1 0-1 0 0,0 0 1 0 0,1 1-1 0 0,-1 0 0 0 0,1 1 1 0 0,-1 0-1 0 0,1 0 1 0 0,-1 1-1 0 0,-12 4 1 0 0,6-1 45 0 0,0 1 0 0 0,1 0 0 0 0,-1 1 0 0 0,1 1 0 0 0,1 0 0 0 0,0 1 0 0 0,0 1 0 0 0,-13 11 1 0 0,25-19 24 0 0,-19 15 228 0 0,1 1-1 0 0,1 2 1 0 0,-26 33 0 0 0,40-46-116 0 0,0 0 0 0 0,0 0 1 0 0,1 1-1 0 0,-1-1 0 0 0,1 1 1 0 0,-3 14-1 0 0,5-16-46 0 0,1-1 0 0 0,-1 1 0 0 0,1-1 0 0 0,0 1 0 0 0,0-1 1 0 0,1 0-1 0 0,-1 1 0 0 0,1-1 0 0 0,0 1 0 0 0,1-1 0 0 0,2 7 0 0 0,-3-10-51 0 0,-1-1 1 0 0,1 1-1 0 0,0-1 0 0 0,0 1 1 0 0,0-1-1 0 0,0 0 0 0 0,0 1 1 0 0,0-1-1 0 0,1 0 0 0 0,-1 0 1 0 0,0 1-1 0 0,0-1 0 0 0,1 0 0 0 0,-1 0 1 0 0,1-1-1 0 0,2 3 0 0 0,-1-2 1 0 0,0 0 0 0 0,1-1 0 0 0,-1 1 0 0 0,0 0 0 0 0,0-1 0 0 0,0 0 0 0 0,0 0 0 0 0,6 0 0 0 0,-1-1-11 0 0,0 0-1 0 0,0-1 1 0 0,0 0 0 0 0,-1-1 0 0 0,1 1 0 0 0,9-6 0 0 0,40-17-1964 0 0,-41 18 842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7:53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0 424 5063 0 0,'2'-2'12446'0'0,"15"-17"-11138"0"0,17-24 1 0 0,-22 27-663 0 0,1 0 1 0 0,0 1-1 0 0,26-23 0 0 0,30-17-810 0 0,138-82 0 0 0,-191 128 129 0 0,66-34-87 0 0,-69 36 115 0 0,2 2-1 0 0,-1 0 1 0 0,29-7-1 0 0,-36 11 34 0 0,-1 1-1 0 0,1-1 0 0 0,0 1 0 0 0,0 0 0 0 0,0 1 0 0 0,0-1 0 0 0,-1 2 0 0 0,12 2 0 0 0,-16-3-5 0 0,1 0 0 0 0,-1 0 0 0 0,0 0 0 0 0,0 1 0 0 0,1-1 0 0 0,-1 1 0 0 0,0 0 0 0 0,-1-1 1 0 0,1 1-1 0 0,0 0 0 0 0,0 0 0 0 0,-1 0 0 0 0,1 0 0 0 0,-1 0 0 0 0,0 1 0 0 0,1-1 0 0 0,-1 0 0 0 0,0 1 0 0 0,-1-1 0 0 0,1 1 1 0 0,0-1-1 0 0,-1 1 0 0 0,1-1 0 0 0,-1 4 0 0 0,1 6 83 0 0,0 0 1 0 0,-1-1-1 0 0,-3 21 0 0 0,3-30-97 0 0,-3 15 39 0 0,-1 0 1 0 0,-6 19-1 0 0,6-20-60 0 0,-1-1 1 0 0,-3 31-1 0 0,8-36 13 0 0,0-1-1 0 0,0 1 1 0 0,1-1-1 0 0,1 1 1 0 0,4 17 0 0 0,20 46 3 0 0,-11-33 0 0 0,-13-33-141 0 0,1-1 0 0 0,-1 1 0 0 0,1-1 0 0 0,1 0 0 0 0,-1 0 0 0 0,9 11 0 0 0,-11-17 49 0 0,-1 1-1 0 0,1-1 1 0 0,-1 0-1 0 0,1 1 1 0 0,-1-1-1 0 0,1 0 1 0 0,-1 1-1 0 0,0-1 1 0 0,1 0-1 0 0,0 0 1 0 0,-1 0 0 0 0,1 0-1 0 0,-1 1 1 0 0,1-1-1 0 0,-1 0 1 0 0,1 0-1 0 0,-1 0 1 0 0,2 0-1 0 0,0 0-203 0 0,10-1-892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7:53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10135 0 0,'0'0'9275'0'0,"1"-2"-8527"0"0,8-4-613 0 0,-1 1 0 0 0,0 0 0 0 0,1 0 0 0 0,0 1 0 0 0,0 0 0 0 0,0 0 0 0 0,1 1 0 0 0,16-3 0 0 0,86-10 1197 0 0,-66 11-1134 0 0,-34 4-250 0 0,31-5-3423 0 0,42-10 0 0 0,-61 10-3363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7:54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94 14711 0 0,'0'0'672'0'0,"-1"0"-9"0"0,-7 2 1554 0 0,20-2-925 0 0,10-3-335 0 0,36-9-1 0 0,1 0-194 0 0,80-19 459 0 0,-99 20-833 0 0,0 2-1 0 0,83-8 1 0 0,-116 17-347 0 0,0 0 0 0 0,-1 0-1 0 0,1 1 1 0 0,0 0 0 0 0,10 3 0 0 0,-14-3-338 0 0,0 0 0 0 0,0 0 0 0 0,0 0 0 0 0,-1 1 0 0 0,6 3 0 0 0,-6-4-375 0 0,-1 1 0 0 0,1-1-1 0 0,-1 1 1 0 0,1-1 0 0 0,-1 1-1 0 0,1 0 1 0 0,-1-1 0 0 0,0 1-1 0 0,1 3 1 0 0,3 7-6379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7:54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463 252 2759 0 0,'0'2'207'0'0,"-1"1"959"0"0,-3 16 11545 0 0,14-22-11435 0 0,-7 3-1172 0 0,-1-2 0 0 0,0 1 0 0 0,0 0 0 0 0,0 0 0 0 0,-1-1 0 0 0,1 1 0 0 0,0-1-1 0 0,0 1 1 0 0,-1-1 0 0 0,1 0 0 0 0,-1 1 0 0 0,1-1 0 0 0,-1 0 0 0 0,2-4 0 0 0,1-1 68 0 0,-1 0 0 0 0,0 0 1 0 0,3-8-1 0 0,-1-1-174 0 0,0 0-1 0 0,-1 0 0 0 0,-1-1 1 0 0,-1 1-1 0 0,0-1 0 0 0,-1 1 1 0 0,-1-1-1 0 0,-2-26 0 0 0,1 41-20 0 0,1 1 0 0 0,0-1 0 0 0,-1 0 0 0 0,1 0 0 0 0,-1 1 0 0 0,1-1 0 0 0,-1 0 0 0 0,0 1 0 0 0,0-1 0 0 0,0 1 0 0 0,0-1 0 0 0,0 1 0 0 0,0 0-1 0 0,0-1 1 0 0,0 1 0 0 0,-1 0 0 0 0,1 0 0 0 0,0-1 0 0 0,-1 1 0 0 0,-2-1 0 0 0,1 1-18 0 0,1 0 0 0 0,-1 0 0 0 0,1 1-1 0 0,-1-1 1 0 0,1 1 0 0 0,-1 0 0 0 0,0 0 0 0 0,1 0-1 0 0,-1 0 1 0 0,0 0 0 0 0,1 0 0 0 0,-5 2 0 0 0,-4 1-83 0 0,0 1-1 0 0,0 0 1 0 0,0 1 0 0 0,-20 12 0 0 0,-5 5 84 0 0,2 2 0 0 0,-54 49 0 0 0,-52 68 667 0 0,123-123-426 0 0,1 1 1 0 0,-19 27-1 0 0,31-40-162 0 0,0 1 0 0 0,1-1-1 0 0,0 0 1 0 0,0 1 0 0 0,0-1 0 0 0,1 1-1 0 0,0 0 1 0 0,0 0 0 0 0,0 0 0 0 0,1 0-1 0 0,0 0 1 0 0,1 14 0 0 0,0-19-25 0 0,0 0 0 0 0,0 0 1 0 0,0 0-1 0 0,1 0 0 0 0,-1 0 0 0 0,1 0 0 0 0,-1 0 1 0 0,1 0-1 0 0,0 0 0 0 0,0 0 0 0 0,0 0 1 0 0,0 0-1 0 0,0 0 0 0 0,0-1 0 0 0,0 1 1 0 0,1 0-1 0 0,-1-1 0 0 0,1 1 0 0 0,-1-1 1 0 0,1 0-1 0 0,-1 1 0 0 0,1-1 0 0 0,0 0 0 0 0,0 0 1 0 0,0 0-1 0 0,-1 0 0 0 0,1 0 0 0 0,0-1 1 0 0,0 1-1 0 0,0 0 0 0 0,0-1 0 0 0,1 0 1 0 0,-1 1-1 0 0,0-1 0 0 0,0 0 0 0 0,2 0 1 0 0,8-1 79 0 0,-1 0 0 0 0,0-1 1 0 0,0 0-1 0 0,0-1 1 0 0,15-5-1 0 0,13-6-14 0 0,0-3-1 0 0,0-1 0 0 0,-2-1 1 0 0,0-3-1 0 0,58-44 0 0 0,-48 27-26 0 0,-36 28-39 0 0,-10 9-6 0 0,-1 0 24 0 0,0 4-64 0 0,-4 4 24 0 0,0 0 7 0 0,0 0 1 0 0,1 0-1 0 0,0 1 1 0 0,-3 9-1 0 0,5-15 1 0 0,1 0 0 0 0,-1 1 0 0 0,1-1 0 0 0,-1 0 0 0 0,1 0 0 0 0,0 1 0 0 0,0-1 0 0 0,-1 0 0 0 0,1 0 0 0 0,0 1 0 0 0,0-1 0 0 0,0 0 0 0 0,1 3 0 0 0,0-1 0 0 0,-1 0-4 0 0,0 0 0 0 0,0-1 0 0 0,0 1 0 0 0,0-1 1 0 0,1 1-1 0 0,-1 0 0 0 0,1-1 0 0 0,0 1 0 0 0,0-1 0 0 0,0 0 0 0 0,0 1 0 0 0,0-1 0 0 0,2 4 0 0 0,3 2-89 0 0,5 10-1509 0 0,-4-9-4012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7:55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17 3223 0 0,'-1'1'2498'0'0,"-32"35"7218"0"0,32-36-9627 0 0,0 1 0 0 0,1-1 0 0 0,0 1 0 0 0,-1 0 1 0 0,1-1-1 0 0,-1 1 0 0 0,1 0 0 0 0,0-1 1 0 0,-1 1-1 0 0,1 0 0 0 0,0 0 0 0 0,0-1 0 0 0,0 1 1 0 0,-1 0-1 0 0,1 0 0 0 0,0-1 0 0 0,0 1 0 0 0,0 0 1 0 0,0 0-1 0 0,0-1 0 0 0,0 1 0 0 0,1 0 1 0 0,-1 0-1 0 0,0 0 0 0 0,0-1 0 0 0,1 1 0 0 0,-1 0 1 0 0,0-1-1 0 0,1 1 0 0 0,-1 0 0 0 0,0-1 0 0 0,1 1 1 0 0,-1 0-1 0 0,1-1 0 0 0,-1 1 0 0 0,1-1 1 0 0,0 1-1 0 0,-1-1 0 0 0,2 1 0 0 0,0 1 18 0 0,0 0 1 0 0,1 0-1 0 0,-1 0 0 0 0,1 0 0 0 0,-1-1 0 0 0,1 1 0 0 0,0-1 1 0 0,3 1-1 0 0,9 1 281 0 0,0-1-1 0 0,0-1 1 0 0,1-1 0 0 0,-1 0 0 0 0,17-2-1 0 0,185-25 684 0 0,-18-18-950 0 0,-131 28-295 0 0,-37 6-2470 0 0,-29 11 1548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7:55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 5983 0 0,'0'0'542'0'0,"-9"2"-76"0"0,5 1 554 0 0,0 0-1 0 0,1 1 1 0 0,-1-1-1 0 0,1 1 0 0 0,0 0 1 0 0,0 0-1 0 0,0 0 0 0 0,1 0 1 0 0,-5 8-1 0 0,3-5-930 0 0,-3 7 90 0 0,1 0 0 0 0,0 0 0 0 0,0 0 0 0 0,2 1 0 0 0,0 0 0 0 0,-4 28 0 0 0,5-17 29 0 0,2-1 0 0 0,0 1 0 0 0,4 33 0 0 0,1-39-140 0 0,0 0 0 0 0,1 0 0 0 0,15 35 0 0 0,0 4-6529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7:55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8 8287 0 0,'3'-7'8482'0'0,"-2"18"-7440"0"0,-1-6-943 0 0,0 10 96 0 0,-1 0 0 0 0,-1-1 0 0 0,-1 1-1 0 0,-7 23 1 0 0,-25 56 370 0 0,19-52-416 0 0,-26 67-44 0 0,-65 181 167 0 0,101-272-442 0 0,-2 9-1844 0 0,-12 24 1 0 0,14-38-3854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7:56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4 322 11487 0 0,'0'0'528'0'0,"0"-2"-16"0"0,-1-1-387 0 0,0-1 1 0 0,0 0-1 0 0,1 1 0 0 0,-1-1 0 0 0,1 1 0 0 0,0-1 0 0 0,0 1 0 0 0,0-1 0 0 0,1 0 1 0 0,0 1-1 0 0,-1-1 0 0 0,1 1 0 0 0,0-1 0 0 0,0 1 0 0 0,1 0 0 0 0,-1-1 1 0 0,1 1-1 0 0,0 0 0 0 0,3-5 0 0 0,24-21 371 0 0,1 1 0 0 0,1 1 0 0 0,44-27 0 0 0,-49 35-312 0 0,0 2 1 0 0,2 1-1 0 0,33-14 0 0 0,-48 25-75 0 0,0 0 0 0 0,0 1 0 0 0,0 0 0 0 0,1 1 0 0 0,17-1 0 0 0,-25 4-48 0 0,0 0 0 0 0,0 0 0 0 0,0 0 0 0 0,0 1 0 0 0,0 0 0 0 0,0 0 0 0 0,0 1 0 0 0,0-1 0 0 0,0 1 0 0 0,-1 1 0 0 0,1-1 0 0 0,-1 1 0 0 0,1 0 0 0 0,6 5 1 0 0,-1 1 95 0 0,0 0 1 0 0,-1 0 0 0 0,0 1 0 0 0,0 1 0 0 0,-1-1 0 0 0,7 14-1 0 0,-10-16-44 0 0,-1 0-1 0 0,-1 0 1 0 0,1 1-1 0 0,-1 0 1 0 0,-1 0-1 0 0,0 0 1 0 0,0 0-1 0 0,-1 1 0 0 0,2 14 1 0 0,-4-20-64 0 0,0 0 0 0 0,0 0 0 0 0,-1 0 0 0 0,1 0 1 0 0,-1 0-1 0 0,0 0 0 0 0,0-1 0 0 0,-1 1 0 0 0,1 0 0 0 0,-1-1 1 0 0,0 1-1 0 0,0-1 0 0 0,0 1 0 0 0,0-1 0 0 0,0 0 0 0 0,-1 0 1 0 0,1 0-1 0 0,-1 0 0 0 0,0-1 0 0 0,0 1 0 0 0,-6 3 0 0 0,-5 3 59 0 0,-1 0 0 0 0,1-1 0 0 0,-29 10 0 0 0,-64 19-66 0 0,-132 27 0 0 0,236-63-42 0 0,-13 4-387 0 0,-1-1-1 0 0,0-1 1 0 0,0-1-1 0 0,-32 0 1 0 0,37-3-1088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4:17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1 307 14367 0 0,'0'0'1306'0'0,"0"2"-1077"0"0,-1-1-176 0 0,1 1 1 0 0,0-1-1 0 0,0 0 0 0 0,0 0 1 0 0,0 0-1 0 0,1 0 1 0 0,-1 1-1 0 0,0-1 0 0 0,0 0 1 0 0,1 0-1 0 0,-1 0 1 0 0,1 0-1 0 0,-1 0 0 0 0,1 1 1 0 0,-1-1-1 0 0,1 0 0 0 0,0 0 1 0 0,0 1-1 0 0,1 0 58 0 0,1 0 0 0 0,-1 0-1 0 0,0 0 1 0 0,1 0 0 0 0,-1 0 0 0 0,1-1-1 0 0,3 2 1 0 0,0 0 106 0 0,1 0 0 0 0,0 0 0 0 0,0-1-1 0 0,0-1 1 0 0,13 3 0 0 0,-2-3 41 0 0,0-1-1 0 0,-1-1 0 0 0,1-1 1 0 0,0 0-1 0 0,-1-1 0 0 0,18-6 1 0 0,8-4 254 0 0,49-23 1 0 0,-45 16-312 0 0,298-122 368 0 0,-115 64-995 0 0,-74 34-2793 0 0,-99 29-3765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02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4607 0 0,'118'-35'2206'0'0,"-23"8"3296"0"0,-70 18-4119 0 0,0 1 0 0 0,1 1 1 0 0,1 2-1 0 0,42-4 0 0 0,-52 8-979 0 0,1 2-1 0 0,-1 0 0 0 0,0 1 1 0 0,0 1-1 0 0,-1 0 1 0 0,19 6-1 0 0,-29-6-305 0 0,0-1-1 0 0,0 1 0 0 0,0 0 1 0 0,0 0-1 0 0,0 1 1 0 0,0 0-1 0 0,-1 0 0 0 0,6 5 1 0 0,-9-6-57 0 0,1 0 1 0 0,0 0-1 0 0,-1 1 1 0 0,1-1 0 0 0,-1 1-1 0 0,0-1 1 0 0,0 1-1 0 0,-1 0 1 0 0,1 0-1 0 0,-1 0 1 0 0,1 0-1 0 0,-1 0 1 0 0,-1 0 0 0 0,2 5-1 0 0,-2-3-12 0 0,0 1 0 0 0,-1 0 1 0 0,0 0-1 0 0,0-1 0 0 0,0 1 0 0 0,-1-1 0 0 0,0 1 0 0 0,0-1 0 0 0,0 1 0 0 0,-1-1 1 0 0,0 0-1 0 0,0 0 0 0 0,-1 0 0 0 0,0-1 0 0 0,-8 10 0 0 0,0-1 29 0 0,-2 0 0 0 0,1-1 0 0 0,-1 0 0 0 0,-23 14 0 0 0,4-6 23 0 0,-61 27 1 0 0,67-35-41 0 0,2-1-144 0 0,-1-1 0 0 0,-1-2 1 0 0,1 0-1 0 0,-1-2 0 0 0,-1-1 0 0 0,-53 6 0 0 0,78-12 63 0 0,0 0 1 0 0,1 0-1 0 0,-1 0 0 0 0,0 0 0 0 0,1 0 1 0 0,-1-1-1 0 0,0 1 0 0 0,1-1 0 0 0,-1 0 1 0 0,1 0-1 0 0,-1 0 0 0 0,1 0 1 0 0,-3-1-1 0 0,4 1 13 0 0,1 1 0 0 0,-1-1 0 0 0,1 1 0 0 0,-1-1 1 0 0,1 1-1 0 0,0-1 0 0 0,-1 1 0 0 0,1-1 0 0 0,-1 0 0 0 0,1 1 1 0 0,0-1-1 0 0,0 0 0 0 0,-1 1 0 0 0,1-1 0 0 0,0 0 0 0 0,0 1 0 0 0,0-1 1 0 0,0 0-1 0 0,-1-1 0 0 0,2 1-20 0 0,-1-1 1 0 0,0 0-1 0 0,1 0 0 0 0,-1 1 1 0 0,1-1-1 0 0,-1 0 0 0 0,1 1 1 0 0,0-1-1 0 0,0 1 0 0 0,-1-1 1 0 0,3-1-1 0 0,0-1-301 0 0,1 0 0 0 0,-1 0 0 0 0,1 0 0 0 0,6-4 1 0 0,-7 5-55 0 0,15-11-1568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7:56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13359 0 0,'0'0'2826'0'0,"3"0"-2340"0"0,9 2-166 0 0,0-1 0 0 0,0 0 0 0 0,0-1 0 0 0,14-1 0 0 0,53-9 662 0 0,-37 4-522 0 0,540-48 3379 0 0,65 20-2311 0 0,-511 34-1538 0 0,35-2 83 0 0,-121 0-429 0 0,69-14 0 0 0,-112 15-216 0 0,1-1 0 0 0,-1 0 0 0 0,0 0-1 0 0,1-1 1 0 0,-1 0 0 0 0,0 0 0 0 0,8-7 0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7:57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132 178 3223 0 0,'-17'0'11758'0'0,"18"-3"-11599"0"0,-1 1-1 0 0,0-1 1 0 0,1 0 0 0 0,-1 1 0 0 0,1-1 0 0 0,0 1 0 0 0,0-1 0 0 0,0 1 0 0 0,0 0 0 0 0,0-1 0 0 0,1 1 0 0 0,-1 0 0 0 0,1 0-1 0 0,0 0 1 0 0,-1 0 0 0 0,1 0 0 0 0,0 0 0 0 0,3-2 0 0 0,4-3 256 0 0,1 1-1 0 0,20-11 1 0 0,-17 10-160 0 0,24-11 602 0 0,55-18 0 0 0,-65 26-567 0 0,-7 2 22 0 0,1 2-1 0 0,38-7 1 0 0,-52 11-288 0 0,0 1 0 0 0,1 1 0 0 0,-1-1 0 0 0,0 1 0 0 0,0 1 1 0 0,0-1-1 0 0,1 1 0 0 0,-1 0 0 0 0,0 1 0 0 0,0 0 0 0 0,0 0 0 0 0,7 3 0 0 0,-13-4-28 0 0,1 0 0 0 0,-1-1 1 0 0,0 1-1 0 0,1 0 0 0 0,-1 0 0 0 0,0 0 0 0 0,0 0 1 0 0,0 0-1 0 0,1 0 0 0 0,-1 0 0 0 0,0 0 0 0 0,-1 1 0 0 0,1-1 1 0 0,0 0-1 0 0,0 0 0 0 0,0 1 0 0 0,-1-1 0 0 0,1 1 0 0 0,-1-1 1 0 0,1 1-1 0 0,-1-1 0 0 0,0 1 0 0 0,1-1 0 0 0,-1 1 0 0 0,0-1 1 0 0,0 1-1 0 0,0-1 0 0 0,0 1 0 0 0,0-1 0 0 0,-1 1 0 0 0,1-1 1 0 0,0 1-1 0 0,-1-1 0 0 0,1 1 0 0 0,-1-1 0 0 0,1 0 1 0 0,-1 1-1 0 0,0-1 0 0 0,1 1 0 0 0,-1-1 0 0 0,-1 1 0 0 0,-4 7-50 0 0,0-1 0 0 0,-1 0 0 0 0,0 0 0 0 0,-13 10 0 0 0,20-17 53 0 0,-37 31-98 0 0,-2-2 0 0 0,0-1 0 0 0,-2-2-1 0 0,-52 25 1 0 0,-56 29 19 0 0,52-29 80 0 0,92-49 0 0 0,-17 12 0 0 0,22-15 16 0 0,0 0-1 0 0,-1 0 1 0 0,1 0-1 0 0,0 0 1 0 0,0 1-1 0 0,-1-1 1 0 0,1 0-1 0 0,0 0 1 0 0,0 0-1 0 0,0 0 1 0 0,0 1 0 0 0,-1-1-1 0 0,1 0 1 0 0,0 0-1 0 0,0 1 1 0 0,0-1-1 0 0,0 0 1 0 0,0 0-1 0 0,0 1 1 0 0,-1-1-1 0 0,1 0 1 0 0,0 0-1 0 0,0 1 1 0 0,0-1-1 0 0,0 0 1 0 0,0 0-1 0 0,0 1 1 0 0,0-1 0 0 0,0 0-1 0 0,0 1 1 0 0,0-1-1 0 0,0 0 1 0 0,1 0-1 0 0,-1 1 1 0 0,0-1-1 0 0,0 0 1 0 0,0 0-1 0 0,0 1 1 0 0,0-1-1 0 0,1 0 1 0 0,12 8 314 0 0,20 1 87 0 0,-11-6-199 0 0,1-2-1 0 0,0 0 1 0 0,40-5-1 0 0,68-17 3 0 0,-112 17-174 0 0,212-27 274 0 0,-174 26-282 0 0,-26 2-121 0 0,0 1 0 0 0,0 1 0 0 0,47 5-1 0 0,-51 4-1423 0 0,-12-1-5048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7:58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 3679 0 0,'-1'0'167'0'0,"-7"0"-526"0"0,-47 1 2910 0 0,49 0-1482 0 0,-1-1 0 0 0,1 1 0 0 0,0 1 0 0 0,-1-1 0 0 0,1 1 0 0 0,-8 4 3605 0 0,20 3-3929 0 0,-4-7-663 0 0,1 0 0 0 0,0 0 0 0 0,-1-1 0 0 0,1 1 0 0 0,0-1-1 0 0,0 1 1 0 0,0-1 0 0 0,0 0 0 0 0,0 0 0 0 0,0 0 0 0 0,4 0 0 0 0,38 4 498 0 0,-32-4-468 0 0,94-1 223 0 0,-45-2-419 0 0,-43 3-272 0 0,-1-1-511 0 0,0 0 0 0 0,-1-1 0 0 0,1 0 0 0 0,-1-2 0 0 0,30-7 0 0 0,-6-5-1143 0 0,-8 1-20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7:59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15231 0 0,'0'0'1379'0'0,"2"-1"-1136"0"0,29-13 512 0 0,0 2 1 0 0,53-14 0 0 0,69-8 573 0 0,-142 31-1277 0 0,21-3 160 0 0,0 2 0 0 0,1 0 0 0 0,57 3 0 0 0,-65 3-886 0 0,-1 1-1 0 0,0 1 1 0 0,27 7-1 0 0,-40-7-889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8:03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225 130 10679 0 0,'0'0'971'0'0,"-1"0"-800"0"0,-3-6 4937 0 0,4 6-5015 0 0,0 0 1 0 0,0-1 0 0 0,0 1 0 0 0,0 0 0 0 0,0 0-1 0 0,0 0 1 0 0,1 0 0 0 0,-1 0 0 0 0,0 0-1 0 0,0 0 1 0 0,0 0 0 0 0,16-8 1014 0 0,20-8-1399 0 0,59-23 696 0 0,0 0-129 0 0,-81 34-236 0 0,1 1 1 0 0,0 1-1 0 0,0 0 0 0 0,24-2 1 0 0,-33 5-34 0 0,-1 0 0 0 0,1 0 0 0 0,0 0 0 0 0,-1 1 0 0 0,1 0 0 0 0,0 0 0 0 0,5 2 1 0 0,-8-1-6 0 0,0-1 1 0 0,0 0 0 0 0,0 1 0 0 0,0 0 0 0 0,0 0-1 0 0,0 0 1 0 0,-1 0 0 0 0,1 0 0 0 0,-1 1 0 0 0,1-1 0 0 0,-1 1-1 0 0,4 5 1 0 0,-5-7-3 0 0,0 0 0 0 0,-1 0 0 0 0,1 0 0 0 0,0 0 0 0 0,-1 0 0 0 0,1 0 0 0 0,0 0 0 0 0,-1 0 0 0 0,0 0 0 0 0,1 0 0 0 0,-1 1 0 0 0,0-1 0 0 0,1 0 0 0 0,-1 0 0 0 0,0 0 0 0 0,0 1 0 0 0,0-1 0 0 0,0 0 0 0 0,0 0 0 0 0,0 1 0 0 0,0-1 0 0 0,-1 0 0 0 0,0 2 0 0 0,0 2 0 0 0,-1 2-5 0 0,0 0 1 0 0,0 0-1 0 0,-1-1 0 0 0,0 1 1 0 0,0-1-1 0 0,-1 1 0 0 0,1-1 0 0 0,-1 0 1 0 0,-1-1-1 0 0,1 1 0 0 0,-1-1 0 0 0,-8 7 1 0 0,-6 5-33 0 0,-2-1 1 0 0,-25 15 0 0 0,16-12 8 0 0,-16 10-272 0 0,-2-2 0 0 0,-87 34 1 0 0,87-46 369 0 0,38-12-60 0 0,9-3 8 0 0,3 0 11 0 0,17-5-28 0 0,0 1 1 0 0,1 1 0 0 0,0 1 0 0 0,-1 1-1 0 0,27 1 1 0 0,-10 6-2 0 0,0 1 0 0 0,-1 1 0 0 0,54 21 0 0 0,-59-19 0 0 0,-28-10 8 0 0,-1 1 0 0 0,1 0-1 0 0,0-1 1 0 0,-1 1-1 0 0,1 0 1 0 0,0 0 0 0 0,-1 0-1 0 0,1 0 1 0 0,-1 0 0 0 0,1 0-1 0 0,-1 0 1 0 0,0 1 0 0 0,1-1-1 0 0,-1 0 1 0 0,0 1 0 0 0,0-1-1 0 0,0 1 1 0 0,1 2 0 0 0,-2-3-2 0 0,1 1 0 0 0,-1-1 0 0 0,0 1 0 0 0,0 0 0 0 0,1-1 0 0 0,-1 1 0 0 0,0 0 0 0 0,-1-1 0 0 0,1 1 0 0 0,0 0 0 0 0,0-1 0 0 0,-1 1 0 0 0,1 0 1 0 0,-1-1-1 0 0,0 1 0 0 0,1-1 0 0 0,-1 1 0 0 0,0-1 0 0 0,-2 3 0 0 0,-5 8 27 0 0,0-1 0 0 0,-1 0 0 0 0,-1 0-1 0 0,0-1 1 0 0,-1 0 0 0 0,1-1 0 0 0,-2 0 0 0 0,1-1 0 0 0,-1-1 0 0 0,-1 1 0 0 0,-22 8 0 0 0,8-3-49 0 0,-1-1 0 0 0,-1-2 0 0 0,0-1 1 0 0,0-1-1 0 0,-1-1 0 0 0,0-2 1 0 0,0-1-1 0 0,-33 0 0 0 0,34-3 16 0 0,13-1 0 0 0,-1 0 0 0 0,-29-4 0 0 0,44 4-29 0 0,-1 0-1 0 0,1-1 1 0 0,0 0 0 0 0,0 1-1 0 0,0-1 1 0 0,0 0-1 0 0,0 0 1 0 0,0 0 0 0 0,0 0-1 0 0,0 0 1 0 0,0-1-1 0 0,0 1 1 0 0,1-1-1 0 0,-1 1 1 0 0,0-1 0 0 0,-1-2-1 0 0,2 3 8 0 0,1 0 0 0 0,-1 0-1 0 0,1-1 1 0 0,0 1 0 0 0,-1 0-1 0 0,1 0 1 0 0,0-1 0 0 0,0 1-1 0 0,0 0 1 0 0,0 0 0 0 0,0-1-1 0 0,0 1 1 0 0,0 0 0 0 0,0 0-1 0 0,0 0 1 0 0,1-1 0 0 0,-1 1-1 0 0,0 0 1 0 0,1 0 0 0 0,-1 0-1 0 0,1-1 1 0 0,0 1 0 0 0,-1 0-1 0 0,1 0 1 0 0,0 0 0 0 0,-1 0 0 0 0,1 0-1 0 0,0 0 1 0 0,0 1 0 0 0,2-3-1 0 0,29-24-5317 0 0,-11 10-208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8:03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54 12207 0 0,'0'0'1106'0'0,"-6"-5"-822"0"0,5 4-242 0 0,-1 0 1 0 0,1 0-1 0 0,-1 1 1 0 0,0-1-1 0 0,1 0 1 0 0,-1 1-1 0 0,0-1 1 0 0,1 1-1 0 0,-1 0 1 0 0,0 0-1 0 0,1-1 1 0 0,-1 1-1 0 0,0 0 1 0 0,0 0-1 0 0,1 1 1 0 0,-4 0-1 0 0,-31 9 933 0 0,21-4-798 0 0,-2 0-163 0 0,1 0 1 0 0,0 2-1 0 0,0 0 0 0 0,0 0 0 0 0,2 1 1 0 0,-1 1-1 0 0,1 1 0 0 0,-14 13 0 0 0,25-20 40 0 0,-1 0 0 0 0,1 1 0 0 0,0 0 0 0 0,0-1 0 0 0,0 1 0 0 0,1 1-1 0 0,-1-1 1 0 0,1 0 0 0 0,1 0 0 0 0,-1 1 0 0 0,1-1 0 0 0,0 1 0 0 0,0-1 0 0 0,0 1 0 0 0,1 9-1 0 0,1 5 296 0 0,0-1 0 0 0,1 1 0 0 0,5 20 0 0 0,-5-34-199 0 0,-1 0 1 0 0,1 0-1 0 0,0-1 1 0 0,0 1-1 0 0,1 0 1 0 0,4 6 0 0 0,-7-11-115 0 0,1 1 1 0 0,0-1 0 0 0,0 1 0 0 0,0-1 0 0 0,0 0 0 0 0,0 0 0 0 0,0 1 0 0 0,1-1-1 0 0,-1 0 1 0 0,0 0 0 0 0,1 0 0 0 0,-1 0 0 0 0,0 0 0 0 0,1-1 0 0 0,-1 1 0 0 0,1 0 0 0 0,0-1-1 0 0,-1 1 1 0 0,1-1 0 0 0,-1 1 0 0 0,1-1 0 0 0,0 0 0 0 0,-1 0 0 0 0,1 0 0 0 0,0 0-1 0 0,-1 0 1 0 0,4 0 0 0 0,8-4 100 0 0,1-1-1 0 0,-1 0 0 0 0,0-1 1 0 0,0 0-1 0 0,-1-1 0 0 0,1 0 1 0 0,-1-1-1 0 0,-1-1 1 0 0,12-10-1 0 0,5-8-7 0 0,0-1 1 0 0,24-33-1 0 0,-48 56-127 0 0,1 0 0 0 0,-1-1 0 0 0,-1 0 0 0 0,1 0 1 0 0,-1 0-1 0 0,0 0 0 0 0,-1 0 0 0 0,5-13 0 0 0,-7 16 0 0 0,1 0 1 0 0,-1-1-1 0 0,0 1 0 0 0,0 0 1 0 0,0 0-1 0 0,0 0 1 0 0,-1 0-1 0 0,1 0 1 0 0,-1 0-1 0 0,0 0 0 0 0,0 0 1 0 0,0 0-1 0 0,0 0 1 0 0,0 0-1 0 0,-1 0 1 0 0,1 1-1 0 0,-1-1 0 0 0,0 0 1 0 0,1 1-1 0 0,-1 0 1 0 0,-4-5-1 0 0,-1 2-15 0 0,1 0 0 0 0,0-1 0 0 0,-1 2 0 0 0,0-1 0 0 0,-15-6 0 0 0,-40-13-144 0 0,16 7 63 0 0,39 15-59 0 0,2-1-1534 0 0,15 3 995 0 0,33 0-1495 0 0,-16 0 1067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8:04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65 197 11055 0 0,'-2'0'506'0'0,"-6"-1"825"0"0,-27-4-2579 0 0,16 5 12239 0 0,397-84-9099 0 0,-308 72-2025 0 0,0-4 1 0 0,-1-2-1 0 0,71-30 0 0 0,-114 36-2126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8:04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4 8287 0 0,'2'0'639'0'0,"5"-1"-734"0"0,0 0 469 0 0,0 0-1 0 0,0 1 1 0 0,10 0-1 0 0,-14 0 139 0 0,0 1-1 0 0,0 0 1 0 0,0-1 0 0 0,0 1-1 0 0,-1 0 1 0 0,1 0-1 0 0,0 1 1 0 0,0-1 0 0 0,-1 1-1 0 0,1-1 1 0 0,3 4 0 0 0,-3-3-322 0 0,0 1 0 0 0,-1-1 1 0 0,1 1-1 0 0,-1-1 0 0 0,0 1 1 0 0,1 0-1 0 0,-1 0 0 0 0,0 1 1 0 0,-1-1-1 0 0,1 0 0 0 0,-1 0 1 0 0,1 1-1 0 0,0 5 0 0 0,-1-3 7 0 0,0-1-1 0 0,0 1 1 0 0,-1 0 0 0 0,0 0-1 0 0,0-1 1 0 0,-1 1-1 0 0,-2 11 1 0 0,-2 1 75 0 0,0 0 0 0 0,-2-1 0 0 0,0 0 0 0 0,-13 21 0 0 0,-22 36-9 0 0,-18 36 356 0 0,52-92-550 0 0,0 0-1 0 0,2 1 1 0 0,0 0-1 0 0,-5 25 1 0 0,11-43-69 0 0,0 0-18 0 0,-1 1-1 0 0,1-1 0 0 0,0 1 1 0 0,-1 0-1 0 0,1-1 1 0 0,0 1-1 0 0,0-1 0 0 0,0 1 1 0 0,0 0-1 0 0,0-1 1 0 0,1 1-1 0 0,-1 0 0 0 0,0-1 1 0 0,1 1-1 0 0,-1-1 1 0 0,1 1-1 0 0,0-1 0 0 0,-1 1 1 0 0,2 1-1 0 0,-1-3-245 0 0,-1 1 0 0 0,1-1 0 0 0,-1 1 0 0 0,1-1-1 0 0,-1 0 1 0 0,1 0 0 0 0,-1 1 0 0 0,1-1 0 0 0,0 0 0 0 0,-1 0-1 0 0,1 1 1 0 0,-1-1 0 0 0,1 0 0 0 0,0 0 0 0 0,-1 0 0 0 0,1 0 0 0 0,-1 0-1 0 0,1 0 1 0 0,0 0 0 0 0,1 0-970 0 0,12-1-5813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8:05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22 16207 0 0,'11'-4'255'0'0,"0"0"0"0"0,0 1 0 0 0,0 0 0 0 0,0 0 0 0 0,1 2-1 0 0,18-2 1 0 0,-19 2 436 0 0,9 1 1154 0 0,-30 7-1249 0 0,-12 7-200 0 0,-42 17 1 0 0,20-11-270 0 0,31-13-142 0 0,-73 32 59 0 0,76-35-112 0 0,1-1 0 0 0,0-1 0 0 0,-1 1 0 0 0,0-1 0 0 0,1-1-1 0 0,-1 0 1 0 0,-14 0 0 0 0,18-2-114 0 0,1 0 0 0 0,-1 0 0 0 0,1-1 0 0 0,0 0 0 0 0,0 0 0 0 0,0 0 0 0 0,0 0 0 0 0,0-1 0 0 0,0 1 0 0 0,0-1 0 0 0,-4-4 0 0 0,8 6-78 0 0,-13 16-796 0 0,5-2 1046 0 0,2 1 0 0 0,-1 0 0 0 0,-8 26 0 0 0,9-22 528 0 0,-18 33 0 0 0,19-41-287 0 0,3-5-45 0 0,0 0-1 0 0,0 0 1 0 0,0-1 0 0 0,-7 7-1 0 0,3-5 145 0 0,-1 0-1 0 0,1 0 1 0 0,-18 8 0 0 0,19-9-309 0 0,6-5-20 0 0,0 0-1 0 0,0 0 1 0 0,0 0 0 0 0,0 0-1 0 0,0-1 1 0 0,0 1 0 0 0,0 0-1 0 0,0 0 1 0 0,0 0-1 0 0,0 0 1 0 0,0 1 0 0 0,0-1-1 0 0,0 0 1 0 0,0 0 0 0 0,0 0-1 0 0,0 0 1 0 0,0 0 0 0 0,1 0-1 0 0,-1 0 1 0 0,0 0 0 0 0,0 0-1 0 0,0 0 1 0 0,0 0 0 0 0,0 0-1 0 0,0 0 1 0 0,0 0 0 0 0,0 0-1 0 0,0 0 1 0 0,0 0 0 0 0,0 0-1 0 0,0 0 1 0 0,0 0 0 0 0,0 0-1 0 0,0 0 1 0 0,0 0 0 0 0,0 0-1 0 0,0 0 1 0 0,0 0 0 0 0,0 0-1 0 0,0 1 1 0 0,0-1 0 0 0,0 0-1 0 0,0 0 1 0 0,0 0 0 0 0,0 0-1 0 0,0 0 1 0 0,0 0 0 0 0,0 0-1 0 0,0 0 1 0 0,0 0 0 0 0,0 0-1 0 0,0 0 1 0 0,0 0 0 0 0,0 0-1 0 0,0 0 1 0 0,0 0 0 0 0,0 0-1 0 0,0 0 1 0 0,0 0 0 0 0,0 0-1 0 0,0 1 1 0 0,0-1 0 0 0,0 0 0 0 0,7 3 0 0 0,1 0 1 0 0,0-1 0 0 0,0 1 0 0 0,0-1 0 0 0,16 1 0 0 0,46 1-4 0 0,-42-4 3 0 0,15 2 30 0 0,1 2 1 0 0,44 10-1 0 0,-66-9 158 0 0,-1 1 0 0 0,0 1-1 0 0,0 0 1 0 0,-1 2 0 0 0,38 21 0 0 0,-50-25-63 0 0,-1 0 0 0 0,14 13 1 0 0,-19-16-99 0 0,0 0 1 0 0,0 0-1 0 0,0 0 1 0 0,0 1-1 0 0,-1-1 1 0 0,1 1-1 0 0,-1-1 1 0 0,1 1-1 0 0,-1-1 1 0 0,0 1-1 0 0,0 0 1 0 0,0 3-1 0 0,-1-4-13 0 0,0-1 0 0 0,0 0 0 0 0,0 1 0 0 0,0-1 0 0 0,0 0 0 0 0,0 0 0 0 0,-1 1 0 0 0,1-1 0 0 0,-1 0 0 0 0,1 0 1 0 0,-1 1-1 0 0,1-1 0 0 0,-1 0 0 0 0,0 0 0 0 0,1 0 0 0 0,-1 0 0 0 0,-2 2 0 0 0,-15 14 45 0 0,17-16-55 0 0,-7 4 29 0 0,0 0-1 0 0,0 0 0 0 0,-1-1 1 0 0,1 0-1 0 0,-18 5 1 0 0,-49 10 57 0 0,31-9-87 0 0,-6 4-86 0 0,1 3 0 0 0,-46 23-1 0 0,89-38-1737 0 0,12-6-1247 0 0,-1 0 3025 0 0,13-8-1774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8:05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 9671 0 0,'-1'1'4194'0'0,"-34"29"-19"0"0,-24 11-3364 0 0,21-14-141 0 0,25-18-495 0 0,-99 77 1555 0 0,100-76-1563 0 0,1 1-1 0 0,1 0 1 0 0,0 1 0 0 0,0 0-1 0 0,1 1 1 0 0,0 0 0 0 0,-6 14-1 0 0,14-24-148 0 0,0-1 1 0 0,0 1-1 0 0,0 0 0 0 0,0 0 0 0 0,0 0 0 0 0,1-1 1 0 0,-1 1-1 0 0,1 0 0 0 0,0 0 0 0 0,0 0 0 0 0,0 0 1 0 0,0 0-1 0 0,0 0 0 0 0,1 0 0 0 0,-1 0 0 0 0,1 0 1 0 0,0-1-1 0 0,0 1 0 0 0,0 0 0 0 0,0 0 0 0 0,0-1 1 0 0,1 1-1 0 0,-1-1 0 0 0,1 1 0 0 0,0-1 0 0 0,-1 1 1 0 0,1-1-1 0 0,0 0 0 0 0,0 0 0 0 0,1 0 0 0 0,2 2 1 0 0,3 2 54 0 0,0-1 0 0 0,0 0 0 0 0,1-1 0 0 0,-1 1 1 0 0,1-2-1 0 0,0 1 0 0 0,0-1 0 0 0,13 2 0 0 0,-8-2 26 0 0,-1 0 0 0 0,0-1 0 0 0,1-1 0 0 0,0-1-1 0 0,-1 0 1 0 0,24-3 0 0 0,-31 2-81 0 0,0 0 1 0 0,0-1-1 0 0,0 0 0 0 0,0 0 0 0 0,-1 0 1 0 0,1-1-1 0 0,-1 0 0 0 0,0 0 0 0 0,0 0 0 0 0,0 0 1 0 0,0-1-1 0 0,0 0 0 0 0,-1 0 0 0 0,0-1 1 0 0,0 1-1 0 0,0-1 0 0 0,5-7 0 0 0,-3 1 7 0 0,-1 1 0 0 0,0-1-1 0 0,0-1 1 0 0,-1 1-1 0 0,-1-1 1 0 0,0 1 0 0 0,0-1-1 0 0,-1 0 1 0 0,0-12-1 0 0,-1 8-115 0 0,0 1-1 0 0,-2-1 0 0 0,0 1 0 0 0,0 0 0 0 0,-2-1 0 0 0,-6-22 0 0 0,8 34-23 0 0,-1 0 1 0 0,1 1-1 0 0,-1 0 0 0 0,0-1 0 0 0,0 1 0 0 0,0 0 1 0 0,0 0-1 0 0,-1 0 0 0 0,1 0 0 0 0,-1 0 0 0 0,0 1 1 0 0,0-1-1 0 0,0 1 0 0 0,0 0 0 0 0,0-1 0 0 0,0 1 0 0 0,-1 1 1 0 0,1-1-1 0 0,-1 1 0 0 0,1-1 0 0 0,-1 1 0 0 0,0 0 1 0 0,1 0-1 0 0,-1 0 0 0 0,0 1 0 0 0,0-1 0 0 0,1 1 1 0 0,-7 0-1 0 0,-13-1-2924 0 0,12 2 1303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02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24 14279 0 0,'5'-3'301'0'0,"0"0"-1"0"0,1 0 1 0 0,-1 0-1 0 0,0 0 1 0 0,1 1-1 0 0,10-3 1 0 0,-15 4-203 0 0,0 1 1 0 0,0 0 0 0 0,0 0-1 0 0,0-1 1 0 0,0 1-1 0 0,0 0 1 0 0,0 0-1 0 0,0 0 1 0 0,0 0-1 0 0,0 0 1 0 0,0 1-1 0 0,0-1 1 0 0,0 0-1 0 0,0 0 1 0 0,1 1-1 0 0,-1-1 1 0 0,-1 1-1 0 0,1-1 1 0 0,0 1-1 0 0,0-1 1 0 0,0 1 0 0 0,0-1-1 0 0,0 1 1 0 0,0 0-1 0 0,-1 0 1 0 0,1-1-1 0 0,0 1 1 0 0,0 0-1 0 0,-1 0 1 0 0,1 0-1 0 0,-1 0 1 0 0,1 0-1 0 0,-1 0 1 0 0,1 0-1 0 0,-1 0 1 0 0,0 0-1 0 0,1 0 1 0 0,-1 0-1 0 0,0 0 1 0 0,0 0 0 0 0,0 0-1 0 0,1 0 1 0 0,-1 0-1 0 0,0 0 1 0 0,-1 2-1 0 0,1 4 7 0 0,0 1-1 0 0,-1-1 0 0 0,0 0 1 0 0,-1 1-1 0 0,0-1 0 0 0,0 0 1 0 0,-3 8-1 0 0,-23 48 75 0 0,27-62-165 0 0,-70 132 454 0 0,-19 41 207 0 0,63-117-597 0 0,-2-1 0 0 0,-3-1 1 0 0,-62 82-1 0 0,2-39-601 0 0,44-51 173 0 0,-29 28-2033 0 0,75-74 1751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8:06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92 155 5527 0 0,'-33'3'582'0'0,"4"-1"1783"0"0,26-1-1666 0 0,0-1 0 0 0,0 1 0 0 0,1 0-1 0 0,-1 0 1 0 0,0 0 0 0 0,1 0 0 0 0,-1 1-1 0 0,-4 3 3999 0 0,8-4-4109 0 0,2 1-499 0 0,-1 0 0 0 0,0-1 0 0 0,0 1 0 0 0,1-1 1 0 0,-1 0-1 0 0,1 0 0 0 0,-1 0 0 0 0,1 0 0 0 0,0 0 1 0 0,-1 0-1 0 0,1-1 0 0 0,0 1 0 0 0,0-1 0 0 0,-1 0 1 0 0,6 0-1 0 0,5 0 91 0 0,1-1 0 0 0,13-4 0 0 0,-14 3-49 0 0,480-79 1750 0 0,132-2-570 0 0,-539 77-1444 0 0,41-4-601 0 0,-113 9-679 0 0,-3 1-427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8:06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69 149 4607 0 0,'-68'9'8700'0'0,"78"-15"-5001"0"0,-5 3-3326 0 0,17-7 315 0 0,0 1 0 0 0,0 1 1 0 0,27-5-1 0 0,2-1-102 0 0,-1-2-71 0 0,149-42 1154 0 0,-167 51-1368 0 0,0 2 0 0 0,1 0 0 0 0,-1 2 0 0 0,42 2 0 0 0,-61 2-177 0 0,0 0 0 0 0,21 5 1 0 0,-31-6-120 0 0,0 1 0 0 0,0 0 1 0 0,0 0-1 0 0,0 0 0 0 0,0 0 1 0 0,0 1-1 0 0,0-1 1 0 0,0 1-1 0 0,0 0 0 0 0,-1-1 1 0 0,1 1-1 0 0,-1 0 1 0 0,0 1-1 0 0,1-1 0 0 0,-1 0 1 0 0,3 5-1 0 0,-4-5-5 0 0,-1-1 0 0 0,1 0 0 0 0,-1 1 0 0 0,0-1 0 0 0,0 1 0 0 0,1-1 0 0 0,-1 0 0 0 0,0 1 0 0 0,0-1 0 0 0,0 1 0 0 0,0-1 0 0 0,-1 1 0 0 0,1-1 0 0 0,0 0 0 0 0,-1 1 0 0 0,1-1 0 0 0,0 0 0 0 0,-1 1 0 0 0,0-1 0 0 0,1 0 0 0 0,-1 1 0 0 0,0-1 0 0 0,0 0 0 0 0,1 0 0 0 0,-3 2 0 0 0,-2 3 0 0 0,-1 0 0 0 0,-1 1 0 0 0,-6 4 0 0 0,4-4 0 0 0,-26 22-70 0 0,-1-2 0 0 0,-2-2 0 0 0,-44 23 0 0 0,-43 28-321 0 0,-26 13-226 0 0,13-12 425 0 0,138-77 192 0 0,-3 2 2 0 0,0 0 0 0 0,1-1 0 0 0,-1 1-1 0 0,1 0 1 0 0,-1 0 0 0 0,-3 5 0 0 0,3-4 4 0 0,2-2 246 0 0,12 2-27 0 0,0-1-91 0 0,0 0 0 0 0,0-1 1 0 0,0-1-1 0 0,21-1 0 0 0,45-10 361 0 0,-53 7-408 0 0,142-18 447 0 0,271-4-1 0 0,-269 20-831 0 0,-147 5 204 0 0,-13 0-914 0 0,0 0 1 0 0,-1 0-1 0 0,10-3 1 0 0,-4 0-6971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8:07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8751 0 0,'0'0'794'0'0,"1"-1"-652"0"0,7 0 3653 0 0,1-1 196 0 0,0 1-3488 0 0,-1-1-1 0 0,1 0 1 0 0,9-3 0 0 0,17-5 118 0 0,133-33 1095 0 0,-1 1-1413 0 0,-136 36-304 0 0,1 2-1 0 0,36 1 0 0 0,-12 6-6315 0 0,-38 1-470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8:0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6447 0 0,'8'-2'11629'0'0,"14"-3"-7343"0"0,70-17-3525 0 0,-69 16-1108 0 0,118-29 2283 0 0,-69 23-3612 0 0,0 8-5957 0 0,-61 4 981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8:09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 14423 0 0,'0'0'7374'0'0,"1"2"-7268"0"0,1 2-87 0 0,-1 1-1 0 0,1 0 1 0 0,-1-1-1 0 0,1 1 0 0 0,-1 0 1 0 0,-1 0-1 0 0,1 0 1 0 0,-1 0-1 0 0,0 8 1 0 0,-1-3-7 0 0,0 0 1 0 0,0 0-1 0 0,-2-1 1 0 0,-3 14-1 0 0,-3-1-11 0 0,0-1-1 0 0,-1 0 0 0 0,-17 26 0 0 0,-83 119 0 0 0,98-149 0 0 0,-1 0 0 0 0,-26 26 0 0 0,21-30 31 0 0,13-10 37 0 0,12-9-39 0 0,5-2-29 0 0,0 1 0 0 0,1 0 0 0 0,0 0 0 0 0,0 1 0 0 0,14-4 0 0 0,-4 2 0 0 0,72-22 0 0 0,-84 27 6 0 0,-1 0-1 0 0,1 0 0 0 0,0 1 1 0 0,21 0-1 0 0,29-5-328 0 0,-39 8-3798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8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 6911 0 0,'0'0'11439'0'0,"0"1"-11134"0"0,-52 140 2124 0 0,-13 31-1954 0 0,-37 22-299 0 0,29-62-144 0 0,60-106-40 0 0,5-13-9 0 0,2 0 0 0 0,-1 0 0 0 0,2 1 0 0 0,0-1 0 0 0,-5 21 0 0 0,10-33-197 0 0,0 0 0 0 0,1-1 1 0 0,-1 1-1 0 0,0 0 0 0 0,0 0 1 0 0,1-1-1 0 0,-1 1 1 0 0,1 0-1 0 0,-1 0 0 0 0,0-1 1 0 0,1 1-1 0 0,-1-1 1 0 0,1 1-1 0 0,0 0 0 0 0,-1-1 1 0 0,1 1-1 0 0,-1-1 1 0 0,1 1-1 0 0,0-1 0 0 0,-1 0 1 0 0,1 1-1 0 0,0-1 1 0 0,0 1-1 0 0,-1-1 0 0 0,1 0 1 0 0,0 0-1 0 0,0 0 1 0 0,0 1-1 0 0,12 0-6433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8:09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 8287 0 0,'0'0'756'0'0,"-2"1"-622"0"0,-34 38 5664 0 0,24-28-4992 0 0,2 0 0 0 0,-1 0 0 0 0,-9 15 0 0 0,-123 241-406 0 0,138-255-216 0 0,-1 0-1 0 0,1 0 0 0 0,1 1 1 0 0,0 0-1 0 0,1 0 1 0 0,-2 15-1 0 0,5-24-133 0 0,-1 0 0 0 0,1-1 0 0 0,0 1 0 0 0,0-1-1 0 0,0 1 1 0 0,1-1 0 0 0,-1 1 0 0 0,1-1 0 0 0,0 1 0 0 0,0-1 0 0 0,0 1-1 0 0,1-1 1 0 0,-1 0 0 0 0,1 0 0 0 0,-1 0 0 0 0,1 1 0 0 0,0-2 0 0 0,0 1-1 0 0,1 0 1 0 0,-1 0 0 0 0,0-1 0 0 0,1 1 0 0 0,0-1 0 0 0,0 0 0 0 0,0 0-1 0 0,-1 0 1 0 0,8 3 0 0 0,-3-2 51 0 0,0 0 0 0 0,1-1 0 0 0,-1 0 0 0 0,1-1-1 0 0,0 1 1 0 0,0-2 0 0 0,-1 1 0 0 0,16-1 0 0 0,-3-2 90 0 0,0-1-1 0 0,23-5 1 0 0,-29 4-89 0 0,0 0 0 0 0,-1-1 0 0 0,0 0 0 0 0,0-1 1 0 0,0-1-1 0 0,13-9 0 0 0,-17 10-61 0 0,-1 0-1 0 0,0 0 1 0 0,0-1 0 0 0,0 0 0 0 0,-1-1 0 0 0,0 0-1 0 0,-1 0 1 0 0,1-1 0 0 0,4-9 0 0 0,-7 10-27 0 0,-1 0 0 0 0,0-1 0 0 0,0 1 1 0 0,-1-1-1 0 0,0 0 0 0 0,-1 0 0 0 0,0 0 1 0 0,0 0-1 0 0,-1-10 0 0 0,-2-8 68 0 0,-7-46 0 0 0,5 45-92 0 0,-13-58 50 0 0,15 78-64 0 0,0 0-1 0 0,-1 0 0 0 0,0 0 0 0 0,-1 1 0 0 0,0-1 1 0 0,0 1-1 0 0,-1 0 0 0 0,-6-8 0 0 0,10 14 5 0 0,-1-1 1 0 0,1 0-1 0 0,-1 1 0 0 0,0 0 0 0 0,0-1 0 0 0,1 1 1 0 0,-1 0-1 0 0,0 0 0 0 0,0 0 0 0 0,0 0 1 0 0,0 0-1 0 0,-3 0 0 0 0,-8-1-7108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8:11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85 1375 0 0,'8'-19'57'0'0,"11"-23"-1"0"0,-4 19 13627 0 0,-12 34-13080 0 0,-3 1-513 0 0,0-1 0 0 0,0 1 0 0 0,-1 0 1 0 0,-1-1-1 0 0,-5 21 0 0 0,1-2 50 0 0,-11 67 195 0 0,-45 282-134 0 0,52-326-201 0 0,-2-1 0 0 0,-2-1 0 0 0,-2 0 0 0 0,-30 64 0 0 0,-15 39 0 0 0,58-148 0 0 0,-4 16 0 0 0,4-10 16 0 0,3-10 63 0 0,0-5 9 0 0,37-138 1384 0 0,-20 84-1023 0 0,-5 18-202 0 0,23-54-1 0 0,-26 74-303 0 0,1-1 1 0 0,1 1-1 0 0,0 1 0 0 0,21-24 1 0 0,-29 38 12 0 0,1 0 0 0 0,-1 0 0 0 0,1 0 0 0 0,0 1 0 0 0,0 0 0 0 0,1 0 0 0 0,-1 0 0 0 0,10-4 0 0 0,-12 6 35 0 0,1 0 0 0 0,-1 0 0 0 0,1 1-1 0 0,-1-1 1 0 0,1 1 0 0 0,-1 0 0 0 0,1-1-1 0 0,0 1 1 0 0,-1 0 0 0 0,1 1 0 0 0,-1-1-1 0 0,1 0 1 0 0,0 1 0 0 0,-1-1 0 0 0,1 1 0 0 0,-1 0-1 0 0,1 0 1 0 0,-1 0 0 0 0,4 2 0 0 0,3 3 4 0 0,-1 0 0 0 0,1 1 0 0 0,-1 0 0 0 0,0 0 1 0 0,0 1-1 0 0,-1 0 0 0 0,0 1 0 0 0,-1-1 1 0 0,0 1-1 0 0,0 1 0 0 0,-1-1 0 0 0,0 1 1 0 0,6 15-1 0 0,-6-11 0 0 0,-1 0 0 0 0,0 0 0 0 0,-1 0 0 0 0,-1 0 0 0 0,0 0-1 0 0,-1 1 1 0 0,0-1 0 0 0,-1 0 0 0 0,-4 27 0 0 0,2-32 7 0 0,0 0 1 0 0,-1 0-1 0 0,-1-1 0 0 0,1 0 0 0 0,-1 1 0 0 0,-1-1 0 0 0,0-1 0 0 0,0 1 1 0 0,0-1-1 0 0,-1 0 0 0 0,0 0 0 0 0,0 0 0 0 0,-11 8 0 0 0,-10 7 10 0 0,-2-1-1 0 0,-31 18 0 0 0,51-34-11 0 0,-70 39 32 0 0,70-40-27 0 0,-1 0-1 0 0,0 0 1 0 0,0-1 0 0 0,0 0-1 0 0,0-1 1 0 0,-16 2-1 0 0,14-4-18 0 0,12 0 12 0 0,0 0 1 0 0,0 0-1 0 0,0 0 1 0 0,0 0 0 0 0,0 0-1 0 0,0 0 1 0 0,-1 0 0 0 0,1 0-1 0 0,0 1 1 0 0,0-2 0 0 0,0 1-1 0 0,0 0 1 0 0,0 0 0 0 0,0 0-1 0 0,0 0 1 0 0,0 0-1 0 0,0 0 1 0 0,0 0 0 0 0,0 0-1 0 0,-1 0 1 0 0,1 0 0 0 0,0 0-1 0 0,0 0 1 0 0,0 0 0 0 0,0 0-1 0 0,0 0 1 0 0,0 0 0 0 0,0 0-1 0 0,0 0 1 0 0,0 0-1 0 0,0 0 1 0 0,0 0 0 0 0,0 0-1 0 0,0-1 1 0 0,0 1 0 0 0,0 0-1 0 0,0 0 1 0 0,0 0 0 0 0,-1 0-1 0 0,1 0 1 0 0,0 0 0 0 0,0 0-1 0 0,0 0 1 0 0,0 0-1 0 0,0 0 1 0 0,0 0 0 0 0,0-1-1 0 0,0 1 1 0 0,0 0 0 0 0,0 0-1 0 0,0 0 1 0 0,1 0 0 0 0,-1 0-1 0 0,0 0 1 0 0,0 0 0 0 0,0 0-1 0 0,1-7-154 0 0,0-1-1 0 0,0 1 0 0 0,1 1 1 0 0,0-1-1 0 0,1 0 0 0 0,0 0 1 0 0,0 1-1 0 0,0-1 0 0 0,5-6 1 0 0,8-12-1202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8:11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5983 0 0,'0'0'464'0'0,"1"3"-305"0"0,2 6 119 0 0,0 0 0 0 0,1-1 0 0 0,0 1 1 0 0,1-1-1 0 0,6 9 0 0 0,32 40 1564 0 0,-32-44-1745 0 0,14 16 553 0 0,1-1 1 0 0,1-1-1 0 0,46 34 0 0 0,101 56 2102 0 0,-101-73-1697 0 0,-28-18 23 0 0,68 52-1 0 0,-100-67-923 0 0,0 0 1 0 0,-1 1-1 0 0,0 0 0 0 0,-1 1 0 0 0,0 1 0 0 0,-1-1 1 0 0,-1 2-1 0 0,0-1 0 0 0,7 18 0 0 0,-12-22-107 0 0,-1-1 0 0 0,-1 1-1 0 0,0 0 1 0 0,0 0 0 0 0,-1 0 0 0 0,0 0 0 0 0,-1 1-1 0 0,0-1 1 0 0,0 0 0 0 0,-1 0 0 0 0,-1 0-1 0 0,-2 12 1 0 0,-5 12 9 0 0,-1-1 0 0 0,-18 38 0 0 0,14-41-53 0 0,-1 0 1 0 0,-1-1-1 0 0,-2-1 0 0 0,-39 47 1 0 0,-105 98-200 0 0,158-169 185 0 0,3-3-608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9:13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680 7 3679 0 0,'2'0'284'0'0,"15"-6"15351"0"0,-25 8-15542 0 0,0 1 1 0 0,0 0-1 0 0,0 1 0 0 0,0 0 1 0 0,-13 9-1 0 0,-37 31-66 0 0,13-8-13 0 0,-32 15 2 0 0,-2-3 0 0 0,-2-4 0 0 0,-100 41 0 0 0,79-39-16 0 0,93-40 0 0 0,8-6 0 0 0,1 0 0 0 0,0 0 0 0 0,0 0 0 0 0,-1 0 0 0 0,1 0 0 0 0,0 0 0 0 0,0 0 0 0 0,-1 0 0 0 0,1 1 0 0 0,0-1 0 0 0,0 0 0 0 0,-1 0 0 0 0,1 0 0 0 0,0 1 0 0 0,0-1 0 0 0,0 0 0 0 0,0 0 0 0 0,-1 0 0 0 0,1 1 0 0 0,0-1 0 0 0,0 0 0 0 0,0 0 0 0 0,0 1 0 0 0,0-1 0 0 0,0 0 0 0 0,0 0 0 0 0,0 1 0 0 0,-1-1 0 0 0,1 0 0 0 0,0 0 0 0 0,0 1 0 0 0,0-1 0 0 0,0 0 0 0 0,0 0 0 0 0,0 1 0 0 0,1-1 0 0 0,-1 0 0 0 0,0 1 0 0 0,0-1 0 0 0,0 0 0 0 0,0 0 0 0 0,0 1 0 0 0,0-1 0 0 0,0 0 0 0 0,1 0 0 0 0,-1 0 0 0 0,0 1 0 0 0,0-1 0 0 0,0 0 0 0 0,0 0 0 0 0,1 0 0 0 0,-1 1 0 0 0,0-1 0 0 0,0 0 0 0 0,0 0 0 0 0,1 0 0 0 0,-1 0 0 0 0,0 0 0 0 0,0 1 0 0 0,1-1 0 0 0,-1 0 0 0 0,0 0 0 0 0,1 0 0 0 0,3 3 0 0 0,1-1 0 0 0,0 0 0 0 0,0 1 0 0 0,0-2 0 0 0,0 1 0 0 0,0 0 0 0 0,0-1 0 0 0,9 1 0 0 0,46 1 0 0 0,-44-3 0 0 0,82 1 24 0 0,71 2-78 0 0,-146 0 130 0 0,1 0 1 0 0,-1 1-1 0 0,1 1 1 0 0,43 17-1 0 0,-62-21-43 0 0,0 2 1 0 0,-1-1-1 0 0,1 1 0 0 0,-1-1 0 0 0,1 1 1 0 0,-1 0-1 0 0,0 1 0 0 0,0-1 0 0 0,-1 1 0 0 0,1 0 1 0 0,-1 0-1 0 0,6 8 0 0 0,-9-11-19 0 0,1 1 1 0 0,-1-1-1 0 0,1 1 0 0 0,-1-1 0 0 0,0 1 0 0 0,0-1 0 0 0,0 1 1 0 0,0-1-1 0 0,0 1 0 0 0,0-1 0 0 0,-1 1 0 0 0,1-1 1 0 0,-1 3-1 0 0,0 2 37 0 0,0 0-3 0 0,-1 0 1 0 0,0 0 0 0 0,0-1 0 0 0,0 1-1 0 0,-1 0 1 0 0,1-1 0 0 0,-1 1 0 0 0,-1-1 0 0 0,1 0-1 0 0,-1 0 1 0 0,-8 8 0 0 0,0-1 87 0 0,0-1-1 0 0,-1 0 1 0 0,-16 11-1 0 0,10-10 19 0 0,-1-1 0 0 0,0-1 0 0 0,-1 0 0 0 0,0-2 0 0 0,0 0 0 0 0,-29 5 0 0 0,10-5 36 0 0,-1-1-1 0 0,-63 1 1 0 0,70-8-190 0 0,-44-6 0 0 0,41 2 0 0 0,32 3-1511 0 0,10-1 533 0 0,15 0-806 0 0,-18 1 1561 0 0,15 0-1489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03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7 119 919 0 0,'2'-1'67'0'0,"0"0"-43"0"0,16 1 457 0 0,17 5 10116 0 0,0 3-5258 0 0,24 4-2159 0 0,-52-12-2907 0 0,-1 0 0 0 0,0 0 0 0 0,0 0 0 0 0,10-3 1 0 0,10 0 400 0 0,-9 1-428 0 0,-1-1 1 0 0,1-1-1 0 0,-1 0 0 0 0,1-2 0 0 0,25-11 0 0 0,-29 11-226 0 0,-1-1 0 0 0,19-14 0 0 0,-14 9-13 0 0,-13 10-25 0 0,-1 0 0 0 0,0-1-1 0 0,0 1 1 0 0,0-1 0 0 0,0 0-1 0 0,-1 0 1 0 0,1 0 0 0 0,-1 0-1 0 0,1 0 1 0 0,-1-1 0 0 0,0 1-1 0 0,0 0 1 0 0,-1-1 0 0 0,3-6-1 0 0,-4 9-239 0 0,-20 0-738 0 0,9 4 785 0 0,1 0 0 0 0,-1 1 0 0 0,1 1 0 0 0,0-1 0 0 0,-16 11 0 0 0,0 0-62 0 0,-9 5 322 0 0,0 1 0 0 0,2 2-1 0 0,0 1 1 0 0,2 1 0 0 0,-40 42-1 0 0,53-49 35 0 0,-30 33-15 0 0,43-45-37 0 0,1 0 1 0 0,0 1-1 0 0,0-1 1 0 0,0 1-1 0 0,1-1 1 0 0,0 1-1 0 0,-2 8 1 0 0,4-13-9 0 0,1 0 0 0 0,-1 1-1 0 0,1-1 1 0 0,0 0 0 0 0,0 0 0 0 0,0 0 0 0 0,0 1 0 0 0,0-1-1 0 0,0 0 1 0 0,1 0 0 0 0,-1 0 0 0 0,1 1 0 0 0,-1-1 0 0 0,1 0 0 0 0,0 0-1 0 0,1 2 1 0 0,0-1 40 0 0,0 0-1 0 0,0 0 1 0 0,0 0-1 0 0,1 0 1 0 0,-1 0-1 0 0,1-1 1 0 0,0 1-1 0 0,6 3 1 0 0,-1-1 69 0 0,0 0 0 0 0,1-1 0 0 0,0 0 0 0 0,0-1 0 0 0,0 0 1 0 0,16 4-1 0 0,-1-3-41 0 0,0-2 0 0 0,1 0 1 0 0,-1-1-1 0 0,0-1 0 0 0,1-2 0 0 0,30-5 0 0 0,-28 2-3491 0 0,30-10-1 0 0,-27 4-4131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9:13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17879 0 0,'0'0'6303'0'0,"-1"2"-6138"0"0,-5 4-81 0 0,5-5-183 0 0,0 0 0 0 0,0 0-1 0 0,0 0 1 0 0,0 0 0 0 0,1 1 0 0 0,-1-1 0 0 0,0 0-1 0 0,1 0 1 0 0,-1 1 0 0 0,1-1 0 0 0,-1 0-1 0 0,1 1 1 0 0,-1-1 0 0 0,1 1 0 0 0,0-1-1 0 0,0 0 1 0 0,0 2 0 0 0,-1 1-1441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9:13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274 474 6447 0 0,'0'0'499'0'0,"-9"0"68"0"0,-26 2 8014 0 0,-1 4-5262 0 0,0 0-2942 0 0,28-5-310 0 0,-12 2 32 0 0,-29 0-1 0 0,44-3-97 0 0,0 0 0 0 0,0 0-1 0 0,0-1 1 0 0,0 0 0 0 0,1 0 0 0 0,-1 0-1 0 0,0 0 1 0 0,0-1 0 0 0,1 0 0 0 0,-1 0-1 0 0,-6-3 1 0 0,10 4-1 0 0,0-1 0 0 0,-1 1 0 0 0,1 0 0 0 0,0-1 0 0 0,-1 1 0 0 0,1-1 0 0 0,0 1 0 0 0,0-1 0 0 0,0 1 0 0 0,1-1 0 0 0,-1 0 0 0 0,0 0 0 0 0,1 1 0 0 0,-1-1 0 0 0,1 0 0 0 0,-1 0 0 0 0,1 0 0 0 0,0 1 0 0 0,0-1 0 0 0,-1 0 0 0 0,2-3 0 0 0,-1-3 0 0 0,1 0 0 0 0,1 1 0 0 0,3-14 0 0 0,-4 18 0 0 0,5-17-2 0 0,1 0-1 0 0,1 1 1 0 0,1 0-1 0 0,1 1 1 0 0,0 0-1 0 0,14-16 0 0 0,-6 9-57 0 0,2 1-1 0 0,0 2 0 0 0,34-30 0 0 0,-37 38 59 0 0,0 1 0 0 0,1 1 0 0 0,0 0-1 0 0,1 2 1 0 0,0 0 0 0 0,1 1 0 0 0,0 1 0 0 0,0 0 0 0 0,0 2 0 0 0,1 1 0 0 0,0 0 0 0 0,1 1 0 0 0,30 0 0 0 0,-33 3 56 0 0,1 0 1 0 0,-1 2 0 0 0,37 6 0 0 0,-48-6-12 0 0,-1 1 0 0 0,1 0 0 0 0,-1 1 0 0 0,0 0 0 0 0,1 0 0 0 0,-1 0 0 0 0,0 1 0 0 0,-1 0 0 0 0,1 0 0 0 0,-1 1 0 0 0,0 0 0 0 0,9 9 0 0 0,-13-12-19 0 0,-1 0 0 0 0,0 0-1 0 0,0 0 1 0 0,0 0 0 0 0,0 0 0 0 0,0 0-1 0 0,0 1 1 0 0,0-1 0 0 0,-1 0 0 0 0,1 1-1 0 0,-1-1 1 0 0,0 1 0 0 0,1-1 0 0 0,-1 0-1 0 0,0 1 1 0 0,-1-1 0 0 0,1 1 0 0 0,0-1-1 0 0,-1 0 1 0 0,1 1 0 0 0,-1-1 0 0 0,0 0 0 0 0,1 0-1 0 0,-3 3 1 0 0,-1 5 123 0 0,-1 0 0 0 0,-1 0 1 0 0,-11 16-1 0 0,-12 11 149 0 0,-2-2 0 0 0,-2-1 1 0 0,-42 35-1 0 0,47-46-218 0 0,0-1 0 0 0,-33 19 0 0 0,46-32-53 0 0,0-1 0 0 0,-1 0 0 0 0,0-2 0 0 0,0 1-1 0 0,-1-2 1 0 0,-21 5 0 0 0,34-9-156 0 0,0-1 1 0 0,-1 1-1 0 0,1-1 0 0 0,-1 1 0 0 0,1-1 1 0 0,-1-1-1 0 0,1 1 0 0 0,-1-1 0 0 0,1 1 1 0 0,-1-1-1 0 0,1 0 0 0 0,-1-1 0 0 0,1 1 1 0 0,-8-5-1 0 0,7-2-2242 0 0,4 6 1342 0 0,-3-7-5620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9:14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0 3679 0 0,'-1'2'9067'0'0,"-1"9"-7684"0"0,0-1 1 0 0,-8 20-1 0 0,-27 45-956 0 0,10-20 1 0 0,-168 324 1140 0 0,158-320-1520 0 0,-3-3 0 0 0,-85 94 0 0 0,73-97-15 0 0,27-30 68 0 0,2 1 0 0 0,-24 33 0 0 0,45-54-67 0 0,-1 1 0 0 0,1-1 0 0 0,0 1 0 0 0,0 0 0 0 0,0 0 0 0 0,1 0 0 0 0,-1 0 0 0 0,1 0 0 0 0,0 0 0 0 0,0 0 0 0 0,0 6 0 0 0,2-7 60 0 0,0-2-395 0 0,0 0 1 0 0,0 0-1 0 0,0 0 0 0 0,0 0 1 0 0,0 0-1 0 0,0-1 1 0 0,0 1-1 0 0,1 0 1 0 0,-1-1-1 0 0,0 1 1 0 0,0 0-1 0 0,3 0 1 0 0,-1-1-1365 0 0,10 4-4657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9:14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11055 0 0,'0'0'16323'0'0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9:14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17015 0 0,'0'0'1979'0'0,"2"0"-1327"0"0,7 0-81 0 0,-1 0 1 0 0,1-1 0 0 0,-1 1-1 0 0,1-2 1 0 0,12-3 0 0 0,5 0-49 0 0,159-36 104 0 0,-164 36-606 0 0,-13 3-451 0 0,1 0 0 0 0,0 1-1 0 0,0 0 1 0 0,-1 0 0 0 0,1 1 0 0 0,0 0-1 0 0,0 1 1 0 0,0 0 0 0 0,13 3 0 0 0,-19-2-1153 0 0,4 4-44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9:15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6 13903 0 0,'-4'1'125'0'0,"0"0"0"0"0,1 0 0 0 0,-1 0-1 0 0,1 0 1 0 0,0 0 0 0 0,-1 1 0 0 0,1 0-1 0 0,0 0 1 0 0,0 0 0 0 0,0 0 0 0 0,0 0-1 0 0,-5 6 1 0 0,-9 5 1857 0 0,17-13-1875 0 0,-1 0 0 0 0,1 1 0 0 0,0-1 0 0 0,0 0 0 0 0,0 0 1 0 0,0 0-1 0 0,0 0 0 0 0,0 0 0 0 0,0 1 0 0 0,0-1 0 0 0,0 0 0 0 0,0 0 0 0 0,0 0 0 0 0,0 0 0 0 0,0 0 0 0 0,0 1 1 0 0,0-1-1 0 0,0 0 0 0 0,1 2 1606 0 0,0-2-1606 0 0,11 3 1342 0 0,19-2-910 0 0,26-6 996 0 0,81-18 0 0 0,-90 14-947 0 0,-14 3-359 0 0,0 1 0 0 0,38 0 0 0 0,-69 5-588 0 0,-2 0 284 0 0,-1 0 0 0 0,0 0 1 0 0,1-1-1 0 0,-1 1 0 0 0,1 1 1 0 0,-1-1-1 0 0,1 0 0 0 0,-1 0 1 0 0,0 0-1 0 0,1 0 0 0 0,-1 0 0 0 0,1 0 1 0 0,-1 0-1 0 0,0 0 0 0 0,1 1 1 0 0,-1-1-1 0 0,0 0 0 0 0,1 0 1 0 0,-1 1-1 0 0,0-1 0 0 0,1 0 0 0 0,-1 1 1 0 0,6 5-1041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9:17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1017 9935 0 0,'0'0'455'0'0,"5"-7"145"0"0,2-3-658 0 0,-4 6 403 0 0,-1 0-1 0 0,1 0 0 0 0,0 1 0 0 0,0-1 1 0 0,0 1-1 0 0,0 0 0 0 0,1-1 0 0 0,0 2 1 0 0,-1-1-1 0 0,6-3 0 0 0,-8 6-280 0 0,0 0 0 0 0,-1 0-1 0 0,1 0 1 0 0,0-1 0 0 0,0 1-1 0 0,0 0 1 0 0,0 0 0 0 0,-1 0 0 0 0,1 1-1 0 0,0-1 1 0 0,0 0 0 0 0,0 0-1 0 0,0 0 1 0 0,-1 1 0 0 0,1-1-1 0 0,0 0 1 0 0,0 1 0 0 0,-1-1 0 0 0,1 0-1 0 0,0 1 1 0 0,-1-1 0 0 0,1 1-1 0 0,0-1 1 0 0,-1 1 0 0 0,1 0-1 0 0,0-1 1 0 0,0 2 0 0 0,1 0 74 0 0,-1 1 1 0 0,1-1-1 0 0,-1 0 0 0 0,1 1 1 0 0,-1-1-1 0 0,1 5 0 0 0,3 11 458 0 0,-2 0 0 0 0,0 0-1 0 0,0 25 1 0 0,2 9 237 0 0,6 28-467 0 0,3 0 0 0 0,4-2 0 0 0,37 105 0 0 0,74 106-238 0 0,-108-242-108 0 0,-2 0-1 0 0,-2 1 1 0 0,-2 1-1 0 0,-3 0 1 0 0,11 77-1 0 0,-21-104 30 0 0,-1-16-28 0 0,10 24-5 0 0,-8-21 38 0 0,-2-6 18 0 0,0 5 1471 0 0,-4-24-1378 0 0,1 0-1 0 0,0-1 1 0 0,1 1 0 0 0,1 0-1 0 0,2-31 1 0 0,20-81 157 0 0,-19 116-287 0 0,55-253 110 0 0,8-31-142 0 0,-20-4-81 0 0,-33 85-79 0 0,11-82-63 0 0,-18 257 97 0 0,2 1-1 0 0,1 1 0 0 0,3 0 1 0 0,1 0-1 0 0,26-53 0 0 0,-5 29-28 0 0,12-25-21 0 0,-42 78 161 0 0,0-1 1 0 0,0 0-1 0 0,-1 1 0 0 0,0-1 1 0 0,1-12-1 0 0,-3 16 6 0 0,-1 0 0 0 0,1 0 0 0 0,-2 0 0 0 0,1 0 0 0 0,0 0 0 0 0,-1 0 0 0 0,0 0 0 0 0,-1 0 0 0 0,1 1 0 0 0,-1-1 0 0 0,-4-10 0 0 0,4 14-9 0 0,0 1 15 0 0,-7-17 2 0 0,2 0-2 0 0,6 9 0 0 0,2 3-12 0 0,-1 5-48 0 0,0 2 0 0 0,-3 7 48 0 0,0-1 23 0 0,2-4 31 0 0,3 6-20 0 0,-2-8-18 0 0,0 0 1 0 0,0 0 0 0 0,1 0-1 0 0,-1 0 1 0 0,0 0 0 0 0,0-1-1 0 0,1 1 1 0 0,-1 0 0 0 0,0 0-1 0 0,1 0 1 0 0,-1-1 0 0 0,1 1-1 0 0,-1 0 1 0 0,1 0 0 0 0,0-1-1 0 0,-1 1 1 0 0,1 0 0 0 0,0-1-1 0 0,0 1 1 0 0,2 1 8 0 0,-1 1-6 0 0,12 7-3 0 0,-8-7-9 0 0,0-1 1 0 0,0 0-1 0 0,0 0 0 0 0,0-1 0 0 0,0 1 1 0 0,0-1-1 0 0,0-1 0 0 0,1 1 0 0 0,-1-1 1 0 0,0 0-1 0 0,0 0 0 0 0,8-2 1 0 0,-2 1 1 0 0,41 1 3 0 0,0 2 0 0 0,66 11 0 0 0,-84-8 0 0 0,203 29 0 0 0,-207-29 11 0 0,0 0-1 0 0,0-2 1 0 0,1-2 0 0 0,-1-1-1 0 0,33-4 1 0 0,180-26-11 0 0,-97 16 0 0 0,-125 12 0 0 0,6-1 0 0 0,1 1 0 0 0,31 3 0 0 0,-45 0 0 0 0,-1-2 0 0 0,1 0 0 0 0,17-3 0 0 0,19-1 0 0 0,57-4 20 0 0,-67 4-5 0 0,1 2-1 0 0,60 3 1 0 0,-88 1-15 0 0,129 9 0 0 0,-108-9 0 0 0,0-2 0 0 0,38-6 0 0 0,174-14 0 0 0,-60 22 0 0 0,-91-3 32 0 0,-2 0 0 0 0,52-1 28 0 0,-63 12-25 0 0,-60-6-25 0 0,0 0 1 0 0,0-1-1 0 0,44-3 0 0 0,41-4 43 0 0,51-2-23 0 0,54-6 603 0 0,-135 1-241 0 0,-14 2 129 0 0,102-4-1 0 0,-156 14-514 0 0,-3 0-5 0 0,1 0 0 0 0,0 0-1 0 0,-1 1 1 0 0,1 0-1 0 0,-1 0 1 0 0,1 1-1 0 0,-1 0 1 0 0,13 5-1 0 0,-11-3 0 0 0,0-1 0 0 0,-2-1-16 0 0,-5-2-64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9:18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56 11287 0 0,'3'-7'388'0'0,"1"0"-1"0"0,0 1 1 0 0,1-1-1 0 0,0 1 1 0 0,0 0-1 0 0,10-9 1 0 0,-13 13 685 0 0,1 2-190 0 0,3 2 1908 0 0,-5 8-2396 0 0,-4 11-206 0 0,-1-1 1 0 0,0 0-1 0 0,-2 0 1 0 0,-10 25-1 0 0,8-21-63 0 0,-64 181 176 0 0,-53 163 244 0 0,123-363-546 0 0,-2 11 0 0 0,-1-1 0 0 0,0 0 0 0 0,-2-1 0 0 0,-12 23 0 0 0,13-31 12 0 0,6-5-8 0 0,0 0 0 0 0,-1-1 0 0 0,1 0 0 0 0,-1 1-1 0 0,1-1 1 0 0,-1 1 0 0 0,1-1 0 0 0,-1 1 0 0 0,1-1 0 0 0,-1 0 0 0 0,1 1-1 0 0,-1-1 1 0 0,0 0 0 0 0,1 0 0 0 0,-1 0 0 0 0,1 1 0 0 0,-1-1 0 0 0,0 0 0 0 0,1 0-1 0 0,-1 0 1 0 0,0 0 0 0 0,1 0 0 0 0,-1 0 0 0 0,1 0 0 0 0,-2 0 0 0 0,0-1 9 0 0,1 1-3 0 0,0 0-1 0 0,-1 1 1 0 0,1-1 0 0 0,0-1 0 0 0,0 1 0 0 0,0 0 0 0 0,-1 0 0 0 0,1 0 0 0 0,0 0 0 0 0,0-1 0 0 0,0 1 0 0 0,0-1 0 0 0,0 1 0 0 0,0-1 0 0 0,-1 1 0 0 0,1-1 0 0 0,0 0 0 0 0,0 1 0 0 0,1-1 0 0 0,-1 0 0 0 0,-1-1 0 0 0,0 0 14 0 0,1 0-1 0 0,0 0 0 0 0,0 0 1 0 0,0 0-1 0 0,0 0 0 0 0,0 0 1 0 0,0-1-1 0 0,1 1 0 0 0,-1 0 1 0 0,0-4-1 0 0,1-2 24 0 0,-1 0 1 0 0,1 0-1 0 0,1 0 0 0 0,-1 0 0 0 0,4-12 1 0 0,-1 7-40 0 0,0 1 0 0 0,1 0 0 0 0,1 0 0 0 0,0 0 0 0 0,0 1 1 0 0,1 0-1 0 0,1 0 0 0 0,0 0 0 0 0,12-14 0 0 0,-7 13-18 0 0,-1 1-1 0 0,2-1 1 0 0,0 2-1 0 0,0 0 1 0 0,1 0-1 0 0,26-13 0 0 0,-19 12 14 0 0,0 1-1 0 0,1 1 0 0 0,0 0 0 0 0,1 2 0 0 0,0 1 0 0 0,40-6 0 0 0,-42 9 194 0 0,0 2 1 0 0,0 1-1 0 0,37 3 0 0 0,-49-2-156 0 0,-1 1 0 0 0,0 0-1 0 0,0 0 1 0 0,0 0 0 0 0,0 1 0 0 0,-1 0 0 0 0,1 0 0 0 0,-1 1-1 0 0,1 0 1 0 0,-1 1 0 0 0,0-1 0 0 0,10 10 0 0 0,-14-11-35 0 0,0 1 0 0 0,-1-1 0 0 0,1 0 0 0 0,-1 1 0 0 0,1 0-1 0 0,-1-1 1 0 0,0 1 0 0 0,-1 0 0 0 0,1 0 0 0 0,-1 0 0 0 0,1 0 0 0 0,-1 0 0 0 0,0 0 0 0 0,-1 1 0 0 0,1-1 0 0 0,-1 0 0 0 0,1 0 0 0 0,-2 1 0 0 0,1-1 0 0 0,0 0 0 0 0,-1 0 0 0 0,1 1-1 0 0,-1-1 1 0 0,-1 0 0 0 0,1 0 0 0 0,-3 6 0 0 0,-2 3 20 0 0,-1 0 0 0 0,0-1-1 0 0,-1 0 1 0 0,0 0 0 0 0,-1 0 0 0 0,-16 15-1 0 0,-16 15 46 0 0,-56 44-1 0 0,92-82-69 0 0,-1-1 0 0 0,0 0 0 0 0,1 0 0 0 0,-1-1 0 0 0,0 1 0 0 0,0-1 0 0 0,-1-1 0 0 0,1 1 0 0 0,0-1 0 0 0,-1 0 0 0 0,1-1 0 0 0,0 1 0 0 0,-8-1 0 0 0,9-1-19 0 0,1 0 1 0 0,-1 0-1 0 0,0 0 0 0 0,0-1 1 0 0,0 1-1 0 0,1-1 0 0 0,-1 0 1 0 0,1-1-1 0 0,-1 1 0 0 0,1-1 1 0 0,0 0-1 0 0,0 0 0 0 0,0 0 1 0 0,0 0-1 0 0,1-1 0 0 0,-1 0 1 0 0,1 1-1 0 0,0-1 0 0 0,0 0 1 0 0,0-1-1 0 0,1 1 0 0 0,0 0 1 0 0,-4-10-1 0 0,5 12-42 0 0,1 0-1 0 0,-1 0 1 0 0,1-1-1 0 0,0 1 1 0 0,0 0-1 0 0,0 0 1 0 0,0 0-1 0 0,0 0 1 0 0,1-1-1 0 0,-1 1 1 0 0,0 0-1 0 0,1 0 1 0 0,0 0-1 0 0,-1 0 0 0 0,1 0 1 0 0,0 0-1 0 0,0 0 1 0 0,2-3-1 0 0,1 0-393 0 0,0 1 0 0 0,0 0-1 0 0,0 0 1 0 0,1 0-1 0 0,8-6 1 0 0,3 0-796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9:18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67 1375 0 0,'-2'1'107'0'0,"-21"7"-108"0"0,-11 6 18058 0 0,43-15-17395 0 0,1 0 0 0 0,-1-1-1 0 0,14-3 1 0 0,7-2-329 0 0,208-29 921 0 0,-230 35-1235 0 0,81-18 293 0 0,-27 2-808 0 0,-61 16 104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9:19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393 176 1839 0 0,'0'2'4596'0'0,"0"0"-3791"0"0,0-1-214 0 0,0 0 0 0 0,0 0 0 0 0,0 0 0 0 0,1 0 0 0 0,-1 0 0 0 0,0 0 0 0 0,0 0 0 0 0,1 0 1 0 0,-1-1-1 0 0,0 1 0 0 0,1 0 0 0 0,-1 0 0 0 0,1 0 0 0 0,-1 0 0 0 0,2 1 0 0 0,-1-2-498 0 0,0 0 0 0 0,1 0 0 0 0,-1 0 0 0 0,0 0 0 0 0,1 0 0 0 0,-1 0 0 0 0,0-1 0 0 0,0 1 0 0 0,1 0 0 0 0,-1-1 0 0 0,0 1 0 0 0,0-1 0 0 0,2 0 0 0 0,4-2 67 0 0,0-1 0 0 0,0 1 0 0 0,-1-1 0 0 0,1-1 0 0 0,-1 1 0 0 0,0-1 0 0 0,0 0 0 0 0,0-1 0 0 0,-1 1 0 0 0,7-9 0 0 0,-4 4 27 0 0,-1-1 0 0 0,0 0-1 0 0,0-1 1 0 0,-1 1 0 0 0,6-17-1 0 0,-10 23-159 0 0,-1 0 0 0 0,0 0 1 0 0,0 1-1 0 0,0-1 0 0 0,0-8 0 0 0,-1 13-26 0 0,0-1 0 0 0,0 0 0 0 0,-1 1 0 0 0,1-1 0 0 0,0 0 0 0 0,-1 1 0 0 0,1-1 0 0 0,0 1 0 0 0,-1-1 0 0 0,1 1-1 0 0,-1-1 1 0 0,1 1 0 0 0,0-1 0 0 0,-1 1 0 0 0,0-1 0 0 0,1 1 0 0 0,-1 0 0 0 0,1-1 0 0 0,-1 1 0 0 0,1 0 0 0 0,-1-1 0 0 0,0 1 0 0 0,1 0 0 0 0,-1 0 0 0 0,0-1 0 0 0,1 1 0 0 0,-1 0 0 0 0,-1 0 0 0 0,-17-2-88 0 0,4 5 20 0 0,1 0-1 0 0,0 0 1 0 0,-1 1 0 0 0,-13 7-1 0 0,-8 1-19 0 0,10-4 75 0 0,0 1 0 0 0,0 1 0 0 0,1 1 0 0 0,1 1 0 0 0,-45 30 0 0 0,34-16 12 0 0,-38 38 0 0 0,62-53 0 0 0,1 1 0 0 0,0 0 0 0 0,0 0 0 0 0,1 1 0 0 0,1 0 0 0 0,-14 28 0 0 0,21-39 6 0 0,0 1-1 0 0,0 0 1 0 0,0-1-1 0 0,0 1 1 0 0,1 0-1 0 0,-1-1 1 0 0,1 1 0 0 0,0 0-1 0 0,-1-1 1 0 0,1 1-1 0 0,0 0 1 0 0,1 0-1 0 0,-1-1 1 0 0,0 1-1 0 0,1 0 1 0 0,1 4 0 0 0,-1-6 0 0 0,0 1 1 0 0,0 0-1 0 0,0 0 1 0 0,1-1 0 0 0,-1 1-1 0 0,1-1 1 0 0,-1 1-1 0 0,1-1 1 0 0,-1 1 0 0 0,1-1-1 0 0,0 0 1 0 0,0 0 0 0 0,-1 0-1 0 0,1 0 1 0 0,0 0-1 0 0,0 0 1 0 0,0-1 0 0 0,0 1-1 0 0,0-1 1 0 0,0 1 0 0 0,0-1-1 0 0,3 0 1 0 0,11 2 102 0 0,0-2 1 0 0,0 0-1 0 0,-1-1 0 0 0,1-1 1 0 0,30-6-1 0 0,76-29 255 0 0,-97 28-309 0 0,43-21-1 0 0,-59 25-28 0 0,1 0 0 0 0,-1-1-1 0 0,0-1 1 0 0,-1 0 0 0 0,1 0-1 0 0,-1 0 1 0 0,7-11-1 0 0,-7 8 94 0 0,0-1 0 0 0,-1 0 0 0 0,-1 0 0 0 0,0-1 0 0 0,6-15 0 0 0,-12 25-49 0 0,1 1 5 0 0,1-4-70 0 0,-10 21-122 0 0,4-9 104 0 0,0 0 0 0 0,1 0-1 0 0,-5 14 1 0 0,4-7 11 0 0,1 0-1 0 0,0 0 1 0 0,2-1 0 0 0,-1 25-1 0 0,2-31 3 0 0,1 0 0 0 0,0 1 0 0 0,0-1 1 0 0,1 0-1 0 0,0 0 0 0 0,0 0 0 0 0,0 0 0 0 0,1 0 0 0 0,0 0 0 0 0,7 10 0 0 0,-8-14 1 0 0,1 0 0 0 0,0 0-1 0 0,0 0 1 0 0,0 0 0 0 0,0-1-1 0 0,0 1 1 0 0,0-1 0 0 0,1 0-1 0 0,-1 0 1 0 0,1 0 0 0 0,0 0-1 0 0,5 1 1 0 0,-1 0-19 0 0,-1-1-1 0 0,0 0 1 0 0,1-1 0 0 0,-1 0-1 0 0,13 1 1 0 0,3-6-793 0 0,-3-3-3594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05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 10159 0 0,'0'0'4863'0'0,"0"2"-4111"0"0,1 0-579 0 0,-1 1 1 0 0,1-1-1 0 0,-1 1 1 0 0,0-1-1 0 0,0 1 1 0 0,0-1-1 0 0,0 1 1 0 0,-1 0-1 0 0,1-1 1 0 0,-1 1-1 0 0,-1 3 1 0 0,-13 32 611 0 0,6-19-483 0 0,-48 131 512 0 0,-46 114-584 0 0,5-41-147 0 0,64-153-67 0 0,-45 67-1 0 0,-12-12-197 0 0,81-110 164 0 0,1 1-1 0 0,1 0 0 0 0,-10 26 1 0 0,18-41-41 0 0,-1 2-32 0 0,-1 5 22 0 0,14-13 121 0 0,12-14-706 0 0,-9 5-3996 0 0,-1 0-1517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9:20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0 4607 0 0,'0'0'9936'0'0,"-10"0"-8848"0"0,-8 6 3348 0 0,13-3-4404 0 0,1 0 1 0 0,0 0-1 0 0,0 0 1 0 0,0 0-1 0 0,0 0 0 0 0,0 1 1 0 0,1 0-1 0 0,0 0 1 0 0,-5 7-1 0 0,1 0-32 0 0,8-10 0 0 0,-8 7 0 0 0,-9 8 0 0 0,-54 48 0 0 0,-5 6 0 0 0,61-55 0 0 0,1 0 0 0 0,0 1 0 0 0,-12 21 0 0 0,12-13-4 0 0,1 1-1 0 0,1 0 0 0 0,1 0 1 0 0,1 1-1 0 0,2 0 1 0 0,1 1-1 0 0,0 0 1 0 0,2 0-1 0 0,2 0 0 0 0,0 0 1 0 0,1 0-1 0 0,2 0 1 0 0,7 49-1 0 0,-6-65 25 0 0,1-1 0 0 0,-1 1 1 0 0,2 0-1 0 0,0-1 0 0 0,0 0 0 0 0,0 0 0 0 0,2 0 0 0 0,-1 0 0 0 0,1-1 1 0 0,0 0-1 0 0,1 0 0 0 0,0-1 0 0 0,1 0 0 0 0,-1 0 0 0 0,1 0 0 0 0,1-1 1 0 0,0 0-1 0 0,18 10 0 0 0,3-1-217 0 0,1-2-1 0 0,1-1 1 0 0,0-1 0 0 0,0-2-1 0 0,64 11 1 0 0,-59-15-6794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9:21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20 4143 0 0,'-6'-3'267'0'0,"-1"0"0"0"0,1 0-1 0 0,-1 1 1 0 0,1 0 0 0 0,-1 0-1 0 0,-8 0 1 0 0,11 1 450 0 0,-1 0 0 0 0,0 1 0 0 0,1-1 0 0 0,-1 1 0 0 0,1 0 0 0 0,-1 1 0 0 0,0-1 0 0 0,1 1 1 0 0,-10 3-1 0 0,14-4-630 0 0,0 0 0 0 0,0 0 0 0 0,0 0 0 0 0,0 0 1 0 0,-1 0-1 0 0,1 0 0 0 0,0 0 0 0 0,0 0 0 0 0,0 0 1 0 0,0 0-1 0 0,-1 0 0 0 0,1 0 0 0 0,0 1 1 0 0,0-1-1 0 0,0 0 0 0 0,0 0 0 0 0,0 0 0 0 0,-1 0 1 0 0,1 0-1 0 0,0 0 0 0 0,0 1 0 0 0,0-1 0 0 0,0 0 1 0 0,0 0-1 0 0,0 0 0 0 0,0 0 0 0 0,0 1 0 0 0,0-1 1 0 0,0 0-1 0 0,0 0 0 0 0,0 0 0 0 0,0 0 0 0 0,0 1 1 0 0,0-1-1 0 0,0 0 0 0 0,0 0 0 0 0,0 0 0 0 0,0 1 1 0 0,0-1-1 0 0,0 0 0 0 0,7 6 715 0 0,14 3-601 0 0,71 26 1043 0 0,-41-13-616 0 0,6 3 511 0 0,-1 1 0 0 0,73 49-1 0 0,-120-69-1076 0 0,-1 0-1 0 0,0 0 1 0 0,-1 1 0 0 0,1 0-1 0 0,-2 0 1 0 0,1 1-1 0 0,-1 0 1 0 0,0 0 0 0 0,0 0-1 0 0,-1 1 1 0 0,6 13 0 0 0,-8-17-57 0 0,-1 0 1 0 0,-1 1-1 0 0,1-1 1 0 0,-1 0-1 0 0,1 1 1 0 0,-2-1-1 0 0,1 1 1 0 0,-1 0-1 0 0,1-1 1 0 0,-1 1-1 0 0,-1-1 1 0 0,1 1 0 0 0,-1-1-1 0 0,0 1 1 0 0,-1-1-1 0 0,1 1 1 0 0,-1-1-1 0 0,0 0 1 0 0,0 0-1 0 0,-1 1 1 0 0,-5 7-1 0 0,-1-1-2 0 0,-1 0-1 0 0,0-1 0 0 0,0 0 0 0 0,-1-1 1 0 0,-23 16-1 0 0,15-13-3 0 0,0-1 0 0 0,-2-1 1 0 0,-23 9-1 0 0,23-13-10 0 0,0-1 0 0 0,0-1 0 0 0,0 0 0 0 0,-32 1 1 0 0,9 0 0 0 0,25-3-17 0 0,17-3-106 0 0,13 3-2493 0 0,-2-1 2060 0 0,0-1 0 0 0,0 0-1 0 0,0 0 1 0 0,0-1 0 0 0,0 0 0 0 0,0-1-1 0 0,15-2 1 0 0,2-1-878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9:21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54 3223 0 0,'0'0'15987'0'0,"1"-11"-14058"0"0,1 9-1832 0 0,-1-1-1 0 0,1 1 1 0 0,0 0 0 0 0,0 0-1 0 0,0-1 1 0 0,0 1-1 0 0,0 1 1 0 0,1-1 0 0 0,-1 0-1 0 0,1 0 1 0 0,-1 1 0 0 0,1-1-1 0 0,0 1 1 0 0,3-1-1 0 0,2-1 25 0 0,1 1 0 0 0,0 0-1 0 0,12 0 1 0 0,0-1-49 0 0,-18 2-60 0 0,16 2 45 0 0,-8 1-35 0 0,-1-1 20 0 0,10 5 178 0 0,-20-6-210 0 0,0 0-1 0 0,0 0 1 0 0,0 1 0 0 0,0-1 0 0 0,0 0 0 0 0,1 0 0 0 0,-1 0 0 0 0,0 1-1 0 0,0-1 1 0 0,0 0 0 0 0,0 0 0 0 0,0 0 0 0 0,0 1 0 0 0,0-1 0 0 0,0 0-1 0 0,0 0 1 0 0,0 1 0 0 0,0-1 0 0 0,0 0 0 0 0,0 0 0 0 0,0 0 0 0 0,0 1-1 0 0,0-1 1 0 0,0 0 0 0 0,0 0 0 0 0,0 1 0 0 0,0-1 0 0 0,0 0 0 0 0,0 0-1 0 0,-1 1 1 0 0,0 3 36 0 0,1 0-43 0 0,-2 0 0 0 0,1 0-1 0 0,0 0 1 0 0,-1 0 0 0 0,0 0 0 0 0,0-1-1 0 0,0 1 1 0 0,-3 4 0 0 0,-23 27 32 0 0,18-23-31 0 0,-110 121-4 0 0,115-126 0 0 0,4-6 10 0 0,0 1 0 0 0,0-1-1 0 0,1 0 1 0 0,-1 1 0 0 0,0-1 0 0 0,1 1-1 0 0,-1-1 1 0 0,1 1 0 0 0,0-1 0 0 0,-1 1-1 0 0,1-1 1 0 0,0 1 0 0 0,0-1 0 0 0,0 1 0 0 0,0-1-1 0 0,0 1 1 0 0,0 0 0 0 0,0-1 0 0 0,1 1-1 0 0,-1-1 1 0 0,0 1 0 0 0,1-1 0 0 0,0 1-1 0 0,0 1 1 0 0,1-1 18 0 0,0 0 0 0 0,1 1 0 0 0,-1-1 0 0 0,1 0 0 0 0,-1-1 0 0 0,1 1 0 0 0,0 0 0 0 0,0-1 0 0 0,0 1 0 0 0,0-1 0 0 0,0 0 0 0 0,0 0-1 0 0,0 0 1 0 0,0-1 0 0 0,0 1 0 0 0,0-1 0 0 0,6 1 0 0 0,6-1 54 0 0,1 0-1 0 0,21-4 0 0 0,-23 3-48 0 0,125-16 103 0 0,-115 14-183 0 0,-13 1-294 0 0,1 1 0 0 0,-1 0 0 0 0,1 1 0 0 0,-1 0 0 0 0,1 0 0 0 0,-1 1 0 0 0,22 5 0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9:22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64 155 5983 0 0,'0'0'274'0'0,"-2"0"-6"0"0,-5-1-266 0 0,1 1-1 0 0,0 0 1 0 0,0 1 0 0 0,-9 0 0 0 0,4 1 3553 0 0,1-1 4467 0 0,96 0-5191 0 0,258-30-1267 0 0,-297 23-1431 0 0,242-34 782 0 0,-100 11-247 0 0,317-26 637 0 0,-455 55-1485 0 0,-30 0-8641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9:23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 7367 0 0,'9'-1'12932'0'0,"-16"17"-12553"0"0,-1 1-1 0 0,0-2 0 0 0,-1 1 0 0 0,-1-1 1 0 0,-12 15-1 0 0,14-19-220 0 0,-46 62 296 0 0,12-17-382 0 0,2 2 0 0 0,-43 84-1 0 0,82-141-160 0 0,16-2-1044 0 0,-9-1 551 0 0,1 0 0 0 0,-1-1 0 0 0,0 0 0 0 0,7-3 0 0 0,-12 5 281 0 0,24-13-6679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9:23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68 15031 0 0,'0'0'6738'0'0,"1"-2"-6111"0"0,2-1-551 0 0,0-1 0 0 0,0 0 0 0 0,0 0 0 0 0,0 1 0 0 0,0 0-1 0 0,1 0 1 0 0,0 0 0 0 0,-1 0 0 0 0,1 0 0 0 0,0 1 0 0 0,1-1-1 0 0,-1 1 1 0 0,0 0 0 0 0,8-2 0 0 0,1 0 90 0 0,0 0 1 0 0,0 1 0 0 0,0 1-1 0 0,16-2 1 0 0,-21 3-167 0 0,-5 1 0 0 0,1-1 0 0 0,-1 1 0 0 0,0 0 0 0 0,1 0 0 0 0,-1 0 0 0 0,5 1 0 0 0,-8-1 0 0 0,1 0 0 0 0,-1 0 0 0 0,1 0 0 0 0,-1 0 0 0 0,0 0 0 0 0,1 1 0 0 0,-1-1 0 0 0,1 0 0 0 0,-1 0 0 0 0,1 0 0 0 0,-1 0 0 0 0,0 1 0 0 0,1-1 0 0 0,-1 0 0 0 0,1 0 0 0 0,-1 1 0 0 0,1 0 0 0 0,0 0 2 0 0,0 1-1 0 0,0 0 0 0 0,-1 0 1 0 0,1 0-1 0 0,-1-1 0 0 0,1 1 1 0 0,-1 0-1 0 0,0 0 1 0 0,1 0-1 0 0,-1 0 0 0 0,0 0 1 0 0,0 0-1 0 0,0 0 1 0 0,-1 0-1 0 0,1 0 0 0 0,0-1 1 0 0,-1 1-1 0 0,1 0 1 0 0,-1 0-1 0 0,0 0 0 0 0,0 0 1 0 0,-1 2-1 0 0,-2 4 7 0 0,-1 1 0 0 0,0-1 0 0 0,-8 10 0 0 0,-19 18-53 0 0,-2 0 1 0 0,-1-2-1 0 0,-1-2 0 0 0,-51 34 0 0 0,68-52 24 0 0,1 1-1 0 0,-28 28 1 0 0,39-36 21 0 0,3 2 0 0 0,4-8 2 0 0,0 1 1 0 0,0-1-1 0 0,0 0 1 0 0,0 0-1 0 0,1 0 0 0 0,-1 0 1 0 0,0 0-1 0 0,1 0 0 0 0,-1 0 1 0 0,0 0-1 0 0,1 0 0 0 0,0 0 1 0 0,-1 0-1 0 0,1 0 0 0 0,0 0 1 0 0,-1 0-1 0 0,1 0 0 0 0,0 0 1 0 0,0 0-1 0 0,0-1 0 0 0,-1 1 1 0 0,1 0-1 0 0,0-1 0 0 0,0 1 1 0 0,0-1-1 0 0,0 1 0 0 0,0-1 1 0 0,2 1-1 0 0,3 2 15 0 0,0-1 0 0 0,1 0 0 0 0,8 2 0 0 0,6 0 70 0 0,-1-1-1 0 0,1-1 1 0 0,0-1 0 0 0,40-3-1 0 0,83-19 549 0 0,-106 15-559 0 0,8-2 170 0 0,70-9-328 0 0,-95 17-1854 0 0,-10 2 188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9:24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99 7631 0 0,'0'0'348'0'0,"-1"0"-6"0"0,-3-2 156 0 0,0 0 0 0 0,-1 0 0 0 0,1 0 1 0 0,-1 1-1 0 0,-8-3 0 0 0,-1 3 7377 0 0,69-1-7214 0 0,0-3 1 0 0,-1-2 0 0 0,59-16-1 0 0,67-19-7647 0 0,-158 37 596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9:24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0 125 10135 0 0,'0'0'919'0'0,"2"-1"-759"0"0,13-9 2037 0 0,1 2 0 0 0,16-8 0 0 0,38-11 1081 0 0,-39 15-2972 0 0,-1 1 244 0 0,2 0 0 0 0,-1 2 0 0 0,48-8 1 0 0,-68 16-680 0 0,0 0 1 0 0,0 1-1 0 0,0 0 1 0 0,0 0-1 0 0,0 1 1 0 0,0 1-1 0 0,0 0 1 0 0,0 0-1 0 0,17 7 0 0 0,-15-2-704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9:31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1433 1375 0 0,'-6'-12'14049'0'0,"6"19"-13075"0"0,4 20-486 0 0,9 37-580 0 0,-3-24 107 0 0,2-1 1 0 0,2 0-1 0 0,1-1 1 0 0,38 66-1 0 0,-41-83-15 0 0,0 0 0 0 0,-2 1 0 0 0,0 1 0 0 0,-1-1 0 0 0,-2 1 0 0 0,0 1 0 0 0,-2-1 0 0 0,0 1 0 0 0,-2 0 0 0 0,1 31 0 0 0,-5-4 13 0 0,0-24 150 0 0,1 0-1 0 0,4 27 0 0 0,-2-38-78 0 0,1-1 0 0 0,1 0 0 0 0,1 0 0 0 0,0-1 0 0 0,1 1 0 0 0,9 16 0 0 0,1 0 12 0 0,-12-25-85 0 0,-1 1-1 0 0,0 0 1 0 0,0 0-1 0 0,-1 0 1 0 0,0 1-1 0 0,0-1 1 0 0,0 1-1 0 0,-1-1 1 0 0,0 1-1 0 0,-1-1 0 0 0,0 1 1 0 0,0-1-1 0 0,-2 12 1 0 0,2-16 2 0 0,-3 18 69 0 0,-10 37 0 0 0,11-53-73 0 0,-2 21 192 0 0,3-16-180 0 0,1-8 1839 0 0,-3-16-1779 0 0,-3-14 195 0 0,2 0 0 0 0,1 0 0 0 0,2 0 0 0 0,0-1-1 0 0,2 1 1 0 0,1 0 0 0 0,2-1 0 0 0,7-31 0 0 0,12-75-114 0 0,1-1 30 0 0,-12 81-162 0 0,17-62 23 0 0,27-97 193 0 0,-44 168-215 0 0,-7 21-24 0 0,-1 1 0 0 0,-1-1 0 0 0,0-30 0 0 0,-7-75 132 0 0,0 19-15 0 0,13-76-60 0 0,-9 172-64 0 0,1-1 0 0 0,1 1 0 0 0,0-1 0 0 0,1 1 0 0 0,0 0 0 0 0,2 0 0 0 0,-1 0 0 0 0,10-19 0 0 0,0 3 0 0 0,15-52 0 0 0,-2 3 0 0 0,-17 57 0 0 0,-2 3 0 0 0,0 1 0 0 0,-1-2 0 0 0,-1 1 0 0 0,-1-1 0 0 0,-1 0 0 0 0,2-26 0 0 0,-8 9 0 0 0,-1 18 11 0 0,0 11 59 0 0,1 7-80 0 0,1 1 0 0 0,0-1 1 0 0,1 0-1 0 0,-1 0 0 0 0,0 0 1 0 0,1 0-1 0 0,-1 0 0 0 0,1 0 1 0 0,-1-4-1 0 0,1 0 10 0 0,0 0 0 0 0,1 0 0 0 0,0 1 0 0 0,0-1 0 0 0,0 0 0 0 0,1 1 0 0 0,-1-1 0 0 0,1 1 0 0 0,5-10 0 0 0,4-12 0 0 0,30-118 0 0 0,-41 143 0 0 0,1 1 0 0 0,-1-1 0 0 0,0 1 0 0 0,1-1 0 0 0,-1 1 0 0 0,1-1 0 0 0,-1 1 0 0 0,1-1 0 0 0,0 1 0 0 0,-1-1 0 0 0,3-1 0 0 0,3-17 0 0 0,-3 3 0 0 0,-4 12 0 0 0,-1 2 0 0 0,0-9 0 0 0,-5 3 0 0 0,-1 1 0 0 0,1-1 0 0 0,5 0-12 0 0,2 7-47 0 0,1 5 5 0 0,5 8 43 0 0,0 2 11 0 0,3-1 0 0 0,-7-10 0 0 0,0 0 0 0 0,1 0 0 0 0,-1 0 0 0 0,1-1 0 0 0,0 1 0 0 0,-1-1 0 0 0,1 1 0 0 0,0-1 0 0 0,0 0 0 0 0,0 0 0 0 0,0-1 0 0 0,0 1 0 0 0,0 0 0 0 0,0-1 0 0 0,0 0 0 0 0,0 0 0 0 0,0 0 0 0 0,6 0 0 0 0,3-2 0 0 0,0-1 0 0 0,0 0 0 0 0,17-6 0 0 0,-4 1 0 0 0,20-5 0 0 0,63-9 0 0 0,-92 20 0 0 0,0 1 0 0 0,0 0 0 0 0,1 1 0 0 0,-1 1 0 0 0,0 1 0 0 0,0 0 0 0 0,24 6 0 0 0,-33-6 0 0 0,17 6-16 0 0,0-2 0 0 0,1-1 0 0 0,35 4 0 0 0,-27-7 16 0 0,-18 0 0 0 0,1-1 0 0 0,16-1 0 0 0,125-25 0 0 0,-92 12 0 0 0,-45 10 0 0 0,0 1 0 0 0,0 0 0 0 0,0 2 0 0 0,0 0 0 0 0,0 1 0 0 0,0 1 0 0 0,0 1 0 0 0,30 9 0 0 0,-27-8 0 0 0,0 0 0 0 0,-1-2 0 0 0,1 0 0 0 0,1-2 0 0 0,27-3 0 0 0,-25 2 0 0 0,104-10 0 0 0,-26 1 0 0 0,-3 8 0 0 0,10 9-64 0 0,30-10 64 0 0,-131 3-5 0 0,29 0-163 0 0,43 5 0 0 0,-50-1 155 0 0,0-1 1 0 0,1-1-1 0 0,-1-2 1 0 0,0-2 0 0 0,52-8-1 0 0,-28 0 13 0 0,61-3 0 0 0,-103 12 0 0 0,0 2 0 0 0,0 0 0 0 0,0 1 0 0 0,26 6 0 0 0,-2 0 0 0 0,-27-7 0 0 0,1 0 0 0 0,-1-1 0 0 0,0 0 0 0 0,1-1 0 0 0,20-3 0 0 0,-4 0 0 0 0,102-21 0 0 0,-89 15 0 0 0,0 2 0 0 0,51-3 0 0 0,-65 8 0 0 0,-20 2 0 0 0,1 0 0 0 0,-1 0 0 0 0,0 0 0 0 0,0 1 0 0 0,0 1 0 0 0,0-1 0 0 0,10 2 0 0 0,-8 0 0 0 0,12 3 0 0 0,1-2 0 0 0,-1 0 0 0 0,35-1 0 0 0,-45-2 0 0 0,41 0 0 0 0,0 1 0 0 0,53 10 0 0 0,-78-7 0 0 0,52-1 0 0 0,-21-1 0 0 0,-39-2 0 0 0,0-1 0 0 0,-1 0 0 0 0,26-7 0 0 0,7 0 0 0 0,-16 1 26 0 0,-26 4 12 0 0,-1 1-1 0 0,1 1 1 0 0,0-1-1 0 0,0 1 1 0 0,-1 1-1 0 0,1 0 1 0 0,0 0 0 0 0,10 2-1 0 0,74 0 156 0 0,-83 0-170 0 0,5 0 37 0 0,-14-2-61 0 0,13 7 66 0 0,2 1 19 0 0,-14-7-24 0 0,-1-1 0 0 0,5 3-37 0 0,3 0 185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9:34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58 8719 0 0,'1'-1'399'0'0,"5"-4"-4"0"0,-3 2-350 0 0,0 0-1 0 0,0 1 1 0 0,0 0 0 0 0,0-1 0 0 0,6-1 0 0 0,41-30 10060 0 0,-51 36-10011 0 0,-5 7-80 0 0,-1 0 1 0 0,1 0 0 0 0,-2-1 0 0 0,1 0 0 0 0,-11 9-1 0 0,-48 36 39 0 0,43-36-48 0 0,7-5-21 0 0,0 1 0 0 0,1 0 0 0 0,1 1 0 0 0,-25 31 0 0 0,17-14 16 0 0,-25 45 0 0 0,42-66 0 0 0,0 0 0 0 0,1 1 0 0 0,0-1 0 0 0,0 1 0 0 0,1 0 0 0 0,0 0 0 0 0,1 1 0 0 0,-1 21 0 0 0,3-25 30 0 0,1 0-1 0 0,0 0 0 0 0,1 0 1 0 0,0 0-1 0 0,0 0 0 0 0,0-1 1 0 0,1 1-1 0 0,0-1 0 0 0,1 0 1 0 0,0 1-1 0 0,0-2 0 0 0,0 1 1 0 0,1 0-1 0 0,0-1 0 0 0,0 0 1 0 0,7 7-1 0 0,1-1 253 0 0,1-1 1 0 0,0 0-1 0 0,1 0 0 0 0,0-2 0 0 0,1 1 1 0 0,18 7-1 0 0,-16-9 34 0 0,-1 1 1 0 0,32 21-1 0 0,-44-26-347 0 0,-4-3-206 0 0,1-10-1333 0 0,-2-1-3728 0 0,-2-2-1726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06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61 250 10567 0 0,'-61'5'4676'0'0,"64"-4"-4032"0"0,16 2 123 0 0,0-1-1 0 0,1-1 0 0 0,0-1 1 0 0,30-3-1 0 0,-15 1-222 0 0,48-4 751 0 0,88-18 0 0 0,79-27 46 0 0,-71 12-995 0 0,59-13-567 0 0,-207 42-276 0 0,0-1 0 0 0,48-24 0 0 0,-20 7-1866 0 0,-57 27 1157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9:35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7 10999 0 0,'5'-7'9776'0'0,"-22"12"-9646"0"0,0 0-1 0 0,0 1 1 0 0,0 1-1 0 0,1 0 1 0 0,-24 15-1 0 0,-23 10-20 0 0,19-13-331 0 0,-71 17 0 0 0,109-34 79 0 0,-1-1 0 0 0,1 0 0 0 0,0 0 0 0 0,-1-1 0 0 0,1 1 0 0 0,0-2 0 0 0,-11 0 0 0 0,14 0 27 0 0,0 1 0 0 0,0-1 0 0 0,-1 0 0 0 0,1 0 0 0 0,0 0 1 0 0,1 0-1 0 0,-1-1 0 0 0,0 1 0 0 0,0-1 0 0 0,0 0 0 0 0,1 0 0 0 0,-1 0 1 0 0,1 0-1 0 0,0 0 0 0 0,-1 0 0 0 0,-2-5 0 0 0,4 5 72 0 0,0 0-1 0 0,1 0 1 0 0,-1 1-1 0 0,0-1 0 0 0,1 0 1 0 0,0 0-1 0 0,-1 0 1 0 0,1 1-1 0 0,0-1 1 0 0,0 0-1 0 0,0 0 1 0 0,0 0-1 0 0,0 0 0 0 0,1 0 1 0 0,-1 1-1 0 0,0-1 1 0 0,1 0-1 0 0,1-2 1 0 0,0-6-134 0 0,-1 7 102 0 0,5-3 64 0 0,7-6 879 0 0,-13 12-836 0 0,0 1 1 0 0,0-1 0 0 0,0 0 0 0 0,0 0 0 0 0,1 0 0 0 0,-1 0 0 0 0,0 0 0 0 0,0 1 0 0 0,0-1 0 0 0,0 0-1 0 0,0 0 1 0 0,0 0 0 0 0,0 0 0 0 0,0 1 0 0 0,0-1 0 0 0,1 0 0 0 0,-1 0 0 0 0,0 0 0 0 0,0 1-1 0 0,0-1 1 0 0,0 0 0 0 0,0 0 0 0 0,0 0 0 0 0,0 1 0 0 0,0-1 0 0 0,0 0 0 0 0,0 0 0 0 0,0 0 0 0 0,-1 0-1 0 0,1 1 1 0 0,0-1 0 0 0,0 5-287 0 0,0 6 349 0 0,0 0 0 0 0,-1 0 1 0 0,0 0-1 0 0,-1 0 0 0 0,0 0 0 0 0,-7 18 0 0 0,-29 63 659 0 0,32-81-629 0 0,4-6-51 0 0,0 0 0 0 0,-1 0-1 0 0,0 0 1 0 0,0 0 0 0 0,-5 6 0 0 0,-30 20 416 0 0,13-11-241 0 0,24-20-248 0 0,1 0 0 0 0,0 0 0 0 0,0 0 0 0 0,0 0 1 0 0,0 0-1 0 0,0 0 0 0 0,0 0 0 0 0,0 0 0 0 0,0 0 1 0 0,0 0-1 0 0,-1 0 0 0 0,1 0 0 0 0,0 0 0 0 0,0 0 1 0 0,0 0-1 0 0,0 0 0 0 0,0 1 0 0 0,0-1 0 0 0,0 0 1 0 0,0 0-1 0 0,0 0 0 0 0,0 0 0 0 0,0 0 1 0 0,0 0-1 0 0,0 0 0 0 0,0 0 0 0 0,0 1 0 0 0,0-1 1 0 0,0 0-1 0 0,0 0 0 0 0,0 0 0 0 0,0 0 0 0 0,0 0 1 0 0,0 0-1 0 0,0 0 0 0 0,0 0 0 0 0,0 1 0 0 0,0-1 1 0 0,0 0-1 0 0,0 0 0 0 0,0 0 0 0 0,0 0 0 0 0,0 0 1 0 0,0 0-1 0 0,0 0 0 0 0,0 0 0 0 0,7 2 2 0 0,9-2-3 0 0,-16 0 1 0 0,79-10 65 0 0,-55 5-29 0 0,48-1 1 0 0,-60 5 43 0 0,0 2 0 0 0,0-1 1 0 0,0 1-1 0 0,-1 1 0 0 0,1 0 1 0 0,0 1-1 0 0,-1 0 0 0 0,1 1 1 0 0,-1 0-1 0 0,0 1 0 0 0,19 11 0 0 0,-12-2 187 0 0,-17-13-192 0 0,-1 3-65 0 0,-1-1 1 0 0,1 0-1 0 0,-1 0 1 0 0,0 1-1 0 0,0-1 1 0 0,0 0-1 0 0,0 0 1 0 0,-1 0-1 0 0,0 0 1 0 0,1 0-1 0 0,-1-1 1 0 0,0 1-1 0 0,0 0 1 0 0,0-1-1 0 0,-1 1 1 0 0,1-1-1 0 0,0 0 1 0 0,-6 4-1 0 0,-1 0-6 0 0,-1 1-1 0 0,0-1 0 0 0,0-1 1 0 0,-12 5-1 0 0,-149 59-346 0 0,170-68 155 0 0,15-9-2357 0 0,-6 3 1970 0 0,30-11-2490 0 0,-16 5-2958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9:36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2303 0 0,'2'-1'167'0'0,"4"-3"320"0"0,0 0-1 0 0,0-1 1 0 0,0 0 0 0 0,-1 0-1 0 0,6-6 1 0 0,15-15 7878 0 0,-13 14-6326 0 0,-7 8 1767 0 0,-10 20-2481 0 0,-29 63-1315 0 0,23-60 74 0 0,2 1 1 0 0,0 0 0 0 0,1 0-1 0 0,-4 21 1 0 0,10-37-20 0 0,1 0 0 0 0,0-1-1 0 0,0 1 1 0 0,0 0 0 0 0,0-1 0 0 0,0 1 0 0 0,1 0 0 0 0,0-1-1 0 0,0 1 1 0 0,1 4 0 0 0,-1-6 15 0 0,-1-1-61 0 0,1 0-1 0 0,-1-1 1 0 0,0 1-1 0 0,1 0 1 0 0,-1 0-1 0 0,1 0 1 0 0,-1-1-1 0 0,1 1 1 0 0,-1 0-1 0 0,1 0 1 0 0,-1-1 0 0 0,1 1-1 0 0,0-1 1 0 0,-1 1-1 0 0,1 0 1 0 0,0-1-1 0 0,0 1 1 0 0,-1-1-1 0 0,1 0 1 0 0,1 1-1 0 0,19 6 481 0 0,-11-7-373 0 0,1-1 0 0 0,-1 0 1 0 0,0 0-1 0 0,0-1 0 0 0,0-1 0 0 0,0 0 0 0 0,-1 0 0 0 0,1-1 0 0 0,17-9 0 0 0,-7 1-92 0 0,0-2 0 0 0,-1 0 0 0 0,22-21 0 0 0,-36 30-21 0 0,0 0-1 0 0,0 0 0 0 0,-1-1 1 0 0,0 0-1 0 0,0 0 0 0 0,0 0 1 0 0,-1 0-1 0 0,0-1 0 0 0,0 0 1 0 0,0 1-1 0 0,-1-1 0 0 0,2-11 1 0 0,-3 15-17 0 0,-1-1 0 0 0,1 1 1 0 0,-1 0-1 0 0,0 0 0 0 0,0 0 1 0 0,0-1-1 0 0,-1 1 0 0 0,1 0 1 0 0,-1 0-1 0 0,1 0 0 0 0,-1-1 1 0 0,0 1-1 0 0,-1 0 1 0 0,1 0-1 0 0,0 0 0 0 0,-1 1 1 0 0,0-1-1 0 0,1 0 0 0 0,-1 1 1 0 0,0-1-1 0 0,0 1 0 0 0,-1-1 1 0 0,1 1-1 0 0,0 0 0 0 0,-1 0 1 0 0,0 0-1 0 0,1 0 0 0 0,-1 0 1 0 0,-6-2-1 0 0,3 2-59 0 0,0-1-1 0 0,0 1 1 0 0,0 1-1 0 0,-1-1 1 0 0,1 1-1 0 0,-1 0 1 0 0,1 0 0 0 0,-1 1-1 0 0,1 0 1 0 0,-9 1-1 0 0,4 0-225 0 0,0 1 0 0 0,1 1 0 0 0,-1 0 0 0 0,0 0 0 0 0,-11 6 0 0 0,-21 8-1055 0 0,41-17 1024 0 0,5 1-741 0 0,3 0 682 0 0,0 0 0 0 0,0-1 0 0 0,-1 1 0 0 0,7-2 0 0 0,12-2-5921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9:36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 1375 0 0,'-1'0'359'0'0,"-10"5"1413"0"0,0 0-1 0 0,1 1 1 0 0,0 0 0 0 0,0 0-1 0 0,1 1 1 0 0,-15 13 5554 0 0,26-20-6593 0 0,8-1-211 0 0,1 0 1 0 0,-1-2-1 0 0,1 1 0 0 0,-1-1 0 0 0,0-1 1 0 0,0 1-1 0 0,11-7 0 0 0,-8 4-95 0 0,1 0 1 0 0,26-6-1 0 0,-39 11-316 0 0,3 2-557 0 0,-1-1 124 0 0,0 1 0 0 0,1 0 0 0 0,-1-1-1 0 0,0 1 1 0 0,0 1 0 0 0,6 2 0 0 0,-5-2-949 0 0,0-1-1 0 0,-1 1 1 0 0,1-1-1 0 0,0 0 1 0 0,5 1 0 0 0,7-1-5507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9:37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38 4143 0 0,'0'0'319'0'0,"-1"1"-210"0"0,-13 5-134 0 0,-9 5 6619 0 0,13-5 155 0 0,16-7-6573 0 0,0-1 1 0 0,-1 1 0 0 0,1-1 0 0 0,0 0-1 0 0,0 0 1 0 0,6-4 0 0 0,-11 5-137 0 0,19-8 269 0 0,0 1 0 0 0,1 1 0 0 0,30-6 0 0 0,-37 10-117 0 0,1 1 1 0 0,-1 1 0 0 0,0 0-1 0 0,1 1 1 0 0,-1 0-1 0 0,17 3 1 0 0,-29-3-172 0 0,-1 1 0 0 0,1-1 1 0 0,-1 0-1 0 0,0 0 0 0 0,1 1 1 0 0,-1-1-1 0 0,0 1 0 0 0,1-1 0 0 0,-1 1 1 0 0,0 0-1 0 0,0-1 0 0 0,0 1 0 0 0,0 0 1 0 0,1 0-1 0 0,-1 0 0 0 0,0 0 1 0 0,0 0-1 0 0,0 0 0 0 0,-1 0 0 0 0,1 0 1 0 0,0 0-1 0 0,0 0 0 0 0,-1 1 1 0 0,2 1-1 0 0,-2-1-15 0 0,1 0-1 0 0,-1 0 1 0 0,0 0 0 0 0,0 0 0 0 0,0 0-1 0 0,0 0 1 0 0,-1 0 0 0 0,1 0 0 0 0,-1 0 0 0 0,1 0-1 0 0,-1-1 1 0 0,1 1 0 0 0,-1 0 0 0 0,0 0-1 0 0,0 0 1 0 0,0-1 0 0 0,-2 4 0 0 0,0-2 2 0 0,-1 0 0 0 0,1 0 0 0 0,-1 0 0 0 0,0 0 0 0 0,0 0-1 0 0,0-1 1 0 0,0 1 0 0 0,0-1 0 0 0,-1 0 0 0 0,1-1 0 0 0,-8 3 0 0 0,-15 7 14 0 0,-8 6-27 0 0,-50 16-1 0 0,65-27-47 0 0,1 0-62 0 0,1 1 0 0 0,-19 9 0 0 0,36-15 44 0 0,24 8-1 0 0,-2-5 91 0 0,-1-1 0 0 0,1-1 1 0 0,-1-1-1 0 0,27-2 0 0 0,11 1 41 0 0,-48 0-29 0 0,7 0 46 0 0,0 1 0 0 0,0 1-1 0 0,0 0 1 0 0,0 1 0 0 0,22 7 0 0 0,-37-9-59 0 0,-1-1-8 0 0,0 0 0 0 0,0 1 1 0 0,0-1-1 0 0,0 0 1 0 0,0 1-1 0 0,0-1 1 0 0,0 1-1 0 0,0 0 1 0 0,0-1-1 0 0,0 1 1 0 0,-1 0-1 0 0,1 0 0 0 0,0-1 1 0 0,0 1-1 0 0,-1 0 1 0 0,1 0-1 0 0,0 0 1 0 0,0 1-1 0 0,-1 0-2 0 0,1-1-1 0 0,-1 1 1 0 0,1-1-1 0 0,-1 1 1 0 0,0 0-1 0 0,0-1 1 0 0,1 1-1 0 0,-2 0 1 0 0,1-1-1 0 0,0 1 1 0 0,0 0-1 0 0,0-1 1 0 0,-1 1-1 0 0,1-1 1 0 0,-1 1-1 0 0,1 0 1 0 0,-1-1-1 0 0,1 1 1 0 0,-1-1-1 0 0,0 1 1 0 0,0-1-1 0 0,0 0 1 0 0,0 1-1 0 0,0-1 1 0 0,-1 1-1 0 0,-1 2 30 0 0,-2 2 6 0 0,0-1 1 0 0,-1 1-1 0 0,0-1 0 0 0,0 0 0 0 0,0-1 1 0 0,-12 7-1 0 0,-45 21 170 0 0,36-20-133 0 0,-16 10-53 0 0,7-4 11 0 0,-1-1 0 0 0,-47 14-1 0 0,9-11-37 0 0,67-17-23 0 0,6-3-89 0 0,4-1-435 0 0,0 1 429 0 0,-1-1 1 0 0,1 0 0 0 0,0 0 0 0 0,0 1 0 0 0,0-1-1 0 0,0 1 1 0 0,2-1 0 0 0,1 0-95 0 0,26-15-1424 0 0,-24 12 1039 0 0,17-8-1338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9:37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19 8751 0 0,'0'0'1178'0'0,"-9"0"2102"0"0,8 0-3044 0 0,-5 0 1162 0 0,-1 0-1 0 0,1 0 0 0 0,-10 3 0 0 0,14-3-1224 0 0,1 0 0 0 0,-1 1 0 0 0,0 0 0 0 0,0 0 0 0 0,1-1 0 0 0,-1 1 0 0 0,0 0 0 0 0,1 0 0 0 0,-1 0 0 0 0,1 1 0 0 0,-1-1 0 0 0,1 0 0 0 0,0 0 0 0 0,-1 1 0 0 0,-1 2 0 0 0,-6 12 51 0 0,0 0 1 0 0,-10 28-1 0 0,12-27-241 0 0,-1 1-1 0 0,-11 19 1 0 0,17-35 17 0 0,-29 50 0 0 0,28-46 0 0 0,0 1 0 0 0,1-1 0 0 0,-1 1 0 0 0,1-1 0 0 0,0 1 0 0 0,-1 11 0 0 0,2-15 3 0 0,1 1-7 0 0,3 10 82 0 0,-2-11-51 0 0,1 0 0 0 0,-1 0 0 0 0,0 0 0 0 0,1-1 0 0 0,-1 1-1 0 0,1-1 1 0 0,0 1 0 0 0,0-1 0 0 0,0 0 0 0 0,0 1 0 0 0,0-1-1 0 0,1 0 1 0 0,-1 0 0 0 0,0-1 0 0 0,1 1 0 0 0,0 0 0 0 0,-1-1-1 0 0,1 0 1 0 0,0 0 0 0 0,0 1 0 0 0,0-2 0 0 0,0 1-1 0 0,0 0 1 0 0,-1 0 0 0 0,2-1 0 0 0,-1 0 0 0 0,4 0 0 0 0,1 0 54 0 0,0 0 0 0 0,0-1 0 0 0,0 0 0 0 0,0 0 0 0 0,0-1 0 0 0,-1 0 0 0 0,1-1 0 0 0,-1 0 0 0 0,12-5 0 0 0,-14 4-48 0 0,0 1 1 0 0,-1-1 0 0 0,1 0-1 0 0,-1 0 1 0 0,1 0 0 0 0,-1-1-1 0 0,-1 0 1 0 0,1 1 0 0 0,-1-1-1 0 0,1-1 1 0 0,-1 1 0 0 0,4-11-1 0 0,-2 3 12 0 0,-1 1-1 0 0,0-1 1 0 0,0 0-1 0 0,2-25 1 0 0,-4 19-51 0 0,-2 0 0 0 0,-1-30 1 0 0,0 41-113 0 0,0 0 1 0 0,0 1 0 0 0,-1-1-1 0 0,0 1 1 0 0,0 0 0 0 0,-1-1-1 0 0,1 1 1 0 0,-2 0 0 0 0,-5-9-1 0 0,9 15-7 0 0,-1 0 0 0 0,0 0 0 0 0,0-1 1 0 0,0 1-1 0 0,0 0 0 0 0,0 0 0 0 0,0 0 0 0 0,0 0 0 0 0,0 0 0 0 0,-1 0 0 0 0,1 0 0 0 0,0 0 0 0 0,0 1 0 0 0,-1-1 1 0 0,1 0-1 0 0,-1 1 0 0 0,1-1 0 0 0,-1 1 0 0 0,1 0 0 0 0,-1-1 0 0 0,-1 1 0 0 0,1 0-636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9:37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7831 0 0,'0'2'5579'0'0,"1"1"-5369"0"0,-1 0 1 0 0,1 0-1 0 0,-1 0 1 0 0,1 0-1 0 0,0 0 1 0 0,0-1-1 0 0,0 1 0 0 0,1 0 1 0 0,-1-1-1 0 0,1 1 1 0 0,-1-1-1 0 0,1 1 1 0 0,0-1-1 0 0,0 0 1 0 0,0 1-1 0 0,0-1 0 0 0,3 2 1 0 0,6 5 140 0 0,2 0 0 0 0,14 9 0 0 0,-11-8 117 0 0,10 5 100 0 0,0-2 0 0 0,51 19 1 0 0,-29-13 150 0 0,22 6 596 0 0,19 9 415 0 0,-79-30-1520 0 0,0 1 1 0 0,0 1-1 0 0,0 0 1 0 0,-1 1 0 0 0,0-1-1 0 0,9 10 1 0 0,-15-13-197 0 0,0 0 0 0 0,-1 0 0 0 0,1 0 0 0 0,-1 1 0 0 0,0-1 0 0 0,0 0 1 0 0,0 1-1 0 0,0 0 0 0 0,-1-1 0 0 0,1 1 0 0 0,-1 0 0 0 0,0 0 0 0 0,0 0 0 0 0,0 0 1 0 0,0 6-1 0 0,-1-4 16 0 0,-1 0 0 0 0,1 1 0 0 0,-1-1 0 0 0,0 0 1 0 0,-1 0-1 0 0,1 0 0 0 0,-1 0 0 0 0,-1 0 0 0 0,-2 6 0 0 0,-4 5 33 0 0,-1 0 0 0 0,-1-1 0 0 0,-1-1 0 0 0,0 0 0 0 0,-21 20 0 0 0,-15 10-224 0 0,-3-3-1 0 0,-107 71 1 0 0,150-110-3144 0 0,10-12 728 0 0,-2 9 2641 0 0,5-11-1810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9:38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16 11111 0 0,'-1'1'507'0'0,"-59"27"8812"0"0,62-28-9203 0 0,0-1 1 0 0,0 0 0 0 0,-1 0-1 0 0,1 0 1 0 0,0 0 0 0 0,-1 0-1 0 0,4-3 1 0 0,1 0 123 0 0,3-1 60 0 0,0 1 0 0 0,0 0-1 0 0,0 0 1 0 0,0 1 0 0 0,1 0 0 0 0,0 1 0 0 0,19-2 0 0 0,-24 3-237 0 0,1 1 0 0 0,-1 0 0 0 0,1 0 0 0 0,-1 1 0 0 0,1-1 0 0 0,-1 1 0 0 0,1 0 0 0 0,-1 1 0 0 0,0-1 0 0 0,0 1 0 0 0,1 0 1 0 0,-1 1-1 0 0,-1-1 0 0 0,1 1 0 0 0,7 5 0 0 0,0 2 43 0 0,-10-7-89 0 0,-2 0 0 0 0,5 11-2 0 0,-7-10-13 0 0,1-2 5 0 0,-1 4 5 0 0,0 0 0 0 0,-1 0-1 0 0,1 0 1 0 0,-1-1 0 0 0,0 1 0 0 0,-1-1 0 0 0,0 0 0 0 0,-7 8 0 0 0,-38 35 46 0 0,43-43-45 0 0,5-4-12 0 0,-72 67-12 0 0,60-54-2 0 0,1 0-1 0 0,1 0 1 0 0,-13 21-1 0 0,23-33 80 0 0,163-16 632 0 0,-40 2-582 0 0,-98 11-157 0 0,1 1-1 0 0,48 7 0 0 0,-72-7-100 0 0,0 1-1 0 0,0 0 1 0 0,0 0 0 0 0,0 0-1 0 0,0 1 1 0 0,0-1-1 0 0,0 0 1 0 0,0 0 0 0 0,-1 0-1 0 0,1 1 1 0 0,0-1-1 0 0,-1 0 1 0 0,1 1 0 0 0,0 2-1 0 0,0-3-225 0 0,3 10-984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9:39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1 214 1375 0 0,'2'0'8395'0'0,"20"-1"-5370"0"0,27-5 0 0 0,16-1-1702 0 0,223-18 1409 0 0,-237 19-2456 0 0,203-26 711 0 0,38-4-223 0 0,-136 20-455 0 0,327-38-132 0 0,-411 43-245 0 0,-30 3-42 0 0,1 3 1 0 0,73-1-1 0 0,-107 6-161 0 0,1 1 0 0 0,-1 1 0 0 0,0 0 0 0 0,10 3 1 0 0,-17-5-272 0 0,4 11-1522 0 0,-3 0 416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9:40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2 10135 0 0,'0'0'919'0'0,"-7"-2"-742"0"0,3 2 17 0 0,0 0-1 0 0,0 0 1 0 0,0 1-1 0 0,0-1 1 0 0,0 1-1 0 0,0 0 1 0 0,0 0-1 0 0,0 0 1 0 0,0 1-1 0 0,1-1 1 0 0,-1 1-1 0 0,0 0 1 0 0,-4 3-1 0 0,-5 5 1028 0 0,0 0 0 0 0,-12 12 0 0 0,15-13-943 0 0,-2 3 43 0 0,1 0 0 0 0,0 1 0 0 0,0 0 0 0 0,-13 24 0 0 0,8-9 167 0 0,-18 44 1 0 0,29-59-428 0 0,-17 44 70 0 0,20-51-144 0 0,1-1 0 0 0,-1 1 0 0 0,1-1 0 0 0,0 1 0 0 0,1 0 0 0 0,0 0 0 0 0,0 9 0 0 0,0-14-2 0 0,0 0-1 0 0,1 0 1 0 0,-1 0-1 0 0,0-1 1 0 0,1 1-1 0 0,-1 0 1 0 0,1 0-1 0 0,-1-1 1 0 0,1 1-1 0 0,-1 0 1 0 0,1 0-1 0 0,0-1 1 0 0,-1 1-1 0 0,1-1 0 0 0,0 1 1 0 0,-1-1-1 0 0,1 1 1 0 0,0-1-1 0 0,0 1 1 0 0,1 0-1 0 0,16 3-1279 0 0,-15-4 1089 0 0,0 0 0 0 0,0 0 0 0 0,0 0 1 0 0,0-1-1 0 0,0 1 0 0 0,0-1 0 0 0,0 0 0 0 0,0 0 0 0 0,0 0 1 0 0,-1 0-1 0 0,5-3 0 0 0,3-1-352 0 0,23-9-1009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9:40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92 122 8287 0 0,'0'0'639'0'0,"-1"1"-415"0"0,-21 6 607 0 0,-12 1 6427 0 0,27-6-1762 0 0,13-5-4771 0 0,43-26-387 0 0,1 3 0 0 0,1 2 0 0 0,67-21 0 0 0,-111 43-316 0 0,0-1 0 0 0,0 1-1 0 0,1 0 1 0 0,-1 1 0 0 0,1 0-1 0 0,-1 0 1 0 0,10 1 0 0 0,-6 2-9 0 0,-10-1-13 0 0,0 0 0 0 0,0 0 0 0 0,0 0 0 0 0,0 0 0 0 0,0 0 0 0 0,0 0 0 0 0,-1 0 0 0 0,1 0 0 0 0,0 1 0 0 0,-1-1 0 0 0,1 0 0 0 0,0 0 0 0 0,-1 1 0 0 0,0-1 0 0 0,1 0 0 0 0,-1 1 0 0 0,0-1 0 0 0,1 0 0 0 0,-1 1 0 0 0,0-1 0 0 0,0 0 0 0 0,0 1 0 0 0,0-1 0 0 0,-1 1 0 0 0,1-1 0 0 0,0 0 0 0 0,-1 1 0 0 0,1-1 0 0 0,0 0 0 0 0,-2 3 0 0 0,-1 2 0 0 0,1 1 0 0 0,-2-1 0 0 0,1 1 0 0 0,-7 8 0 0 0,-19 22 0 0 0,-2-1 0 0 0,-62 55 0 0 0,58-58 0 0 0,-26 22-52 0 0,-32 32-48 0 0,67-61 89 0 0,26-26 8 0 0,1 1 0 0 0,-1 0 0 0 0,0-1 0 0 0,1 1 0 0 0,-1 0 0 0 0,0-1 0 0 0,1 1 0 0 0,-1-1 0 0 0,1 1 0 0 0,-1-1 0 0 0,1 1 0 0 0,-1-1 0 0 0,1 1 0 0 0,-1-1 0 0 0,1 1 0 0 0,1 0 0 0 0,-2-1 1 0 0,4 3 2 0 0,1-1 1 0 0,0 1-1 0 0,0-1 0 0 0,0 0 1 0 0,0 0-1 0 0,0 0 0 0 0,1-1 0 0 0,-1 0 1 0 0,0 0-1 0 0,7 1 0 0 0,10-1 58 0 0,25-2 1 0 0,-38 1-27 0 0,344-41 1156 0 0,-122 9-1107 0 0,-134 25-3229 0 0,-75 5 1587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06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64 3679 0 0,'-57'59'1507'0'0,"-4"-7"5969"0"0,58-50-6908 0 0,-10 10 507 0 0,9-2 2563 0 0,5-9-3513 0 0,0 1 1 0 0,0-1-1 0 0,0 0 0 0 0,0 1 0 0 0,0-1 1 0 0,1 0-1 0 0,-1 0 0 0 0,0 0 0 0 0,1 0 1 0 0,-1 0-1 0 0,1 0 0 0 0,-1 0 0 0 0,1-1 1 0 0,2 2-1 0 0,-1-1-9 0 0,0 0 0 0 0,0-1 0 0 0,1 1 0 0 0,-1-1 1 0 0,0 0-1 0 0,0 0 0 0 0,1 0 0 0 0,-1 0 0 0 0,0 0 0 0 0,0-1 0 0 0,6-1 0 0 0,36-14 734 0 0,-37 12-732 0 0,41-18 142 0 0,-2-3 0 0 0,60-42 0 0 0,-91 57-239 0 0,-4 3-82 0 0,-1-1-1 0 0,1 0 1 0 0,-1-1-1 0 0,-1 0 1 0 0,13-14-1 0 0,-22 22-217 0 0,-9-4-410 0 0,4 5 605 0 0,0-1 1 0 0,0 1-1 0 0,0 0 0 0 0,0 0 1 0 0,0 0-1 0 0,0 0 0 0 0,0 1 1 0 0,0 0-1 0 0,0 0 0 0 0,-6 2 1 0 0,-39 17-395 0 0,43-17 407 0 0,-20 10-90 0 0,-255 114-438 0 0,259-118 606 0 0,-57 25-39 0 0,65-27 84 0 0,1 1 0 0 0,0 0 0 0 0,-18 14 0 0 0,30-21-13 0 0,-1 0 1 0 0,1 0 0 0 0,-1 1 0 0 0,1-1-1 0 0,0 1 1 0 0,-1-1 0 0 0,1 1 0 0 0,0-1-1 0 0,0 1 1 0 0,0 0 0 0 0,0-1 0 0 0,1 1-1 0 0,-1 0 1 0 0,0 0 0 0 0,1 0 0 0 0,-1 0-1 0 0,0 3 1 0 0,2-3-1 0 0,-1 0-1 0 0,0 0 1 0 0,1-1-1 0 0,-1 1 1 0 0,1 0-1 0 0,0 0 1 0 0,-1 0-1 0 0,1-1 0 0 0,0 1 1 0 0,0 0-1 0 0,0-1 1 0 0,0 1-1 0 0,0-1 1 0 0,1 1-1 0 0,-1-1 1 0 0,0 1-1 0 0,1-1 1 0 0,-1 0-1 0 0,3 2 1 0 0,7 4 38 0 0,0 0 0 0 0,0 0 0 0 0,1-1 0 0 0,0-1 0 0 0,0 1 1 0 0,0-2-1 0 0,1 0 0 0 0,21 4 0 0 0,-12-4-388 0 0,0-2 0 0 0,0 0 0 0 0,0-1 0 0 0,32-3 0 0 0,-8-5-595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9:41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15319 0 0,'0'0'3251'0'0,"1"2"-2380"0"0,1-1-698 0 0,-1 0 1 0 0,1 1-1 0 0,-1-1 1 0 0,1 0-1 0 0,0 0 1 0 0,0 0-1 0 0,-1 0 1 0 0,1 0-1 0 0,0-1 1 0 0,0 1 0 0 0,0 0-1 0 0,0-1 1 0 0,0 1-1 0 0,0-1 1 0 0,0 0-1 0 0,0 0 1 0 0,4 0-1 0 0,6 0 681 0 0,22-4 0 0 0,-22 2-672 0 0,47-9 332 0 0,60-18 0 0 0,-73 16-552 0 0,1 2-1 0 0,82-9 1 0 0,-117 20-1365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29:41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6911 0 0,'0'0'315'0'0,"-2"1"-7"0"0,0 0-257 0 0,-2 0-13 0 0,-6 11-6 0 0,9-12 225 0 0,1 1 1 0 0,-1 0-1 0 0,1 0 0 0 0,-1-1 0 0 0,0 1 0 0 0,1 0 0 0 0,-1 0 0 0 0,1 0 0 0 0,0 0 0 0 0,-1 0 0 0 0,1 0 1 0 0,0 0-1 0 0,-1 0 0 0 0,1 0 0 0 0,0 0 0 0 0,0 0 0 0 0,0 0 0 0 0,0-1 0 0 0,0 1 0 0 0,0 0 0 0 0,0 0 1 0 0,0 0-1 0 0,0 0 0 0 0,0 0 0 0 0,1 0 0 0 0,-1 0 0 0 0,0 0 0 0 0,1 0 0 0 0,-1 0 0 0 0,1 0 0 0 0,-1 0 0 0 0,1 0 1 0 0,-1-1-1 0 0,1 1 0 0 0,0 0 0 0 0,-1 0 0 0 0,1-1 0 0 0,0 1 0 0 0,-1 0 0 0 0,1-1 0 0 0,0 1 0 0 0,0-1 1 0 0,0 1-1 0 0,0-1 0 0 0,0 1 0 0 0,-1-1 0 0 0,1 0 0 0 0,1 1 0 0 0,5 2 279 0 0,0-1-1 0 0,0 0 1 0 0,1 0 0 0 0,-1-1-1 0 0,9 1 1 0 0,40 2 908 0 0,98-5-1 0 0,-48-8-2425 0 0,-2-4-5848 0 0,-80 9-1137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0:09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812 40 2759 0 0,'12'-4'391'0'0,"1"-1"0"0"0,0 2-1 0 0,-1 0 1 0 0,26-3-1 0 0,-38 6-372 0 0,29-4 4629 0 0,64-10 5181 0 0,-95 15-9618 0 0,-26 17 232 0 0,-35 16 0 0 0,18-10-296 0 0,-8 5-117 0 0,-2-3 1 0 0,-59 21 0 0 0,83-37-135 0 0,0-1 1 0 0,0-2-1 0 0,-1-1 1 0 0,0-1 0 0 0,-50 1-1 0 0,75-6 15 0 0,0 0 0 0 0,0-1 0 0 0,0 0 0 0 0,0 0 0 0 0,-1-1 0 0 0,1 0 0 0 0,1 0 0 0 0,-1 0 0 0 0,0-1 0 0 0,1 0 1 0 0,-10-5-1 0 0,14 6 20 0 0,-1 0 1 0 0,1 0 0 0 0,-1-1 0 0 0,1 1 0 0 0,0 0 0 0 0,-1-1 0 0 0,1 1 0 0 0,1-1 0 0 0,-1 0 0 0 0,0 1-1 0 0,1-1 1 0 0,-1 0 0 0 0,1 0 0 0 0,0 0 0 0 0,0 0 0 0 0,0-1 0 0 0,0 1 0 0 0,1 0 0 0 0,-1 0-1 0 0,1 0 1 0 0,0-1 0 0 0,0 1 0 0 0,0 0 0 0 0,0-1 0 0 0,0 1 0 0 0,1 0 0 0 0,1-4 0 0 0,6-15-433 0 0,-8 21 270 0 0,2-1 28 0 0,2-2 111 0 0,-1 15 12 0 0,-3-5 88 0 0,0 1 0 0 0,0-1 0 0 0,-1 1 0 0 0,0-1 0 0 0,0 0 0 0 0,-1 0 1 0 0,0 1-1 0 0,0-1 0 0 0,0 0 0 0 0,-1 0 0 0 0,-3 6 0 0 0,-6 7 117 0 0,-26 33-1 0 0,19-27-90 0 0,3-7 13 0 0,1 0 1 0 0,-2-1-1 0 0,-29 22 1 0 0,-24 24 468 0 0,63-55-394 0 0,-5 4 167 0 0,-14 19 0 0 0,24-27-206 0 0,-1-1 1 0 0,1 0-1 0 0,0 1 1 0 0,1-1 0 0 0,-1 1-1 0 0,0 0 1 0 0,1 0 0 0 0,0-1-1 0 0,0 1 1 0 0,0 0 0 0 0,0 7-1 0 0,2-10-41 0 0,0 0-1 0 0,0 0 1 0 0,0 0 0 0 0,0-1-1 0 0,0 1 1 0 0,0 0 0 0 0,0-1-1 0 0,0 1 1 0 0,1-1-1 0 0,-1 1 1 0 0,0-1 0 0 0,2 1-1 0 0,2-1 46 0 0,0 1 0 0 0,0-1 0 0 0,0-1 0 0 0,0 1 1 0 0,0-1-1 0 0,-1 1 0 0 0,7-3 0 0 0,36-12 385 0 0,-22 6-365 0 0,34-12-29 0 0,-16 6-54 0 0,63-14 0 0 0,-93 26-33 0 0,0 1 1 0 0,0 1 0 0 0,0 0 0 0 0,0 0-1 0 0,0 1 1 0 0,1 1 0 0 0,-1 1 0 0 0,0 0-1 0 0,19 5 1 0 0,-27-5 18 0 0,0-1 0 0 0,0 1-1 0 0,-1 1 1 0 0,1-1 0 0 0,-1 1 0 0 0,1 0-1 0 0,-1 0 1 0 0,0 0 0 0 0,0 0 0 0 0,0 1-1 0 0,-1 0 1 0 0,1-1 0 0 0,-1 1 0 0 0,0 1-1 0 0,0-1 1 0 0,4 8 0 0 0,-3-3 102 0 0,-1-1 1 0 0,0 1-1 0 0,0 0 1 0 0,-1-1-1 0 0,0 1 1 0 0,-1 0-1 0 0,0 0 1 0 0,0 16-1 0 0,0-19-33 0 0,0-4-68 0 0,-1 0 0 0 0,0 0 1 0 0,0 0-1 0 0,0 0 0 0 0,0 0 0 0 0,0-1 1 0 0,0 1-1 0 0,-1 0 0 0 0,1 0 0 0 0,0 0 1 0 0,-1 0-1 0 0,0-1 0 0 0,0 3 1 0 0,-1 1-7 0 0,0 0 0 0 0,-1 0 0 0 0,1 0 0 0 0,-1 0 0 0 0,0-1 0 0 0,0 1 0 0 0,-1-1 0 0 0,1 0 0 0 0,-1 0 0 0 0,0 0 0 0 0,-9 6 0 0 0,-4 2 5 0 0,-33 18 0 0 0,36-22-9 0 0,-111 55 0 0 0,99-53 0 0 0,0 0 0 0 0,-1-1 0 0 0,-27 4 0 0 0,35-9 22 0 0,1-2-1 0 0,-21 1 0 0 0,39-3-61 0 0,0 0 0 0 0,-1 0 0 0 0,1 0 0 0 0,0 0 0 0 0,0 0 0 0 0,-1 0-1 0 0,1 0 1 0 0,0 0 0 0 0,0 0 0 0 0,-1 0 0 0 0,1 0 0 0 0,0 0 0 0 0,0 0 0 0 0,-1 0 0 0 0,1 0 0 0 0,0 0-1 0 0,0 0 1 0 0,-1 0 0 0 0,1 0 0 0 0,0 0 0 0 0,0 0 0 0 0,-1-1 0 0 0,1 1 0 0 0,0 0 0 0 0,0 0 0 0 0,0 0-1 0 0,-1 0 1 0 0,1-1 0 0 0,0 1 0 0 0,0 0 0 0 0,0 0 0 0 0,-1 0 0 0 0,1-1 0 0 0,0 1 0 0 0,0 0-1 0 0,0 0 1 0 0,0-1 0 0 0,0 1 0 0 0,0 0 0 0 0,0 0 0 0 0,0-1 0 0 0,0 1 0 0 0,-1 0 0 0 0,1 0 0 0 0,0-1-1 0 0,0 1 1 0 0,0 0 0 0 0,0 0 0 0 0,1-1 0 0 0,-1 1 0 0 0,0 0 0 0 0,0 0 0 0 0,0-1 0 0 0,0 1 0 0 0,0 0-1 0 0,0 0 1 0 0,0-1 0 0 0,0 1 0 0 0,0 0 0 0 0,1 0 0 0 0,-1-1 0 0 0,0 1 0 0 0,0 0 0 0 0,1 0 0 0 0,5-9-1234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0:09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0 11055 0 0,'0'0'8906'0'0,"-6"7"-7556"0"0,-24 13 135 0 0,24-17-1383 0 0,1 0 1 0 0,0 1-1 0 0,0-1 0 0 0,0 1 0 0 0,-7 7 1 0 0,-2 6 199 0 0,2-2-2051 0 0,4-6-4589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0:10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105 169 4607 0 0,'-75'-6'1926'0'0,"60"5"2821"0"0,1 1 3875 0 0,32-4-7123 0 0,-7 0-1221 0 0,289-67 1151 0 0,-2-1-242 0 0,-275 68-1187 0 0,0 1 0 0 0,1 1 0 0 0,-1 1 0 0 0,0 1 0 0 0,27 3 0 0 0,-38 1 0 0 0,-3 3 0 0 0,-9-6 0 0 0,1 0 0 0 0,-1 1 0 0 0,0-1 0 0 0,0 0 0 0 0,1 1 0 0 0,-1-1 0 0 0,0 0 0 0 0,0 0 0 0 0,0 1 0 0 0,0-1 0 0 0,0 0 0 0 0,0 1 0 0 0,-1-1 0 0 0,1 0 0 0 0,0 0 0 0 0,-1 1 0 0 0,1-1 0 0 0,-1 0 0 0 0,1 0 0 0 0,-1 0 0 0 0,0 1 0 0 0,1-1 0 0 0,-1 0 0 0 0,0 0 0 0 0,0 0 0 0 0,0 0 0 0 0,0 0 0 0 0,-1 1 0 0 0,-4 3 0 0 0,0 1 0 0 0,-14 9 0 0 0,20-15 0 0 0,-22 14-2 0 0,8-5-1 0 0,1 0-1 0 0,-1 1 0 0 0,1 0 0 0 0,1 1 1 0 0,0 1-1 0 0,1 0 0 0 0,-15 18 0 0 0,-7 26 30 0 0,-40 93 0 0 0,56-112-6 0 0,9-21 22 0 0,-16 35 87 0 0,-27 83-1 0 0,65-143-171 0 0,22-24-1998 0 0,32-36 1 0 0,-46 44 17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0:10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92 115 7831 0 0,'-92'62'14321'0'0,"93"-63"-14135"0"0,1-1-1 0 0,-1 0 1 0 0,1 1-1 0 0,-1-1 0 0 0,1 1 1 0 0,-1-1-1 0 0,4-1 0 0 0,-3 1 7 0 0,7-4 35 0 0,-1 0 0 0 0,1 0 0 0 0,1 1 0 0 0,-1 0 0 0 0,1 1 1 0 0,19-6-1 0 0,66-12 371 0 0,-84 20-530 0 0,121-12 303 0 0,-53 8-319 0 0,-19 0-34 0 0,101-15 17 0 0,-139 17-35 0 0,0-2 0 0 0,-1-1 0 0 0,36-15 0 0 0,-36 13-11 0 0,-35 30-102 0 0,-79 73 6 0 0,46-48-49 0 0,-62 78-1 0 0,56-54 200 0 0,-2 1 52 0 0,-61 104-1 0 0,36-47 141 0 0,78-125-193 0 0,0 3-48 0 0,1-5-92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0:20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33 2303 0 0,'0'0'7364'0'0,"2"-1"-6665"0"0,3 0-346 0 0,-1 0-1 0 0,1 0 1 0 0,-1-1 0 0 0,0 0-1 0 0,0 0 1 0 0,0 0 0 0 0,0 0-1 0 0,0-1 1 0 0,6-4-1 0 0,3-2 3717 0 0,-24 18-3794 0 0,9-7-232 0 0,-26 23 135 0 0,-98 76-56 0 0,69-63-237 0 0,-74 51-273 0 0,101-65 280 0 0,0 1-1 0 0,-29 33 1 0 0,44-42 81 0 0,1 1 0 0 0,-22 34-1 0 0,31-44 34 0 0,1 0 0 0 0,0 1 0 0 0,1 0 0 0 0,0 0 0 0 0,0 0 0 0 0,1 0 0 0 0,0 0 0 0 0,0 0 0 0 0,1 1 0 0 0,-1 9 0 0 0,3-15 27 0 0,0 0 0 0 0,0 0 0 0 0,0 0 0 0 0,0 0 0 0 0,0 0 0 0 0,1 0 0 0 0,-1 0 0 0 0,1-1 0 0 0,0 1 0 0 0,0-1 0 0 0,-1 1 0 0 0,2-1 0 0 0,3 4 0 0 0,-5-5-7 0 0,3 2 48 0 0,0 0 0 0 0,0 0 1 0 0,0-1-1 0 0,1 1 0 0 0,-1-1 0 0 0,1 0 0 0 0,-1 0 0 0 0,1-1 0 0 0,0 1 0 0 0,0-1 0 0 0,7 1 1 0 0,8-1 302 0 0,0 0 1 0 0,34-4-1 0 0,-14 1 15 0 0,0-1-235 0 0,69-14 0 0 0,-84 12-228 0 0,38-13 0 0 0,-29 1-2747 0 0,-21 9 1370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0:21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14135 0 0,'0'0'2028'0'0,"2"2"-1485"0"0,17 27 53 0 0,2-1-1 0 0,0-2 1 0 0,2 0-1 0 0,47 40 1 0 0,116 77 469 0 0,-121-96-712 0 0,-48-34-285 0 0,0 0-1 0 0,-1 1 1 0 0,0 1 0 0 0,-2 0-1 0 0,1 1 1 0 0,11 18 0 0 0,-21-26-55 0 0,1 1 1 0 0,-2 0-1 0 0,1 0 1 0 0,-1 0-1 0 0,-1 0 1 0 0,1 0-1 0 0,-2 1 1 0 0,1 0-1 0 0,-1 0 0 0 0,-1-1 1 0 0,0 1-1 0 0,0 0 1 0 0,-1 0-1 0 0,-2 20 1 0 0,-1-15 69 0 0,0 1 0 0 0,-1-1-1 0 0,-1 1 1 0 0,-1-1 0 0 0,0-1 0 0 0,-1 1 0 0 0,-11 17 0 0 0,-71 92 667 0 0,51-75-467 0 0,12-16-233 0 0,-2-1 1 0 0,-1-1-1 0 0,-1-1 0 0 0,-56 41 1 0 0,66-53-225 0 0,18-16-38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0:21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3 5527 0 0,'0'0'250'0'0,"2"0"-2"0"0,9-3 117 0 0,-10 4-207 0 0,0-1 1 0 0,0 0-1 0 0,1 1 1 0 0,-1-1-1 0 0,0 1 1 0 0,0-1-1 0 0,0 1 0 0 0,0 0 1 0 0,0 0-1 0 0,0-1 1 0 0,0 1-1 0 0,0 0 0 0 0,0 0 1 0 0,0 0-1 0 0,0 0 1 0 0,0 0-1 0 0,0 0 1 0 0,-1 0-1 0 0,1 0 0 0 0,0 0 1 0 0,-1 0-1 0 0,1 1 1 0 0,-1-1-1 0 0,0 0 0 0 0,1 0 1 0 0,-1 1-1 0 0,0-1 1 0 0,0 0-1 0 0,1 0 0 0 0,-1 2 1 0 0,0 4 523 0 0,0 0 1 0 0,0 0 0 0 0,-1-1-1 0 0,-1 11 1 0 0,-5 15 60 0 0,-1-1-1 0 0,-1-1 1 0 0,-19 42 0 0 0,4-23-358 0 0,-35 54 0 0 0,20-38-340 0 0,-63 95 38 0 0,85-135-79 0 0,12-16-11 0 0,-1-1-1 0 0,-12 15 1 0 0,17-22-85 0 0,12-15-3758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0:22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149 734 11743 0 0,'-2'1'539'0'0,"-5"1"-367"0"0,0 0 0 0 0,-1-1 0 0 0,1 0 0 0 0,-1 0 0 0 0,1-1 0 0 0,-11 0 0 0 0,14 0 87 0 0,-1 0 1 0 0,0-1-1 0 0,1 0 1 0 0,0 1 0 0 0,-1-1-1 0 0,1-1 1 0 0,-1 1 0 0 0,1-1-1 0 0,0 1 1 0 0,0-1-1 0 0,0 0 1 0 0,-5-4 0 0 0,6 3-152 0 0,1 1 1 0 0,0-1 0 0 0,0 0-1 0 0,0 0 1 0 0,0 0 0 0 0,0 0 0 0 0,1-1-1 0 0,-1 1 1 0 0,1 0 0 0 0,0-1-1 0 0,0 1 1 0 0,0 0 0 0 0,0-1 0 0 0,1 1-1 0 0,-1-1 1 0 0,1 0 0 0 0,0 1-1 0 0,0-4 1 0 0,1-4 96 0 0,0 1 0 0 0,1-1 0 0 0,0 1 0 0 0,7-20 0 0 0,3-2-135 0 0,2 0-1 0 0,1 1 0 0 0,1 1 1 0 0,2 0-1 0 0,1 2 1 0 0,41-50-1 0 0,-31 47-110 0 0,1 2 1 0 0,1 1-1 0 0,2 1 1 0 0,0 2-1 0 0,48-27 1 0 0,-31 24-7 0 0,67-28 0 0 0,-91 45 115 0 0,-1 3 0 0 0,1 0 0 0 0,0 1-1 0 0,52-6 1 0 0,-67 12 71 0 0,0 0-1 0 0,1 1 1 0 0,-1 1-1 0 0,0 0 1 0 0,0 0-1 0 0,20 6 1 0 0,-27-6-88 0 0,1 1-1 0 0,-1-1 1 0 0,0 1 0 0 0,0 0-1 0 0,0 1 1 0 0,0-1 0 0 0,-1 1 0 0 0,1-1-1 0 0,-1 1 1 0 0,1 0 0 0 0,-1 0-1 0 0,0 1 1 0 0,0-1 0 0 0,0 1 0 0 0,-1-1-1 0 0,1 1 1 0 0,-1 0 0 0 0,0 0-1 0 0,3 7 1 0 0,-3-3-41 0 0,1 1-1 0 0,-1 0 0 0 0,-1 0 1 0 0,0 0-1 0 0,0 0 0 0 0,0 0 1 0 0,-1 0-1 0 0,-1-1 0 0 0,0 1 1 0 0,0 0-1 0 0,0 0 1 0 0,-1 0-1 0 0,-4 10 0 0 0,-4 10 6 0 0,-2-1 0 0 0,-23 40 0 0 0,34-66-15 0 0,-15 25 0 0 0,-1 0 0 0 0,-1-2 0 0 0,-31 35 0 0 0,15-24 0 0 0,-57 46 0 0 0,66-63-234 0 0,-1-1 1 0 0,0-1-1 0 0,-2-1 0 0 0,0-1 0 0 0,-38 13 1 0 0,25-13-176 0 0,-2-2 0 0 0,0-2 1 0 0,-50 6-1 0 0,91-17-66 0 0,16-9-10437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06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539 149 11519 0 0,'64'-85'2116'0'0,"-24"26"3206"0"0,-40 59-5302 0 0,0 0 0 0 0,0 0 0 0 0,0 0 0 0 0,1 0 0 0 0,-1 0 0 0 0,0 0 0 0 0,0 0 0 0 0,0 0 0 0 0,0 0 0 0 0,0 0 0 0 0,0 0 0 0 0,0 0 0 0 0,0 0 0 0 0,0 0 0 0 0,0-1 1 0 0,0 1-1 0 0,1 0 0 0 0,-1 0 0 0 0,0 0 0 0 0,0 0 0 0 0,0 0 0 0 0,0 0 0 0 0,0 0 0 0 0,0 0 0 0 0,0-1 0 0 0,0 1 0 0 0,0 0 0 0 0,0 0 0 0 0,0 0 0 0 0,0 0 0 0 0,0 0 0 0 0,0 0 1 0 0,0 0-1 0 0,0-1 0 0 0,0 1 0 0 0,0 0 0 0 0,0 0 0 0 0,0 0 0 0 0,0 0 0 0 0,-1 0 0 0 0,1 0 0 0 0,0 0 0 0 0,0 0 0 0 0,0-1 0 0 0,0 1 0 0 0,0 0 0 0 0,0 0 0 0 0,0 0 0 0 0,0 0 1 0 0,0 0-1 0 0,0 0 0 0 0,0 0 0 0 0,-1 0 0 0 0,1 0 0 0 0,0 0 0 0 0,0 0 0 0 0,0 0 0 0 0,0 0 0 0 0,0 0 0 0 0,0 0 0 0 0,0 0 0 0 0,0 0 0 0 0,-1 0 0 0 0,1 0 0 0 0,0 0 1 0 0,0 0-1 0 0,0 0 0 0 0,0 0 0 0 0,0 0 0 0 0,-14 4 447 0 0,-15 11-229 0 0,-24 18-51 0 0,-67 56-1 0 0,101-73-208 0 0,-99 76-321 0 0,115-90 333 0 0,3-2 6 0 0,0 0 0 0 0,-1 0 0 0 0,1 0 0 0 0,-1 1 0 0 0,1-1 1 0 0,0 0-1 0 0,-1 0 0 0 0,1 1 0 0 0,0-1 0 0 0,-1 0 0 0 0,1 0 1 0 0,0 1-1 0 0,0-1 0 0 0,-1 0 0 0 0,1 1 0 0 0,0-1 0 0 0,0 1 1 0 0,-1-1-1 0 0,1 0 0 0 0,0 1 0 0 0,0 0 0 0 0,-3 15-66 0 0,5-12 76 0 0,0-2-10 0 0,1 2 6 0 0,-1-1-1 0 0,1 1 0 0 0,0 0 1 0 0,0-1-1 0 0,0 0 1 0 0,0 1-1 0 0,0-1 1 0 0,1-1-1 0 0,0 1 1 0 0,-1 0-1 0 0,7 2 0 0 0,5 2 138 0 0,29 10-1 0 0,-4-2 24 0 0,-22-8-66 0 0,-9-4-69 0 0,-1 0 0 0 0,0 1 0 0 0,0 0 1 0 0,0 1-1 0 0,12 8 0 0 0,-17-12-14 0 0,1 2-1 0 0,5 10 44 0 0,-7-10 12 0 0,0 1 0 0 0,0 0-1 0 0,-1 0 1 0 0,0 0 0 0 0,1 0 0 0 0,-1 1-1 0 0,0-1 1 0 0,-1 0 0 0 0,1 0 0 0 0,-1 1-1 0 0,0-1 1 0 0,0 0 0 0 0,0 0 0 0 0,-1 1-1 0 0,0 3 1 0 0,-4 15 78 0 0,2-18-153 0 0,0-2 12 0 0,-9 15-5 0 0,8-15 0 0 0,0-2 0 0 0,0 1-9 0 0,0 0 1 0 0,1 0-1 0 0,-1 0 0 0 0,-1-1 1 0 0,1 0-1 0 0,0 1 1 0 0,0-1-1 0 0,0-1 0 0 0,-9 2 1 0 0,-43-3-124 0 0,34-1 110 0 0,-14 2 11 0 0,-126-10-226 0 0,143 8 194 0 0,0-2 0 0 0,0 0 0 0 0,1-1-1 0 0,-1-1 1 0 0,1-1 0 0 0,-24-12-1 0 0,41 18-14 0 0,-1 0 0 0 0,1 0-1 0 0,-1 0 1 0 0,1 0-1 0 0,-1 0 1 0 0,1-1-1 0 0,0 1 1 0 0,0-1-1 0 0,0 1 1 0 0,-1-1-1 0 0,2 1 1 0 0,-1-1-1 0 0,0 0 1 0 0,-1-2-1 0 0,2 2-128 0 0,0 1-1 0 0,0-1 1 0 0,1 1 0 0 0,-1-1-1 0 0,0 1 1 0 0,1-1-1 0 0,-1 1 1 0 0,1 0 0 0 0,-1-1-1 0 0,1 1 1 0 0,0 0-1 0 0,0-1 1 0 0,-1 1 0 0 0,1 0-1 0 0,0 0 1 0 0,1-2 0 0 0,-1 3 31 0 0,5-6-355 0 0,0 0 1 0 0,0 1-1 0 0,1 0 1 0 0,0 0-1 0 0,0 0 0 0 0,0 1 1 0 0,14-6-1 0 0,-15 7-35 0 0,17-9-4366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0:22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29 11519 0 0,'2'-2'81'0'0,"1"-2"65"0"0,0 1 1 0 0,1 0-1 0 0,0 0 1 0 0,0 1 0 0 0,-1-1-1 0 0,1 1 1 0 0,1 0 0 0 0,6-3 6874 0 0,-12 7-6486 0 0,-8 12-178 0 0,-1-1 0 0 0,0 1 1 0 0,0-2-1 0 0,-22 21 0 0 0,8-9-202 0 0,-42 47-81 0 0,4 3 0 0 0,3 3 1 0 0,-74 128-1 0 0,117-178-58 0 0,2 1 0 0 0,2 0 0 0 0,0 1 0 0 0,2 1 0 0 0,-11 50 0 0 0,19-66-6 0 0,0 0-1 0 0,1 0 0 0 0,1 0 1 0 0,0 1-1 0 0,1-1 1 0 0,3 19-1 0 0,-2-24-6 0 0,1 1 0 0 0,0-1-1 0 0,0 0 1 0 0,1 0 0 0 0,0 0 0 0 0,0 0-1 0 0,1-1 1 0 0,0 0 0 0 0,1 0-1 0 0,7 9 1 0 0,-7-11-106 0 0,0 0 0 0 0,1 0-1 0 0,0 0 1 0 0,0-1 0 0 0,0 1-1 0 0,1-2 1 0 0,-1 1 0 0 0,1-1 0 0 0,0 0-1 0 0,1-1 1 0 0,-1 0 0 0 0,1 0-1 0 0,-1-1 1 0 0,1 0 0 0 0,0-1-1 0 0,10 1 1 0 0,13-2-3405 0 0,-16-2-2996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0:24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78 5983 0 0,'0'0'542'0'0,"-2"1"-446"0"0,-10 5 4450 0 0,1-1 1861 0 0,53-16-5727 0 0,42-14-47 0 0,-46 13-354 0 0,0 0-1 0 0,0 3 0 0 0,1 1 1 0 0,46-3-1 0 0,-78 10-226 0 0,1 1 1 0 0,-1 0-1 0 0,0 0 0 0 0,1 1 0 0 0,-1 0 1 0 0,8 2-1 0 0,-12-2-35 0 0,0-1-1 0 0,-1 1 1 0 0,1 0-1 0 0,0 1 1 0 0,-1-1-1 0 0,1 0 1 0 0,0 1-1 0 0,-1-1 1 0 0,0 1-1 0 0,1 0 1 0 0,-1 0-1 0 0,0 0 1 0 0,0 0 0 0 0,0 0-1 0 0,0 1 1 0 0,0-1-1 0 0,-1 0 1 0 0,3 4-1 0 0,3 14-16 0 0,-7-14 0 0 0,-1-2 0 0 0,0 0 0 0 0,0 0 0 0 0,0 0 0 0 0,0 1 0 0 0,0-1 0 0 0,0 0 0 0 0,-1-1 0 0 0,0 1 0 0 0,0 0 0 0 0,0 0 0 0 0,0-1 0 0 0,-1 1 0 0 0,-4 4 0 0 0,-4 4 0 0 0,-23 20 0 0 0,28-27 0 0 0,-14 12-43 0 0,-1-1 0 0 0,-1-1 0 0 0,0-1-1 0 0,-41 20 1 0 0,28-20-29 0 0,1-1 0 0 0,-66 15 0 0 0,26-6 11 0 0,51-14 44 0 0,21-8-57 0 0,5 0-406 0 0,87-6 417 0 0,-61 3 109 0 0,0 1 0 0 0,55 3 0 0 0,-72 1-29 0 0,0-1 0 0 0,-1 2 0 0 0,1 0 0 0 0,0 1 0 0 0,-1 0 0 0 0,0 0 0 0 0,0 1 0 0 0,0 1 0 0 0,0 0 0 0 0,17 13 0 0 0,-4-3-7 0 0,-12-9-10 0 0,-2-1 19 0 0,-9-5-11 0 0,-1-1 1 0 0,0 1-1 0 0,1-1 1 0 0,-1 1 0 0 0,0-1-1 0 0,0 1 1 0 0,1-1-1 0 0,-1 1 1 0 0,0 0-1 0 0,0-1 1 0 0,0 1-1 0 0,0-1 1 0 0,0 1-1 0 0,0-1 1 0 0,0 1 0 0 0,0 0-1 0 0,0-1 1 0 0,0 1-1 0 0,0-1 1 0 0,0 1-1 0 0,-1 0 1 0 0,1 3 20 0 0,0-1 0 0 0,-1 0 1 0 0,0 0-1 0 0,0 1 0 0 0,0-1 0 0 0,0 0 1 0 0,-1 0-1 0 0,1 0 0 0 0,-1 0 1 0 0,-1 3-1 0 0,-3 4 74 0 0,1-3-70 0 0,1 0 1 0 0,-1 0-1 0 0,0 0 0 0 0,-1-1 1 0 0,1 1-1 0 0,-1-1 0 0 0,-1-1 1 0 0,1 1-1 0 0,-1-1 0 0 0,0 0 0 0 0,-13 7 1 0 0,-9 2-17 0 0,-54 19 0 0 0,57-24 16 0 0,-137 43 104 0 0,107-41-66 0 0,43-10-28 0 0,-2-2-33 0 0,2-3-10 0 0,4-3 0 0 0,9 6-19 0 0,0 1 0 0 0,-1 0-1 0 0,1 0 1 0 0,0-1 0 0 0,0 1-1 0 0,0 0 1 0 0,0-1 0 0 0,-1 1-1 0 0,1 0 1 0 0,0-1 0 0 0,0 1 0 0 0,0 0-1 0 0,0-1 1 0 0,0 1 0 0 0,0-1-1 0 0,0 1 1 0 0,0 0 0 0 0,0-1 0 0 0,0 1-1 0 0,0 0 1 0 0,0-1 0 0 0,0 1-1 0 0,0 0 1 0 0,0-1 0 0 0,0 1-1 0 0,1 0 1 0 0,-1-1 0 0 0,0 1 0 0 0,0 0-1 0 0,0-1 1 0 0,0 1 0 0 0,1-1-1 0 0,14-8-667 0 0,27-5-1077 0 0,-31 11 903 0 0,11-4-1235 0 0,4 0-3675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0:24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48 12751 0 0,'1'-1'587'0'0,"8"-5"15"0"0,0 1 0 0 0,0 1 0 0 0,1 0 0 0 0,-1 0-1 0 0,1 1 1 0 0,19-5 0 0 0,21-4 1814 0 0,-48 12-1414 0 0,-14 6-756 0 0,-218 106 143 0 0,72-33-455 0 0,114-57 48 0 0,19-9-16 0 0,-1 0 0 0 0,0-2 0 0 0,-45 12-1 0 0,68-22 7 0 0,1 0-1 0 0,-1-1 0 0 0,1 0 1 0 0,-1 1-1 0 0,0-1 0 0 0,1 0 1 0 0,-1-1-1 0 0,0 1 0 0 0,1 0 1 0 0,-1-1-1 0 0,-3 0 0 0 0,6 1 14 0 0,-1-1-1 0 0,1 1 0 0 0,0 0 1 0 0,0 0-1 0 0,-1-1 0 0 0,1 1 1 0 0,0 0-1 0 0,0-1 0 0 0,0 1 1 0 0,-1 0-1 0 0,1-1 0 0 0,0 1 1 0 0,0 0-1 0 0,0-1 0 0 0,0 1 1 0 0,0 0-1 0 0,0-1 0 0 0,0 1 1 0 0,0 0-1 0 0,0-1 0 0 0,0 1 1 0 0,0-1-1 0 0,0 1 0 0 0,0 0 1 0 0,0-1-1 0 0,0 1 0 0 0,0 0 1 0 0,0-1-1 0 0,0 0 0 0 0,4-9-283 0 0,0 1 61 0 0,1 0 1 0 0,1 0-1 0 0,-1 0 1 0 0,2 1-1 0 0,9-12 1 0 0,41-33-449 0 0,-52 49 631 0 0,-4 6 44 0 0,-2 5 25 0 0,1-7-15 0 0,-3 8 28 0 0,0 1 1 0 0,-1-1 0 0 0,0 0-1 0 0,0 0 1 0 0,-9 12-1 0 0,-32 36 227 0 0,15-21-180 0 0,12-13-42 0 0,0 0-1 0 0,-2-2 0 0 0,-30 25 1 0 0,43-40-3 0 0,0 0 1 0 0,-14 7 0 0 0,10-7 126 0 0,0 2 1 0 0,-13 9-1 0 0,34-10-96 0 0,3-2-60 0 0,0-1 0 0 0,1-1 0 0 0,-1 0 0 0 0,1 0 0 0 0,24-1 0 0 0,17 1 0 0 0,341 32 1332 0 0,-383-33-1117 0 0,0 0-1 0 0,1 1 0 0 0,-1 1 1 0 0,25 7-1 0 0,-37-9-201 0 0,0-1 0 0 0,-1 0 0 0 0,1 1 0 0 0,0-1 0 0 0,-1 0 0 0 0,1 1 0 0 0,-1-1 0 0 0,1 1 0 0 0,-1-1 0 0 0,1 1 0 0 0,-1-1 0 0 0,1 1 0 0 0,-1-1 0 0 0,1 1 0 0 0,-1 0 0 0 0,0-1 0 0 0,1 1 0 0 0,-1 0 0 0 0,0-1 0 0 0,0 1 0 0 0,1 0 0 0 0,-1-1 0 0 0,0 1 0 0 0,0 0 0 0 0,0-1 0 0 0,0 1 0 0 0,0 0 0 0 0,0 0 0 0 0,0-1 0 0 0,0 1 0 0 0,0 0 0 0 0,0-1 0 0 0,0 1 0 0 0,-1 0 0 0 0,1-1 0 0 0,0 2 0 0 0,-2 1 29 0 0,1-1 1 0 0,0 1 0 0 0,0 0 0 0 0,-1-1 0 0 0,0 1-1 0 0,-2 3 1 0 0,-6 4 73 0 0,0 0 0 0 0,-1 0-1 0 0,0-2 1 0 0,-22 15 0 0 0,-54 25 77 0 0,73-41-184 0 0,-210 93-2 0 0,185-87 10 0 0,0-1 0 0 0,-1-2 0 0 0,-80 9 0 0 0,120-19-26 0 0,0 0 1 0 0,0 0-1 0 0,0 0 0 0 0,0 0 1 0 0,0 0-1 0 0,0 0 0 0 0,0 0 1 0 0,0 0-1 0 0,0-1 0 0 0,0 1 1 0 0,0 0-1 0 0,0 0 0 0 0,0 0 1 0 0,0 0-1 0 0,0 0 0 0 0,0 0 1 0 0,0 0-1 0 0,0 0 0 0 0,0 0 1 0 0,0-1-1 0 0,0 1 0 0 0,0 0 1 0 0,0 0-1 0 0,0 0 0 0 0,0 0 1 0 0,0 0-1 0 0,0 0 0 0 0,0 0 1 0 0,0 0-1 0 0,0 0 0 0 0,0-1 0 0 0,0 1 1 0 0,0 0-1 0 0,0 0 0 0 0,0 0 1 0 0,0 0-1 0 0,-1 0 0 0 0,1 0 1 0 0,0 0-1 0 0,0 0 0 0 0,0 0 1 0 0,0 0-1 0 0,0 0 0 0 0,0 0 1 0 0,0 0-1 0 0,0 0 0 0 0,0 0 1 0 0,0 0-1 0 0,-1 0 0 0 0,1 0 1 0 0,0 0-1 0 0,0 0 0 0 0,0 0 1 0 0,0 0-1 0 0,0 0 0 0 0,0 0 1 0 0,0 0-1 0 0,0 0 0 0 0,0 0 0 0 0,-1 0 1 0 0,14-10-878 0 0,18-9-5052 0 0,-3 5-957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0:25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80 10535 0 0,'86'-71'1268'0'0,"-72"62"926"0"0,-18 18 1563 0 0,-9 10-775 0 0,5-9-3959 0 0,-14 14 1286 0 0,-1-1-1 0 0,-34 27 1 0 0,-56 34-155 0 0,-65 41-170 0 0,-72 39-128 0 0,250-164 144 0 0,-1 0 0 0 0,1 0 0 0 0,-1 1 0 0 0,1-1 0 0 0,-1 0 0 0 0,1 0 0 0 0,0 1 0 0 0,-1-1 0 0 0,1 0 0 0 0,-1 1 0 0 0,1-1 0 0 0,0 0 0 0 0,-1 1 0 0 0,1-1 0 0 0,0 0 0 0 0,0 1 0 0 0,-1-1 0 0 0,1 1 0 0 0,0-1 0 0 0,-1 1 0 0 0,2 1 0 0 0,0-1 0 0 0,0 0 0 0 0,0 0 0 0 0,-1 0 0 0 0,1 0 0 0 0,0 0 0 0 0,0 0 0 0 0,0 0 0 0 0,1 0 0 0 0,-1 0 0 0 0,0-1 0 0 0,0 1 0 0 0,0 0-1 0 0,1-1 1 0 0,-1 1 0 0 0,2 0 0 0 0,24 9 12 0 0,-3-5 135 0 0,-1-1 0 0 0,1 0 0 0 0,0-2 0 0 0,0-1 0 0 0,-1-1 0 0 0,34-5 0 0 0,-13-1 276 0 0,57-15-1 0 0,-17 2-110 0 0,-80 18-305 0 0,16 0-18 0 0,-17 1-110 0 0,1 1 0 0 0,0-1 0 0 0,0 1 0 0 0,0 0-1 0 0,-1 0 1 0 0,8 2 0 0 0,-3 0-224 0 0,-6-2-95 0 0,11 2-5788 0 0,2 1-240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0:25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7831 0 0,'-9'0'810'0'0,"8"0"-639"0"0,0 0 0 0 0,0 0 0 0 0,0 0 0 0 0,0 0 0 0 0,1 0 0 0 0,-1 0 0 0 0,0 0 0 0 0,0 1 0 0 0,0-1 0 0 0,0 0 0 0 0,0 0 0 0 0,0 1 0 0 0,0-1 0 0 0,0 1 0 0 0,1-1 0 0 0,-1 1 0 0 0,0-1 0 0 0,0 1 0 0 0,1-1 0 0 0,-1 1 0 0 0,0 0 0 0 0,1-1 0 0 0,-1 1 0 0 0,0 0 0 0 0,1-1 0 0 0,-1 1 0 0 0,1 0 0 0 0,-1 0 0 0 0,1 0 0 0 0,0 0 0 0 0,-1-1 0 0 0,1 3 0 0 0,-1 0 216 0 0,1-1-1 0 0,0 1 1 0 0,0 0-1 0 0,0-1 1 0 0,0 1-1 0 0,1 0 1 0 0,0 3-1 0 0,-1-5-540 0 0,2 6 368 0 0,1 0 0 0 0,-1-1 0 0 0,1 1 0 0 0,0-1 0 0 0,0 0 0 0 0,1 0 0 0 0,0 0 0 0 0,0 0 0 0 0,0-1 0 0 0,10 10 0 0 0,5 2 539 0 0,34 25 0 0 0,-34-28-406 0 0,68 54 636 0 0,-2 4 1 0 0,-3 3 0 0 0,87 106 0 0 0,-165-177-981 0 0,25 29 43 0 0,-27-31-36 0 0,1 1 1 0 0,0 0-1 0 0,0-1 1 0 0,0 0-1 0 0,1 0 1 0 0,-1 0-1 0 0,1 0 1 0 0,4 2-1 0 0,6-1 2 0 0,-10-4-18 0 0,-2 0-1 0 0,-1 0-45 0 0,1 1 1 0 0,-1-1 0 0 0,0 0-1 0 0,1 0 1 0 0,-1 0 0 0 0,0 0 0 0 0,0 1-1 0 0,1-1 1 0 0,-1-1 0 0 0,0 1-1 0 0,0 0 1 0 0,0 0 0 0 0,-1 0-1 0 0,1-1 1 0 0,0 1 0 0 0,1-2-1 0 0,0 0-322 0 0,6-12-925 0 0,0-1-54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0:26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8 13359 0 0,'0'0'1210'0'0,"0"-1"-996"0"0,-1 0 181 0 0,0 0 1 0 0,0 1-1 0 0,1-1 0 0 0,-1 1 0 0 0,0-1 0 0 0,0 1 0 0 0,1-1 0 0 0,-1 1 0 0 0,0 0 0 0 0,0-1 1 0 0,0 1-1 0 0,-1-1 0 0 0,-10 3 1096 0 0,-7 10-2182 0 0,15-9 1186 0 0,-149 133 557 0 0,115-99-952 0 0,-172 183 159 0 0,142-145-222 0 0,46-51-44 0 0,-1-1 0 0 0,-27 21 0 0 0,49-43-104 0 0,5-2-2018 0 0,-1 1 1892 0 0,-1 0 0 0 0,0-1 0 0 0,0 1 0 0 0,0-1 1 0 0,0 0-1 0 0,0 1 0 0 0,2-3 0 0 0,-1 2-201 0 0,14-6-1152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0:26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13 11719 0 0,'2'-1'532'0'0,"5"-1"-157"0"0,0-1 0 0 0,0 1 0 0 0,0 0 0 0 0,1 1-1 0 0,-1 0 1 0 0,1 0 0 0 0,14 1 2653 0 0,-21 10-1926 0 0,-1-9-1005 0 0,0 1-1 0 0,0 0 0 0 0,0-1 1 0 0,0 1-1 0 0,0 0 1 0 0,0-1-1 0 0,0 1 1 0 0,-1 0-1 0 0,1-1 0 0 0,-1 1 1 0 0,1-1-1 0 0,-1 1 1 0 0,-1 2-1 0 0,-5 9 214 0 0,-2-1-1 0 0,0 1 1 0 0,0-1-1 0 0,-1-1 1 0 0,-18 17-1 0 0,-64 46 159 0 0,47-38-289 0 0,-230 198 41 0 0,270-229-220 0 0,-110 104 11 0 0,115-108-3 0 0,0-1 0 0 0,1 1 1 0 0,-1-1-1 0 0,1 1 0 0 0,-1-1 1 0 0,1 1-1 0 0,-1-1 0 0 0,1 1 1 0 0,-1-1-1 0 0,1 0 0 0 0,-1 1 1 0 0,1-1-1 0 0,0 0 0 0 0,-1 0 1 0 0,1 1-1 0 0,8 2-8 0 0,0 0-1 0 0,0 0 1 0 0,1-1 0 0 0,-1 0-1 0 0,15 1 1 0 0,50-1-2 0 0,-56-2 86 0 0,8-1 253 0 0,-1-1 0 0 0,41-8-1 0 0,49-19 589 0 0,-73 17-1037 0 0,1 2 1 0 0,71-8-1 0 0,-89 18-587 0 0,-2 1-3776 0 0,-11-1-2807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0:27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2 2303 0 0,'1'0'8978'0'0,"0"-1"-8642"0"0,0 1 1 0 0,0 0 0 0 0,0 0-1 0 0,0 0 1 0 0,0-1 0 0 0,0 1 0 0 0,0 0-1 0 0,-1 0 1 0 0,1 0 0 0 0,0 0-1 0 0,0 1 1 0 0,0-1 0 0 0,0 0 0 0 0,0 0-1 0 0,0 0 1 0 0,0 1 0 0 0,0-1-1 0 0,-1 0 1 0 0,2 1 0 0 0,-1 1-247 0 0,-1-1 0 0 0,0 0 0 0 0,1 0-1 0 0,-1 0 1 0 0,0 1 0 0 0,0-1 0 0 0,1 0 0 0 0,-1 1 0 0 0,0-1 0 0 0,0 0 0 0 0,-1 0 0 0 0,1 1 0 0 0,0-1-1 0 0,0 0 1 0 0,-1 0 0 0 0,1 2 0 0 0,-3 9 32 0 0,-1-1 0 0 0,1 0-1 0 0,-2 1 1 0 0,-7 14 0 0 0,-28 41 139 0 0,28-49-196 0 0,-117 165 167 0 0,94-137-227 0 0,34-45 247 0 0,3-2-246 0 0,0 0-1 0 0,-1 0 0 0 0,1 1 1 0 0,0-1-1 0 0,0 0 0 0 0,0 1 1 0 0,0-1-1 0 0,0 1 0 0 0,0 0 1 0 0,4 0-1 0 0,-1-1 0 0 0,109-15 546 0 0,78-15-46 0 0,-192 31-508 0 0,21-5-681 0 0,0-1 1 0 0,35-15 0 0 0,-45 16-1248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0:27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8 6447 0 0,'2'-7'11895'0'0,"-1"25"-11170"0"0,1-3-555 0 0,-3 0-17 0 0,-1 0 0 0 0,-1 0 0 0 0,0 0 0 0 0,-10 27 0 0 0,-30 58 335 0 0,15-40-259 0 0,-32 77 149 0 0,-69 177 68 0 0,129-313-500 0 0,-3 7 229 0 0,3-8-204 0 0,0 0 0 0 0,0 0 0 0 0,0 1 0 0 0,0-1 0 0 0,0 0 0 0 0,0 0 0 0 0,0 0 0 0 0,0 0 0 0 0,0 0 1 0 0,0 0-1 0 0,0 0 0 0 0,0 1 0 0 0,-1-1 0 0 0,1 0 0 0 0,0 0 0 0 0,0 0 0 0 0,0 0 0 0 0,0 0 0 0 0,0 0 0 0 0,0 1 0 0 0,0-1 0 0 0,0 0 0 0 0,1 0 0 0 0,-1 0 0 0 0,0 0 0 0 0,0 0 0 0 0,0 0 0 0 0,0 0 0 0 0,0 1 0 0 0,0-1 0 0 0,0 0 0 0 0,0 0 0 0 0,0 0 0 0 0,0 0 0 0 0,0 0 0 0 0,0 0 0 0 0,0 0 1 0 0,0 0-1 0 0,1 0 0 0 0,-1 1 0 0 0,0-1 0 0 0,0 0 0 0 0,0 0 0 0 0,0 0 0 0 0,0 0 0 0 0,0 0 0 0 0,1 0 0 0 0,15-6-742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0:28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468 118 13903 0 0,'-2'1'638'0'0,"-60"44"2399"0"0,61-44-2653 0 0,-5 3 2917 0 0,10-11-3183 0 0,0 0 0 0 0,1 1 1 0 0,0-1-1 0 0,0 1 0 0 0,0 1 0 0 0,1-1 0 0 0,10-7 0 0 0,49-32 187 0 0,-59 41-250 0 0,13-8 200 0 0,0 1 0 0 0,34-13-1 0 0,-45 21-92 0 0,0 0 0 0 0,0 1 0 0 0,0 0 0 0 0,1 0 0 0 0,-1 0 0 0 0,1 1-1 0 0,-1 1 1 0 0,1-1 0 0 0,14 2 0 0 0,-23 0-151 0 0,1-1 0 0 0,-1 0 0 0 0,1 1 0 0 0,-1-1-1 0 0,1 0 1 0 0,-1 1 0 0 0,1-1 0 0 0,-1 1 0 0 0,1-1 0 0 0,-1 1 0 0 0,1-1-1 0 0,-1 1 1 0 0,0-1 0 0 0,1 1 0 0 0,-1-1 0 0 0,0 1 0 0 0,1 0-1 0 0,-1-1 1 0 0,0 1 0 0 0,0-1 0 0 0,1 2 0 0 0,1 12 11 0 0,-2-6-20 0 0,0-1-1 0 0,-1 0 1 0 0,0 1-1 0 0,0-1 1 0 0,-1 0-1 0 0,0 0 1 0 0,0 0-1 0 0,-6 12 1 0 0,-1-1-4 0 0,-21 32 1 0 0,13-26-98 0 0,-1 0 0 0 0,0-2 0 0 0,-2 0 0 0 0,0-1 0 0 0,-2-1-1 0 0,0-1 1 0 0,-1-1 0 0 0,-36 21 0 0 0,40-28-63 0 0,-133 69-880 0 0,152-80 1042 0 0,-263 113-424 0 0,256-110 435 0 0,6-2 45 0 0,4-1 25 0 0,22 4 33 0 0,0-2 0 0 0,0-1-1 0 0,34-2 1 0 0,-31 0-13 0 0,117-5 908 0 0,153-25 1 0 0,-283 29-1203 0 0,-1 1 0 0 0,18 1 1 0 0,-12 1-8601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07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66 15343 0 0,'16'-14'238'0'0,"-3"2"231"0"0,0 1-1 0 0,30-17 1 0 0,-59 54-767 0 0,-61 77 518 0 0,-80 141 1 0 0,-33 129 1552 0 0,137-258-1327 0 0,-95 153 0 0 0,6-40-866 0 0,135-219-109 0 0,-1-3-14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0:28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13503 0 0,'0'0'620'0'0,"-1"2"-16"0"0,0 1-587 0 0,0 0 1 0 0,0 0-1 0 0,0 0 0 0 0,0 0 0 0 0,1 0 1 0 0,-1 0-1 0 0,1 1 0 0 0,0-1 0 0 0,0 0 0 0 0,0 0 1 0 0,0 0-1 0 0,2 6 0 0 0,0-3 89 0 0,-1-1 0 0 0,1 0 0 0 0,1 1 0 0 0,-1-1-1 0 0,1 0 1 0 0,5 8 0 0 0,5 4 553 0 0,1-1-1 0 0,32 29 1 0 0,-29-29-240 0 0,-4-4-62 0 0,242 215 4990 0 0,-129-133-4139 0 0,64 50-411 0 0,-174-132-785 0 0,0 1-1 0 0,-1 1 1 0 0,-1 0-1 0 0,21 28 1 0 0,-31-36-10 0 0,1 0 1 0 0,-2 1 0 0 0,1-1-1 0 0,-1 1 1 0 0,0 0-1 0 0,0 0 1 0 0,-1 0-1 0 0,0 0 1 0 0,0 0 0 0 0,-1 1-1 0 0,0-1 1 0 0,0 0-1 0 0,0 1 1 0 0,-1-1 0 0 0,-2 15-1 0 0,0-10-11 0 0,-1 0-1 0 0,-1 0 0 0 0,0 0 1 0 0,-1-1-1 0 0,0 1 0 0 0,-1-1 1 0 0,0 0-1 0 0,0-1 1 0 0,-16 19-1 0 0,-6 3-58 0 0,-47 43 0 0 0,-105 79-493 0 0,134-117 242 0 0,11-10 15 0 0,23-19-2 0 0,1 1 1 0 0,0-1-1 0 0,1 2 1 0 0,0-1-1 0 0,0 1 1 0 0,-12 18-1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0:40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1839 0 0,'0'0'8630'0'0,"-1"2"-8464"0"0,-1 1-122 0 0,-1 9 164 0 0,2-6-183 0 0,0 1 1 0 0,1-1-1 0 0,0 1 0 0 0,0-1 0 0 0,0 0 0 0 0,1 1 0 0 0,0-1 0 0 0,3 11 0 0 0,1 2 5 0 0,86 423-30 0 0,-85-403 8 0 0,3 74 1 0 0,-12 39 21 0 0,1 6-13 0 0,-1 111-19 0 0,-1-67 15 0 0,4-186-5 0 0,1-1 1 0 0,1 0-1 0 0,1 0 1 0 0,0 0-1 0 0,8 24 1 0 0,35 69 68 0 0,-39-93-34 0 0,-2-5-42 0 0,-1 1 0 0 0,-1-1 0 0 0,0 1 0 0 0,0 0 0 0 0,-1 1 0 0 0,-1-1 0 0 0,0 0 0 0 0,0 0 0 0 0,-1 1 0 0 0,0-1 0 0 0,-1 0 0 0 0,-5 22 0 0 0,-3 4-2 0 0,-2-1 1 0 0,-24 54-1 0 0,-1 1 0 0 0,34-82 1 0 0,-1 0 0 0 0,1 0 0 0 0,0 1 0 0 0,1-1 0 0 0,0 15 0 0 0,1-18 0 0 0,0-1 0 0 0,1 1 0 0 0,0 0 0 0 0,0-1 0 0 0,0 1 0 0 0,1-1 0 0 0,-1 1 0 0 0,1-1 0 0 0,1 0 0 0 0,3 7 0 0 0,1 0 34 0 0,2-1 0 0 0,-1 0 0 0 0,11 10 0 0 0,-15-17-13 0 0,0 0 1 0 0,0 1-1 0 0,-1-1 0 0 0,0 1 0 0 0,1 0 0 0 0,-1 0 1 0 0,-1 0-1 0 0,1 0 0 0 0,3 10 0 0 0,-3-8-8 0 0,-2-3-7 0 0,0 0 0 0 0,0-1 0 0 0,0 1-1 0 0,0-1 1 0 0,-1 1 0 0 0,1 0 0 0 0,-1 0 0 0 0,0 3 0 0 0,-1 17 21 0 0,0-1 0 0 0,-7 40 0 0 0,3-30-34 0 0,-2 4 27 0 0,-2 1-1 0 0,-15 40 1 0 0,13-45-3 0 0,1 0 1 0 0,2 0-1 0 0,-5 41 0 0 0,11-63-17 0 0,0 28 0 0 0,3-9 0 0 0,0-17 0 0 0,1 1 0 0 0,-1-2 11 0 0,0-4-6 0 0,-1-1-1 0 0,0 0 1 0 0,-1 1 0 0 0,0-1 0 0 0,0 0-1 0 0,-1 1 1 0 0,1-1 0 0 0,-5 10-1 0 0,-5 25 7 0 0,4 13 32 0 0,3 103 0 0 0,5-150 22 0 0,0-4-63 0 0,0 18 121 0 0,1-3 336 0 0,0 0-1 0 0,5 19 1 0 0,-2-12-204 0 0,-4-23-248 0 0,0 1-1 0 0,-1-1 1 0 0,1 0-1 0 0,-1 0 1 0 0,0 0 0 0 0,0 0-1 0 0,0 0 1 0 0,0 0-1 0 0,0 0 1 0 0,-1 0 0 0 0,0 4-1 0 0,-1 3 22 0 0,1 3-17 0 0,1-9-11 0 0,0 0 0 0 0,0 0 0 0 0,-1 0 0 0 0,0 0 0 0 0,0 0 0 0 0,0 0-1 0 0,0 0 1 0 0,0 0 0 0 0,-3 5 0 0 0,-5 18 0 0 0,8-26 3 0 0,1 1-1 0 0,0-1 0 0 0,-1 1 0 0 0,1-1 1 0 0,-1 1-1 0 0,1-1 0 0 0,-1 1 0 0 0,0-1 1 0 0,0 0-1 0 0,1 1 0 0 0,-1-1 0 0 0,-2 2 1 0 0,-1 20 31 0 0,3-18-35 0 0,2 19 13 0 0,2 6 41 0 0,4 29 1 0 0,-6-54-53 0 0,0 0 0 0 0,-1 0 1 0 0,0 0-1 0 0,0 0 1 0 0,0 0-1 0 0,-2 9 0 0 0,1 3 18 0 0,1-5 29 0 0,7 41 332 0 0,-4-26-316 0 0,-3-15-54 0 0,-2-1-10 0 0,-1 2 0 0 0,0-1 0 0 0,1-1 0 0 0,3-1 11 0 0,-1-8 42 0 0,9 10 106 0 0,-2-7-71 0 0,-2-3-20 0 0,4 0-71 0 0,-6-1-82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0:42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1 223 3679 0 0,'0'0'1035'0'0,"-1"3"-315"0"0,1-3-547 0 0,0 1 0 0 0,0-1 0 0 0,0 1 0 0 0,0 0 0 0 0,0-1 0 0 0,0 1 0 0 0,0-1 0 0 0,0 1 0 0 0,0 0 0 0 0,0-1 0 0 0,1 1 0 0 0,-1-1 0 0 0,0 1 0 0 0,0-1 0 0 0,0 1 0 0 0,1 0 0 0 0,-1-1 0 0 0,0 1 0 0 0,1-1 1 0 0,-1 1-1 0 0,0-1 0 0 0,1 0 0 0 0,-1 1 0 0 0,1-1 0 0 0,-1 1 0 0 0,1-1 0 0 0,0 1 0 0 0,0-1-66 0 0,1 1 1 0 0,-1-1-1 0 0,1 1 1 0 0,-1-1 0 0 0,1 0-1 0 0,-1 1 1 0 0,1-1-1 0 0,-1 0 1 0 0,1 0 0 0 0,2 0-1 0 0,5-1-84 0 0,1-1 1 0 0,16-4-1 0 0,-23 5 300 0 0,34-7 170 0 0,0 1-1 0 0,62-2 1 0 0,-56 6-469 0 0,45 1 49 0 0,-11 1 128 0 0,131-29 404 0 0,-57 5-146 0 0,-118 21-375 0 0,0 2-1 0 0,54 4 1 0 0,2 6-67 0 0,-17 0 1 0 0,126-3 0 0 0,-87-9 2 0 0,78-8 24 0 0,-57 2-44 0 0,11-2 0 0 0,-13-13 15 0 0,15-2 17 0 0,-120 24-28 0 0,0 1 1 0 0,0 1-1 0 0,48 5 0 0 0,146 27 124 0 0,-177-27-98 0 0,0-1 0 0 0,0-3-1 0 0,0-1 1 0 0,0-2 0 0 0,0-1 0 0 0,64-16-1 0 0,66-16 227 0 0,-151 32-186 0 0,1 1 0 0 0,1 1 0 0 0,-1 1 0 0 0,0 1 0 0 0,0 1 0 0 0,0 1 0 0 0,26 6 0 0 0,-2 1-41 0 0,1-2 0 0 0,-1-1 0 0 0,1-3-1 0 0,69-4 1 0 0,-14-12 201 0 0,-70 8-139 0 0,0 1-1 0 0,-1 2 1 0 0,1 0-1 0 0,51 6 1 0 0,131 27-38 0 0,-181-27-53 0 0,0-1 0 0 0,45-3 0 0 0,66-11 0 0 0,-1-5 0 0 0,-44 13 85 0 0,-14 1-18 0 0,117-9-67 0 0,-55 2 0 0 0,-55 7 161 0 0,104 11-1 0 0,14 2 39 0 0,-100-13-164 0 0,112 4 58 0 0,-168 1-91 0 0,414 6 18 0 0,-390-10 330 0 0,0 3 0 0 0,93 15 0 0 0,-98-10-244 0 0,1-4 0 0 0,-1-2 0 0 0,124-16 0 0 0,-170 10 198 0 0,44-13 0 0 0,-19 4 96 0 0,-24 7-189 0 0,-5 1-101 0 0,0 1 1 0 0,0 1-1 0 0,0 0 1 0 0,1 2-1 0 0,-1 1 1 0 0,29 3-1 0 0,-46-3-110 0 0,19 4 0 0 0,-14-1 0 0 0,25 5 0 0 0,-20-6 0 0 0,12 1 0 0 0,-23-4 0 0 0,8 1 101 0 0,0-1 1 0 0,22-6-1 0 0,-8 1 307 0 0,-13 4-281 0 0,-3 0-41 0 0,-6 2-30 0 0,3-2-58 0 0,-6 3-69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0:48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72 3223 0 0,'0'0'4784'0'0,"-2"0"-3313"0"0,-6 0-1102 0 0,-1 1 0 0 0,1-1 0 0 0,0 1 0 0 0,0 0 1 0 0,0 1-1 0 0,0 0 0 0 0,0 0 0 0 0,0 1 0 0 0,1 0 0 0 0,-1 0 0 0 0,-8 6 0 0 0,-7 4 2979 0 0,25-11-3156 0 0,4 2-119 0 0,0-1 0 0 0,-1 0-1 0 0,1 0 1 0 0,1-1-1 0 0,-1 1 1 0 0,0-1 0 0 0,0 0-1 0 0,1-1 1 0 0,-1 0 0 0 0,11 1-1 0 0,13 0 201 0 0,31-3-1 0 0,-38 0-160 0 0,24-1 142 0 0,0-2-1 0 0,46-12 0 0 0,92-27 349 0 0,58-12 55 0 0,-205 49-613 0 0,47-7-59 0 0,-82 13-101 0 0,-5 2-6 0 0,-1 4-157 0 0,0-1 1 0 0,-1 0 0 0 0,0 0 0 0 0,-6 6 0 0 0,-11 7-1149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0:49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1375 0 0,'-2'0'6828'0'0,"0"0"-6417"0"0,-1 1 0 0 0,1 0 0 0 0,0 0-1 0 0,0 0 1 0 0,0 0 0 0 0,0 0 0 0 0,0 0 0 0 0,0 1-1 0 0,0-1 1 0 0,0 1 0 0 0,-2 2 0 0 0,2-2 471 0 0,1-1-458 0 0,-10 20 1511 0 0,11-18-1678 0 0,-1-1-1 0 0,-6 118 1128 0 0,-9-30-864 0 0,-2 5 117 0 0,17-79-496 0 0,-1 1-1 0 0,2-1 1 0 0,2 30 0 0 0,-1-38-98 0 0,-1-4-38 0 0,1 1 0 0 0,-1-1 1 0 0,1 0-1 0 0,1 0 0 0 0,-1 0 1 0 0,4 8-1 0 0,13 22 38 0 0,-17-32-146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0:49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23 135 6911 0 0,'0'0'528'0'0,"-2"1"-341"0"0,-18 7 7153 0 0,30-7-7026 0 0,0-1-1 0 0,0 0 1 0 0,-1-1 0 0 0,17-3 0 0 0,43-14 548 0 0,-42 11-457 0 0,108-35 1224 0 0,12-2 75 0 0,-114 36-1355 0 0,1 1 1 0 0,52-3-1 0 0,-63 8-238 0 0,-12 1-104 0 0,-1 1 0 0 0,1-1 0 0 0,-1 2 1 0 0,1-1-1 0 0,-1 2 0 0 0,1-1 0 0 0,10 4 0 0 0,-8-2-24 0 0,-11-2-67 0 0,-2 11-207 0 0,0-8 156 0 0,-1 0 0 0 0,0-1 1 0 0,0 1-1 0 0,0 0 0 0 0,0 0 0 0 0,-1-1 0 0 0,0 1 0 0 0,1-1 1 0 0,-4 4-1 0 0,3-4-122 0 0,-1 1-1071 0 0,-6 3-331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0:50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137 167 3223 0 0,'-11'1'68'0'0,"1"0"-1"0"0,0 1 1 0 0,0 0-1 0 0,-1 1 1 0 0,1 0 0 0 0,-16 8-1 0 0,0-2 1554 0 0,14-3 6716 0 0,15-8-8040 0 0,134-76 1580 0 0,-79 42-473 0 0,64-28-1 0 0,-110 59-1187 0 0,0 1 1 0 0,1 0-1 0 0,18-4 0 0 0,-24 7-143 0 0,0 0 1 0 0,0 0-1 0 0,0 1 1 0 0,1 0-1 0 0,-1 0 0 0 0,0 1 1 0 0,11 2-1 0 0,-18-3-69 0 0,1 0 0 0 0,0 1-1 0 0,-1-1 1 0 0,1 0 0 0 0,0 1 0 0 0,-1-1-1 0 0,1 0 1 0 0,0 1 0 0 0,-1-1 0 0 0,1 1-1 0 0,-1 0 1 0 0,1-1 0 0 0,-1 1 0 0 0,1-1-1 0 0,-1 1 1 0 0,1 0 0 0 0,-1-1-1 0 0,0 1 1 0 0,1 1 0 0 0,0 0 1 0 0,6 13-5 0 0,-6-10-1 0 0,0 0 0 0 0,-1 1 0 0 0,0-1-1 0 0,0 0 1 0 0,0 0 0 0 0,-1 1 0 0 0,1-1 0 0 0,-1 0-1 0 0,-1 0 1 0 0,1 0 0 0 0,-1 0 0 0 0,0 0 0 0 0,0 0-1 0 0,0 0 1 0 0,-4 5 0 0 0,-3 5-12 0 0,-1 0 0 0 0,-1 0-1 0 0,-13 14 1 0 0,-7 5-105 0 0,-1-1 0 0 0,-2-1 0 0 0,-1-2 0 0 0,-58 38 0 0 0,-69 45-214 0 0,148-102 289 0 0,5 1 32 0 0,5-1 29 0 0,4-11-17 0 0,0 0 1 0 0,0 0 0 0 0,0 0 0 0 0,0 0-1 0 0,0 0 1 0 0,0 1 0 0 0,0-1 0 0 0,0 0-1 0 0,0 0 1 0 0,0 0 0 0 0,0 0 0 0 0,0 0-1 0 0,0 0 1 0 0,0 0 0 0 0,0 0 0 0 0,0 1-1 0 0,0-1 1 0 0,0 0 0 0 0,0 0 0 0 0,0 0-1 0 0,0 0 1 0 0,0 0 0 0 0,0 0 0 0 0,0 0-1 0 0,0 0 1 0 0,0 1 0 0 0,0-1 0 0 0,0 0-1 0 0,0 0 1 0 0,0 0 0 0 0,0 0 0 0 0,1 0-1 0 0,-1 0 1 0 0,0 0 0 0 0,0 0 0 0 0,0 0-1 0 0,0 0 1 0 0,0 0 0 0 0,0 0 0 0 0,0 0-1 0 0,0 0 1 0 0,0 0 0 0 0,1 0 0 0 0,-1 0-1 0 0,0 1 1 0 0,0-1 0 0 0,0 0 0 0 0,0 0-1 0 0,0 0 1 0 0,0-1 0 0 0,8 4 64 0 0,-1-1 1 0 0,0-1-1 0 0,1 1 1 0 0,-1-1-1 0 0,1 0 1 0 0,-1-1-1 0 0,1 0 1 0 0,0 0-1 0 0,-1-1 0 0 0,9-1 1 0 0,15-4 436 0 0,34-12 1 0 0,-14 4-181 0 0,-18 5-96 0 0,-16 4-141 0 0,0 1 0 0 0,0 1 0 0 0,0 0 0 0 0,0 1-1 0 0,0 1 1 0 0,29 1 0 0 0,-43 0-95 0 0,-1 0 0 0 0,1 0 0 0 0,-1 0 0 0 0,1 0 0 0 0,-1 1 0 0 0,0-1 0 0 0,1 1 0 0 0,-1-1 0 0 0,1 1 0 0 0,-1 0 0 0 0,0 0 0 0 0,4 2 0 0 0,5 2-190 0 0,-8-4-270 0 0,1 0 0 0 0,0-1-1 0 0,-1 1 1 0 0,1-1 0 0 0,0 0-1 0 0,0 0 1 0 0,-1 0 0 0 0,1-1-1 0 0,6-1 1 0 0,1-3-999 0 0,1-3-11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0:51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52 10135 0 0,'1'-2'464'0'0,"7"-13"-449"0"0,1 0 1544 0 0,2-5 5129 0 0,-29 67-6422 0 0,10-31-267 0 0,-70 147-10 0 0,68-140-38 0 0,5-13 32 0 0,1 1-1 0 0,0 0 0 0 0,-2 13 0 0 0,-1 12 6 0 0,7-19 12 0 0,4 2 0 0 0,-2-12 1 0 0,0-1 1 0 0,0 0-1 0 0,0 0 1 0 0,1-1-1 0 0,0 1 1 0 0,6 8 0 0 0,-9-14-2 0 0,3 8 29 0 0,3 2-21 0 0,15 8 152 0 0,-17-15-93 0 0,6 2-42 0 0,-10-5-22 0 0,1 1 0 0 0,0-1 0 0 0,-1 0 0 0 0,1 0 0 0 0,0 0 0 0 0,-1 0 1 0 0,1 0-1 0 0,0 0 0 0 0,-1 0 0 0 0,1 0 0 0 0,0 0 0 0 0,-1 0 0 0 0,1 0 0 0 0,0 0 0 0 0,-1-1 0 0 0,1 1 0 0 0,-1 0 0 0 0,1 0 0 0 0,0-1 0 0 0,0 0 0 0 0,2 0 9 0 0,8-4 70 0 0,1-1 0 0 0,-1 0-1 0 0,0-1 1 0 0,0 0 0 0 0,-1 0 0 0 0,14-14-1 0 0,-21 19-53 0 0,26-26 132 0 0,-1-1 0 0 0,26-33 0 0 0,-48 56-148 0 0,-4 4-7 0 0,-1 0 0 0 0,1 0-1 0 0,0-1 1 0 0,-1 1 0 0 0,1 0 0 0 0,-1 0-1 0 0,0-1 1 0 0,0 1 0 0 0,0-1-1 0 0,1-3 1 0 0,-1 3 6 0 0,1-1-1 0 0,-1 1 0 0 0,0-1 0 0 0,0 1 1 0 0,0-1-1 0 0,0 1 0 0 0,-1-1 1 0 0,0 0-1 0 0,1 1 0 0 0,-2-1 1 0 0,1 0-1 0 0,0 1 0 0 0,0-1 1 0 0,-1 0-1 0 0,0 1 0 0 0,0-1 0 0 0,0 1 1 0 0,0-1-1 0 0,-1 1 0 0 0,1-1 1 0 0,-1 1-1 0 0,0 0 0 0 0,0 0 1 0 0,0 0-1 0 0,0 0 0 0 0,0 0 1 0 0,-1 1-1 0 0,1-1 0 0 0,-5-3 1 0 0,-125-89-1 0 0,74 67-191 0 0,56 27 48 0 0,1 1 98 0 0,1 0 0 0 0,-1 0 1 0 0,0 0-1 0 0,0 0 0 0 0,0 0 1 0 0,0 1-1 0 0,0-1 0 0 0,0 0 1 0 0,0 0-1 0 0,0 1 0 0 0,0-1 1 0 0,0 0-1 0 0,1 1 0 0 0,-1-1 1 0 0,0 1-1 0 0,0-1 0 0 0,0 1 1 0 0,1 0-1 0 0,-1-1 0 0 0,0 1 1 0 0,1 0-1 0 0,-2 0 0 0 0,1 1-63 0 0,1-2 96 0 0,0 0 0 0 0,0 0 1 0 0,1 0-1 0 0,-1 1 1 0 0,0-1-1 0 0,0 0 0 0 0,0 0 1 0 0,1 0-1 0 0,-1 0 1 0 0,0 1-1 0 0,0-1 1 0 0,0 0-1 0 0,0 0 0 0 0,0 0 1 0 0,1 1-1 0 0,-1-1 1 0 0,0 0-1 0 0,0 0 1 0 0,0 1-1 0 0,0-1 0 0 0,0 0 1 0 0,0 0-1 0 0,0 0 1 0 0,0 1-1 0 0,0-1 0 0 0,0 0 1 0 0,0 0-1 0 0,0 1 1 0 0,0-1-1 0 0,0 1-54 0 0,0 0 0 0 0,0-1 0 0 0,0 1-1 0 0,0 0 1 0 0,0-1 0 0 0,0 1 0 0 0,0 0 0 0 0,1 0 0 0 0,-1-1-1 0 0,0 1 1 0 0,1-1 0 0 0,-1 1 0 0 0,0 0 0 0 0,1-1-1 0 0,-1 1 1 0 0,0-1 0 0 0,2 2 0 0 0,10 10-4445 0 0,2 0-1537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0:55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8839 0 0,'0'0'800'0'0,"2"-1"-656"0"0,17-15 71 0 0,30-24 8249 0 0,-48 54-7884 0 0,0 9-455 0 0,-37 149 170 0 0,23-72-3 0 0,0 137-1 0 0,15-162-178 0 0,2 0 0 0 0,22 111-1 0 0,-23-172-89 0 0,1-1 0 0 0,1 0-1 0 0,0 0 1 0 0,1 0 0 0 0,0-1 0 0 0,1 0 0 0 0,9 13-1 0 0,63 74 296 0 0,-76-95-308 0 0,2 0-2 0 0,-4-3-4 0 0,0-1 1 0 0,0 1 0 0 0,-1 0-1 0 0,1 0 1 0 0,0-1 0 0 0,0 1-1 0 0,-1 0 1 0 0,1 0 0 0 0,0 0-1 0 0,-1 0 1 0 0,1 1 0 0 0,5 10 5 0 0,-4 2-10 0 0,-6-6-29 0 0,2-7-1 0 0,1 0 0 0 0,0-1 1 0 0,-1 1-1 0 0,1 0 0 0 0,0-1 1 0 0,-1 1-1 0 0,1-1 0 0 0,-1 0 1 0 0,1 1-1 0 0,-1-1 0 0 0,1 0 1 0 0,-1 0-1 0 0,1 0 0 0 0,-1 0 0 0 0,-2-1 1 0 0,0 1-51 0 0,-1 0-246 0 0,0 0-1 0 0,0-1 0 0 0,0 0 1 0 0,0 0-1 0 0,1 0 0 0 0,-1-1 1 0 0,-6-2-1 0 0,9 3-1212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0:56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52 6447 0 0,'2'-2'499'0'0,"13"-17"-44"0"0,-8 12 442 0 0,8-8 3078 0 0,-11 6 2998 0 0,-16 15-6694 0 0,-35 19-113 0 0,32-16-168 0 0,0 0 1 0 0,-20 7 0 0 0,0-5 1 0 0,-1 0 1 0 0,-55 7-1 0 0,-76 2-152 0 0,118-16 39 0 0,8-2-547 0 0,39-2 412 0 0,-2-4-861 0 0,4 4 1101 0 0,0 0-1 0 0,0 0 0 0 0,0 0 1 0 0,-1 0-1 0 0,1 0 0 0 0,0 0 1 0 0,0-1-1 0 0,0 1 1 0 0,-1 0-1 0 0,1 0 0 0 0,0 0 1 0 0,0 0-1 0 0,0-1 0 0 0,0 1 1 0 0,0 0-1 0 0,-1 0 0 0 0,1 0 1 0 0,0-1-1 0 0,0 1 0 0 0,0 0 1 0 0,0 0-1 0 0,0 0 1 0 0,0-1-1 0 0,0 1 0 0 0,0 0 1 0 0,0 0-1 0 0,0-1 0 0 0,0 1 1 0 0,0 0-1 0 0,0 0 0 0 0,0-1 1 0 0,0 1-1 0 0,0 0 1 0 0,0 0-1 0 0,0 0 0 0 0,0-1 1 0 0,0 1-1 0 0,1-3 16 0 0,0 0 1 0 0,0 0-1 0 0,0 0 1 0 0,1 0-1 0 0,-1 0 1 0 0,1 1-1 0 0,-1-1 0 0 0,1 1 1 0 0,0-1-1 0 0,0 1 1 0 0,0 0-1 0 0,5-4 1 0 0,-2 1 80 0 0,1 0 308 0 0,-4 6-171 0 0,-6 11-125 0 0,-13 20-157 0 0,-5 10 51 0 0,-8 17 87 0 0,21-44-38 0 0,1 1-22 0 0,0-3 32 0 0,4-2 11 0 0,3-9 160 0 0,3-1-144 0 0,-1 0-71 0 0,1-1 0 0 0,0 1 0 0 0,0 0 1 0 0,-1 0-1 0 0,1-1 0 0 0,0 1 0 0 0,0-1 0 0 0,0 0 0 0 0,0 1 0 0 0,-1-1 0 0 0,1 0 0 0 0,0 0 0 0 0,0 0 0 0 0,0 0 0 0 0,0-1 0 0 0,3 0 1 0 0,4 0 9 0 0,42-5 8 0 0,-40 4-23 0 0,0 0 1 0 0,0 1-1 0 0,0 0 0 0 0,0 1 1 0 0,0 0-1 0 0,0 1 0 0 0,0 0 1 0 0,11 3-1 0 0,38 16 94 0 0,-44-14-26 0 0,1 0 0 0 0,0-1 0 0 0,0-1 0 0 0,1 0 0 0 0,27 1 0 0 0,-41-4-17 0 0,0 0 1 0 0,0 0-1 0 0,0 1 1 0 0,0-1-1 0 0,0 1 1 0 0,0 0-1 0 0,0 0 1 0 0,-1 0-1 0 0,1 1 1 0 0,-1-1-1 0 0,1 1 1 0 0,-1 0-1 0 0,4 5 1 0 0,-4-4-13 0 0,4 8-22 0 0,-5 4 22 0 0,-3-13-37 0 0,0 1 1 0 0,0-1 0 0 0,0 0 0 0 0,-1 1 0 0 0,1-1 0 0 0,-1 0 0 0 0,0 0 0 0 0,0 0-1 0 0,0 0 1 0 0,0 0 0 0 0,0-1 0 0 0,-1 1 0 0 0,1-1 0 0 0,-1 1 0 0 0,1-1 0 0 0,-1 0-1 0 0,-6 3 1 0 0,-6 4 74 0 0,0 0-1 0 0,-22 7 1 0 0,25-10-4 0 0,-24 9-49 0 0,3-1-38 0 0,-46 26 0 0 0,68-32 10 0 0,6-1 0 0 0,8-5 0 0 0,6-3 0 0 0,10-2-336 0 0,-1-2-1 0 0,0 0 1 0 0,0 0-1 0 0,0-2 1 0 0,24-12 0 0 0,-17 6-1294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0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14279 0 0,'0'0'1654'0'0,"1"2"-746"0"0,1 2-555 0 0,0-1 1 0 0,0 1 0 0 0,0-1-1 0 0,0 1 1 0 0,1-1 0 0 0,0 0 0 0 0,-1 0-1 0 0,1 0 1 0 0,0-1 0 0 0,1 1 0 0 0,-1-1-1 0 0,4 3 1 0 0,-1-2-74 0 0,0-1 0 0 0,0 1 1 0 0,0-1-1 0 0,0-1 0 0 0,0 1 0 0 0,0-1 0 0 0,11 1 0 0 0,8-1 354 0 0,1-1-1 0 0,0-1 1 0 0,40-6-1 0 0,77-23 137 0 0,-55 11-492 0 0,109-17-86 0 0,63-12-1736 0 0,-234 40-1814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0:57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134 135 7831 0 0,'1'-1'603'0'0,"14"-19"6497"0"0,-18 20-6859 0 0,-9 5-168 0 0,0-1 0 0 0,1 2 0 0 0,-1-1 0 0 0,1 2 0 0 0,1 0 0 0 0,-1 0 0 0 0,-16 15 0 0 0,23-18-22 0 0,1 0 0 0 0,-1 0 0 0 0,1 1-1 0 0,0-1 1 0 0,0 1 0 0 0,1 0 0 0 0,0 0 0 0 0,0 0-1 0 0,-2 7 1 0 0,1-4 9 0 0,1 0 0 0 0,0 0 0 0 0,1 1 0 0 0,-1 13 0 0 0,2-20-38 0 0,0 0 1 0 0,1 0-1 0 0,-1 0 0 0 0,1 0 0 0 0,-1 0 0 0 0,1 0 0 0 0,0 0 1 0 0,0 0-1 0 0,0 0 0 0 0,0-1 0 0 0,0 1 0 0 0,0 0 0 0 0,1-1 1 0 0,2 3-1 0 0,21 17 268 0 0,-18-17-96 0 0,0 0 0 0 0,0-1 0 0 0,1 0 0 0 0,-1 0 0 0 0,1 0 0 0 0,13 2 0 0 0,-5-1 216 0 0,1 1 0 0 0,17 7 0 0 0,-32-11-175 0 0,8-10-42 0 0,-1-1-45 0 0,14-20-1 0 0,0 0 42 0 0,-16 22-162 0 0,29-38 309 0 0,-32 41-301 0 0,0-1-1 0 0,-1 0 1 0 0,0 1 0 0 0,-1-1-1 0 0,1 0 1 0 0,2-12-1 0 0,-2 0-23 0 0,-5 12 14 0 0,0 3-8 0 0,0-1-11 0 0,0 0-1 0 0,0 0 1 0 0,-1 0-1 0 0,1 0 1 0 0,-1 0 0 0 0,0 0-1 0 0,0 1 1 0 0,0-1-1 0 0,0 1 1 0 0,0 0-1 0 0,-1 0 1 0 0,0 0-1 0 0,0 1 1 0 0,1-1-1 0 0,-1 1 1 0 0,-8-3-1 0 0,-7-3-31 0 0,0 1 0 0 0,-28-7 0 0 0,41 13 13 0 0,-85-17-836 0 0,90 18 778 0 0,0 0 1 0 0,0-1-1 0 0,0 1 1 0 0,0 0-1 0 0,0-1 0 0 0,0 1 1 0 0,0-1-1 0 0,0 1 1 0 0,1-1-1 0 0,-1 1 1 0 0,0-1-1 0 0,0 0 0 0 0,0 1 1 0 0,1-1-1 0 0,-1 0 1 0 0,0 0-1 0 0,1 0 1 0 0,-1 1-1 0 0,1-1 0 0 0,-1 0 1 0 0,1 0-1 0 0,-1 0 1 0 0,1 0-1 0 0,-1 0 1 0 0,1 0-1 0 0,0 0 0 0 0,0 0 1 0 0,0 0-1 0 0,-1 0 1 0 0,1-1-1 0 0,0 0-445 0 0,1-1-1 0 0,-1 1 1 0 0,0 0 0 0 0,1 0-1 0 0,0-1 1 0 0,-1 1-1 0 0,1 0 1 0 0,0 0 0 0 0,0 0-1 0 0,2-4 1 0 0,8-6-5191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0:59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2303 0 0,'0'0'442'0'0,"2"0"-196"0"0,25-6 10698 0 0,-26 5-10632 0 0,6-9 462 0 0,0 1-1 0 0,12-10 0 0 0,-17 20-706 0 0,5 5-43 0 0,-4-2 19 0 0,6 5-22 0 0,-3 0 32 0 0,-5-8 11 0 0,0 2 0 0 0,12 39 192 0 0,-12-40-125 0 0,0 1-67 0 0,6 10 17 0 0,-3-6-53 0 0,0 0 1 0 0,-1 1 0 0 0,0-1 0 0 0,0 1-1 0 0,2 15 1 0 0,-2-13-29 0 0,-1-3 0 0 0,-1 0 0 0 0,0-1 0 0 0,0 1 0 0 0,-1 0 0 0 0,0 12 0 0 0,-3 30-3 0 0,2-40 20 0 0,0 1 0 0 0,1 0-1 0 0,1 13 1 0 0,-1-3 10 0 0,2-13-7 0 0,3 8 8 0 0,-1-7-3 0 0,8 20 265 0 0,-9-16-245 0 0,-1 0 0 0 0,0 0 1 0 0,0 0-1 0 0,-1 0 0 0 0,-1 17 1 0 0,4-3-36 0 0,2 28-10 0 0,-5-49 0 0 0,0 19 12 0 0,-1-11 11 0 0,-1 1-1 0 0,0-1 1 0 0,-1 1-1 0 0,0-1 0 0 0,-6 18 1 0 0,4-16-7 0 0,-1 7 34 0 0,-4 27 1 0 0,8-44-42 0 0,0-3 11 0 0,1 1 0 0 0,0-1 0 0 0,0 1-1 0 0,0-1 1 0 0,0 1 0 0 0,0-1 0 0 0,0 1 0 0 0,1-1 0 0 0,0 5 0 0 0,20 51 244 0 0,-16-45-264 0 0,-3-7 0 0 0,0 1 0 0 0,0-1 0 0 0,-1 1 0 0 0,0 0 0 0 0,0-1 0 0 0,-1 1 0 0 0,0 13 0 0 0,0 7 0 0 0,0-20 24 0 0,1-1 1 0 0,-1 1-1 0 0,1-1 0 0 0,0 0 1 0 0,1 1-1 0 0,1 6 0 0 0,3 1 131 0 0,12 20 0 0 0,0 2-83 0 0,-14-28-68 0 0,-2-4 0 0 0,0 0 1 0 0,0 0 0 0 0,0 0-1 0 0,-1 0 1 0 0,0 0 0 0 0,0 1-1 0 0,0-1 1 0 0,0 0 0 0 0,-1 1-1 0 0,0-1 1 0 0,0 0 0 0 0,0 6-1 0 0,0 28-4 0 0,-6 38 75 0 0,6-26-11 0 0,0-38-35 0 0,-1-6-22 0 0,1 0 0 0 0,0-1 0 0 0,0 1 0 0 0,2 11 0 0 0,-2-12 14 0 0,7 20 11 0 0,9 36 32 0 0,-13-46-53 0 0,1 2 32 0 0,0-2-22 0 0,2 0 22 0 0,-2-4-22 0 0,-4-6 22 0 0,0 1-34 0 0,0 0 1 0 0,0-1 0 0 0,-1 1 0 0 0,1 0 0 0 0,-4 9 0 0 0,0 1 5 0 0,-1 14-15 0 0,3-21 0 0 0,1-5 0 0 0,0 1 0 0 0,1 0 0 0 0,-1 0 0 0 0,1-1 0 0 0,0 9 0 0 0,2 1 0 0 0,10 14 0 0 0,-8-17 16 0 0,-3-7-10 0 0,0 0-1 0 0,1 0 0 0 0,0 0 1 0 0,0 0-1 0 0,0-1 0 0 0,1 1 1 0 0,-1 0-1 0 0,4 3 0 0 0,4 4-5 0 0,-7-6 0 0 0,4 13 0 0 0,-2-5 0 0 0,-3 1 0 0 0,1-4 11 0 0,-4-6 42 0 0,-5 3 1 0 0,5-7-66 0 0,0 1 1 0 0,1-1 0 0 0,-1 1-1 0 0,0-1 1 0 0,0 0 0 0 0,1 1-1 0 0,-1-1 1 0 0,0 0 0 0 0,0 0-1 0 0,1 0 1 0 0,-1 1 0 0 0,0-1-1 0 0,-1 0 1 0 0,0-1-110 0 0,1 1 0 0 0,0-1 1 0 0,-1 1-1 0 0,1-1 0 0 0,0 1 0 0 0,-1-1 0 0 0,1 0 1 0 0,0 0-1 0 0,0 0 0 0 0,0 0 0 0 0,-1 0 0 0 0,1 0 1 0 0,0 0-1 0 0,0 0 0 0 0,1 0 0 0 0,-3-3 1 0 0,-6-9-1114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1:02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3223 0 0,'0'0'8486'0'0,"2"-1"-7969"0"0,8 0-140 0 0,1 1-1 0 0,-1-1 1 0 0,1 2 0 0 0,-1-1-1 0 0,0 1 1 0 0,1 1 0 0 0,11 3-1 0 0,28 3-48 0 0,-22-7-259 0 0,0-1 0 0 0,0-1 0 0 0,-1-2 0 0 0,1 0 0 0 0,37-11 0 0 0,-18-2 17 0 0,-38 12 140 0 0,1 1 0 0 0,0 0 0 0 0,0 0 0 0 0,0 1 0 0 0,20-2 0 0 0,-26 4-50 0 0,7 4-18 0 0,61 23-59 0 0,-57-21-64 0 0,-1-1 0 0 0,15 5 0 0 0,-22-9 15 0 0,0 0 0 0 0,1 0 0 0 0,-1-1-1 0 0,0 0 1 0 0,0 0 0 0 0,0 0-1 0 0,8-2 1 0 0,154-29 990 0 0,-146 24-945 0 0,1 2 0 0 0,-1 2 0 0 0,1 0 0 0 0,0 1-1 0 0,0 1 1 0 0,35 3 0 0 0,-50-1-95 0 0,20 4 0 0 0,-20-2 0 0 0,1-1 0 0 0,0 0 0 0 0,0-1 0 0 0,0 0 0 0 0,-1-1 0 0 0,1 0 0 0 0,13-1 0 0 0,8-4 114 0 0,51-15-1 0 0,12-3-29 0 0,-81 21-81 0 0,-1 1 0 0 0,1 0 0 0 0,0 0 0 0 0,-1 2-1 0 0,21 2 1 0 0,-29-3-3 0 0,1 1 0 0 0,0 0 0 0 0,0 1 0 0 0,1 0 0 0 0,-1 0 0 0 0,6 3 0 0 0,-8-4 0 0 0,46 24 0 0 0,-19-15 0 0 0,-22-7 4 0 0,0-1-1 0 0,1-1 1 0 0,0 1-1 0 0,-1-1 1 0 0,1-1-1 0 0,0 0 0 0 0,14-1 1 0 0,61-15 223 0 0,-30 5 1 0 0,-19 5 5 0 0,89-11 154 0 0,-108 16-380 0 0,0 1-1 0 0,0 1 1 0 0,0 0 0 0 0,0 1 0 0 0,28 7 0 0 0,-18-1-7 0 0,-1 0 0 0 0,-15-4 0 0 0,0-1 0 0 0,0 0 0 0 0,0 0 0 0 0,0-1 0 0 0,21 1 0 0 0,0-5 30 0 0,1-1 1 0 0,-1-2-1 0 0,58-16 1 0 0,40-7 295 0 0,-100 23-293 0 0,1 2 0 0 0,0 1 1 0 0,0 2-1 0 0,0 1 0 0 0,-1 1 0 0 0,36 6 0 0 0,-32-4-16 0 0,0-1 0 0 0,0-2 0 0 0,44-5 0 0 0,-52 3-21 0 0,50-5 72 0 0,49-1-72 0 0,-112 7 4 0 0,1 1 0 0 0,0 0 0 0 0,0 1 0 0 0,0 0 0 0 0,-1 1 0 0 0,20 7 0 0 0,-8-2 0 0 0,68 19 21 0 0,-84-25-23 0 0,1 0 0 0 0,-1 0-1 0 0,1-1 1 0 0,-1 0-1 0 0,15-1 1 0 0,46-6 4 0 0,-47 4-3 0 0,24-1 1 0 0,90 6 0 0 0,-94 1-10 0 0,75 3 133 0 0,39-15-196 0 0,-73 8 107 0 0,-42 0-4 0 0,67 4-110 0 0,-39 1 80 0 0,-51-2 0 0 0,1-2 0 0 0,-1 0 0 0 0,25-2 0 0 0,-12-1 20 0 0,0 2 0 0 0,31 3-1 0 0,-37-2-14 0 0,-4 0-10 0 0,1 1-16 0 0,1-1 0 0 0,-1-1 1 0 0,28-4-1 0 0,-16-1 85 0 0,60-1 0 0 0,-92 6-64 0 0,0 0 1 0 0,0 0-1 0 0,1 0 1 0 0,-1 1-1 0 0,0-1 0 0 0,0 1 1 0 0,3 0-1 0 0,18 5-18 0 0,0 3-55 0 0,12 2 73 0 0,31 12 0 0 0,-55-19 0 0 0,-2-1 11 0 0,-3 0 44 0 0,8 7-57 0 0,-4-6 2 0 0,5 1 0 0 0,-12-5 0 0 0,10 0 0 0 0,-4 0 0 0 0,0-1 0 0 0,0-1 0 0 0,1 2 0 0 0,1 3 0 0 0,0 5 0 0 0,-1 2 0 0 0,-2 4 0 0 0,-1-2 0 0 0,0-2 11 0 0,-5-9 178 0 0,-2 0-186 0 0,0-1 1 0 0,0 0-1 0 0,1 0 0 0 0,-1 1 1 0 0,0-1-1 0 0,0 0 0 0 0,0 0 1 0 0,1 1-1 0 0,-1-1 0 0 0,0 0 1 0 0,0 0-1 0 0,1 0 0 0 0,-1 0 1 0 0,0 0-1 0 0,0 1 0 0 0,1-1 1 0 0,-1 0-1 0 0,0 0 0 0 0,0 0 1 0 0,1 0-1 0 0,-1 0 0 0 0,0 0 1 0 0,1 0-1 0 0,0 0-6 0 0,-1 0-1 0 0,0 0 0 0 0,0 0 1 0 0,1 0-1 0 0,-1 0 1 0 0,0 0-1 0 0,1 0 1 0 0,-1 0-1 0 0,0 1 1 0 0,0-1-1 0 0,1 0 0 0 0,-1 0 1 0 0,0 0-1 0 0,0 0 1 0 0,1 0-1 0 0,-1 1 1 0 0,0-1-1 0 0,0 0 1 0 0,0 0-1 0 0,1 0 0 0 0,-1 1 1 0 0,0-1-1 0 0,0 1 1 0 0,2 0-79 0 0,10 16 62 0 0,-11-14 12 0 0,3 0-34 0 0,8-1 42 0 0,2-4 53 0 0,26-11 11 0 0,-26 9-64 0 0,-1-2 0 0 0,-2 2 0 0 0,-11 4 0 0 0,0 0-2 0 0,1 0 0 0 0,-1 0 0 0 0,1 0 0 0 0,-1 0 0 0 0,1 0 0 0 0,-1 0 0 0 0,0 1 0 0 0,1-1 0 0 0,-1 0 0 0 0,1 0 0 0 0,-1 0 0 0 0,1 1 0 0 0,-1-1 0 0 0,0 0 0 0 0,1 1 0 0 0,-1-1 0 0 0,1 0 0 0 0,-1 1 0 0 0,0-1 0 0 0,1 0 0 0 0,-1 1 0 0 0,0-1 0 0 0,0 0 0 0 0,1 1 0 0 0,-1-1 0 0 0,0 1 0 0 0,0-1 0 0 0,0 1 0 0 0,1 0 0 0 0,2 17-12 0 0,-3-15 14 0 0,-4 20 2 0 0,1 10-15 0 0,-3 8-27 0 0,-18 68 29 0 0,20-94 6 0 0,2-1 0 0 0,0 1 0 0 0,1 0-1 0 0,0-1 1 0 0,2 21 0 0 0,14 73-28 0 0,-15-105 33 0 0,2 14 0 0 0,0 29 0 0 0,-2-35 0 0 0,-1 0 0 0 0,0 0 0 0 0,0 1 0 0 0,-1-1 0 0 0,-6 18 0 0 0,5-19 0 0 0,0 0 0 0 0,-1 14 0 0 0,2-19 0 0 0,1 0 0 0 0,2 16 0 0 0,0-13 0 0 0,0-1 0 0 0,0 0 0 0 0,1 0 0 0 0,4 12 0 0 0,-5-13 0 0 0,9 18 11 0 0,-3-10 42 0 0,0-2 11 0 0,1-2 44 0 0,-1 2-1 0 0,10 20 1 0 0,-15-29-104 0 0,0 1 0 0 0,-1 0 1 0 0,1 0-1 0 0,-1 0 0 0 0,0 0 0 0 0,0 0 0 0 0,0 0 1 0 0,-1 0-1 0 0,1 1 0 0 0,-1-1 0 0 0,-1 6 1 0 0,1 2 8 0 0,-3 74 17 0 0,1-61-18 0 0,3 38-1 0 0,1-23 53 0 0,-2-26-64 0 0,-1-3 11 0 0,0-3 2 0 0,0-4-8 0 0,0-1-1 0 0,0 1 1 0 0,0-1-1 0 0,0 1 0 0 0,0-1 1 0 0,-1 0-1 0 0,1 0 1 0 0,-4 6-1 0 0,-8 17-4 0 0,9-22 18 0 0,-6 17 28 0 0,5-6-46 0 0,3 0 0 0 0,4 0 0 0 0,1 1 0 0 0,1 3 0 0 0,-4-15 0 0 0,-1 18 0 0 0,0-6 0 0 0,1 0 0 0 0,-2 0 0 0 0,0 1 0 0 0,0-3 0 0 0,-3 7 0 0 0,-6 3 0 0 0,-19 54 0 0 0,21-37 0 0 0,-9 27 0 0 0,11-47 11 0 0,7-17 31 0 0,0 6-15 0 0,0-8 53 0 0,1 1 16 0 0,18 45 429 0 0,-15-39-503 0 0,-3 1 2 0 0,-1-8-106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1:18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0 4143 0 0,'0'0'319'0'0,"-1"1"9"0"0,-41 42 7639 0 0,40-42-7006 0 0,-2 2 213 0 0,-3 2 4412 0 0,16-4-5490 0 0,0 1 0 0 0,0-1 1 0 0,0-1-1 0 0,-1 0 0 0 0,1 0 1 0 0,0-1-1 0 0,0 0 0 0 0,13-3 1 0 0,10 0-24 0 0,114-18-180 0 0,-64 19-1944 0 0,-49 3-6335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1:18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70 5527 0 0,'-5'7'15352'0'0,"104"-37"-12648"0"0,-66 19-2345 0 0,0 0 0 0 0,1 3-1 0 0,66-9 1 0 0,-96 17-342 0 0,0 0 0 0 0,0 0 0 0 0,0 1 0 0 0,0-1 0 0 0,0 1 0 0 0,0 0 1 0 0,0 0-1 0 0,0 0 0 0 0,4 2 0 0 0,9 9-1622 0 0,-15-10 760 0 0,0 0 0 0 0,-1-1-1 0 0,0 1 1 0 0,1 0 0 0 0,-1 0 0 0 0,0 1 0 0 0,1 1 0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1:19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22 115 4607 0 0,'0'0'354'0'0,"-2"1"-233"0"0,-17 12 12666 0 0,19-12-12593 0 0,6 3 3875 0 0,5-1-3609 0 0,-7-2-1557 0 0,12 3 1240 0 0,-1-1 0 0 0,1-1 0 0 0,0-1 0 0 0,26 0 0 0 0,65-10 18 0 0,-53-1-118 0 0,62-17-1 0 0,1-2 34 0 0,-91 24-64 0 0,0 2-1 0 0,40-2 1 0 0,-59 5-17 0 0,24 4-43 0 0,-31-4 48 0 0,1 0-1 0 0,-1 0 1 0 0,1 0 0 0 0,-1 0-1 0 0,1 0 1 0 0,0 0 0 0 0,-1 0-1 0 0,1 0 1 0 0,-1 0 0 0 0,1 0-1 0 0,-1 0 1 0 0,1 1 0 0 0,-1-1 0 0 0,1 0-1 0 0,-1 0 1 0 0,1 1 0 0 0,-1-1-1 0 0,1 0 1 0 0,-1 1 0 0 0,1-1-1 0 0,-1 0 1 0 0,1 1 0 0 0,-1-1-1 0 0,0 1 1 0 0,1 0 0 0 0,1 1-10 0 0,10-2-55 0 0,-10 0 72 0 0,0 0 0 0 0,0 0 0 0 0,1 0 1 0 0,-1-1-1 0 0,0 1 0 0 0,0-1 0 0 0,0 0 0 0 0,0 0 0 0 0,0 1 0 0 0,0-1 0 0 0,0 0 0 0 0,0-1 0 0 0,2-1 1 0 0,21-22 26 0 0,-18 17-16 0 0,-1 1 1 0 0,16-13-1 0 0,-21 20-17 0 0,-1 0-1 0 0,0 0 0 0 0,0 0 0 0 0,0-1 0 0 0,0 1 1 0 0,0 0-1 0 0,1 0 0 0 0,-1 0 0 0 0,0 0 0 0 0,0 0 0 0 0,0 0 1 0 0,0 0-1 0 0,1 0 0 0 0,-1 0 0 0 0,0 0 0 0 0,0 0 1 0 0,0 0-1 0 0,1 0 0 0 0,-1 0 0 0 0,0 0 0 0 0,0 0 0 0 0,0 0 1 0 0,0 0-1 0 0,1 0 0 0 0,-1 0 0 0 0,0 0 0 0 0,0 0 0 0 0,0 0 1 0 0,0 0-1 0 0,1 0 0 0 0,-1 0 0 0 0,0 0 0 0 0,0 0 1 0 0,0 0-1 0 0,0 1 0 0 0,1-1 0 0 0,-1 0 0 0 0,0 0 0 0 0,0 0 1 0 0,0 0-1 0 0,0 0 0 0 0,0 0 0 0 0,0 1 0 0 0,0-1 0 0 0,1 0 1 0 0,-1 0-1 0 0,0 0 0 0 0,0 1 0 0 0,0-1 0 0 0,0 0 1 0 0,0 0-1 0 0,0 0 0 0 0,0 0 0 0 0,0 1 0 0 0,0-1 0 0 0,0 0 1 0 0,0 0-1 0 0,0 0 0 0 0,0 1 0 0 0,0-1 0 0 0,0 0 1 0 0,0 0-1 0 0,0 0 0 0 0,0 0 0 0 0,0 1 0 0 0,-1-1 0 0 0,1 0 1 0 0,-1 13-14 0 0,1-13 12 0 0,-4 12-14 0 0,1 0 0 0 0,-1 0 0 0 0,-8 14 0 0 0,-4 13 26 0 0,15-38 46 0 0,2-2-34 0 0,1-1-1 0 0,-1 0 1 0 0,0 1-1 0 0,1-1 1 0 0,-1 1-1 0 0,1 0 1 0 0,-1-1-1 0 0,4-1 1 0 0,-1 0 18 0 0,-1 0-2 0 0,0 0 0 0 0,0-1 0 0 0,0 1 0 0 0,-1-1 0 0 0,1 0 0 0 0,-1 1 0 0 0,4-9 0 0 0,-6 11 105 0 0,-1 1-138 0 0,-1 1 0 0 0,1 0 0 0 0,-1 0 0 0 0,1 0 0 0 0,0 0 1 0 0,-1 0-1 0 0,1 1 0 0 0,0-1 0 0 0,0 0 0 0 0,-2 2 0 0 0,-1 2-1 0 0,-16 15-14 0 0,0 2 1 0 0,2 0-1 0 0,0 1 0 0 0,-16 28 0 0 0,-49 105-35 0 0,57-101 89 0 0,3 1 1 0 0,2 0-1 0 0,-20 91 0 0 0,39-138-23 0 0,1-7 220 0 0,0 13-511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1:21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2759 0 0,'0'-2'606'0'0,"3"-21"8725"0"0,9-11-4054 0 0,-11 32-4195 0 0,1 1-967 0 0,9-2-102 0 0,0 4-30 0 0,2 4-109 0 0,8 0-1221 0 0,-9-3 69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1:21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1 151 8751 0 0,'36'-57'979'0'0,"-4"5"1718"0"0,-15 17 2239 0 0,-16 34-3892 0 0,-2-5 1176 0 0,-5 17-2041 0 0,1-1-1 0 0,1 1 0 0 0,0 0 1 0 0,0 1-1 0 0,1-1 0 0 0,1 1 1 0 0,0-1-1 0 0,-1 18 0 0 0,2 10 16 0 0,3 48-1 0 0,3-48-163 0 0,1-1 1 0 0,2 0-1 0 0,25 72 0 0 0,-32-108-134 0 0,3 5-6414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1:22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0 228 12895 0 0,'0'0'1172'0'0,"1"-1"-966"0"0,2-1-93 0 0,-1 0 1 0 0,0 0-1 0 0,1 1 1 0 0,-1-1-1 0 0,1 1 1 0 0,0 0-1 0 0,-1 0 1 0 0,1 0-1 0 0,0 0 1 0 0,3 0-1 0 0,35-6 2526 0 0,-10 2-1258 0 0,341-103 2321 0 0,-166 43-2698 0 0,-177 57-835 0 0,46-8 0 0 0,-65 15-304 0 0,-1 0 1 0 0,1 0-1 0 0,0 1 0 0 0,-1 0 0 0 0,1 1 1 0 0,-1 0-1 0 0,1 1 0 0 0,17 5 0 0 0,-24-6-158 0 0,0 0 0 0 0,-1 0 0 0 0,1 1 0 0 0,-1-1-1 0 0,0 0 1 0 0,1 1 0 0 0,2 3 0 0 0,-4-4-310 0 0,1 0 1 0 0,-1 1-1 0 0,-1-1 1 0 0,1 0-1 0 0,0 0 1 0 0,0 1-1 0 0,0-1 1 0 0,-1 1-1 0 0,1 1 1 0 0,1 9-5881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1:22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111 177 10135 0 0,'-20'0'509'0'0,"9"1"-229"0"0,1-1-1 0 0,-1 0 0 0 0,1-1 0 0 0,-1 0 1 0 0,1 0-1 0 0,-11-4 0 0 0,20 5-125 0 0,1 0 0 0 0,0 0 0 0 0,-1 0 0 0 0,1-1 0 0 0,0 1-1 0 0,-1 0 1 0 0,1 0 0 0 0,0 0 0 0 0,0 0 0 0 0,-1-1 0 0 0,1 1-1 0 0,0 0 1 0 0,0 0 0 0 0,0-1 0 0 0,-1 1 0 0 0,1 0 0 0 0,0 0 0 0 0,0-1-1 0 0,0 1 1 0 0,0 0 0 0 0,-1 0 0 0 0,1-1 0 0 0,0 1 0 0 0,0 0 0 0 0,0-1-1 0 0,0 1 1 0 0,0 0 0 0 0,0-1 0 0 0,0 1 0 0 0,0-1 0 0 0,5-10 1174 0 0,14-6-1033 0 0,-19 16-120 0 0,16-10 139 0 0,0 1 0 0 0,1 1-1 0 0,-1 0 1 0 0,37-13-1 0 0,-15 6 74 0 0,-23 10-227 0 0,73-29 731 0 0,-77 32-765 0 0,0 0 0 0 0,1 0 0 0 0,-1 1 0 0 0,1 1 0 0 0,0-1 0 0 0,11 2 0 0 0,-20 0-102 0 0,0 0 0 0 0,0 0 0 0 0,0 1 0 0 0,0-1 0 0 0,0 1 0 0 0,-1 0 0 0 0,1-1 0 0 0,0 1 0 0 0,0 1 0 0 0,-1-1 0 0 0,1 0 0 0 0,-1 1 0 0 0,5 2 0 0 0,0 6 56 0 0,-6-8-79 0 0,-1 1 0 0 0,1-1 0 0 0,-1 1 0 0 0,1 0 0 0 0,-1-1 0 0 0,0 1 0 0 0,0 0 0 0 0,-1 0 0 0 0,1-1 0 0 0,0 1 0 0 0,-1 0 0 0 0,0-1 0 0 0,1 1 0 0 0,-1-1 0 0 0,0 1 1 0 0,-3 4-1 0 0,-1 2-2 0 0,0 1 1 0 0,-13 15-1 0 0,-22 22-91 0 0,-2-1 0 0 0,-56 46 0 0 0,-46 49-224 0 0,141-137 321 0 0,-1 0-1 0 0,1 0 1 0 0,0 0-1 0 0,0 0 1 0 0,0 1 0 0 0,0 0-1 0 0,1-1 1 0 0,0 1-1 0 0,0 0 1 0 0,0 0-1 0 0,1 0 1 0 0,0 0 0 0 0,-1 6-1 0 0,2-8 25 0 0,0-1-1 0 0,1 0 1 0 0,-1 0-1 0 0,1 0 1 0 0,0 0-1 0 0,-1 0 1 0 0,1 0 0 0 0,0 0-1 0 0,0 0 1 0 0,0 0-1 0 0,0 0 1 0 0,1 0-1 0 0,-1 0 1 0 0,1-1-1 0 0,-1 1 1 0 0,1-1-1 0 0,-1 1 1 0 0,1-1 0 0 0,2 2-1 0 0,1 0 36 0 0,-1 0-1 0 0,1 0 1 0 0,0 0-1 0 0,0-1 1 0 0,11 4-1 0 0,-4-3 11 0 0,0-1-1 0 0,0 0 1 0 0,0 0-1 0 0,0-2 1 0 0,0 1 0 0 0,0-2-1 0 0,0 1 1 0 0,15-4-1 0 0,11-4 58 0 0,44-14-1 0 0,-60 15-146 0 0,72-28-2398 0 0,-69 25-833 0 0,-7 3-3895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08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736 743 5527 0 0,'0'0'423'0'0,"0"2"-278"0"0,2 4-343 0 0,-1-4 910 0 0,0 0 1 0 0,0 1-1 0 0,0-1 0 0 0,0 0 1 0 0,0 0-1 0 0,0 0 0 0 0,1 0 0 0 0,-1 0 1 0 0,1 0-1 0 0,-1 0 0 0 0,5 3 2031 0 0,-4-6-1956 0 0,4-4-411 0 0,0 0 0 0 0,-1 0 0 0 0,1-1 0 0 0,-1 0-1 0 0,0 0 1 0 0,0-1 0 0 0,-1 1 0 0 0,0-1 0 0 0,5-10 0 0 0,10-15-30 0 0,6-9-229 0 0,33-71 1 0 0,10-51-52 0 0,3-7-511 0 0,-63 153 86 0 0,-1-1 0 0 0,0-1 0 0 0,-2 1 0 0 0,0-1 0 0 0,-1 0 0 0 0,-1 0 0 0 0,1-26 0 0 0,-4 44 343 0 0,0 1 0 0 0,0-1 0 0 0,0 0 0 0 0,0 1 0 0 0,0-1 0 0 0,0 1 0 0 0,0-1-1 0 0,0 1 1 0 0,0-1 0 0 0,0 0 0 0 0,-1 1 0 0 0,1-1 0 0 0,0 1 0 0 0,0-1 0 0 0,-1 1 0 0 0,1-1 0 0 0,0 1 0 0 0,-1-1-1 0 0,1 1 1 0 0,0 0 0 0 0,-1-1 0 0 0,1 1 0 0 0,-1-1 0 0 0,1 1 0 0 0,-1 0 0 0 0,1-1 0 0 0,-1 1 0 0 0,1 0 0 0 0,-1 0-1 0 0,1-1 1 0 0,-1 1 0 0 0,1 0 0 0 0,-1 0 0 0 0,1 0 0 0 0,-1 0 0 0 0,0 0 0 0 0,1 0 0 0 0,-1 0 0 0 0,1 0 0 0 0,-1 0-1 0 0,0 0 1 0 0,1 0 0 0 0,-1 0 0 0 0,1 0 0 0 0,-1 0 0 0 0,0 1 0 0 0,-1-1-12 0 0,-1 1-1 0 0,1 0 1 0 0,-1-1 0 0 0,1 1 0 0 0,0 1 0 0 0,0-1-1 0 0,-1 0 1 0 0,1 0 0 0 0,-2 3 0 0 0,-9 10 110 0 0,1 1 1 0 0,0 0 0 0 0,1 1-1 0 0,1 0 1 0 0,-9 21 0 0 0,9-21 19 0 0,-220 359 1705 0 0,81-160-1659 0 0,113-157 31 0 0,-52 113 1 0 0,37-17 739 0 0,6-13-640 0 0,33-113-274 0 0,-1-1 0 0 0,-1 0 0 0 0,-1-1 0 0 0,-37 47 1 0 0,39-57-60 0 0,0-1 1 0 0,-2-1-1 0 0,0 0 1 0 0,0-1-1 0 0,-1-1 1 0 0,-1 0-1 0 0,0-1 1 0 0,-23 10-1 0 0,33-17 35 0 0,0-1 1 0 0,0-1-1 0 0,-1 1 0 0 0,1-1 0 0 0,-15 2 1 0 0,20-4 4 0 0,1 0 1 0 0,-1 0-1 0 0,1 0 1 0 0,-1 1-1 0 0,0-2 1 0 0,1 1-1 0 0,-1 0 1 0 0,1 0-1 0 0,-1 0 1 0 0,1-1-1 0 0,-1 1 1 0 0,1-1-1 0 0,-1 1 1 0 0,1-1-1 0 0,-1 0 1 0 0,1 1-1 0 0,0-1 1 0 0,-1 0-1 0 0,1 0 1 0 0,0 0-1 0 0,0 0 1 0 0,-1 0-1 0 0,1 0 0 0 0,0-1 1 0 0,0 1-1 0 0,0 0 1 0 0,0-1-1 0 0,1 1 1 0 0,-1 0-1 0 0,0-1 1 0 0,1 1-1 0 0,-1-1 1 0 0,0 1-1 0 0,0-3 1 0 0,1 2-372 0 0,0 0 0 0 0,0 0 0 0 0,0 0 0 0 0,0 0 0 0 0,1-1 0 0 0,-1 1 0 0 0,0 0 0 0 0,1 1 0 0 0,-1-1 0 0 0,1 0 0 0 0,0 0 0 0 0,0 0 0 0 0,1-2 0 0 0,-2 3-6 0 0,10-20-5891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1:22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81 14831 0 0,'-8'-4'1582'0'0,"5"3"-1513"0"0,0 0 0 0 0,0 0 0 0 0,-1 1 1 0 0,1-1-1 0 0,0 1 0 0 0,0 0 0 0 0,-1 0 1 0 0,1 0-1 0 0,0 0 0 0 0,0 1 0 0 0,0-1 1 0 0,-1 1-1 0 0,1 0 0 0 0,0 0 0 0 0,0 0 1 0 0,0 0-1 0 0,0 0 0 0 0,-3 3 0 0 0,-5 1 397 0 0,0 2-1 0 0,0 0 0 0 0,-12 10 1 0 0,14-9-349 0 0,0 1 0 0 0,1 0-1 0 0,0 0 1 0 0,1 1 0 0 0,0-1 0 0 0,0 2 0 0 0,1-1 0 0 0,1 1 0 0 0,0 0-1 0 0,-5 13 1 0 0,5-8-111 0 0,0 1 1 0 0,1-1-1 0 0,1 0 0 0 0,0 1 1 0 0,1 0-1 0 0,1 29 0 0 0,1-39 3 0 0,1 0-1 0 0,0 0 0 0 0,0 1 1 0 0,0-1-1 0 0,1 0 0 0 0,0 0 1 0 0,1-1-1 0 0,5 13 0 0 0,-5-14 44 0 0,0-1 0 0 0,0 0 0 0 0,0 0 1 0 0,0 0-1 0 0,1 0 0 0 0,0-1 0 0 0,-1 1 0 0 0,1-1 0 0 0,1 0 0 0 0,-1 0 0 0 0,0-1 0 0 0,1 1 0 0 0,5 2 0 0 0,2-1 134 0 0,1-1 1 0 0,-1 0-1 0 0,0-1 0 0 0,1 0 1 0 0,0 0-1 0 0,-1-2 0 0 0,1 1 1 0 0,0-2-1 0 0,-1 0 0 0 0,21-4 0 0 0,-27 5-152 0 0,-1-2-1 0 0,1 1 1 0 0,-1-1-1 0 0,1 1 1 0 0,-1-1-1 0 0,0-1 1 0 0,0 1-1 0 0,0-1 1 0 0,0 0-1 0 0,0 0 1 0 0,-1-1-1 0 0,1 1 1 0 0,-1-1-1 0 0,0 0 1 0 0,7-8-1 0 0,-5 4 18 0 0,-1 0 0 0 0,-1 0 0 0 0,1 0 0 0 0,-1-1 0 0 0,-1 1 0 0 0,0-1 0 0 0,0 0 0 0 0,3-18 0 0 0,1-14 60 0 0,-3-1-1 0 0,-1 1 0 0 0,-2-1 1 0 0,-9-83-1 0 0,8 119-193 0 0,-2 0-1 0 0,1 0 0 0 0,-1 0 1 0 0,0 0-1 0 0,0 0 1 0 0,-1 0-1 0 0,0 0 0 0 0,0 1 1 0 0,-5-8-1 0 0,7 11 57 0 0,0 0 0 0 0,-1 1-1 0 0,1-1 1 0 0,0 1 0 0 0,-1 0-1 0 0,1-1 1 0 0,-1 1 0 0 0,1 0-1 0 0,-1 0 1 0 0,0 0 0 0 0,1 0-1 0 0,-1 0 1 0 0,0 0 0 0 0,0 0-1 0 0,0 1 1 0 0,1-1 0 0 0,-1 1-1 0 0,0-1 1 0 0,0 1 0 0 0,0 0 0 0 0,0 0-1 0 0,0 0 1 0 0,0 0 0 0 0,0 0-1 0 0,0 0 1 0 0,0 0 0 0 0,0 1-1 0 0,0-1 1 0 0,0 1 0 0 0,0-1-1 0 0,0 1 1 0 0,1 0 0 0 0,-1 0-1 0 0,-2 1 1 0 0,0 0 535 0 0,-5 3-3551 0 0,18-4-1358 0 0,6-2-1783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1:23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50 8751 0 0,'-30'5'946'0'0,"25"-5"-319"0"0,-1 1-1 0 0,1 0 1 0 0,0-1 0 0 0,0 2 0 0 0,0-1 0 0 0,0 1-1 0 0,1 0 1 0 0,-9 3 0 0 0,-5 5 5681 0 0,20-9-5747 0 0,2 1-444 0 0,0 0-1 0 0,1 0 1 0 0,-1-1 0 0 0,1 1-1 0 0,0-1 1 0 0,-1 0 0 0 0,1 0-1 0 0,0-1 1 0 0,-1 1 0 0 0,1-1-1 0 0,0 0 1 0 0,4-1-1 0 0,15-1 173 0 0,24-6 0 0 0,-38 6-202 0 0,118-26 472 0 0,-66 13-313 0 0,118-13 0 0 0,-129 24-231 0 0,-19 1-526 0 0,0 1 0 0 0,47 4-1 0 0,-65 0-1149 0 0,-4 1-463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1:23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27 16903 0 0,'0'0'1528'0'0,"0"2"-1254"0"0,-1 0 9 0 0,0 0 1 0 0,0 0-1 0 0,0 1 1 0 0,1-1-1 0 0,-1 0 1 0 0,1 0-1 0 0,-1 1 1 0 0,1-1-1 0 0,0 4 1 0 0,0-4-168 0 0,1-1-1 0 0,-1 0 1 0 0,1 0-1 0 0,-1 0 1 0 0,1 0-1 0 0,-1 0 1 0 0,1 0-1 0 0,-1 0 1 0 0,1 0 0 0 0,0 0-1 0 0,0 0 1 0 0,-1 0-1 0 0,1-1 1 0 0,0 1-1 0 0,0 0 1 0 0,0 0-1 0 0,0-1 1 0 0,0 1 0 0 0,0-1-1 0 0,0 1 1 0 0,0-1-1 0 0,2 2 1 0 0,4 0 128 0 0,0 0 1 0 0,0 0-1 0 0,1-1 0 0 0,-1 1 1 0 0,0-2-1 0 0,0 1 0 0 0,1-1 1 0 0,12-1-1 0 0,6-2 45 0 0,28-7 0 0 0,-31 5-190 0 0,84-19-136 0 0,37-7-629 0 0,-47 20-2549 0 0,-53 13-1901 0 0,-30-1 390 0 0,-3-1-1045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1:35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2303 0 0,'0'0'17968'0'0,"2"1"-17760"0"0,0 1-140 0 0,1-1-1 0 0,0 1 1 0 0,0-1-1 0 0,0 0 1 0 0,0 0-1 0 0,0 0 1 0 0,0 0-1 0 0,0 0 1 0 0,0-1-1 0 0,0 1 1 0 0,0-1-1 0 0,0 0 1 0 0,0 0-1 0 0,0 0 1 0 0,1 0-1 0 0,-1-1 1 0 0,0 1 0 0 0,0-1-1 0 0,0 0 1 0 0,0 0-1 0 0,0 0 1 0 0,0 0-1 0 0,0-1 1 0 0,4-2-1 0 0,-5 3 636 0 0,-5 1-698 0 0,1 0 5 0 0,-1 0-1 0 0,0 0 1 0 0,1 0 0 0 0,-1 0-1 0 0,1 1 1 0 0,-1-1 0 0 0,1 1-1 0 0,-4 0 1 0 0,-33 23 43 0 0,33-19-53 0 0,-1-2-11 0 0,5-3-31 0 0,1-6 31 0 0,2-1 24 0 0,2 1 54 0 0,-2 3 12 0 0,-1-3-7 0 0,0 4 145 0 0,1 3-129 0 0,3-1 129 0 0,10 0 915 0 0,-10 2-617 0 0,-5 1-299 0 0,-6 0-234 0 0,-1 2-44 0 0,-9 16-11 0 0,16-20-34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1:36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79 6911 0 0,'-1'1'528'0'0,"-31"12"554"0"0,-16 13 11082 0 0,60-29-11674 0 0,10-3-343 0 0,0-1-1 0 0,0-1 1 0 0,22-13 0 0 0,5-1-118 0 0,46-13-6 0 0,-81 31 43 0 0,0 0-1 0 0,0 1 1 0 0,1 0 0 0 0,25 0 0 0 0,-38 3 134 0 0,-3 6-157 0 0,1 1 0 0 0,-1-1-1 0 0,-1 0 1 0 0,1 1 0 0 0,-1-1-1 0 0,0 0 1 0 0,0 0 0 0 0,-1-1-1 0 0,0 1 1 0 0,0 0 0 0 0,0-1-1 0 0,0 1 1 0 0,-1-1 0 0 0,0 0-1 0 0,-6 5 1 0 0,-9 8 27 0 0,0 0 0 0 0,-32 21 0 0 0,20-17-46 0 0,-23 23-11 0 0,-25 17-197 0 0,64-51 52 0 0,-1 0-1 0 0,0-2 1 0 0,-22 10-1 0 0,27-13-458 0 0,24-7-66 0 0,-3 0 833 0 0,56-11-90 0 0,-40 6 92 0 0,47-4-1 0 0,-65 10-157 0 0,-1 0 0 0 0,0 0 0 0 0,1 1 0 0 0,-1 0 0 0 0,0 0 0 0 0,0 0 0 0 0,0 1 0 0 0,0 0-1 0 0,0 1 1 0 0,0 0 0 0 0,7 4 0 0 0,-8-5 16 0 0,-5-1-27 0 0,1 0 0 0 0,0 0 0 0 0,-1 0 0 0 0,1 1 0 0 0,-1-1 0 0 0,1 0 0 0 0,-1 1 0 0 0,1-1 0 0 0,-1 1 0 0 0,0-1 0 0 0,0 1 0 0 0,0-1 0 0 0,0 1 0 0 0,1 2 0 0 0,1-1 36 0 0,-1 1 1 0 0,-1-1-1 0 0,1 1 0 0 0,0 0 1 0 0,-1 0-1 0 0,1-1 0 0 0,-1 1 1 0 0,0 0-1 0 0,-1 0 0 0 0,1 0 1 0 0,-1 0-1 0 0,0 0 1 0 0,1 0-1 0 0,-2 6 0 0 0,0-3 32 0 0,-1-1 0 0 0,1 1-1 0 0,-1-1 1 0 0,0 0 0 0 0,-1 0-1 0 0,1 0 1 0 0,-1 0 0 0 0,-5 7-1 0 0,-3 2-11 0 0,-1 0-1 0 0,0 0 1 0 0,-2-1-1 0 0,1-1 1 0 0,-19 14-1 0 0,22-19-50 0 0,0-1 1 0 0,-1 0-1 0 0,0-1 0 0 0,0-1 1 0 0,-1 1-1 0 0,1-2 0 0 0,-1 0 1 0 0,0 0-1 0 0,0-1 0 0 0,-24 3 1 0 0,22-4-5 0 0,-1-2 1 0 0,1 0 0 0 0,0 0-1 0 0,-1-1 1 0 0,1-1 0 0 0,0 0-1 0 0,0-1 1 0 0,0-1-1 0 0,-16-6 1 0 0,29 10-129 0 0,0 0-1 0 0,0 0 1 0 0,0-1-1 0 0,0 1 0 0 0,1 0 1 0 0,-1-1-1 0 0,0 1 1 0 0,0 0-1 0 0,0-1 1 0 0,1 1-1 0 0,-1-1 1 0 0,0 1-1 0 0,1-1 1 0 0,-1 0-1 0 0,0-1 1 0 0,7 0-2654 0 0,-3 2 3060 0 0,9-2-1556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1:37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20 9703 0 0,'1'0'440'0'0,"35"-8"149"0"0,8-1 649 0 0,-14 6 8752 0 0,-33 4-9870 0 0,1-1-1 0 0,-1 1 0 0 0,0-1 1 0 0,1 1-1 0 0,-1 0 0 0 0,-3 2 0 0 0,-8 3 132 0 0,0-2-126 0 0,2 2 1 0 0,-16 7-1 0 0,-4 2-73 0 0,-15 4-31 0 0,-7 4-133 0 0,-104 29 0 0 0,139-47-200 0 0,1-2 1 0 0,-2 0-1 0 0,-31 0 1 0 0,44-3 153 0 0,1 0 0 0 0,-1 0 0 0 0,1-1 0 0 0,-1 0 0 0 0,1-1 0 0 0,-1 1 0 0 0,1-1 0 0 0,0-1 0 0 0,0 1 0 0 0,0-1 0 0 0,0 0 0 0 0,1 0 0 0 0,-1-1 0 0 0,-8-6 0 0 0,11 7-200 0 0,0 0-1 0 0,0-1 0 0 0,1 1 1 0 0,-1 0-1 0 0,1-1 1 0 0,0 1-1 0 0,0-1 1 0 0,0 0-1 0 0,1 0 0 0 0,-1 0 1 0 0,1 0-1 0 0,0 0 1 0 0,0 0-1 0 0,1 0 0 0 0,-1 0 1 0 0,0-9 1994 0 0,2 14-1494 0 0,0 0 0 0 0,0 0 0 0 0,0 0 0 0 0,-1-1 1 0 0,1 1-1 0 0,0 0 0 0 0,-1 0 0 0 0,1 0 0 0 0,-1 1 0 0 0,1-1 0 0 0,-1 0 0 0 0,0 0 1 0 0,1 0-1 0 0,-1 2 0 0 0,6 17 496 0 0,-6-19-619 0 0,4 15 439 0 0,-1 1 0 0 0,0 0 0 0 0,-2 1 0 0 0,0 29 0 0 0,-1-38-389 0 0,-1 0 0 0 0,-1 0 0 0 0,0 1 0 0 0,0-1 0 0 0,-1 0 0 0 0,0-1 0 0 0,0 1 0 0 0,-1 0-1 0 0,0-1 1 0 0,-8 11 0 0 0,-57 68 701 0 0,45-60-540 0 0,17-19-218 0 0,2-2 311 0 0,5-6-316 0 0,0 0 1 0 0,1 0 0 0 0,-1 1 0 0 0,1-1 0 0 0,-1 0 0 0 0,0 0-1 0 0,1 1 1 0 0,-1-1 0 0 0,0 0 0 0 0,1 0 0 0 0,-1 0 0 0 0,1 0-1 0 0,-1 0 1 0 0,1 0 0 0 0,-1 0 0 0 0,0 1 0 0 0,1-1 0 0 0,-1 0-1 0 0,1-1 1 0 0,-1 1 0 0 0,1 0 0 0 0,15 0-11 0 0,1-2 1 0 0,-1 1-1 0 0,0-2 1 0 0,0 0-1 0 0,23-9 1 0 0,-19 6-89 0 0,58-19-269 0 0,24-7-120 0 0,-88 29 436 0 0,0 0 0 0 0,0 1-1 0 0,0 1 1 0 0,0 0 0 0 0,23 3 0 0 0,-21 0 106 0 0,0 0 1 0 0,0 2-1 0 0,27 10 0 0 0,43 23 554 0 0,-43-18-345 0 0,98 56 398 0 0,-138-73-602 0 0,-2-1-52 0 0,0 1 1 0 0,0-1-1 0 0,0 1 0 0 0,0-1 0 0 0,0 1 0 0 0,0-1 0 0 0,-1 1 1 0 0,1 0-1 0 0,0-1 0 0 0,-1 1 0 0 0,1 0 0 0 0,-1 0 1 0 0,0-1-1 0 0,1 1 0 0 0,-1 0 0 0 0,0 0 0 0 0,0 0 0 0 0,0-1 1 0 0,-1 1-1 0 0,1 0 0 0 0,0 0 0 0 0,-1 0 0 0 0,1-1 1 0 0,-1 1-1 0 0,1 0 0 0 0,-3 2 0 0 0,2 0 39 0 0,-2 5 21 0 0,-1-1-1 0 0,0 1 1 0 0,0-1-1 0 0,-1-1 1 0 0,0 1-1 0 0,-1-1 1 0 0,-8 10 0 0 0,2-5 7 0 0,0 0 1 0 0,-1 0 0 0 0,-15 9 0 0 0,12-11-39 0 0,-1 0 0 0 0,-1 0 0 0 0,1-2 0 0 0,-1 0 0 0 0,-36 9 1 0 0,-99 14 327 0 0,68-16-289 0 0,69-12-72 0 0,0-1-1 0 0,0 0 1 0 0,0-1 0 0 0,0 0-1 0 0,-32-5 1 0 0,39 3-11 0 0,3-2-16 0 0,5 2-71 0 0,2-1-1121 0 0,0 1 1061 0 0,0 1-1 0 0,0-1 1 0 0,-1 0-1 0 0,1 0 0 0 0,0 0 1 0 0,0 1-1 0 0,0-1 1 0 0,0 0-1 0 0,0 1 1 0 0,2-1-1 0 0,13-5-6691 0 0,-4 4-44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1:43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273 342 919 0 0,'2'-2'67'0'0,"12"-13"1453"0"0,8-8 11740 0 0,-22 25-12963 0 0,1 15 215 0 0,-1-11 39 0 0,0 0 0 0 0,0 0-1 0 0,0 0 1 0 0,-2 8 0 0 0,2-11-700 0 0,-1 0-1 0 0,0 0 1 0 0,0 0-1 0 0,-1 0 1 0 0,1-1 0 0 0,0 1-1 0 0,-3 3 1 0 0,1-2 139 0 0,-1 2 122 0 0,0-1 1 0 0,0 0 0 0 0,0 0 0 0 0,-7 6-1 0 0,9-10-61 0 0,0 1-1 0 0,0-1 0 0 0,0 0 1 0 0,0 0-1 0 0,-1 0 0 0 0,1 0 1 0 0,0 0-1 0 0,-1 0 0 0 0,1 0 1 0 0,0-1-1 0 0,-1 1 0 0 0,1-1 1 0 0,-1 0-1 0 0,1 1 1 0 0,-1-1-1 0 0,-3-1 0 0 0,5 1-34 0 0,-17-1 146 0 0,0-1 0 0 0,1-1 0 0 0,-1-1 0 0 0,1 0 0 0 0,-32-14 0 0 0,40 14-141 0 0,-1-2 0 0 0,1 1 0 0 0,0-1 0 0 0,-15-12 0 0 0,22 15-15 0 0,0 1 0 0 0,-1 0 0 0 0,1-1 0 0 0,0 1 0 0 0,0-1-1 0 0,0 0 1 0 0,1 0 0 0 0,-1 1 0 0 0,1-1 0 0 0,-1 0 0 0 0,1-1 0 0 0,0 1-1 0 0,0 0 1 0 0,0 0 0 0 0,1 0 0 0 0,-1 0 0 0 0,1-1 0 0 0,0 1-1 0 0,0 0 1 0 0,0-5 0 0 0,2-1-26 0 0,0 0-1 0 0,0 0 1 0 0,1 0-1 0 0,1 0 0 0 0,-1 0 1 0 0,1 0-1 0 0,1 1 1 0 0,6-11-1 0 0,-3 9-43 0 0,0-1-1 0 0,0 1 1 0 0,1 1-1 0 0,0-1 1 0 0,16-12-1 0 0,-4 9 77 0 0,0 0 0 0 0,1 2 1 0 0,43-17-1 0 0,-16 6 247 0 0,-21 12 1 0 0,-1 0-1 0 0,1 1 0 0 0,33-5 1 0 0,-38 10-128 0 0,-17 5-115 0 0,-2 1 4 0 0,17 2-3 0 0,-17-1-17 0 0,-2-1 7 0 0,2 2 35 0 0,5 22-26 0 0,-10-14 8 0 0,0-4-3 0 0,1 0-11 0 0,-5 29 41 0 0,0-13-48 0 0,-1 0 0 0 0,-10 25-1 0 0,7-19 15 0 0,3-11 5 0 0,-13 30 0 0 0,8-27-23 0 0,5-16 0 0 0,0-1 0 0 0,-9 9-135 0 0,0-1 0 0 0,0-1 0 0 0,-1 0 0 0 0,-23 12-1 0 0,-21 16-132 0 0,55-37 252 0 0,1 0 0 0 0,-1 1 0 0 0,1-1-1 0 0,0 1 1 0 0,0 0 0 0 0,0 0 0 0 0,0 1-1 0 0,1-1 1 0 0,-1 1 0 0 0,1 0 0 0 0,-2 5 0 0 0,4-7-54 0 0,3-3-1026 0 0,2 0 1000 0 0,0-1 0 0 0,0 0 0 0 0,-1 1 0 0 0,1-2 0 0 0,0 1 0 0 0,-1 0 0 0 0,1-1 0 0 0,-1 1 0 0 0,0-1-1 0 0,1 0 1 0 0,-1 0 0 0 0,0 0 0 0 0,3-3 0 0 0,4-4-669 0 0,-2 1 0 0 0,17-19 0 0 0,-11 9-5043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1:43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12 2303 0 0,'0'0'4811'0'0,"2"-2"-3336"0"0,7-7 1137 0 0,-9 9-2564 0 0,1 0 0 0 0,0 1 1 0 0,-1-1-1 0 0,1 0 1 0 0,0 1-1 0 0,-1-1 1 0 0,1 1-1 0 0,-1-1 0 0 0,1 1 1 0 0,0-1-1 0 0,-1 1 1 0 0,1-1-1 0 0,-1 1 0 0 0,1 0 1 0 0,-1-1-1 0 0,0 1 1 0 0,1-1-1 0 0,-1 2 1 0 0,7 12 368 0 0,-3-3-117 0 0,-1-1 1 0 0,0 1-1 0 0,-1 0 0 0 0,0 0 1 0 0,0 12-1 0 0,-2 58 900 0 0,-1-37-683 0 0,-2 7-194 0 0,-2 0 0 0 0,-22 92 1 0 0,-3 18 456 0 0,29-151-706 0 0,-1 3 74 0 0,1 0-1 0 0,0 0 0 0 0,0 0 1 0 0,4 24-1 0 0,18 56 346 0 0,-21-91-560 0 0,0 1 1 0 0,1-1-1 0 0,-1 1 0 0 0,0 0 1 0 0,0-1-1 0 0,-1 1 0 0 0,1-1 0 0 0,-1 1 1 0 0,1-1-1 0 0,-1 1 0 0 0,0-1 1 0 0,1 1-1 0 0,-1-1 0 0 0,-1 0 0 0 0,1 1 1 0 0,0-1-1 0 0,0 0 0 0 0,-1 0 1 0 0,-2 3-1 0 0,0 0-566 0 0,0-1 1 0 0,0 0-1 0 0,0 0 1 0 0,-1 0-1 0 0,1 0 1 0 0,-1-1-1 0 0,-7 4 1 0 0,1-1-4134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1:43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4607 0 0,'-2'1'208'0'0,"-7"2"65"0"0,1 1-1 0 0,0 0 1 0 0,1 0 0 0 0,-1 1-1 0 0,-12 10 1 0 0,18-13-47 0 0,1-1 41 0 0,0-1 1 0 0,0 1 0 0 0,0 0-1 0 0,1 0 1 0 0,-1 0 0 0 0,0-1-1 0 0,1 1 1 0 0,-1 0 0 0 0,1 0 0 0 0,-1 0-1 0 0,1 0 1 0 0,0 0 0 0 0,-1 0-1 0 0,1 0 1 0 0,0 0 0 0 0,-1 1-1 0 0,1-1 1 0 0,0 0 0 0 0,0 0-1 0 0,0 1 1 0 0,4 19 855 0 0,-1-14-980 0 0,1-1 0 0 0,-1 0 0 0 0,1 0 0 0 0,0 0 0 0 0,1 0 0 0 0,-1-1 1 0 0,7 6-1 0 0,39 32 763 0 0,-39-34-739 0 0,55 42 826 0 0,47 40 432 0 0,-68-48-1014 0 0,-2 2 0 0 0,-3 1 0 0 0,47 69 0 0 0,-76-98-354 0 0,0 1 0 0 0,-2 0 0 0 0,0 0 0 0 0,-1 1 0 0 0,-1 0 0 0 0,0 0 0 0 0,-2 0 0 0 0,5 32 1 0 0,-8-38-4 0 0,-1 1 0 0 0,-1-1 1 0 0,0 0-1 0 0,-1 0 1 0 0,-1 1-1 0 0,0-1 1 0 0,0 0-1 0 0,-2-1 1 0 0,1 1-1 0 0,-2 0 0 0 0,1-1 1 0 0,-2 0-1 0 0,0 0 1 0 0,-8 12-1 0 0,-8 8-30 0 0,-1-2 0 0 0,-1 0 0 0 0,-2-2 0 0 0,0 0 0 0 0,-39 29 0 0 0,55-49-25 0 0,-4 3-2 0 0,0 2 1 0 0,1 0-1 0 0,1 1 0 0 0,-16 21 1 0 0,39-32-436 0 0,-6-3 31 0 0,1 0-1 0 0,-1-1 1 0 0,0 1-1 0 0,9-3 1 0 0,2-2-6344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2:32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0 3679 0 0,'0'0'2799'0'0,"-1"2"-1462"0"0,-10 21 5085 0 0,0 17-4144 0 0,-4 7-1783 0 0,2-14-282 0 0,-2-2 1 0 0,-1 1-1 0 0,-36 50 0 0 0,-103 117-69 0 0,77-93-97 0 0,40-49-30 0 0,15-25 1 0 0,2 1 0 0 0,-33 68 0 0 0,48-84-8 0 0,2-6-38 0 0,3-9-110 0 0,26-28-634 0 0,-9 5-3099 0 0,-8 10 2368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4:17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125 164 4143 0 0,'-10'18'619'0'0,"-2"-1"0"0"0,1 0-1 0 0,-28 29 1 0 0,-4 5 5580 0 0,34-39-5116 0 0,12-17 1109 0 0,18-22-815 0 0,6-7-1153 0 0,2 1 0 0 0,2 2 0 0 0,43-36 0 0 0,-54 52-194 0 0,12-10 55 0 0,39-22-1 0 0,-60 41-32 0 0,1 0-1 0 0,-1 1 1 0 0,1 0-1 0 0,0 1 1 0 0,0 0-1 0 0,1 0 1 0 0,21-2 0 0 0,-33 6-33 0 0,1 0 0 0 0,-1-1 0 0 0,1 1 1 0 0,-1 0-1 0 0,1 0 0 0 0,-1 0 1 0 0,1 0-1 0 0,-1 1 0 0 0,1-1 1 0 0,-1 0-1 0 0,0 0 0 0 0,1 1 0 0 0,-1-1 1 0 0,1 1-1 0 0,-1-1 0 0 0,0 1 1 0 0,1 0-1 0 0,-1 0 0 0 0,0-1 1 0 0,0 1-1 0 0,0 0 0 0 0,0 0 1 0 0,0 0-1 0 0,0 0 0 0 0,0 0 0 0 0,0 1 1 0 0,0-1-1 0 0,0 0 0 0 0,1 2 1 0 0,-1 0 18 0 0,0 0 0 0 0,-1 1 0 0 0,1-1 0 0 0,-1 0-1 0 0,0 0 1 0 0,0 0 0 0 0,0 0 0 0 0,0 0 0 0 0,0 0 0 0 0,-1 0 0 0 0,0 0 0 0 0,1 1 0 0 0,-2 2 0 0 0,-12 31 134 0 0,-2 0-1 0 0,-1-1 1 0 0,-27 42-1 0 0,-10 18-94 0 0,51-91-205 0 0,1 0 0 0 0,0 1 1 0 0,0-1-1 0 0,0 0 0 0 0,0 1 1 0 0,1-1-1 0 0,0 1 0 0 0,0 7 1 0 0,1-12 22 0 0,0-1 0 0 0,0 1 0 0 0,0-1 0 0 0,1 1 0 0 0,-1-1 0 0 0,0 1 0 0 0,0-1 0 0 0,1 0 0 0 0,-1 1 0 0 0,0-1 0 0 0,1 1 0 0 0,-1-1 0 0 0,0 0 0 0 0,1 1 0 0 0,-1-1 0 0 0,1 0 1 0 0,-1 0-1 0 0,1 1 0 0 0,-1-1 0 0 0,1 0 0 0 0,-1 0 0 0 0,1 0 0 0 0,0 1-492 0 0,11 3-5566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08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94 2303 0 0,'0'0'102'0'0,"-1"-1"-1"0"0,-19-7 16562 0 0,26 11-13806 0 0,0 0-2688 0 0,1-1 0 0 0,-1 1 0 0 0,1-1 0 0 0,0-1 0 0 0,-1 1 1 0 0,1-1-1 0 0,14 0 0 0 0,-1-1 353 0 0,29-3 0 0 0,254-40 1139 0 0,-211 28-1442 0 0,-36 7-584 0 0,94-18-4356 0 0,-121 18-3137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2:33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66 345 5063 0 0,'-11'11'176'0'0,"1"0"0"0"0,-1 1 0 0 0,-20 31 7781 0 0,30-43-7619 0 0,1 1 0 0 0,-1-1 1 0 0,0 0-1 0 0,2-11 1615 0 0,7-18-1914 0 0,5-6 394 0 0,-2 2-194 0 0,30-57 0 0 0,-35 79-240 0 0,0 2-1 0 0,1-1 1 0 0,0 1 0 0 0,0 0 0 0 0,1 0-1 0 0,0 1 1 0 0,1 0 0 0 0,-1 0 0 0 0,17-9-1 0 0,-4 5 1 0 0,0 1-1 0 0,0 1 1 0 0,1 1 0 0 0,26-7-1 0 0,95-18 56 0 0,-83 22 75 0 0,-48 9-107 0 0,85-14 561 0 0,-90 16-486 0 0,1 0 0 0 0,-1 1 0 0 0,0 0 0 0 0,1 0 0 0 0,-1 1 0 0 0,1 0 0 0 0,-1 0 0 0 0,0 1 0 0 0,0 0 0 0 0,10 4 0 0 0,-13-2 103 0 0,-2 1-175 0 0,0 0 1 0 0,0 0-1 0 0,-1 0 0 0 0,1 1 0 0 0,-1-1 0 0 0,0 0 1 0 0,0 1-1 0 0,-1-1 0 0 0,1 1 0 0 0,-1-1 1 0 0,-2 11-1 0 0,1-6-2 0 0,-2-1 0 0 0,1 0 0 0 0,-1-1 0 0 0,0 1 0 0 0,-1 0 0 0 0,-6 12 0 0 0,-1-3-2 0 0,-1-1 0 0 0,-1-1-1 0 0,0 1 1 0 0,-1-2 0 0 0,-29 25-1 0 0,-43 30 43 0 0,-4-4 0 0 0,-187 103-1 0 0,256-158-59 0 0,4-3-10 0 0,1 1 0 0 0,-20 15 0 0 0,34-22-80 0 0,3-2-223 0 0,1-1 189 0 0,0 1 0 0 0,0 0 0 0 0,-1-1 0 0 0,1 1 0 0 0,0-1 1 0 0,-1 1-1 0 0,1-1 0 0 0,2-1 0 0 0,5-2-172 0 0,22-8-599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2:33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153 302 3679 0 0,'8'-16'57'0'0,"1"1"-1"0"0,0 0 0 0 0,1 1 0 0 0,0 0 0 0 0,1 0 1 0 0,19-17-1 0 0,-12 15 172 0 0,0 1 1 0 0,1 1-1 0 0,1 0 1 0 0,27-13-1 0 0,-7 5 491 0 0,34-17 1626 0 0,-5 3 4838 0 0,-71 39-6862 0 0,-1 2-163 0 0,-1 0 0 0 0,0 0 0 0 0,0 0-1 0 0,0 0 1 0 0,0-1 0 0 0,-11 8 0 0 0,-36 22 641 0 0,35-24-592 0 0,-32 18 284 0 0,27-16-216 0 0,-31 23-1 0 0,27-15-106 0 0,1 1 0 0 0,1 2 0 0 0,-27 34 0 0 0,19-20-25 0 0,11-15-21 0 0,2 1 0 0 0,0 2 0 0 0,1-1 0 0 0,-19 41 0 0 0,30-53-89 0 0,-4 8 23 0 0,1 1 1 0 0,1 1-1 0 0,1-1 1 0 0,-4 24-1 0 0,9-38-39 0 0,2-1 0 0 0,-1 1 0 0 0,1-1 0 0 0,0 1 0 0 0,0-1 0 0 0,1 1 0 0 0,-1-1 0 0 0,1 1 0 0 0,1-1 0 0 0,0 0 0 0 0,0 1 1 0 0,0-1-1 0 0,0 0 0 0 0,1 0 0 0 0,0 0 0 0 0,0-1 0 0 0,1 1 0 0 0,7 9 0 0 0,-1-5 24 0 0,0 1 0 0 0,1-2-1 0 0,0 1 1 0 0,1-1 0 0 0,0-1 0 0 0,0 0 0 0 0,1-1 0 0 0,0-1-1 0 0,0 0 1 0 0,27 9 0 0 0,-36-14-77 0 0,0 1 0 0 0,-1-1 0 0 0,1 0 0 0 0,0 0-1 0 0,0 0 1 0 0,0 0 0 0 0,0-1 0 0 0,0 0 0 0 0,0 0 0 0 0,5 0 0 0 0,0-1-256 0 0,-4 1-69 0 0,0-1 1 0 0,-1 1-1 0 0,1-1 1 0 0,-1 0 0 0 0,1-1-1 0 0,-1 1 1 0 0,7-4-1 0 0,-3 2-648 0 0,5-3-681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2:34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11 5983 0 0,'0'0'464'0'0,"-3"-1"-90"0"0,-4-1 425 0 0,0 0 0 0 0,0 0 1 0 0,0 1-1 0 0,-1 0 0 0 0,1 0 1 0 0,0 1-1 0 0,-1-1 0 0 0,1 2 1 0 0,-10 0 2143 0 0,18 2-2791 0 0,5 20 59 0 0,2-1 0 0 0,0-1-1 0 0,2 0 1 0 0,18 32 0 0 0,-3-5 194 0 0,-21-42-356 0 0,145 314 1956 0 0,-137-291-1914 0 0,36 101 93 0 0,-26-74-125 0 0,-19-48-50 0 0,-2-6 63 0 0,11 1-4 0 0,-9-3-268 0 0,-2 0 73 0 0,0-1 0 0 0,-1 1-1 0 0,1-1 1 0 0,0 0 0 0 0,0 0 0 0 0,0 0 0 0 0,0 1 0 0 0,0-1 0 0 0,-1 0-1 0 0,1 0 1 0 0,0-1 0 0 0,1 0-139 0 0,0-1-613 0 0,0 0-1 0 0,1 0 1 0 0,-1 0 0 0 0,0 0 0 0 0,-1-1 0 0 0,3-3-1 0 0,0-8-4720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2:35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24 8287 0 0,'0'0'639'0'0,"0"-2"-415"0"0,0 1 53 0 0,0-1 0 0 0,0 1 0 0 0,-1 0 0 0 0,1 0 0 0 0,0 0 0 0 0,0 0 0 0 0,-1 0 0 0 0,1 0 0 0 0,-1 0-1 0 0,1 0 1 0 0,-1 1 0 0 0,1-1 0 0 0,-1 0 0 0 0,1 0 0 0 0,-1 0 0 0 0,0 0 0 0 0,0 1 0 0 0,1-1 0 0 0,-2-1 0 0 0,1 2-209 0 0,0 0-1 0 0,0-1 1 0 0,0 1 0 0 0,0 0-1 0 0,0 0 1 0 0,0-1 0 0 0,0 1-1 0 0,1 0 1 0 0,-1 0 0 0 0,0 0 0 0 0,0 0-1 0 0,0 0 1 0 0,0 1 0 0 0,0-1-1 0 0,0 0 1 0 0,-1 1 0 0 0,-2 0-80 0 0,0 1 0 0 0,0 0 1 0 0,0 0-1 0 0,0 0 0 0 0,1 1 1 0 0,-4 2-1 0 0,-2 3 107 0 0,0 1 0 0 0,0 0-1 0 0,1 1 1 0 0,-8 10 0 0 0,-25 46 414 0 0,32-52-363 0 0,-164 249 1034 0 0,142-223-1128 0 0,-1-2 0 0 0,-2-1 0 0 0,-2-1 0 0 0,-49 37 0 0 0,26-32-52 0 0,47-32-40 0 0,11-5 37 0 0,-1 1-256 0 0,3-5 244 0 0,0 0 0 0 0,0 1 0 0 0,0-1 1 0 0,0 0-1 0 0,0 0 0 0 0,0 0 1 0 0,1 1-1 0 0,-1-1 0 0 0,0 0 1 0 0,0 0-1 0 0,2-1 0 0 0,0 1-18 0 0,7 0-168 0 0,0-1 1 0 0,0 0-1 0 0,0-1 0 0 0,0 0 0 0 0,-1-1 0 0 0,1 0 0 0 0,12-5 1 0 0,-19 6 116 0 0,31-10-722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2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3 1839 0 0,'-7'-1'160'0'0,"-13"0"3657"0"0,-23 1-1 0 0,15 1-1291 0 0,19 0-2433 0 0,8-1 210 0 0,0 0-1 0 0,0 0 0 0 0,0 1 0 0 0,1-1 0 0 0,-1 0 0 0 0,0 0 0 0 0,0 1 0 0 0,1-1 0 0 0,-1 1 0 0 0,0-1 0 0 0,1 1 0 0 0,-1-1 1 0 0,0 1-1 0 0,1-1 0 0 0,-1 1 0 0 0,1 0 0 0 0,-1-1 0 0 0,1 1 0 0 0,-1 1 0 0 0,0-1-21 0 0,6 8 39 0 0,-3-6-277 0 0,0-1-1 0 0,1 1 1 0 0,0-1 0 0 0,0 1-1 0 0,0-1 1 0 0,0 0 0 0 0,0 0-1 0 0,0 0 1 0 0,0-1 0 0 0,1 1 0 0 0,5 1-1 0 0,41 11 307 0 0,-48-14-332 0 0,90 18 448 0 0,56 14-215 0 0,-103-18-249 0 0,64 29 0 0 0,-87-35 0 0 0,-20-5 0 0 0,0-2-2 0 0,19 4 143 0 0,-19-5 48 0 0,6 1 179 0 0,-38 26-360 0 0,-48 33-1 0 0,54-42-6 0 0,-19 12 31 0 0,-65 33 0 0 0,-51 15 32 0 0,154-76-62 0 0,1 0 0 0 0,0 1 0 0 0,0 0-1 0 0,0 0 1 0 0,-5 4 0 0 0,8-6 51 0 0,1 0-59 0 0,0 0 1 0 0,1 0-1 0 0,-1 0 0 0 0,0-1 0 0 0,1 1 0 0 0,-1 0 0 0 0,1 0 1 0 0,-1-1-1 0 0,1 1 0 0 0,0 0 0 0 0,-1-1 0 0 0,1 1 0 0 0,0-1 1 0 0,-1 1-1 0 0,1-1 0 0 0,0 1 0 0 0,-1-1 0 0 0,1 1 0 0 0,0-1 1 0 0,0 0-1 0 0,0 1 0 0 0,1-1 0 0 0,21 6-231 0 0,-18-6 216 0 0,24 7-1568 0 0,-15-5-78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2:36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0 7831 0 0,'0'0'987'0'0,"4"11"2460"0"0,-3-3-3204 0 0,0-1 0 0 0,0 1 0 0 0,-1-1 0 0 0,-1 1 0 0 0,1-1 0 0 0,-1 1 0 0 0,0-1 1 0 0,-1 0-1 0 0,0 0 0 0 0,0 1 0 0 0,0-1 0 0 0,-5 7 0 0 0,-4 10 28 0 0,-1 0 1 0 0,-17 24-1 0 0,17-31-220 0 0,-1 0 0 0 0,0-1-1 0 0,-19 17 1 0 0,-51 39 148 0 0,60-52-185 0 0,-45 36-78 0 0,68-56 64 0 0,0 0 0 0 0,0 0 0 0 0,0 0 0 0 0,0 0 0 0 0,0 0 0 0 0,0 0 0 0 0,0 0 0 0 0,0 0 0 0 0,0 0 0 0 0,0 0 0 0 0,0 0 0 0 0,0 0 0 0 0,-1 1 0 0 0,1-1 0 0 0,0 0 0 0 0,0 0 0 0 0,0 0 0 0 0,0 0 0 0 0,0 0 0 0 0,0 0 0 0 0,0 0 0 0 0,0 0 0 0 0,0 0 0 0 0,0 0 0 0 0,0 0 0 0 0,0 0 0 0 0,0 0 0 0 0,0 0 0 0 0,0 1 0 0 0,0-1 0 0 0,0 0 0 0 0,0 0 0 0 0,0 0 0 0 0,0 0 0 0 0,0 0 0 0 0,0 0 0 0 0,0 0 0 0 0,0 0 0 0 0,0 0 0 0 0,0 0 0 0 0,0 0 0 0 0,0 1 0 0 0,0-1 0 0 0,0 0 0 0 0,0 0 0 0 0,0 0 0 0 0,0 0 0 0 0,0 0 0 0 0,0 0 0 0 0,0 0 0 0 0,0 0 0 0 0,0 0 0 0 0,0 0 0 0 0,0 0 0 0 0,0 0 0 0 0,1 0 0 0 0,-1 0 0 0 0,0 1 0 0 0,7-1 0 0 0,8-4 0 0 0,91-27 157 0 0,-27 7-28 0 0,-16 4 49 0 0,-40 11-22 0 0,1 2 0 0 0,0 0 0 0 0,0 2-1 0 0,0 0 1 0 0,30-1 0 0 0,-25 9-105 0 0,-29-3-69 0 0,1 1 0 0 0,-1-1 1 0 0,0 0-1 0 0,1 0 1 0 0,-1 0-1 0 0,0 1 1 0 0,1-1-1 0 0,-1 0 1 0 0,0 0-1 0 0,0 1 0 0 0,1-1 1 0 0,-1 0-1 0 0,0 1 1 0 0,0-1-1 0 0,1 0 1 0 0,-1 1-1 0 0,0-1 1 0 0,0 0-1 0 0,0 1 0 0 0,0-1 1 0 0,0 1-1 0 0,0-1 1 0 0,0 0-1 0 0,1 1 1 0 0,-1-1-1 0 0,0 1 0 0 0,0-1 1 0 0,-1 11-258 0 0,1-11 256 0 0,0 2-149 0 0,1-1 75 0 0,-1-1-1 0 0,0 0 1 0 0,0 1-1 0 0,0-1 0 0 0,0 1 1 0 0,-1-1-1 0 0,1 1 0 0 0,0-1 1 0 0,0 1-1 0 0,0-1 1 0 0,0 0-1 0 0,0 1 0 0 0,-1-1 1 0 0,1 1-1 0 0,0-1 0 0 0,0 0 1 0 0,-1 1-1 0 0,1 0 1 0 0,-6 6-1705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2:36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 8287 0 0,'0'0'6886'0'0,"0"2"-6652"0"0,-5 36-56 0 0,1-5 81 0 0,-10 40 0 0 0,-47 118-81 0 0,58-184-139 0 0,-21 52 914 0 0,2 2-1 0 0,-15 69 1 0 0,35-119-826 0 0,0 0 0 0 0,1 0-1 0 0,0 1 1 0 0,1-1 0 0 0,0 0 0 0 0,4 23 0 0 0,-4-33-184 0 0,3 6-358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2:37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56 8751 0 0,'18'-12'860'0'0,"1"1"0"0"0,0 0 0 0 0,29-10 4760 0 0,-49 22-5557 0 0,1 1-1 0 0,-1-1 1 0 0,0 1-1 0 0,0-1 1 0 0,0 0-1 0 0,-1 0 1 0 0,1 1 0 0 0,0-1-1 0 0,-3 2 1 0 0,1 0 29 0 0,-5 3 15 0 0,0 0 0 0 0,0 0 1 0 0,0-1-1 0 0,-14 7 0 0 0,-1 1 14 0 0,-3 0-98 0 0,0-1 1 0 0,0-1-1 0 0,-1-1 1 0 0,-1-1-1 0 0,0-2 1 0 0,0 0-1 0 0,-43 3 1 0 0,51-8-18 0 0,0-2 0 0 0,1 0-1 0 0,-1 0 1 0 0,-36-8 0 0 0,54 8-59 0 0,-1 0-1 0 0,1-1 0 0 0,-1 1 1 0 0,1-1-1 0 0,-1 0 1 0 0,1 0-1 0 0,0 0 0 0 0,-1 0 1 0 0,1 0-1 0 0,0-1 1 0 0,0 1-1 0 0,0 0 0 0 0,0-1 1 0 0,-3-3-1 0 0,4 4-239 0 0,2-9-799 0 0,0 6 831 0 0,1 1 0 0 0,0 0-1 0 0,0 0 1 0 0,1 1 0 0 0,-1-1 0 0 0,0 0 0 0 0,5-3 0 0 0,-6 5 161 0 0,0 1 164 0 0,0 0 1 0 0,-1 0-1 0 0,1 0 1 0 0,-1 0-1 0 0,1 0 1 0 0,0 0-1 0 0,-1 0 1 0 0,1 0-1 0 0,-1 0 1 0 0,1 0-1 0 0,-1 0 1 0 0,1 1-1 0 0,0-1 1 0 0,-1 0-1 0 0,2 1 1 0 0,-1 1-35 0 0,0-1 1 0 0,0 1-1 0 0,0 0 1 0 0,0 0 0 0 0,0 0-1 0 0,0 0 1 0 0,0 0-1 0 0,-1 0 1 0 0,1 0 0 0 0,-1 0-1 0 0,1 1 1 0 0,-1-1-1 0 0,0 0 1 0 0,0 0 0 0 0,0 0-1 0 0,0 0 1 0 0,0 0-1 0 0,-1 1 1 0 0,0 3 0 0 0,-2 2 13 0 0,0 0 0 0 0,0 0 1 0 0,-9 15-1 0 0,-3 2 60 0 0,-2 1 0 0 0,-36 42 0 0 0,-48 37 522 0 0,100-104-615 0 0,1-1 13 0 0,0 0 0 0 0,0 0 0 0 0,-1 0 1 0 0,1 0-1 0 0,0 1 0 0 0,0-1 0 0 0,0 0 0 0 0,0 0 0 0 0,-1 0 0 0 0,1 1 0 0 0,0-1 0 0 0,0 0 0 0 0,0 0 0 0 0,0 1 0 0 0,0-1 0 0 0,-1 0 0 0 0,1 0 0 0 0,0 1 1 0 0,0-1-1 0 0,0 0 0 0 0,0 0 0 0 0,0 1 0 0 0,0-1 0 0 0,0 0 0 0 0,0 0 0 0 0,0 1 0 0 0,0-1 0 0 0,0 0 0 0 0,0 0 0 0 0,0 1 0 0 0,0-1 0 0 0,0 0 0 0 0,1 0 1 0 0,-1 1-1 0 0,0-1 0 0 0,0 0 0 0 0,0 0 0 0 0,0 1 0 0 0,0-1 0 0 0,0 0 0 0 0,1 1 0 0 0,13 4 195 0 0,19-3-253 0 0,-2-3 125 0 0,45-9 0 0 0,-48 6-177 0 0,-1 1 0 0 0,37 0 0 0 0,-40 3 80 0 0,0 2 0 0 0,47 9 0 0 0,-63-9 65 0 0,0 1-1 0 0,0-1 1 0 0,-1 1 0 0 0,1 1-1 0 0,-1-1 1 0 0,1 2-1 0 0,-1-1 1 0 0,-1 1 0 0 0,1 0-1 0 0,0 0 1 0 0,-1 0 0 0 0,7 9-1 0 0,-6-6 159 0 0,0 1 0 0 0,-1 0-1 0 0,0 0 1 0 0,6 15 0 0 0,-10-20-114 0 0,0 0 0 0 0,-1 0 0 0 0,1 0 0 0 0,-1 0 1 0 0,0 1-1 0 0,0-1 0 0 0,-1 0 0 0 0,1 1 0 0 0,-1-1 0 0 0,0 0 0 0 0,0 1 0 0 0,0-1 1 0 0,-1 1-1 0 0,-1 4 0 0 0,2-7-72 0 0,-1 0 1 0 0,0 0-1 0 0,-1 0 0 0 0,1 1 1 0 0,0-1-1 0 0,-1 0 0 0 0,1 0 1 0 0,-1-1-1 0 0,1 1 0 0 0,-1 0 1 0 0,0 0-1 0 0,0-1 0 0 0,0 1 1 0 0,0-1-1 0 0,0 0 0 0 0,0 0 1 0 0,0 0-1 0 0,-4 2 0 0 0,-4 1 33 0 0,-1-1-1 0 0,-20 4 0 0 0,12-3-79 0 0,-200 48-192 0 0,164-38-42 0 0,37-8-112 0 0,0-2 0 0 0,-1 0 1 0 0,1 0-1 0 0,-25 0 1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2:37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7367 0 0,'0'0'667'0'0,"-1"2"-547"0"0,0 4 204 0 0,-1 1 0 0 0,1-1 1 0 0,1 1-1 0 0,-1 0 0 0 0,1-1 0 0 0,0 1 0 0 0,1 0 1 0 0,-1 0-1 0 0,1-1 0 0 0,1 1 0 0 0,-1-1 0 0 0,1 1 1 0 0,0-1-1 0 0,5 10 0 0 0,-2-6 117 0 0,0 0 1 0 0,1 0-1 0 0,0 0 1 0 0,0-1-1 0 0,1 1 1 0 0,1-2-1 0 0,15 16 1 0 0,4-2-51 0 0,1-1 0 0 0,1-2 0 0 0,39 20 0 0 0,98 38 1434 0 0,-162-75-1772 0 0,15 6 317 0 0,0 1-1 0 0,0 1 0 0 0,-1 1 0 0 0,31 23 1 0 0,-42-28-278 0 0,0 1 0 0 0,-1 0 0 0 0,1 0-1 0 0,-1 0 1 0 0,-1 0 0 0 0,1 1 0 0 0,-2 0 0 0 0,1 0 0 0 0,-1 1 0 0 0,0-1 0 0 0,0 1 0 0 0,-1 0 0 0 0,2 11 0 0 0,-2-4-59 0 0,-1-1 1 0 0,-1 1 0 0 0,0 0 0 0 0,-1 0 0 0 0,0 0 0 0 0,-2 0 0 0 0,0 0-1 0 0,-1 0 1 0 0,-9 29 0 0 0,5-23-27 0 0,-2-1 0 0 0,0 0 0 0 0,-1 0 0 0 0,-1-1-1 0 0,-2-1 1 0 0,-18 24 0 0 0,-126 131 42 0 0,103-119-22 0 0,2 2-1 0 0,-50 73 0 0 0,97-122-57 0 0,2-5-28 0 0,0 1-1 0 0,1 0 1 0 0,-1 0-1 0 0,1 0 1 0 0,0 0 0 0 0,0 0-1 0 0,1 0 1 0 0,-1 0-1 0 0,0 7 1 0 0,14-7-1748 0 0,2-2 103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2:39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11631 0 0,'0'0'4431'0'0,"2"-1"-3999"0"0,11-5 101 0 0,1-1-1 0 0,0 2 1 0 0,0 0 0 0 0,0 1-1 0 0,25-5 1 0 0,-29 7-448 0 0,-5 1-33 0 0,11-3 128 0 0,0 1 0 0 0,0 1 1 0 0,0 0-1 0 0,19 1 1 0 0,-33 2-379 0 0,0-1 0 0 0,-1 1 0 0 0,1-1 1 0 0,0 1-1 0 0,-1-1 0 0 0,1 1 1 0 0,0 0-1 0 0,-1 0 0 0 0,1 0 1 0 0,-1 0-1 0 0,1 0 0 0 0,-1 0 1 0 0,0 0-1 0 0,3 3 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09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0 4143 0 0,'0'0'191'0'0,"1"0"-11"0"0,8 3 6516 0 0,-8-2-6355 0 0,-1-1 0 0 0,1 1 0 0 0,-1 0 0 0 0,1-1 0 0 0,-1 1 0 0 0,0 0 0 0 0,1-1 0 0 0,-1 1 0 0 0,0 0 0 0 0,1 0 0 0 0,-1-1 0 0 0,0 1 0 0 0,0 0 0 0 0,0 0 0 0 0,0-1 0 0 0,0 1 0 0 0,0 0 0 0 0,0 0 0 0 0,0-1 0 0 0,0 1 0 0 0,0 1 0 0 0,-1 1-65 0 0,0-1 0 0 0,1 0 0 0 0,-1 0 0 0 0,0 1 0 0 0,-1-1 0 0 0,1 0 0 0 0,-2 3 1 0 0,-5 4-548 0 0,0 0 1 0 0,-12 10-1 0 0,13-12 948 0 0,-104 82-206 0 0,70-57-305 0 0,7-7 36 0 0,-27 22 489 0 0,53-40-556 0 0,0 0 0 0 0,1 1-1 0 0,0 0 1 0 0,-11 16 0 0 0,16-22-107 0 0,1 0 0 0 0,0 0 0 0 0,0 0 0 0 0,0 1 0 0 0,0-1 0 0 0,0 0 0 0 0,0 1 0 0 0,1-1 0 0 0,-1 1 0 0 0,1-1 0 0 0,-1 1 0 0 0,1-1 0 0 0,0 4 0 0 0,1-4-10 0 0,-1 0 0 0 0,0 0 0 0 0,1-1 0 0 0,-1 1 0 0 0,1 0 0 0 0,0 0 0 0 0,0-1 0 0 0,0 1 0 0 0,-1-1 0 0 0,1 1 0 0 0,1-1 0 0 0,-1 1 0 0 0,0-1 1 0 0,3 3-1 0 0,0-1 25 0 0,1 0 0 0 0,-1 0 0 0 0,1 0 0 0 0,0-1 0 0 0,0 1 0 0 0,0-1 1 0 0,0 0-1 0 0,1-1 0 0 0,-1 1 0 0 0,11 0 0 0 0,-4-1 64 0 0,-1 0 0 0 0,1-1 0 0 0,0 0 0 0 0,-1-1 0 0 0,23-5 0 0 0,-5-1 183 0 0,31-13-1 0 0,-50 16-247 0 0,0 0-1 0 0,-1 0 0 0 0,1-1 0 0 0,-1 0 0 0 0,0-1 0 0 0,0 0 0 0 0,-1-1 0 0 0,0 0 0 0 0,11-11 0 0 0,-16 15-38 0 0,-1 0 0 0 0,1 0-1 0 0,-1-1 1 0 0,0 1-1 0 0,0-1 1 0 0,0 1-1 0 0,0-1 1 0 0,-1 0-1 0 0,0 1 1 0 0,1-1 0 0 0,-1 0-1 0 0,-1 0 1 0 0,1 0-1 0 0,0 0 1 0 0,-1 0-1 0 0,0 0 1 0 0,0 0-1 0 0,0 0 1 0 0,-1 0 0 0 0,1 0-1 0 0,-1 0 1 0 0,0 0-1 0 0,0 0 1 0 0,0 0-1 0 0,-1 1 1 0 0,1-1 0 0 0,-4-6-1 0 0,0 3-49 0 0,0-1-1 0 0,0 1 1 0 0,0 1 0 0 0,0-1 0 0 0,-1 1-1 0 0,0 0 1 0 0,-1 0 0 0 0,-12-8-1 0 0,7 7-444 0 0,0 0-1 0 0,-1 0 1 0 0,1 1 0 0 0,-19-5-1 0 0,29 10-202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2:39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5063 0 0,'0'0'390'0'0,"3"0"-252"0"0,7 1 1307 0 0,0-1 0 0 0,0 0 0 0 0,0-1 0 0 0,0 0-1 0 0,12-3 1 0 0,55-16 3146 0 0,-15 3-3531 0 0,-27 8-685 0 0,36-15-1 0 0,24-7-3979 0 0,-81 27-2619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2:43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27 3223 0 0,'67'-26'13331'0'0,"-79"33"-10423"0"0,0 0-3995 0 0,-42 18 1075 0 0,-1-1 1 0 0,-1-3-1 0 0,-1-3 0 0 0,-80 16 1 0 0,90-24-99 0 0,-60 3 1 0 0,90-14-203 0 0,17 1 304 0 0,0 0 1 0 0,0 0-1 0 0,0 0 0 0 0,0 0 0 0 0,0 0 1 0 0,0 0-1 0 0,0 0 0 0 0,0 0 0 0 0,0 0 0 0 0,0 0 1 0 0,0-1-1 0 0,0 1 0 0 0,0 0 0 0 0,0 0 0 0 0,0 0 1 0 0,0 0-1 0 0,0 0 0 0 0,0 0 0 0 0,0 0 1 0 0,0 0-1 0 0,0 0 0 0 0,0 0 0 0 0,0 0 0 0 0,0 0 1 0 0,0 0-1 0 0,0-1 0 0 0,0 1 0 0 0,0 0 0 0 0,0 0 1 0 0,0 0-1 0 0,0 0 0 0 0,0 0 0 0 0,0 0 0 0 0,0 0 1 0 0,0 0-1 0 0,0 0 0 0 0,0 0 0 0 0,0 0 1 0 0,0 0-1 0 0,0 0 0 0 0,0 0 0 0 0,0 0 0 0 0,0 0 1 0 0,0 0-1 0 0,-1-1 0 0 0,1 1 0 0 0,0 0 0 0 0,0 0 1 0 0,0 0-1 0 0,0 0 0 0 0,0 0 0 0 0,0 0 1 0 0,0 0-1 0 0,0 0 0 0 0,0 0 0 0 0,0 0 0 0 0,0 0 1 0 0,0 0-1 0 0,0 0 0 0 0,-1 0 0 0 0,1 0 0 0 0,0 0 1 0 0,0 0-1 0 0,0 0 0 0 0,0 0 0 0 0,0 0 1 0 0,0 1-1 0 0,0-1 0 0 0,0 0 0 0 0,15-6-275 0 0,5 2 268 0 0,-20 4 15 0 0,1 0 0 0 0,-1 0 0 0 0,0 0 0 0 0,1-1 0 0 0,-1 1 0 0 0,0 0 0 0 0,1 0 0 0 0,-1 0 0 0 0,0 0 0 0 0,1 0 0 0 0,-1 0 0 0 0,0 0 0 0 0,1 0 0 0 0,-1 0 0 0 0,1 0 0 0 0,-1 0 0 0 0,0 0 0 0 0,1 0 0 0 0,-1 0 0 0 0,0 1 0 0 0,1-1 0 0 0,-1 0 0 0 0,0 0 0 0 0,1 0 0 0 0,-1 0 0 0 0,0 1 0 0 0,0-1 0 0 0,1 0 0 0 0,-1 0 0 0 0,0 1 0 0 0,0-1 0 0 0,1 0 0 0 0,-1 0 0 0 0,0 1 0 0 0,0-1 0 0 0,1 0 0 0 0,-1 1 0 0 0,0-1 0 0 0,0 0 0 0 0,0 1 0 0 0,0-1 0 0 0,0 0 0 0 0,0 1 0 0 0,0-1 0 0 0,0 0 0 0 0,1 1 0 0 0,-1-1 0 0 0,0 0 0 0 0,0 1 0 0 0,-1-1 0 0 0,1 1 0 0 0,0-1 0 0 0,0 0 0 0 0,0 1 0 0 0,0-1 0 0 0,0 0 0 0 0,0 1 0 0 0,-1 3 14 0 0,1 0 0 0 0,-1 0 0 0 0,0 1 0 0 0,0-1 0 0 0,0 0 1 0 0,-1-1-1 0 0,1 1 0 0 0,-1 0 0 0 0,-2 4 0 0 0,-23 33 159 0 0,23-36-155 0 0,-8 10 39 0 0,-18 19-1 0 0,-20 23 225 0 0,50-57-274 0 0,0 1 0 0 0,-1-1 1 0 0,1 0-1 0 0,0 0 0 0 0,0 0 1 0 0,0 1-1 0 0,0-1 0 0 0,-1 0 1 0 0,1 0-1 0 0,0 1 0 0 0,0-1 1 0 0,0 0-1 0 0,0 0 1 0 0,0 1-1 0 0,0-1 0 0 0,0 0 1 0 0,0 0-1 0 0,0 1 0 0 0,0-1 1 0 0,0 0-1 0 0,0 1 0 0 0,0-1 1 0 0,0 0-1 0 0,0 0 0 0 0,0 1 1 0 0,0-1-1 0 0,0 0 0 0 0,0 0 1 0 0,0 1-1 0 0,0-1 1 0 0,0 0-1 0 0,1 0 0 0 0,-1 1 1 0 0,0-1-1 0 0,0 0 0 0 0,12 4 86 0 0,22-3-110 0 0,-28-1 31 0 0,50 0 59 0 0,64 9 0 0 0,110 15 750 0 0,-198-21-632 0 0,-6 0 17 0 0,1 1 0 0 0,27 7 0 0 0,-44-8-137 0 0,-10-3-69 0 0,0 0 0 0 0,0 1 1 0 0,1-1-1 0 0,-1 0 0 0 0,0 0 0 0 0,0 1 1 0 0,0-1-1 0 0,0 0 0 0 0,0 0 0 0 0,0 1 1 0 0,0-1-1 0 0,0 0 0 0 0,0 0 0 0 0,0 1 1 0 0,1-1-1 0 0,-1 0 0 0 0,0 1 0 0 0,-1-1 1 0 0,1 0-1 0 0,0 0 0 0 0,0 1 0 0 0,0-1 1 0 0,0 0-1 0 0,0 0 0 0 0,0 1 0 0 0,0-1 1 0 0,0 0-1 0 0,0 0 0 0 0,-1 1 0 0 0,1-1 1 0 0,0 0-1 0 0,0 0 0 0 0,0 1 0 0 0,0-1 1 0 0,-1 0-1 0 0,1 0 0 0 0,0 1 0 0 0,-7 7 32 0 0,-1-2-27 0 0,1 0 1 0 0,-1-1 0 0 0,0 0 0 0 0,0 0 0 0 0,-13 5 0 0 0,-47 14-37 0 0,66-23 25 0 0,-143 41-287 0 0,53-17 80 0 0,-135 42-315 0 0,130-33 364 0 0,96-34-98 0 0,3 0-679 0 0,0 0 689 0 0,0-1 0 0 0,1 1 1 0 0,-1-1-1 0 0,0 0 1 0 0,0 0-1 0 0,4-2 0 0 0,2 0-358 0 0,11-5-611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2:43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51 179 5063 0 0,'-4'0'159'0'0,"-1"1"0"0"0,1 0 0 0 0,-1-1 0 0 0,1 2 0 0 0,0-1 0 0 0,0 0 0 0 0,-7 4 0 0 0,2-1 7524 0 0,9-3-7508 0 0,0 1-1 0 0,1-1 1 0 0,-1 1 0 0 0,0-1-1 0 0,1 1 1 0 0,0-1 0 0 0,-1 1 0 0 0,1-1-1 0 0,0 1 1 0 0,0-1 0 0 0,-1 0-1 0 0,1 1 1 0 0,0-1 0 0 0,0 0 0 0 0,0 0-1 0 0,1 0 1 0 0,-1 1 0 0 0,0-1-1 0 0,0 0 1 0 0,1-1 0 0 0,-1 1 0 0 0,1 0-1 0 0,-1 0 1 0 0,0-1 0 0 0,3 2-1 0 0,3 0-136 0 0,-1 0 0 0 0,1 0-1 0 0,0 0 1 0 0,9 1 0 0 0,5-2 229 0 0,0 0 0 0 0,1-1 1 0 0,-1 0-1 0 0,35-7 0 0 0,84-25 499 0 0,-99 22-580 0 0,206-60 489 0 0,-4 2 348 0 0,4 20-495 0 0,-219 46-991 0 0,38 1-1 0 0,-33 1 95 0 0,-31 0-111 0 0,-3 3 385 0 0,1-1-1 0 0,0 0 1 0 0,-1 1 0 0 0,0-1-1 0 0,1 0 1 0 0,-1 0 0 0 0,0 0-1 0 0,0 0 1 0 0,0 0 0 0 0,-1 0-1 0 0,1 0 1 0 0,0 0-1 0 0,-1 0 1 0 0,1 0 0 0 0,-1-1-1 0 0,0 1 1 0 0,-2 1 0 0 0,-5 4-632 0 0,1 0 1 0 0,-14 6-1 0 0,16-9 86 0 0,-11 6-3648 0 0,0-2-1181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2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343 104 10303 0 0,'0'0'472'0'0,"-2"0"-9"0"0,-54 5 6728 0 0,59-6-6893 0 0,9-5-104 0 0,34-18 387 0 0,0 2 0 0 0,82-25-1 0 0,-116 45-467 0 0,0-1 0 0 0,1 2 0 0 0,-1-1 0 0 0,1 2 0 0 0,24 1 0 0 0,-36-1-113 0 0,0 0 1 0 0,1 0-1 0 0,-1 0 1 0 0,0 0 0 0 0,1 1-1 0 0,-1-1 1 0 0,0 0 0 0 0,1 1-1 0 0,-1-1 1 0 0,0 1-1 0 0,0-1 1 0 0,1 1 0 0 0,-1 0-1 0 0,0-1 1 0 0,0 1 0 0 0,0 0-1 0 0,0 0 1 0 0,0 0-1 0 0,0 0 1 0 0,0 0 0 0 0,0 0-1 0 0,1 2 1 0 0,-2-1-16 0 0,1-1 0 0 0,-1 1 0 0 0,0-1 0 0 0,0 1 0 0 0,0-1 0 0 0,0 1 1 0 0,0-1-1 0 0,0 1 0 0 0,0-1 0 0 0,0 1 0 0 0,-1-1 0 0 0,1 1 0 0 0,-1-1 0 0 0,1 1 0 0 0,-1-1 0 0 0,-1 3 1 0 0,-2 4-53 0 0,-1-1 1 0 0,0 1 0 0 0,0-1 0 0 0,0 0 0 0 0,-11 9 0 0 0,-11 8-223 0 0,-1-1 1 0 0,-1-2 0 0 0,-47 27-1 0 0,-101 42-333 0 0,171-87 628 0 0,-69 30-6 0 0,28-12 0 0 0,-62 36 0 0 0,86-39 0 0 0,22-18 1 0 0,1 1 1 0 0,-1-1-1 0 0,1 0 0 0 0,0 1 0 0 0,-1-1 0 0 0,1 1 0 0 0,0-1 1 0 0,-1 1-1 0 0,1-1 0 0 0,0 1 0 0 0,0-1 0 0 0,-1 1 0 0 0,1-1 1 0 0,0 1-1 0 0,0-1 0 0 0,0 2 0 0 0,0-2 7 0 0,0 1 0 0 0,1-1 0 0 0,-1 1 0 0 0,0 0 0 0 0,1-1 0 0 0,-1 1 0 0 0,1-1 0 0 0,-1 1 0 0 0,1-1 0 0 0,-1 1 0 0 0,1-1 0 0 0,-1 1 0 0 0,1-1 0 0 0,0 0 0 0 0,-1 1 0 0 0,1-1-1 0 0,-1 0 1 0 0,1 1 0 0 0,0-1 0 0 0,-1 0 0 0 0,1 0 0 0 0,0 0 0 0 0,-1 0 0 0 0,1 0 0 0 0,0 1 0 0 0,1-2 0 0 0,21 2 213 0 0,21-5 441 0 0,0-3-1 0 0,69-18 1 0 0,-27 4-87 0 0,-24 10-602 0 0,2 2-1 0 0,114-1 1 0 0,-174 10 82 0 0,2 0-878 0 0,0 0 0 0 0,0 0 1 0 0,0-1-1 0 0,0 0 0 0 0,0 0 0 0 0,-1 0 1 0 0,8-3-1 0 0,-4 1-936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2:44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47 2303 0 0,'-2'0'2840'0'0,"-1"-2"-1835"0"0,-1 1 0 0 0,0 0 0 0 0,0 1 0 0 0,0-1 0 0 0,0 0 0 0 0,0 1 0 0 0,0 0 0 0 0,1 0 0 0 0,-8 1 0 0 0,3 1-541 0 0,0-1-1 0 0,0 1 0 0 0,0 1 1 0 0,-9 4-1 0 0,4-2-379 0 0,1 2 0 0 0,0-1 1 0 0,1 2-1 0 0,0 0 0 0 0,-16 13 0 0 0,18-12 62 0 0,1 0 0 0 0,0 0 0 0 0,0 1 1 0 0,0 0-1 0 0,1 0 0 0 0,1 1 0 0 0,-7 14 0 0 0,10-17-119 0 0,0-1 0 0 0,0 1 1 0 0,1 0-1 0 0,0 0 0 0 0,1 0 0 0 0,0 0 0 0 0,0 1 1 0 0,0-1-1 0 0,1 0 0 0 0,1 0 0 0 0,-1 0 1 0 0,3 9-1 0 0,-1-5-15 0 0,1 0 1 0 0,0 0 0 0 0,0 0-1 0 0,2-1 1 0 0,6 15-1 0 0,-8-22 2 0 0,-1 0-1 0 0,1 0 1 0 0,0 0-1 0 0,0-1 1 0 0,0 1-1 0 0,0-1 0 0 0,1 0 1 0 0,0 0-1 0 0,-1 0 1 0 0,1 0-1 0 0,0 0 1 0 0,0-1-1 0 0,1 0 1 0 0,-1 0-1 0 0,0 0 0 0 0,7 2 1 0 0,-5-3 89 0 0,0-1 1 0 0,0 1 0 0 0,0-1-1 0 0,0 0 1 0 0,0 0-1 0 0,12-3 1 0 0,-7 2 66 0 0,-3 0-24 0 0,0-1 0 0 0,-1 0 0 0 0,1 0 0 0 0,0-1 0 0 0,-1 0 0 0 0,1-1 0 0 0,-1 1 0 0 0,9-7 1 0 0,50-39 683 0 0,-65 48-820 0 0,8-6 58 0 0,-1 0 0 0 0,0-1 0 0 0,-1 0 0 0 0,0 0 0 0 0,0-1 0 0 0,-1 0 0 0 0,1 0 0 0 0,-2 0 0 0 0,0-1 0 0 0,0 0 0 0 0,-1 0 0 0 0,0 0 0 0 0,0-1-1 0 0,-1 1 1 0 0,-1-1 0 0 0,0 0 0 0 0,0 0 0 0 0,0-19 0 0 0,-2 16-28 0 0,0 0 0 0 0,0 0 0 0 0,-1 0 0 0 0,-1 1 0 0 0,0-1 0 0 0,-5-14 0 0 0,6 24-90 0 0,0 1 0 0 0,0-1 0 0 0,-1 1 0 0 0,1-1 0 0 0,-1 1 0 0 0,0 0 0 0 0,0 0 0 0 0,0 0 0 0 0,-1 0 0 0 0,1 0 0 0 0,-1 0 0 0 0,1 1 0 0 0,-1-1 0 0 0,0 1 0 0 0,0 0 0 0 0,0 0 0 0 0,0 0 0 0 0,0 0 0 0 0,-1 0 0 0 0,1 1 0 0 0,0-1 0 0 0,-1 1 0 0 0,1 0 0 0 0,-1 0 0 0 0,0 0 0 0 0,1 1 0 0 0,-8-1 0 0 0,0 1-490 0 0,-1 1-1 0 0,1 1 1 0 0,-1 0-1 0 0,1 1 1 0 0,0 0-1 0 0,0 0 1 0 0,0 1-1 0 0,0 1 1 0 0,1 0-1 0 0,-11 6 1 0 0,4-2-1187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2:54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29 5983 0 0,'-7'2'12979'0'0,"15"0"-12837"0"0,0-1 0 0 0,-1 0 0 0 0,1 0 0 0 0,0-1 0 0 0,0 0 0 0 0,0 0 0 0 0,10-2 1 0 0,60-14 211 0 0,-25 4-140 0 0,-10 6-322 0 0,-25 6-2876 0 0,-13 7 1422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2:54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5063 0 0,'0'0'390'0'0,"1"1"64"0"0,2 1 66 0 0,0 0 0 0 0,-1 0 0 0 0,1 0-1 0 0,0-1 1 0 0,0 1 0 0 0,0-1-1 0 0,0 1 1 0 0,0-1 0 0 0,0 0 0 0 0,0 0-1 0 0,0-1 1 0 0,0 1 0 0 0,1-1-1 0 0,-1 1 1 0 0,0-1 0 0 0,0 0 0 0 0,1 0-1 0 0,4-1 1 0 0,8-2 186 0 0,0 0-1 0 0,25-9 1 0 0,-18 5 40 0 0,11-2-403 0 0,5-3 578 0 0,1 2 0 0 0,73-9 0 0 0,-103 19-959 0 0,-7 0-160 0 0,-8 14-318 0 0,3-9 173 0 0,-1 0-1 0 0,0-1 1 0 0,-1 1-1 0 0,1-1 1 0 0,-1 0 0 0 0,0 0-1 0 0,0 0 1 0 0,0 0-1 0 0,0-1 1 0 0,-1 1-1 0 0,-5 2 1 0 0,-7 5-1032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2:55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1375 0 0,'0'0'20247'0'0,"4"11"-19798"0"0,-4-7-368 0 0,0-3-57 0 0,0 1-1 0 0,0-1 1 0 0,-1 0-1 0 0,1 0 1 0 0,0 1-1 0 0,0-1 1 0 0,-1 0-1 0 0,1 0 1 0 0,-1 1-1 0 0,1-1 1 0 0,-2 2 0 0 0,-7 19 304 0 0,8-21-435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2:56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52 227 14887 0 0,'-5'-6'1350'0'0,"-2"-1"-1110"0"0,2 1-143 0 0,4 5 266 0 0,2-1 110 0 0,-1 0-374 0 0,1-1 1 0 0,0 1 0 0 0,0 0-1 0 0,0-1 1 0 0,0 1-1 0 0,1 0 1 0 0,-1 0 0 0 0,1 0-1 0 0,-1 0 1 0 0,1 0-1 0 0,0 0 1 0 0,-1 0 0 0 0,5-2-1 0 0,31-22 249 0 0,-26 20-207 0 0,44-27 272 0 0,67-27 0 0 0,-95 48-187 0 0,37-11 0 0 0,-54 20-139 0 0,1 0 0 0 0,0 1 0 0 0,0 0 0 0 0,0 1 0 0 0,0 0-1 0 0,19 1 1 0 0,-28 0-83 0 0,-1 0 0 0 0,1 1 0 0 0,0-1-1 0 0,-1 0 1 0 0,1 1 0 0 0,-1-1 0 0 0,1 1 0 0 0,-1-1 0 0 0,1 1-1 0 0,-1 0 1 0 0,1 0 0 0 0,-1 0 0 0 0,1-1 0 0 0,-1 1 0 0 0,0 1-1 0 0,0-1 1 0 0,0 0 0 0 0,1 0 0 0 0,-1 0 0 0 0,1 3 0 0 0,-1-1 8 0 0,0-1 1 0 0,0 0-1 0 0,0 1 1 0 0,-1-1-1 0 0,1 0 1 0 0,-1 1-1 0 0,0-1 1 0 0,1 1-1 0 0,-1-1 1 0 0,0 1-1 0 0,-1-1 1 0 0,1 4-1 0 0,-2 3 17 0 0,0 0 0 0 0,-1-1-1 0 0,0 0 1 0 0,0 1 0 0 0,-1-1-1 0 0,-8 13 1 0 0,-3 1 16 0 0,-1-1 0 0 0,-1-1 0 0 0,-35 33 0 0 0,-65 42 111 0 0,27-37-376 0 0,63-43 101 0 0,2 1 0 0 0,0 1 0 0 0,-26 23 0 0 0,15-7-105 0 0,36-33 223 0 0,0 0-1 0 0,-1 0 1 0 0,1 0-1 0 0,0 1 1 0 0,0-1 0 0 0,-1 0-1 0 0,1 0 1 0 0,0 1-1 0 0,0-1 1 0 0,-1 0-1 0 0,1 0 1 0 0,0 1 0 0 0,0-1-1 0 0,0 0 1 0 0,0 1-1 0 0,0-1 1 0 0,-1 0-1 0 0,1 1 1 0 0,0-1-1 0 0,0 0 1 0 0,0 1 0 0 0,0-1-1 0 0,0 0 1 0 0,0 1-1 0 0,0-1 1 0 0,1 2 19 0 0,0-1 1 0 0,0 0-1 0 0,1 0 1 0 0,-1 0-1 0 0,0 0 1 0 0,1 0-1 0 0,-1 0 1 0 0,0 0-1 0 0,1-1 1 0 0,-1 1-1 0 0,1 0 1 0 0,-1-1-1 0 0,1 1 1 0 0,-1-1-1 0 0,1 1 1 0 0,-1-1-1 0 0,1 0 1 0 0,0 0-1 0 0,-1 0 1 0 0,4 0-1 0 0,37-1 485 0 0,-39 1-458 0 0,103-12 1166 0 0,38-3-185 0 0,-130 15-1079 0 0,-1 1 0 0 0,0 0 0 0 0,0 1 0 0 0,0 0 0 0 0,0 1 0 0 0,0 1 0 0 0,15 5 0 0 0,-14-6-2024 0 0,-5-1 282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2:56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8 4143 0 0,'5'-8'17698'0'0,"-20"23"-17012"0"0,5-7-598 0 0,-1 0 0 0 0,0 0 0 0 0,-1-1 0 0 0,-22 10 0 0 0,-53 16 240 0 0,41-22-764 0 0,0-1 0 0 0,-53 4 0 0 0,74-10 319 0 0,18-3-119 0 0,1 0 0 0 0,-1-1 0 0 0,1 1 0 0 0,-1-1 1 0 0,1-1-1 0 0,-1 1 0 0 0,1-1 0 0 0,-1 0 0 0 0,-11-4 0 0 0,17 5-350 0 0,4-18-3113 0 0,-3 18 3722 0 0,0 0 0 0 0,0 1 1 0 0,0-1-1 0 0,0 0 0 0 0,0 0 0 0 0,0 0 1 0 0,0 0-1 0 0,0 0 0 0 0,0 0 0 0 0,0 0 1 0 0,0 0-1 0 0,0 1 0 0 0,0-1 0 0 0,1 0 0 0 0,-1 0 1 0 0,0 0-1 0 0,0 0 0 0 0,0 0 0 0 0,0 0 1 0 0,0 0-1 0 0,0 0 0 0 0,0 0 0 0 0,0 0 1 0 0,0 0-1 0 0,0 0 0 0 0,1 0 0 0 0,-1 0 0 0 0,0 1 1 0 0,0-1-1 0 0,0 0 0 0 0,0 0 0 0 0,0 0 1 0 0,0 0-1 0 0,0 0 0 0 0,0 0 0 0 0,1 0 1 0 0,-1 0-1 0 0,0 0 0 0 0,0 0 0 0 0,0 0 1 0 0,0 0-1 0 0,0-1 0 0 0,0 1 0 0 0,0 0 0 0 0,0 0 1 0 0,1 0-1 0 0,-1 0 0 0 0,0 0 0 0 0,0 0 1 0 0,0 0-1 0 0,0 0 0 0 0,0 0 0 0 0,0 0 1 0 0,0 0-1 0 0,0 0 0 0 0,0 0 0 0 0,0 0 0 0 0,0-1 1 0 0,1 1-1 0 0,-1 0 0 0 0,0 0 0 0 0,0 0 1 0 0,0 0-1 0 0,-3 15 593 0 0,-9 20 33 0 0,-7 0 60 0 0,0-1 0 0 0,-47 61 0 0 0,5-9-35 0 0,57-80-631 0 0,2-4-32 0 0,1 0 0 0 0,-1 0 0 0 0,1 0 0 0 0,0 0 0 0 0,0 0 0 0 0,0 1 1 0 0,0-1-1 0 0,1 0 0 0 0,-1 0 0 0 0,1 1 0 0 0,-1 2 0 0 0,1-4 100 0 0,0 0-93 0 0,0 0 0 0 0,0-1 0 0 0,1 1-1 0 0,-1 0 1 0 0,1 0 0 0 0,-1-1 0 0 0,1 1 0 0 0,-1 0 0 0 0,1-1 0 0 0,-1 1 0 0 0,1-1 0 0 0,0 1 0 0 0,0 0 0 0 0,7 1 13 0 0,1-1 0 0 0,-1 0 1 0 0,1 0-1 0 0,0-1 1 0 0,-1 0-1 0 0,1 0 1 0 0,-1-1-1 0 0,13-3 1 0 0,72-21 6 0 0,-47 11-29 0 0,-33 11-12 0 0,1 0 0 0 0,-1 0 0 0 0,1 1 0 0 0,26 0 1 0 0,-30 3-4 0 0,-1 0 1 0 0,1 0-1 0 0,-1 1 1 0 0,0 0-1 0 0,1 1 1 0 0,-1 0-1 0 0,0 0 1 0 0,9 6-1 0 0,-3-2 85 0 0,-1 1 1 0 0,0 1-1 0 0,0 0 0 0 0,-1 1 1 0 0,0 1-1 0 0,-1 0 0 0 0,0 1 0 0 0,-1 0 1 0 0,0 0-1 0 0,13 21 0 0 0,-23-31 24 0 0,-1-1-81 0 0,0 1 0 0 0,0-1-1 0 0,0 0 1 0 0,0 1 0 0 0,1-1 0 0 0,-1 1 0 0 0,0-1 0 0 0,1 1 0 0 0,0 1 0 0 0,0-2-5 0 0,-1 1 0 0 0,1 0 1 0 0,-1-1-1 0 0,1 1 0 0 0,-1 0 0 0 0,0-1 1 0 0,1 1-1 0 0,-1 3 0 0 0,-1 0 66 0 0,1-1-1 0 0,-1 0 0 0 0,0 1 0 0 0,0-1 0 0 0,0 0 0 0 0,-1 1 0 0 0,0-1 1 0 0,1 0-1 0 0,-1 0 0 0 0,-1 0 0 0 0,1-1 0 0 0,-1 1 0 0 0,-5 6 0 0 0,3-6-4 0 0,0 1-1 0 0,0-1 1 0 0,0 0 0 0 0,-1-1-1 0 0,1 0 1 0 0,-1 0-1 0 0,0 0 1 0 0,0 0-1 0 0,-7 1 1 0 0,-14 3-29 0 0,1-1 0 0 0,-1-2-1 0 0,0-1 1 0 0,-48 0 0 0 0,44-3-9 0 0,0 2 1 0 0,1 1-1 0 0,-42 9 0 0 0,42 0-507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0 435 5983 0 0,'0'0'542'0'0,"2"2"-446"0"0,4 6 1795 0 0,1-1-1 0 0,1 0 1 0 0,-1 0 0 0 0,1 0 0 0 0,13 8 0 0 0,-14-11-1504 0 0,0 0 0 0 0,1 0 0 0 0,-1-1 0 0 0,1 0 1 0 0,-1 0-1 0 0,1-1 0 0 0,12 3 0 0 0,-16-5-270 0 0,0 0 0 0 0,0 0 0 0 0,0 0 0 0 0,-1 0 0 0 0,1 0 0 0 0,0-1 0 0 0,0 0 0 0 0,-1 0 0 0 0,1 0 0 0 0,0 0 0 0 0,-1-1 0 0 0,1 1-1 0 0,-1-1 1 0 0,1 0 0 0 0,-1 0 0 0 0,0 0 0 0 0,0 0 0 0 0,0-1 0 0 0,0 1 0 0 0,0-1 0 0 0,-1 0 0 0 0,4-3 0 0 0,4-8 381 0 0,-1 1 1 0 0,-1-1-1 0 0,14-28 0 0 0,-14 25-185 0 0,7-13 254 0 0,-1-2-1 0 0,14-45 1 0 0,-25 66-603 0 0,0 1-1 0 0,0 0 1 0 0,1 0-1 0 0,1 0 1 0 0,0 1-1 0 0,0-1 1 0 0,0 1-1 0 0,1 1 1 0 0,1-1-1 0 0,0 1 1 0 0,0 0-1 0 0,0 0 1 0 0,1 1 0 0 0,0 0-1 0 0,1 0 1 0 0,-1 1-1 0 0,1 0 1 0 0,0 1-1 0 0,13-6 1 0 0,11-2-207 0 0,1 2 0 0 0,0 2-1 0 0,57-9 1 0 0,-37 8-36 0 0,-38 6-244 0 0,-6 2-889 0 0,0 0 0 0 0,19-1 0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2:58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65 5983 0 0,'0'-3'464'0'0,"-4"-29"-13"0"0,4 29 2885 0 0,0 1-3080 0 0,0 1-1 0 0,-1 0 1 0 0,1 0-1 0 0,0 0 1 0 0,-1-1-1 0 0,1 1 1 0 0,-1 0-1 0 0,1 0 1 0 0,-1 0-1 0 0,1 0 1 0 0,-1 0-1 0 0,0 0 1 0 0,1 0-1 0 0,-1 0 1 0 0,0 0 0 0 0,0 0-1 0 0,0 0 1 0 0,0 0-1 0 0,0 1 1 0 0,0-1-1 0 0,0 0 1 0 0,0 1-1 0 0,0-1 1 0 0,0 1-1 0 0,-2-2 1 0 0,2 2-228 0 0,-1 0 1 0 0,0 0-1 0 0,1 0 1 0 0,-1 0-1 0 0,1 0 1 0 0,-1 0-1 0 0,1 1 0 0 0,-1-1 1 0 0,1 0-1 0 0,-1 1 1 0 0,1-1-1 0 0,-1 1 1 0 0,1-1-1 0 0,0 1 1 0 0,-1 0-1 0 0,1 0 1 0 0,0-1-1 0 0,-1 1 0 0 0,1 0 1 0 0,0 0-1 0 0,0 0 1 0 0,0 1-1 0 0,0-1 1 0 0,0 0-1 0 0,0 0 1 0 0,0 0-1 0 0,0 1 0 0 0,1-1 1 0 0,-1 0-1 0 0,0 1 1 0 0,1-1-1 0 0,-1 1 1 0 0,1-1-1 0 0,-1 3 1 0 0,0 1 46 0 0,0 1 1 0 0,0-1 0 0 0,1 0 0 0 0,0 1-1 0 0,0-1 1 0 0,0 0 0 0 0,0 1 0 0 0,1-1-1 0 0,1 7 1 0 0,2 0-73 0 0,0 1-1 0 0,1-1 0 0 0,0 0 0 0 0,0-1 1 0 0,2 1-1 0 0,12 18 0 0 0,-5-13 10 0 0,-1-1 0 0 0,2-1 0 0 0,23 20 0 0 0,31 18 114 0 0,13 10-28 0 0,-62-43-1501 0 0,21 26 0 0 0,-37-41 709 0 0,7 6-4998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2:58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779 0 10943 0 0,'0'0'498'0'0,"1"2"-9"0"0,11 17 535 0 0,-1 0 0 0 0,14 35 0 0 0,-24-53-954 0 0,-1 0 1 0 0,0 0-1 0 0,0 0 0 0 0,0 0 0 0 0,0 0 1 0 0,0 0-1 0 0,0 0 0 0 0,0 0 1 0 0,-1 0-1 0 0,1 0 0 0 0,0 0 0 0 0,0 0 1 0 0,-1 0-1 0 0,1 0 0 0 0,-1 0 1 0 0,1 0-1 0 0,-1 0 0 0 0,0 0 0 0 0,-12 15 486 0 0,11-14-364 0 0,-6 6 65 0 0,1-1 0 0 0,-1-1 1 0 0,-1 1-1 0 0,1-1 0 0 0,-1-1 1 0 0,-12 7-1 0 0,-61 21 325 0 0,33-14-404 0 0,3-1-160 0 0,-119 56-345 0 0,-1 5-841 0 0,148-71 1053 0 0,-1-2 1 0 0,0 0 0 0 0,0-1 0 0 0,-1-1-1 0 0,0 0 1 0 0,0-2 0 0 0,1-1-1 0 0,-1 0 1 0 0,-29-3 0 0 0,42 0 142 0 0,6-1 18 0 0,13-6 94 0 0,21-3 261 0 0,-15 8-125 0 0,1 2 1 0 0,21 0 0 0 0,-34 2-205 0 0,1 0 0 0 0,-1 1 0 0 0,0 0 0 0 0,1 0 0 0 0,-1 0 0 0 0,0 1 0 0 0,0 0 0 0 0,0 0 0 0 0,9 5 0 0 0,-13-6-45 0 0,-1 0 1 0 0,0 0-1 0 0,1 1 0 0 0,-1-1 0 0 0,0 0 0 0 0,0 1 0 0 0,0-1 1 0 0,0 1-1 0 0,0 0 0 0 0,-1-1 0 0 0,1 1 0 0 0,0 0 0 0 0,-1-1 1 0 0,1 5-1 0 0,4 23 85 0 0,-5-14-45 0 0,-1 1 0 0 0,0-1 0 0 0,-1 1 0 0 0,-5 19 0 0 0,3-16-23 0 0,-15 80 55 0 0,2-22 114 0 0,-10 133 0 0 0,26-198-210 0 0,0 0 13 0 0,1 0 0 0 0,0 0 0 0 0,0 1 0 0 0,4 18 0 0 0,-3-25 53 0 0,-2-3-7 0 0,6 11-33 0 0,-4-14-203 0 0,-1 1 1 0 0,1-1-1 0 0,-1 1 0 0 0,0-1 1 0 0,1 1-1 0 0,-1-1 0 0 0,1 0 1 0 0,-1 1-1 0 0,1-1 1 0 0,-1 1-1 0 0,1-1 0 0 0,-1 0 1 0 0,1 0-1 0 0,-1 1 0 0 0,1-1 1 0 0,-1 0-1 0 0,1 0 0 0 0,0 0 1 0 0,-1 0-1 0 0,1 0 1 0 0,1 0-1 0 0,13 3-8273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2:59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4 246 5983 0 0,'-4'3'8312'0'0,"18"-8"-3791"0"0,-6 1-5783 0 0,28-19 1746 0 0,36-30 1 0 0,-31 21-878 0 0,16-11 424 0 0,63-44 439 0 0,-118 85-159 0 0,2 17-76 0 0,-1 2-59 0 0,-5 3 158 0 0,-7 28 0 0 0,6-34-271 0 0,0 1 0 0 0,1-1 0 0 0,0 21 0 0 0,2-29-52 0 0,0-1 1 0 0,1 1-1 0 0,0-1 1 0 0,0 0-1 0 0,0 0 1 0 0,1 1-1 0 0,0-1 1 0 0,0 0-1 0 0,0 0 1 0 0,1-1-1 0 0,-1 1 1 0 0,1 0-1 0 0,4 4 1 0 0,-3-5 21 0 0,-1 0-1 0 0,1 0 1 0 0,0-1 0 0 0,1 1 0 0 0,-1-1 0 0 0,0 0 0 0 0,1-1-1 0 0,0 1 1 0 0,0-1 0 0 0,-1 0 0 0 0,1 0 0 0 0,1 0-1 0 0,-1-1 1 0 0,0 1 0 0 0,0-1 0 0 0,6 0 0 0 0,7 0 45 0 0,-1 0-1 0 0,0-1 1 0 0,28-5 0 0 0,-35 4-32 0 0,0 0 0 0 0,-1-1 0 0 0,1-1 0 0 0,-1 1 0 0 0,17-8-1 0 0,-16 4-101 0 0,0 0 0 0 0,0-1-1 0 0,0 0 1 0 0,-1 0 0 0 0,15-16 0 0 0,46-53-4880 0 0,-52 57-1146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2:59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 10591 0 0,'0'0'819'0'0,"0"3"-399"0"0,-1 9 347 0 0,0 0 1 0 0,0 0-1 0 0,-7 22 1 0 0,-16 40 466 0 0,10-32-954 0 0,-11 34 107 0 0,-63 129 1 0 0,59-155-328 0 0,-2-1 1 0 0,-3-2 0 0 0,-45 51-1 0 0,71-89-72 0 0,37-40-1482 0 0,-8 9 720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3:00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135 292 11231 0 0,'0'0'514'0'0,"-2"2"-12"0"0,-7 5-322 0 0,-2 0 3488 0 0,14-7-3253 0 0,5-3-230 0 0,-1 1 1 0 0,1-1-1 0 0,-1 0 1 0 0,0-1-1 0 0,13-8 1 0 0,36-29 372 0 0,-31 23-360 0 0,30-22 281 0 0,89-46 0 0 0,-102 65-244 0 0,0 2 1 0 0,2 1 0 0 0,45-11-1 0 0,-81 27-161 0 0,0 0-1 0 0,1 0 0 0 0,-1 1 1 0 0,15-1-1 0 0,-21 2-57 0 0,0 0-1 0 0,0 1 1 0 0,0-1 0 0 0,0 0 0 0 0,0 1-1 0 0,0-1 1 0 0,0 1 0 0 0,0-1-1 0 0,0 1 1 0 0,0 0 0 0 0,0 0 0 0 0,0 0-1 0 0,0 0 1 0 0,-1 0 0 0 0,1 1 0 0 0,0-1-1 0 0,-1 0 1 0 0,1 1 0 0 0,-1-1-1 0 0,0 1 1 0 0,1 0 0 0 0,-1-1 0 0 0,0 1-1 0 0,1 2 1 0 0,0 1 11 0 0,0 1 1 0 0,0-1-1 0 0,-1 1 0 0 0,0 0 0 0 0,0 0 1 0 0,0-1-1 0 0,-1 1 0 0 0,0 0 0 0 0,0 0 1 0 0,-1 0-1 0 0,1-1 0 0 0,-1 1 0 0 0,0 0 1 0 0,-4 9-1 0 0,-1 5 61 0 0,-2-1-1 0 0,-16 33 1 0 0,6-21-42 0 0,-1-2-1 0 0,-1 0 0 0 0,-2-1 1 0 0,0-1-1 0 0,-45 40 0 0 0,50-51-99 0 0,-1-1-1 0 0,-1-2 1 0 0,0 1 0 0 0,-25 11-1 0 0,38-22-28 0 0,-1 0 0 0 0,0-1-1 0 0,0 0 1 0 0,0 0 0 0 0,0 0-1 0 0,0-1 1 0 0,0 0 0 0 0,0 0 0 0 0,-11-1-1 0 0,4-1-325 0 0,1-1-1 0 0,-1 0 0 0 0,-23-7 0 0 0,35 8 170 0 0,5 3 370 0 0,3 4-203 0 0,1-2 1 0 0,0 1-1 0 0,0-1 0 0 0,0 0 1 0 0,0-1-1 0 0,1 1 1 0 0,0-1-1 0 0,-1-1 1 0 0,15 3-1 0 0,8 0 219 0 0,41 2 1 0 0,-2-1 420 0 0,-58-5-476 0 0,-1 0-9 0 0,-1 0 0 0 0,0 1 1 0 0,1 0-1 0 0,-1 1 0 0 0,13 5 0 0 0,-9-1 18 0 0,4 5-78 0 0,-16-9-21 0 0,0 0 7 0 0,1 1 35 0 0,1 17-31 0 0,-5-15-7 0 0,0-1 7 0 0,-1 4 33 0 0,-1 1 1 0 0,1 0-1 0 0,-2-1 1 0 0,1 0-1 0 0,-1 0 0 0 0,-1 0 1 0 0,1 0-1 0 0,-12 11 1 0 0,-5 5 89 0 0,-34 27 0 0 0,17-17 23 0 0,-11 18 81 0 0,-20 16 14 0 0,61-61-232 0 0,-1 0-1 0 0,0-1 0 0 0,-1 0 1 0 0,1-1-1 0 0,-1 0 0 0 0,-13 4 1 0 0,13-6 19 0 0,-1-1 1 0 0,0 0-1 0 0,-1-1 1 0 0,1 0 0 0 0,0-1-1 0 0,-1 0 1 0 0,1-1-1 0 0,-1 0 1 0 0,1-1-1 0 0,0-1 1 0 0,-1 0-1 0 0,1 0 1 0 0,0-1 0 0 0,0-1-1 0 0,0 0 1 0 0,-18-10-1 0 0,25 12-16 0 0,0-1 1 0 0,1 1-1 0 0,-1-1 0 0 0,1 0 1 0 0,0 0-1 0 0,0 0 0 0 0,0-1 1 0 0,0 0-1 0 0,1 1 0 0 0,-1-1 1 0 0,-5-9-1 0 0,9 13-60 0 0,-1-1 1 0 0,0 0-1 0 0,1 0 0 0 0,-1 0 0 0 0,0 0 1 0 0,1 0-1 0 0,0 0 0 0 0,-1 0 0 0 0,1 0 0 0 0,-1 0 1 0 0,1 0-1 0 0,0 0 0 0 0,0 0 0 0 0,0-1 1 0 0,-1 1-1 0 0,1 0 0 0 0,0 0 0 0 0,0 0 0 0 0,1 0 1 0 0,-1 0-1 0 0,0 0 0 0 0,0 0 0 0 0,0 0 1 0 0,1-1-1 0 0,-1 1 0 0 0,1-1 0 0 0,1 0-104 0 0,0 0-1 0 0,0 0 1 0 0,0 1-1 0 0,0-1 0 0 0,0 0 1 0 0,0 1-1 0 0,0 0 1 0 0,0-1-1 0 0,1 1 1 0 0,4-2-1 0 0,7-2-1067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3:00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16127 0 0,'2'-1'738'0'0,"-1"-2"-484"0"0,15-12 470 0 0,16-8-32 0 0,-30 22 804 0 0,-1 1-1431 0 0,-1 0 0 0 0,1 1 1 0 0,0-1-1 0 0,0 0 0 0 0,0 0 0 0 0,0 1 0 0 0,0-1 0 0 0,0 1 0 0 0,0-1 0 0 0,0 1 0 0 0,0-1 1 0 0,-1 1-1 0 0,1-1 0 0 0,0 1 0 0 0,0 0 0 0 0,-1-1 0 0 0,1 1 0 0 0,0 0 0 0 0,-1 0 0 0 0,1 0 0 0 0,-1-1 1 0 0,1 2-1 0 0,0 0-34 0 0,1 1 1 0 0,-1-1 0 0 0,0 1-1 0 0,-1-1 1 0 0,1 1 0 0 0,0-1-1 0 0,0 4 1 0 0,-1 0-4 0 0,0-1-1 0 0,0 0 1 0 0,0 1 0 0 0,-1-1-1 0 0,1 1 1 0 0,-1-1 0 0 0,-1 0-1 0 0,1 0 1 0 0,-1 0 0 0 0,0 1 0 0 0,-4 5-1 0 0,-2 4 79 0 0,-1 0 0 0 0,-14 16 1 0 0,18-24-101 0 0,-10 12-98 0 0,13-18 16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3:01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1 213 7279 0 0,'0'0'660'0'0,"1"1"-377"0"0,8 8 2912 0 0,-7-7-2009 0 0,5 7 3082 0 0,-5-7-3413 0 0,7 7 2049 0 0,-6-9-2656 0 0,-1 1-194 0 0,0 0-16 0 0,0-1 0 0 0,1 1 1 0 0,-1-1-1 0 0,0 1 0 0 0,0-1 0 0 0,1 0 0 0 0,-1 0 0 0 0,0 0 0 0 0,1 0 0 0 0,2-1 0 0 0,-2 0-32 0 0,0 1 0 0 0,1-1 0 0 0,-1 0 1 0 0,0 0-1 0 0,0 0 0 0 0,0-1 0 0 0,0 1 0 0 0,0-1 0 0 0,4-2 0 0 0,0-2-3 0 0,4-1-3 0 0,-1-2 0 0 0,0 1 0 0 0,0-1 0 0 0,-1-1 0 0 0,9-11 0 0 0,6-6 0 0 0,-18 20 8 0 0,67-65-20 0 0,-63 63 82 0 0,1 0 1 0 0,0 1-1 0 0,1 0 1 0 0,0 1-1 0 0,14-7 1 0 0,-25 14-47 0 0,-1 0 2 0 0,1-1 0 0 0,0 1 1 0 0,-1 0-1 0 0,1-1 0 0 0,0 1 0 0 0,0 0 1 0 0,-1 0-1 0 0,1-1 0 0 0,0 1 0 0 0,0 0 1 0 0,0 0-1 0 0,-1 0 0 0 0,1 0 0 0 0,0 0 1 0 0,0 0-1 0 0,-1 0 0 0 0,1 0 0 0 0,0 0 1 0 0,0 1-1 0 0,0-1 0 0 0,-1 0 1 0 0,2 1-1 0 0,14 10 85 0 0,-13-4-102 0 0,-1-3 5 0 0,5 11 23 0 0,0 1 0 0 0,-1 0 0 0 0,-1 0 0 0 0,0 0 0 0 0,-1 1 0 0 0,2 18 0 0 0,-3-17-45 0 0,1 9 8 0 0,-4-22 0 0 0,8 19 0 0 0,4 1 0 0 0,-5-11 0 0 0,4-3 0 0 0,-8-8 0 0 0,0 1 0 0 0,1-1 0 0 0,-1 0 0 0 0,1-1 0 0 0,0 1 0 0 0,5 2 0 0 0,0 0 0 0 0,24 15 11 0 0,-27-15 10 0 0,-3-4-18 0 0,0 1 0 0 0,-1-1 0 0 0,1 1 1 0 0,0-1-1 0 0,0 0 0 0 0,0 0 0 0 0,0 0 1 0 0,0-1-1 0 0,6 2 0 0 0,2-1-49 0 0,0 1 0 0 0,0-1 0 0 0,-1-1 0 0 0,1 0 0 0 0,0-1 0 0 0,20-3 0 0 0,-9 0-1737 0 0,20-8 0 0 0,-25 6-3027 0 0,-2-4-1324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3:02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33 8287 0 0,'39'-32'5570'0'0,"-39"34"-4956"0"0,-1 4-489 0 0,-1 0 0 0 0,1-1 0 0 0,-1 1 0 0 0,0-1 0 0 0,-1 1 0 0 0,1-1 0 0 0,-1 0 0 0 0,0 0 0 0 0,-1 0 0 0 0,-3 4 0 0 0,-46 49 614 0 0,28-33-421 0 0,-15 18-91 0 0,-2-2 0 0 0,-87 66-1 0 0,108-91-168 0 0,1 0 0 0 0,1 2 0 0 0,0 0 0 0 0,1 1 0 0 0,1 0 0 0 0,0 2 0 0 0,2 0 0 0 0,1 1 0 0 0,-18 35 0 0 0,21-33 154 0 0,1 0-1 0 0,2 1 1 0 0,0 0-1 0 0,-4 27 1 0 0,10-38-117 0 0,0 0-1 0 0,1 0 1 0 0,0 0-1 0 0,1 0 1 0 0,1 0 0 0 0,0 0-1 0 0,1 0 1 0 0,0 0 0 0 0,6 16-1 0 0,-4-16 42 0 0,1-1 0 0 0,1 0 0 0 0,0 0 0 0 0,1-1 0 0 0,0 0 0 0 0,1 0 0 0 0,0 0 0 0 0,1-1 0 0 0,0-1 0 0 0,1 1 0 0 0,14 11 0 0 0,-11-11 53 0 0,0-1 0 0 0,1 0 1 0 0,0-1-1 0 0,0 0 0 0 0,1-1 0 0 0,15 6 0 0 0,-19-9-97 0 0,24 7 12 0 0,-28-10-279 0 0,-4-1-180 0 0,0 0 0 0 0,-1 0 1 0 0,1 0-1 0 0,0-1 0 0 0,0 1 0 0 0,-1-1 1 0 0,1 0-1 0 0,0 1 0 0 0,0-1 1 0 0,0 0-1 0 0,-1-1 0 0 0,4 0 1 0 0,5-2-6516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3:12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44 3223 0 0,'2'-3'240'0'0,"10"-20"122"0"0,1 6 11322 0 0,-10 27-11344 0 0,-2-3-177 0 0,0 1 1 0 0,0 0 0 0 0,-1-1 0 0 0,0 1 0 0 0,-1 0-1 0 0,-2 12 1 0 0,-14 47 450 0 0,14-56-529 0 0,-27 85 261 0 0,-67 144 0 0 0,73-194-337 0 0,-2-1 0 0 0,-2-1 0 0 0,-1-1 0 0 0,-3-1 1 0 0,-1-2-1 0 0,-44 41 0 0 0,58-58-714 0 0,65-58-1158 0 0,-14 9-3892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3:13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170 399 2303 0 0,'-2'2'167'0'0,"-5"2"-51"0"0,1-1 0 0 0,-1 1 0 0 0,-8 2 0 0 0,8-4 1495 0 0,1 1-1 0 0,-1 0 1 0 0,1 0 0 0 0,-10 7-1 0 0,5-4 2159 0 0,-2-1-3475 0 0,11-5-77 0 0,-1 1-46 0 0,-9 3 150 0 0,10-4-259 0 0,0 0 0 0 0,0 0 0 0 0,1 0-1 0 0,-1 0 1 0 0,0 0 0 0 0,0 0 0 0 0,0 0-1 0 0,1 0 1 0 0,-1-1 0 0 0,0 1 0 0 0,1-1 0 0 0,-1 1-1 0 0,0-1 1 0 0,1 0 0 0 0,-1 0 0 0 0,0 1-1 0 0,1-1 1 0 0,-1 0 0 0 0,1-1 0 0 0,0 1 0 0 0,-1 0-1 0 0,1 0 1 0 0,0 0 0 0 0,0-1 0 0 0,0 1-1 0 0,0-1 1 0 0,0 1 0 0 0,0-1 0 0 0,0 1 0 0 0,0-1-1 0 0,1 0 1 0 0,-1 1 0 0 0,0-1 0 0 0,1 0-1 0 0,0 1 1 0 0,-1-1 0 0 0,1 0 0 0 0,0 0 0 0 0,0 1-1 0 0,0-1 1 0 0,0 0 0 0 0,0 0 0 0 0,0 0-1 0 0,1-1 1 0 0,1-6 32 0 0,1 0-1 0 0,0 0 0 0 0,1 1 0 0 0,-1-1 1 0 0,2 1-1 0 0,-1 0 0 0 0,9-11 1 0 0,43-49 115 0 0,-34 45-200 0 0,1 1 0 0 0,1 1 0 0 0,1 1 0 0 0,1 1-1 0 0,43-24 1 0 0,-21 19 120 0 0,1 1 0 0 0,74-24 0 0 0,-111 43-69 0 0,-1 1 0 0 0,1 0 0 0 0,0 1 0 0 0,0 1 0 0 0,0 0 0 0 0,0 0 0 0 0,17 2 0 0 0,-25-1-40 0 0,0 1-1 0 0,1 0 1 0 0,-1 0 0 0 0,0 0-1 0 0,0 0 1 0 0,0 1-1 0 0,0 0 1 0 0,-1 0-1 0 0,1 0 1 0 0,5 4-1 0 0,-6-4-14 0 0,-1 0 0 0 0,0 0 0 0 0,0 0 0 0 0,0 1 0 0 0,0 0 0 0 0,0-1 0 0 0,0 1 0 0 0,-1 0 0 0 0,1 0 0 0 0,-1 0 0 0 0,0-1 0 0 0,0 2 0 0 0,0-1 0 0 0,0 0 0 0 0,0 5 0 0 0,0-3 20 0 0,-1 1 1 0 0,0 0-1 0 0,0 0 1 0 0,-1-1-1 0 0,0 1 1 0 0,0 0-1 0 0,0 0 1 0 0,-1-1-1 0 0,1 1 0 0 0,-1-1 1 0 0,-1 0-1 0 0,-2 7 1 0 0,-4 3 91 0 0,-1 1-1 0 0,-17 21 1 0 0,-2-2-66 0 0,-2-3-1 0 0,-1 0 1 0 0,-51 39-1 0 0,-120 66 84 0 0,130-99-510 0 0,70-36 215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10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92 9671 0 0,'0'0'748'0'0,"-9"2"27"0"0,6-2-496 0 0,0 1 0 0 0,1 0 0 0 0,-1 0 0 0 0,1 1 1 0 0,0-1-1 0 0,-1 0 0 0 0,1 1 0 0 0,0-1 0 0 0,-4 5 0 0 0,-18 19 1417 0 0,15-14-1182 0 0,-56 65 1714 0 0,-5 6-1394 0 0,23-34-523 0 0,-55 44 0 0 0,100-91 177 0 0,3-2-458 0 0,-1 0 0 0 0,1 0 0 0 0,0 0 0 0 0,0 0 0 0 0,-1 0 0 0 0,1 0 0 0 0,0 0 0 0 0,0 0 0 0 0,0 0 0 0 0,0 0 0 0 0,3-1 0 0 0,0-1 34 0 0,61-52 167 0 0,127-81 0 0 0,-113 83-173 0 0,-69 47 8 0 0,-1 0-1 0 0,1 0 1 0 0,0 1-1 0 0,0 0 1 0 0,0 1-1 0 0,1 0 1 0 0,15-3-1 0 0,-23 6-48 0 0,0 1 1 0 0,-1 0-1 0 0,1-1 0 0 0,0 1 0 0 0,0 0 1 0 0,0 0-1 0 0,0 1 0 0 0,-1-1 0 0 0,1 0 1 0 0,0 1-1 0 0,0 0 0 0 0,-1 0 1 0 0,1 0-1 0 0,0 0 0 0 0,-1 0 0 0 0,1 0 1 0 0,-1 1-1 0 0,0-1 0 0 0,1 1 0 0 0,-1-1 1 0 0,0 1-1 0 0,0 0 0 0 0,0 0 0 0 0,0 0 1 0 0,0 0-1 0 0,0 1 0 0 0,-1-1 0 0 0,1 0 1 0 0,-1 1-1 0 0,1-1 0 0 0,-1 1 0 0 0,0-1 1 0 0,0 1-1 0 0,1 4 0 0 0,-1-2 14 0 0,0 1-1 0 0,0-1 0 0 0,-1 1 1 0 0,0-1-1 0 0,0 1 1 0 0,0 0-1 0 0,0-1 0 0 0,-1 1 1 0 0,0-1-1 0 0,0 1 1 0 0,0-1-1 0 0,-1 1 0 0 0,0-1 1 0 0,-3 6-1 0 0,2-3 12 0 0,-1-1 0 0 0,0 0-1 0 0,0 0 1 0 0,-1 0 0 0 0,0 0 0 0 0,0 0 0 0 0,0-1-1 0 0,-13 11 1 0 0,13-14-60 0 0,0 0-1 0 0,0-1 1 0 0,0 1 0 0 0,0-1-1 0 0,0 0 1 0 0,0 0 0 0 0,-1-1-1 0 0,1 0 1 0 0,-1 0 0 0 0,-6 1-1 0 0,-7 1-43 0 0,18-3-55 0 0,-2-18-649 0 0,4 12 695 0 0,0 1-1 0 0,1-1 0 0 0,0 1 0 0 0,0 0 0 0 0,1 0 0 0 0,-1 0 0 0 0,1 0 0 0 0,0 0 0 0 0,0 1 0 0 0,1-1 1 0 0,3-3-1 0 0,9-9-232 0 0,24-19 0 0 0,-28 26 177 0 0,26-21-43 0 0,1 1-1 0 0,78-43 0 0 0,-75 53 238 0 0,0 2 0 0 0,82-21 1 0 0,-105 33 130 0 0,1 1 0 0 0,0 2 1 0 0,0 0-1 0 0,0 1 1 0 0,30 0-1 0 0,-47 3-157 0 0,-1-1-1 0 0,1 0 0 0 0,-1 0 1 0 0,1 1-1 0 0,-1-1 0 0 0,1 1 1 0 0,-1 0-1 0 0,1 0 0 0 0,-1 0 1 0 0,1 0-1 0 0,-1 0 1 0 0,0 0-1 0 0,0 1 0 0 0,0-1 1 0 0,0 1-1 0 0,4 3 0 0 0,-5-4-25 0 0,0 1 0 0 0,0 0 0 0 0,0 0-1 0 0,0 0 1 0 0,0 0 0 0 0,0 0 0 0 0,0 0-1 0 0,0 1 1 0 0,-1-1 0 0 0,1 0 0 0 0,-1 0-1 0 0,0 0 1 0 0,0 1 0 0 0,0-1 0 0 0,0 0-1 0 0,0 0 1 0 0,0 1 0 0 0,0-1 0 0 0,-1 0-1 0 0,0 3 1 0 0,-2 3 3 0 0,1 1 1 0 0,-1-1-1 0 0,-1 0 0 0 0,0 1 1 0 0,-7 10-1 0 0,-30 37 89 0 0,13-19-51 0 0,-84 109 27 0 0,84-110-125 0 0,20-28 9 0 0,1 0-1 0 0,0 1 1 0 0,1 0 0 0 0,0 0 0 0 0,1 0 0 0 0,-8 17-1 0 0,13-25-147 0 0,10 7-1047 0 0,1-4 67 0 0,0-3-50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3:13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62 8287 0 0,'5'-11'295'0'0,"1"0"0"0"0,8-11 0 0 0,0 5 8428 0 0,-14 19-8643 0 0,-1 0 0 0 0,0 0 0 0 0,0 0 0 0 0,0-1 0 0 0,0 1 0 0 0,-1 0 0 0 0,1-1 0 0 0,0 1 0 0 0,-3 2 0 0 0,-1 2 71 0 0,-32 42 132 0 0,-2-2 1 0 0,-2-2-1 0 0,-2-1 1 0 0,-67 52-1 0 0,93-82-285 0 0,-114 96 53 0 0,111-90-35 0 0,1 1 0 0 0,1 1 0 0 0,0 0-1 0 0,-16 29 1 0 0,29-42-2 0 0,0 1 1 0 0,1 0-1 0 0,0 0 0 0 0,1 1 0 0 0,0-1 1 0 0,0 1-1 0 0,1-1 0 0 0,0 1 1 0 0,1 0-1 0 0,0 0 0 0 0,1 0 0 0 0,0 0 1 0 0,0-1-1 0 0,1 1 0 0 0,2 12 0 0 0,0-11-107 0 0,0-1 0 0 0,0 1 0 0 0,1 0-1 0 0,1-1 1 0 0,-1 0 0 0 0,2 0 0 0 0,-1 0-1 0 0,1-1 1 0 0,1 0 0 0 0,0 0 0 0 0,0 0-1 0 0,1-1 1 0 0,11 9 0 0 0,0-3-810 0 0,2-4-37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3:13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11055 0 0,'0'0'852'0'0,"-1"1"-560"0"0,-4 12 506 0 0,0 0 0 0 0,1 0 1 0 0,1 0-1 0 0,0 0 0 0 0,0 0 0 0 0,0 22 0 0 0,1-16-459 0 0,2 1-1 0 0,0-1 1 0 0,1 0 0 0 0,0 1-1 0 0,2-1 1 0 0,0 0 0 0 0,11 31-1 0 0,3-4 605 0 0,27 53-1 0 0,-41-92-934 0 0,1-1-7 0 0,-1-1 0 0 0,0 0-1 0 0,1 1 1 0 0,6 5-1 0 0,13 12-1028 0 0,0-7-6140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3:14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856 1 8287 0 0,'0'2'639'0'0,"1"9"-133"0"0,-1 1 0 0 0,-1-1 0 0 0,1 0 0 0 0,-2 0 0 0 0,1 0 0 0 0,-2 0 0 0 0,1 0 0 0 0,-1 0 0 0 0,-1-1 0 0 0,0 1 0 0 0,-1-1 0 0 0,-9 17 0 0 0,6-14-82 0 0,-1 1-1 0 0,-1-2 1 0 0,0 1-1 0 0,0-1 0 0 0,-1-1 1 0 0,-1 0-1 0 0,1-1 1 0 0,-24 16-1 0 0,-135 73 1379 0 0,20-12-1554 0 0,-54 50-562 0 0,201-135 102 0 0,-3-2-152 0 0,4 0-31 0 0,5-3 248 0 0,1-1 243 0 0,35-34 2421 0 0,-39 41-2443 0 0,26 87-60 0 0,-7-25-17 0 0,-17-55 3 0 0,0-3 0 0 0,0-1 0 0 0,-1 1 0 0 0,0-1 0 0 0,0 1 0 0 0,-1 0 0 0 0,0 0 0 0 0,0-1 0 0 0,0 1 0 0 0,-2 7 0 0 0,-3 6 11 0 0,-1-2 1 0 0,-1 1-1 0 0,0-1 0 0 0,-2 0 1 0 0,-10 18-1 0 0,-59 79 81 0 0,19-48 16 0 0,2-1-52 0 0,41-39 68 0 0,15-25 4 0 0,3-2-85 0 0,1 0-19 0 0,-1 0 0 0 0,0 0 0 0 0,0 0 0 0 0,1 0 0 0 0,-1-1-1 0 0,0 1 1 0 0,0-1 0 0 0,0 1 0 0 0,0-1 0 0 0,0 0 0 0 0,4-2 0 0 0,23-16-1868 0 0,-28 18 1640 0 0,32-24-7494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3:14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36 13159 0 0,'0'0'1187'0'0,"-3"2"-974"0"0,-57 31 5877 0 0,62-33-5653 0 0,11 0-181 0 0,0-1 1 0 0,-1 0-1 0 0,1 0 0 0 0,0-1 1 0 0,22-8-1 0 0,4 1-92 0 0,115-15-91 0 0,-37 7-5252 0 0,-92 12-1408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3:15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8751 0 0,'0'0'8446'0'0,"3"0"-7592"0"0,14 2 250 0 0,0 0 0 0 0,0-2-1 0 0,34-2 1 0 0,-2 0 260 0 0,-46 2-1235 0 0,-1 0-22 0 0,11-1-97 0 0,-9 1-188 0 0,-1 0 0 0 0,1 0 0 0 0,0 0 0 0 0,-1-1 0 0 0,1 1 0 0 0,-1-1 0 0 0,0 0 0 0 0,1 0 0 0 0,-1 0 0 0 0,0-1 0 0 0,1 1 0 0 0,2-3 0 0 0,4-1-1733 0 0,6-3-5381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3:15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29 8287 0 0,'0'-2'382'0'0,"0"0"-256"0"0,1-2-1 0 0,-8-17 11142 0 0,8 30-8515 0 0,0-2-2967 0 0,0 1 0 0 0,-1 14 0 0 0,-1-11 269 0 0,-2 0 0 0 0,0 1 0 0 0,0-1 0 0 0,-1 0 0 0 0,0 0 0 0 0,-1-1 1 0 0,0 1-1 0 0,-1-1 0 0 0,0 0 0 0 0,0-1 0 0 0,-15 17 0 0 0,11-16-51 0 0,-11 13 28 0 0,-27 21-1 0 0,33-30-30 0 0,7-7 0 0 0,0-1 0 0 0,0 0 0 0 0,-15 10 0 0 0,13-10-11 0 0,8-5-45 0 0,4-1-241 0 0,1 1 296 0 0,0-1 0 0 0,0 0 0 0 0,0 1 0 0 0,0-1-1 0 0,0 0 1 0 0,0-1 0 0 0,0 1 0 0 0,0 0 0 0 0,0-1 0 0 0,0 0-1 0 0,3-1 1 0 0,5-1 3 0 0,249-56-1343 0 0,-233 52 1169 0 0,-13 2-2441 0 0,-3-1 1107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3:15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0 8751 0 0,'-2'1'9510'0'0,"-1"1"-9347"0"0,0 0 0 0 0,0-1-1 0 0,1 1 1 0 0,-1 0 0 0 0,1 0 0 0 0,0 1 0 0 0,0-1 0 0 0,-1 0 0 0 0,1 1 0 0 0,1 0 0 0 0,-1-1 0 0 0,0 1 0 0 0,1 0 0 0 0,-2 3 0 0 0,-4 10 331 0 0,-6 24-1 0 0,8-21-106 0 0,-22 78 354 0 0,-15 108 0 0 0,35-166-708 0 0,2-13-18 0 0,-1 0-1 0 0,-1 0 1 0 0,-16 37 0 0 0,15-48-63 0 0,1 1 1 0 0,-2-1-1 0 0,0-1 0 0 0,-1 1 1 0 0,-1-2-1 0 0,-17 19 0 0 0,-34 23-360 0 0,61-54 336 0 0,3-2-416 0 0,149-115-3512 0 0,-112 84 2272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3:16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17 10135 0 0,'-2'-1'778'0'0,"-1"-1"-555"0"0,0 0 1 0 0,-1 0-1 0 0,1 1 1 0 0,0-1-1 0 0,-1 1 1 0 0,1 0 0 0 0,-1 0-1 0 0,1 0 1 0 0,-1 0-1 0 0,0 0 1 0 0,1 1-1 0 0,-1 0 1 0 0,0 0-1 0 0,1 0 1 0 0,-1 0-1 0 0,0 0 1 0 0,-4 2 0 0 0,5-1-40 0 0,-1-1 0 0 0,1 1 0 0 0,0 1 0 0 0,-1-1 0 0 0,1 0 0 0 0,0 1 0 0 0,0 0 0 0 0,0 0 1 0 0,0 0-1 0 0,0 0 0 0 0,0 0 0 0 0,-4 5 0 0 0,4-3-141 0 0,-5 12 46 0 0,8-11-34 0 0,1-2-6 0 0,-2-1-16 0 0,2 0 0 0 0,-1 0 0 0 0,0 1 0 0 0,0-1 0 0 0,1 0 0 0 0,-1 0 0 0 0,1 0 0 0 0,-1 0 0 0 0,1 0 0 0 0,0 0 0 0 0,0 0 0 0 0,0 0 0 0 0,2 3 0 0 0,18 19 226 0 0,-5-12-123 0 0,1 0-1 0 0,0-2 0 0 0,1 0 1 0 0,20 9-1 0 0,-8-4-84 0 0,116 69 121 0 0,-125-70 18 0 0,-1 1-1 0 0,0 1 1 0 0,-2 1 0 0 0,29 33-1 0 0,-34-33 75 0 0,-1 1 0 0 0,0 1-1 0 0,-2 0 1 0 0,0 1 0 0 0,-1 0 0 0 0,11 40-1 0 0,-8-15 41 0 0,-2 1-1 0 0,5 54 0 0 0,-14-80-283 0 0,-1 0 0 0 0,0 0-1 0 0,-2 0 1 0 0,0 0 0 0 0,-1-1 0 0 0,-1 1-1 0 0,0-1 1 0 0,-2 1 0 0 0,-11 26-1 0 0,5-20 28 0 0,-1 0-1 0 0,-1-1 1 0 0,-2 0-1 0 0,0-1 1 0 0,-38 42-1 0 0,10-23 466 0 0,-75 58 1 0 0,76-67-306 0 0,26-22-174 0 0,-1 0 1 0 0,0-2-1 0 0,-34 15 0 0 0,44-21-9 0 0,-3 1-13 0 0,1-3-31 0 0,8-2-76 0 0,2-3-1423 0 0,4-10-598 0 0,1-2-5539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3:08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40 10103 0 0,'1'-2'464'0'0,"1"-2"-201"0"0,-1 3-233 0 0,-1-1 1 0 0,1 0 0 0 0,0 1 0 0 0,0-1 0 0 0,0 1-1 0 0,0-1 1 0 0,0 1 0 0 0,0-1 0 0 0,1 1 0 0 0,-1 0 0 0 0,2-2-1 0 0,11-12 6604 0 0,-15 17-6365 0 0,-9 12 209 0 0,1 0 0 0 0,-14 29 0 0 0,-4 9-220 0 0,-32 53-170 0 0,-15 24-5 0 0,18-38-177 0 0,55-90-454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3:08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48 138 1375 0 0,'1'-1'107'0'0,"11"-15"-16"0"0,7-9 8413 0 0,2-1-1467 0 0,-20 24-6244 0 0,-2 8-771 0 0,0-1 0 0 0,0 1 1 0 0,0-1-1 0 0,-1 0 0 0 0,-2 7 0 0 0,-1 0-7 0 0,-30 74-15 0 0,24-63 0 0 0,1 0 0 0 0,1 1 0 0 0,-10 42 0 0 0,18-60-1 0 0,1-4 2 0 0,-1 0 0 0 0,1 0 0 0 0,-1 0 0 0 0,1 0 0 0 0,0-1 0 0 0,0 1 0 0 0,0 0-1 0 0,0 0 1 0 0,1 0 0 0 0,-1 0 0 0 0,0 0 0 0 0,1-1 0 0 0,-1 1 0 0 0,1 0 0 0 0,0 0 0 0 0,-1 0 0 0 0,1-1 0 0 0,0 1 0 0 0,2 2 0 0 0,-1-1 71 0 0,0 0 1 0 0,0-1 0 0 0,0 1 0 0 0,1-1 0 0 0,-1 0 0 0 0,1 0 0 0 0,-1 0 0 0 0,1 0 0 0 0,0 0-1 0 0,-1 0 1 0 0,1-1 0 0 0,0 1 0 0 0,0-1 0 0 0,0 0 0 0 0,0 0 0 0 0,1 0 0 0 0,-1 0 0 0 0,0-1-1 0 0,0 1 1 0 0,1-1 0 0 0,2 0 0 0 0,5 0 181 0 0,0 0 0 0 0,0-1 0 0 0,0 0 0 0 0,19-6 0 0 0,-23 5-212 0 0,1 0 1 0 0,-1 0-1 0 0,0-1 0 0 0,0 0 1 0 0,0 0-1 0 0,9-6 0 0 0,-12 6-30 0 0,-1 0 1 0 0,0 1-1 0 0,0-1 0 0 0,0 0 0 0 0,0-1 0 0 0,0 1 0 0 0,-1 0 1 0 0,0-1-1 0 0,1 0 0 0 0,-1 1 0 0 0,0-1 0 0 0,-1 0 0 0 0,2-4 1 0 0,2-7 3 0 0,-2 1 0 0 0,0-1 0 0 0,-1 0 0 0 0,1-21 0 0 0,-5-62-27 0 0,1 74 16 0 0,1 7-59 0 0,-1 1-1 0 0,-1 0 1 0 0,0 0 0 0 0,-8-27-1 0 0,9 42 28 0 0,1 0-1 0 0,-1 0 0 0 0,0 0 1 0 0,1 1-1 0 0,-1-1 1 0 0,0 0-1 0 0,1 1 1 0 0,-1-1-1 0 0,0 1 1 0 0,0-1-1 0 0,1 1 0 0 0,-1-1 1 0 0,0 1-1 0 0,0 0 1 0 0,0-1-1 0 0,0 1 1 0 0,0 0-1 0 0,0-1 0 0 0,0 1 1 0 0,0 0-1 0 0,0 0 1 0 0,0 0-1 0 0,1 0 1 0 0,-1 0-1 0 0,0 0 0 0 0,0 0 1 0 0,0 0-1 0 0,0 1 1 0 0,0-1-1 0 0,0 0 1 0 0,0 0-1 0 0,0 1 0 0 0,-1 0 1 0 0,1 0-148 0 0,-4 7-269 0 0,5-8 419 0 0,-1 1 0 0 0,1 0-1 0 0,-1-1 1 0 0,0 1-1 0 0,1 0 1 0 0,0 0-1 0 0,-1-1 1 0 0,1 1-1 0 0,-1 0 1 0 0,1 0-1 0 0,0 0 1 0 0,0 0 0 0 0,-1 0-1 0 0,1-1 1 0 0,0 1-1 0 0,0 0 1 0 0,0 0-1 0 0,0 0 1 0 0,0 0-1 0 0,0 0 1 0 0,0 0-1 0 0,0 0 1 0 0,1 1 0 0 0,1 2-194 0 0,1 0 1 0 0,0 0 0 0 0,0 0 0 0 0,4 4 0 0 0,3 0-173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10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19 12439 0 0,'0'0'1126'0'0,"-1"1"-929"0"0,-1 2-249 0 0,-16 29 977 0 0,17-29-447 0 0,0 0 1 0 0,0-1-1 0 0,0 1 0 0 0,0 0 1 0 0,1-1-1 0 0,-1 7 0 0 0,2-8-302 0 0,0 1-1 0 0,-1 0 1 0 0,1-1-1 0 0,0 1 1 0 0,0 0-1 0 0,0-1 1 0 0,0 1-1 0 0,0-1 1 0 0,1 0-1 0 0,-1 1 1 0 0,0-1-1 0 0,1 0 1 0 0,-1 0-1 0 0,1 0 1 0 0,-1 0-1 0 0,1 0 1 0 0,0 0-1 0 0,2 1 1 0 0,2 1-3 0 0,1-1 1 0 0,-1 0 0 0 0,0-1-1 0 0,1 1 1 0 0,-1-1 0 0 0,1 0-1 0 0,0-1 1 0 0,-1 0 0 0 0,10 0-1 0 0,62-11 631 0 0,-70 10-742 0 0,44-9 82 0 0,0-3-1 0 0,0-1 1 0 0,-1-3-1 0 0,70-34 1 0 0,-119 51-322 0 0,-31 2-677 0 0,1 1 627 0 0,1 1 1 0 0,-43 13-1 0 0,44-11 129 0 0,-27 8 57 0 0,1 2 0 0 0,1 3-1 0 0,1 1 1 0 0,1 3 0 0 0,1 2-1 0 0,-81 55 1 0 0,118-71 76 0 0,-1 0 0 0 0,1 1 0 0 0,1 0 0 0 0,0 1 0 0 0,-9 12 0 0 0,15-18-13 0 0,1 0 0 0 0,0 0 0 0 0,0 1 0 0 0,0-1 0 0 0,1 1 0 0 0,-3 8 0 0 0,4-11-15 0 0,1 0 0 0 0,-1 0 1 0 0,1 1-1 0 0,0-1 0 0 0,-1 0 0 0 0,2 0 0 0 0,-1 1 0 0 0,0-1 0 0 0,0 0 0 0 0,1 0 1 0 0,0 1-1 0 0,2 4 0 0 0,-2-5 5 0 0,1 0 1 0 0,0 0-1 0 0,0 0 0 0 0,0 0 1 0 0,1-1-1 0 0,-1 1 1 0 0,1-1-1 0 0,-1 0 1 0 0,1 1-1 0 0,0-1 0 0 0,0 0 1 0 0,0-1-1 0 0,0 1 1 0 0,0-1-1 0 0,0 1 0 0 0,1-1 1 0 0,-1 0-1 0 0,0 0 1 0 0,6 1-1 0 0,7 1-251 0 0,0-1-1 0 0,29 2 0 0 0,-14-4-597 0 0,4-2-53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3:09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7831 0 0,'0'0'995'0'0,"0"3"-14"0"0,6 13 1046 0 0,1 0 0 0 0,16 29 0 0 0,-14-31-1628 0 0,1 1-1 0 0,0-1 0 0 0,1-1 0 0 0,1 0 1 0 0,19 18-1 0 0,-25-26-323 0 0,0 0 1 0 0,0 0-1 0 0,-1 1 1 0 0,0 0-1 0 0,0 0 1 0 0,-1 1-1 0 0,6 9 1 0 0,-8-13-66 0 0,0 1 0 0 0,0-1 0 0 0,0 1 1 0 0,0 0-1 0 0,-1 0 0 0 0,0-1 0 0 0,0 1 0 0 0,0 0 1 0 0,0 0-1 0 0,0 5 0 0 0,-1-2-5 0 0,0 11 22 0 0,-3-13-11 0 0,1-2-5 0 0,-1 3 21 0 0,-1 1 1 0 0,0-1-1 0 0,0 0 1 0 0,-1 1 0 0 0,1-2-1 0 0,-1 1 1 0 0,-7 5 0 0 0,1-2 19 0 0,0-1 1 0 0,-1 0 0 0 0,0 0 0 0 0,-14 5 0 0 0,16-8-21 0 0,8-5-75 0 0,7-12-4013 0 0,2-2-1696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3:09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2303 0 0,'-1'2'14566'0'0,"-15"51"-10844"0"0,15-51-3466 0 0,-5 20-230 0 0,33-39-1401 0 0,-12 5-36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3:10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51 165 2303 0 0,'0'0'102'0'0,"-3"-1"-1"0"0,-21 2 15056 0 0,26-4-14517 0 0,9-7-393 0 0,1 0 0 0 0,1 1 0 0 0,-1 0 0 0 0,2 1-1 0 0,14-8 1 0 0,79-30 205 0 0,-63 27-83 0 0,-30 13-150 0 0,0 0 0 0 0,0 1 1 0 0,1 1-1 0 0,-1 0 0 0 0,1 1 1 0 0,0 0-1 0 0,17 0 0 0 0,-28 3-27 0 0,-3 0-180 0 0,0 0-1 0 0,0 0 1 0 0,0 0 0 0 0,0 0 0 0 0,0 0 0 0 0,-1 0-1 0 0,1 0 1 0 0,0 1 0 0 0,0-1 0 0 0,0 0 0 0 0,0 0 0 0 0,-1 1-1 0 0,1-1 1 0 0,0 1 0 0 0,0-1 0 0 0,0 1 0 0 0,-1-1-1 0 0,2 1 1 0 0,6 5 52 0 0,-6-4-59 0 0,-1-1 0 0 0,0 1-1 0 0,1-1 1 0 0,-1 1 0 0 0,0 0 0 0 0,0 0 0 0 0,0 0-1 0 0,0-1 1 0 0,0 1 0 0 0,0 0 0 0 0,-1 0-1 0 0,1 3 1 0 0,1-1 8 0 0,-2 0-4 0 0,0 0 1 0 0,1-1 0 0 0,-1 1-1 0 0,0 0 1 0 0,-1 0-1 0 0,1 0 1 0 0,-1 0 0 0 0,0-1-1 0 0,0 1 1 0 0,0 0-1 0 0,0-1 1 0 0,0 1 0 0 0,-3 4-1 0 0,2-4-7 0 0,-2 4 4 0 0,0-1 1 0 0,0 1 0 0 0,-1-1-1 0 0,1 0 1 0 0,-2 0-1 0 0,1-1 1 0 0,-1 0-1 0 0,-12 11 1 0 0,-6 2-114 0 0,-28 17-1 0 0,45-32 69 0 0,-88 54-401 0 0,-10 6-224 0 0,94-57 574 0 0,-46 34-68 0 0,46-30 158 0 0,2 0 0 0 0,4-1 12 0 0,4-8 47 0 0,2-2-57 0 0,-1 0 1 0 0,0 0-1 0 0,0 0 1 0 0,1 0-1 0 0,-1 0 1 0 0,0 0-1 0 0,1 0 1 0 0,-1 0-1 0 0,0 0 1 0 0,0 1-1 0 0,1-1 1 0 0,-1 0-1 0 0,0 0 1 0 0,0 0-1 0 0,1 0 1 0 0,-1 0-1 0 0,0 1 1 0 0,0-1-1 0 0,1 0 1 0 0,-1 0-1 0 0,0 0 1 0 0,0 1-1 0 0,0-1 1 0 0,1 0-1 0 0,-1 1 1 0 0,0-1 2 0 0,1 1 0 0 0,-1-1 0 0 0,1 1 0 0 0,-1-1 0 0 0,0 0 0 0 0,1 1 0 0 0,-1-1 0 0 0,1 1 0 0 0,-1-1 0 0 0,1 0 0 0 0,0 0 0 0 0,-1 1 1 0 0,1-1-1 0 0,-1 0 0 0 0,1 0 0 0 0,0 0 0 0 0,0 1 0 0 0,38 7 397 0 0,71 7 1 0 0,-83-13-346 0 0,1-1-1 0 0,0-2 1 0 0,0-1-1 0 0,51-9 1 0 0,-65 7-15 0 0,-10 3-66 0 0,0 0-1 0 0,-1 0 0 0 0,1-1 1 0 0,0 1-1 0 0,0-1 0 0 0,5-4 0 0 0,-5 3-38 0 0,-2 2-246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3:11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31 5527 0 0,'0'0'250'0'0,"1"-2"-2"0"0,14-17 205 0 0,-15 19-457 0 0,16-10 13513 0 0,-18 25-12245 0 0,2-13-1248 0 0,-1 0 0 0 0,1 0-1 0 0,-1 0 1 0 0,0 0 0 0 0,0 0 0 0 0,0 0 0 0 0,0-1-1 0 0,-1 1 1 0 0,1 0 0 0 0,0 0 0 0 0,-1-1-1 0 0,1 1 1 0 0,-1-1 0 0 0,1 1 0 0 0,-1-1-1 0 0,-3 2 1 0 0,-4 2 76 0 0,0 0-1 0 0,-13 5 1 0 0,8-4-59 0 0,-3 1-265 0 0,-1-1 0 0 0,1-1 1 0 0,-1 0-1 0 0,0-2 0 0 0,0 0 0 0 0,-1-1 0 0 0,1 0 0 0 0,0-2 0 0 0,-1 0 0 0 0,1-1 0 0 0,-20-4 1 0 0,-1-5-555 0 0,1-1 32 0 0,37 10 642 0 0,14-11-1126 0 0,19-10 2760 0 0,-35 34-924 0 0,-1-1-447 0 0,-1 0 0 0 0,0-1 0 0 0,-1 1 0 0 0,0-1 0 0 0,0 0 0 0 0,-1-1 0 0 0,-16 17 0 0 0,-4 2-70 0 0,-34 24 0 0 0,39-34 17 0 0,12-10-24 0 0,4-1 11 0 0,5-5-16 0 0,1-1-63 0 0,1 0-1 0 0,-1 0 0 0 0,1 0 1 0 0,0 0-1 0 0,-1-1 0 0 0,1 1 1 0 0,0 0-1 0 0,0 0 0 0 0,-1 0 1 0 0,1-1-1 0 0,0 1 0 0 0,0 0 1 0 0,0-1-1 0 0,0 1 0 0 0,0-1 1 0 0,0 1-1 0 0,0-1 1 0 0,0 0-1 0 0,0 1 0 0 0,0-1 1 0 0,2 0-1 0 0,24 7 17 0 0,-13-5-9 0 0,1 0 0 0 0,-1-1 0 0 0,0-1 0 0 0,20-2 0 0 0,58-11-20 0 0,-20 2 9 0 0,-58 9 7 0 0,99-7-32 0 0,-101 9 47 0 0,-1 1-1 0 0,0 0 1 0 0,1 0 0 0 0,-1 1-1 0 0,0 1 1 0 0,0 0-1 0 0,20 8 1 0 0,-29-10 18 0 0,1 0 0 0 0,-1 1 0 0 0,0 0 0 0 0,0-1 0 0 0,0 1 1 0 0,0 0-1 0 0,0 0 0 0 0,0 0 0 0 0,0 0 0 0 0,0 0 0 0 0,-1 1 0 0 0,1-1 1 0 0,-1 0-1 0 0,0 1 0 0 0,0-1 0 0 0,0 1 0 0 0,0-1 0 0 0,0 1 0 0 0,0 0 0 0 0,-1-1 1 0 0,1 1-1 0 0,-1 0 0 0 0,0-1 0 0 0,1 1 0 0 0,-2 0 0 0 0,1 5 0 0 0,-1-1 67 0 0,0-1 0 0 0,0 1-1 0 0,-1 0 1 0 0,0-1 0 0 0,0 1-1 0 0,0-1 1 0 0,-1 0 0 0 0,0 0-1 0 0,-4 8 1 0 0,0-6-75 0 0,1 1 1 0 0,-1-1 0 0 0,-1-1-1 0 0,1 1 1 0 0,-2-1 0 0 0,1 0-1 0 0,0-1 1 0 0,-1 0 0 0 0,0-1-1 0 0,-1 0 1 0 0,-16 7-1 0 0,6-5 37 0 0,1 0 0 0 0,-1-2 0 0 0,-1-1-1 0 0,-39 4 1 0 0,42-6-75 0 0,0-2 0 0 0,-31-3 0 0 0,38 0-95 0 0,11 3 49 0 0,-1 0 0 0 0,0 0 0 0 0,0 0 0 0 0,0-1 0 0 0,1 1 0 0 0,-1 0 0 0 0,0-1 0 0 0,0 1 0 0 0,1 0 0 0 0,-1-1-1 0 0,0 1 1 0 0,1-1 0 0 0,-1 1 0 0 0,1-1 0 0 0,-1 0 0 0 0,0 1 0 0 0,1-1 0 0 0,-1 1 0 0 0,1-1 0 0 0,0 0 0 0 0,-1 0-1 0 0,1 1 1 0 0,0-1 0 0 0,-1 0 0 0 0,1 0 0 0 0,0 1 0 0 0,0-1 0 0 0,-1 0 0 0 0,1 0 0 0 0,0 0 0 0 0,0 1 0 0 0,0-3-1 0 0,1 1-245 0 0,-1-1 0 0 0,1 1-1 0 0,-1-1 1 0 0,1 1-1 0 0,0 0 1 0 0,0-1-1 0 0,0 1 1 0 0,2-3-1 0 0,6-9-1359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3:11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12671 0 0,'0'0'1388'0'0,"-8"13"-576"0"0,7-10-706 0 0,0 1-1 0 0,1-1 0 0 0,0 0 1 0 0,-1 0-1 0 0,1 1 0 0 0,0-1 1 0 0,1 0-1 0 0,-1 0 1 0 0,1 0-1 0 0,-1 1 0 0 0,1-1 1 0 0,0 0-1 0 0,0 0 0 0 0,2 3 1 0 0,3 7 307 0 0,14 22 1 0 0,-13-24-270 0 0,20 30 377 0 0,3-1 0 0 0,1-1-1 0 0,45 43 1 0 0,59 48 49 0 0,40 44 436 0 0,-169-168-876 0 0,0 0 1 0 0,0 1-1 0 0,-1 0 1 0 0,0 1-1 0 0,0-1 0 0 0,-1 1 1 0 0,0 0-1 0 0,0 0 1 0 0,-1 0-1 0 0,0 0 0 0 0,0 1 1 0 0,-1-1-1 0 0,0 1 1 0 0,0 0-1 0 0,0 14 0 0 0,-3-19-40 0 0,0 0 0 0 0,-1-1 0 0 0,1 1 0 0 0,-1-1 0 0 0,1 1 0 0 0,-1-1 0 0 0,0 0 0 0 0,-1 0 0 0 0,1 0 0 0 0,0 0 0 0 0,-1 0 0 0 0,-3 3 0 0 0,5-5-89 0 0,-10 8 100 0 0,1 0-1 0 0,-1 0 1 0 0,-1-2-1 0 0,-18 11 0 0 0,5-3 2 0 0,-108 60 120 0 0,41-24-349 0 0,73-39-75 0 0,1 1 0 0 0,1 0 1 0 0,-25 26-1 0 0,40-37-575 0 0,4 1-585 0 0,-1 3 197 0 0,14 1-11011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3:21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12463 0 0,'0'0'4279'0'0,"1"-2"-4124"0"0,4-3-59 0 0,0 1 1 0 0,0 0 0 0 0,0 0 0 0 0,0 0 0 0 0,0 1 0 0 0,1 0-1 0 0,0 0 1 0 0,10-4 0 0 0,57-15 682 0 0,-48 15-471 0 0,-12 4-285 0 0,-1 0-1 0 0,0 2 1 0 0,1-1-1 0 0,0 2 1 0 0,-1-1-1 0 0,1 2 1 0 0,-1 0-1 0 0,15 2 1 0 0,-26-2-328 0 0,12 0-1239 0 0,-6-2-935 0 0,5-1-3044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3:22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 15695 0 0,'0'0'2218'0'0,"3"0"-1948"0"0,3 2-116 0 0,0-2 0 0 0,0 1 1 0 0,-1-1-1 0 0,1 1 0 0 0,0-2 0 0 0,0 1 0 0 0,0-1 0 0 0,0 1 0 0 0,5-3 0 0 0,57-17 1437 0 0,-59 17-1371 0 0,47-16 387 0 0,112-34-1986 0 0,-146 48-225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3:22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49 1375 0 0,'13'-10'288'0'0,"19"-11"-581"0"0,4 3 15272 0 0,-38 21-14710 0 0,-17 19-9 0 0,0-1 1 0 0,-32 28-1 0 0,-53 33 633 0 0,26-21-520 0 0,-22 34-247 0 0,65-59-88 0 0,-147 164-28 0 0,142-153 108 0 0,2 0-1 0 0,3 3 0 0 0,-34 60 1 0 0,61-94-29 0 0,1 0 1 0 0,0 1 0 0 0,1-1 0 0 0,1 2-1 0 0,0-1 1 0 0,1 0 0 0 0,1 1 0 0 0,1 0 0 0 0,0 30-1 0 0,2-39-74 0 0,1 1-1 0 0,0-1 0 0 0,1 1 0 0 0,-1-1 0 0 0,2 0 0 0 0,-1 0 1 0 0,1 0-1 0 0,1 0 0 0 0,0 0 0 0 0,0-1 0 0 0,1 1 0 0 0,0-1 1 0 0,0 0-1 0 0,1-1 0 0 0,0 1 0 0 0,0-1 0 0 0,1 0 1 0 0,-1-1-1 0 0,16 11 0 0 0,-5-6 186 0 0,0-1 1 0 0,1 0-1 0 0,0-2 0 0 0,1 0 1 0 0,0-1-1 0 0,27 6 0 0 0,-9-5 515 0 0,1-2 1 0 0,55 3-1 0 0,-47-7-74 0 0,-43-2-326 0 0,-5-1-366 0 0,1 1 14 0 0,-2-1-68 0 0,1-1-1 0 0,-1 1 1 0 0,0-1-1 0 0,0 0 0 0 0,1 0 1 0 0,-1 0-1 0 0,1 0 0 0 0,-1 0 1 0 0,-1-3-1 0 0,-4-11-4063 0 0,5 4-3121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3:23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5 7367 0 0,'0'0'568'0'0,"2"-1"-373"0"0,3 0 21 0 0,10-1 4921 0 0,-15 2-4915 0 0,1 0 0 0 0,-1 0-1 0 0,1 0 1 0 0,0 0 0 0 0,-1 0 0 0 0,1 0-1 0 0,-1 0 1 0 0,1 0 0 0 0,0 0-1 0 0,-1 1 1 0 0,1-1 0 0 0,-1 0 0 0 0,1 0-1 0 0,-1 1 1 0 0,1-1 0 0 0,-1 0 0 0 0,1 1-1 0 0,-1-1 1 0 0,1 1 0 0 0,0 0-1 0 0,-1-1-258 0 0,0 1-1 0 0,1-1 0 0 0,-1 1 1 0 0,0 0-1 0 0,0-1 0 0 0,0 1 1 0 0,0-1-1 0 0,0 1 1 0 0,0 0-1 0 0,0-1 0 0 0,0 1 1 0 0,0 0-1 0 0,0-1 0 0 0,0 1 1 0 0,0-1-1 0 0,0 2 0 0 0,-5 13 347 0 0,-1 0-1 0 0,0 0 1 0 0,-2 0 0 0 0,1-1-1 0 0,-19 26 1 0 0,-14 26 683 0 0,-55 106 16 0 0,83-147-1021 0 0,11-22-227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3:23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 9671 0 0,'0'0'3728'0'0,"-2"1"-2238"0"0,-73 36 996 0 0,70-35-2423 0 0,-1 1 0 0 0,1 1 0 0 0,0-1 0 0 0,0 1 0 0 0,0-1 0 0 0,1 2 0 0 0,-1-1 0 0 0,-5 7 0 0 0,-6 6 58 0 0,8-10-101 0 0,1 2 0 0 0,0-1-1 0 0,0 1 1 0 0,1 0-1 0 0,0 0 1 0 0,-6 14 0 0 0,-21 61-6 0 0,25-61-14 0 0,8-18 0 0 0,0 2 0 0 0,0 11 12 0 0,0-15 28 0 0,1 0-1 0 0,-1 0 1 0 0,1 0 0 0 0,0 0-1 0 0,0 0 1 0 0,0 0-1 0 0,0 0 1 0 0,0 0 0 0 0,1 0-1 0 0,-1 0 1 0 0,1-1-1 0 0,0 1 1 0 0,0-1 0 0 0,0 1-1 0 0,0-1 1 0 0,1 0-1 0 0,-1 1 1 0 0,0-1 0 0 0,1-1-1 0 0,-1 1 1 0 0,1 0-1 0 0,0 0 1 0 0,0-1 0 0 0,0 0-1 0 0,0 0 1 0 0,0 1-1 0 0,0-2 1 0 0,0 1 0 0 0,0 0-1 0 0,0-1 1 0 0,5 1-1 0 0,1 0 74 0 0,0-1 0 0 0,0 0 0 0 0,0 0 0 0 0,0-1-1 0 0,0-1 1 0 0,0 1 0 0 0,0-1 0 0 0,0-1 0 0 0,-1 1-1 0 0,9-5 1 0 0,-4 0-9 0 0,0 0 0 0 0,0-1 0 0 0,-1-1 0 0 0,-1 0 0 0 0,1 0 0 0 0,-1-1 0 0 0,-1-1 0 0 0,0 0-1 0 0,0 0 1 0 0,-1-1 0 0 0,-1 0 0 0 0,0 0 0 0 0,-1-1 0 0 0,0 0 0 0 0,6-16 0 0 0,-4-5-23 0 0,-7 15-42 0 0,-4 14-6 0 0,0 3-25 0 0,-4-10-8 0 0,4 9-54 0 0,-1 0 0 0 0,0 1 0 0 0,0-1 0 0 0,0 1 0 0 0,0-1 0 0 0,0 1 0 0 0,0 0 0 0 0,-1 0 0 0 0,1 1 1 0 0,0-1-1 0 0,-1 1 0 0 0,0-1 0 0 0,1 1 0 0 0,-1 0 0 0 0,0 1 0 0 0,0-1 0 0 0,1 1 0 0 0,-6-1 0 0 0,3 1-47 0 0,0 0 0 0 0,1 0 1 0 0,-1 1-1 0 0,0-1 0 0 0,1 1 0 0 0,-1 0 0 0 0,1 1 1 0 0,-1-1-1 0 0,1 1 0 0 0,-1 0 0 0 0,-8 6 1 0 0,12-7-41 0 0,1 0 1 0 0,0 0 0 0 0,0 0-1 0 0,-1 0 1 0 0,1 1 0 0 0,0-1-1 0 0,0 0 1 0 0,0 1 0 0 0,1-1-1 0 0,-1 1 1 0 0,0-1 0 0 0,0 1-1 0 0,0 1 1 0 0,-2 12-4550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11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55 17999 0 0,'3'-5'273'0'0,"-3"4"-181"0"0,1 0-1 0 0,0 1 1 0 0,0-1-1 0 0,-1 0 1 0 0,1 0-1 0 0,0 0 1 0 0,0 1-1 0 0,0-1 1 0 0,0 0-1 0 0,0 1 1 0 0,0-1-1 0 0,0 0 1 0 0,0 1-1 0 0,0-1 1 0 0,0 1-1 0 0,0 0 1 0 0,1-1-1 0 0,13-8 76 0 0,-14 8 90 0 0,0 0-88 0 0,0 0 0 0 0,0-1 0 0 0,-1 1 0 0 0,1 0 1 0 0,0 0-1 0 0,-1-1 0 0 0,1 1 0 0 0,-1 0 0 0 0,1-2 0 0 0,-3 2-159 0 0,0-1 0 0 0,0 1 0 0 0,0 0 0 0 0,-1-1 0 0 0,1 1 0 0 0,0 0 0 0 0,0 0 0 0 0,-1 1 0 0 0,1-1 0 0 0,0 0 0 0 0,-1 1 0 0 0,1-1 0 0 0,0 1 0 0 0,-1 0 0 0 0,1 0 0 0 0,-1 0 0 0 0,1 0 0 0 0,-1 0-1 0 0,1 1 1 0 0,-1-1 0 0 0,-2 1 0 0 0,-6 2-88 0 0,-1 1 0 0 0,-21 10-1 0 0,32-14 60 0 0,-45 24-34 0 0,-47 31 0 0 0,42-23 106 0 0,-36 26 15 0 0,22-13-59 0 0,44-32-3 0 0,-65 44 72 0 0,74-47-39 0 0,0-1 0 0 0,1 1 1 0 0,0 1-1 0 0,-15 19 0 0 0,25-29-25 0 0,-1 1-1 0 0,1 0 1 0 0,0 0-1 0 0,0 0 1 0 0,0 0 0 0 0,0 0-1 0 0,0 1 1 0 0,1-1-1 0 0,-1 0 1 0 0,0 0 0 0 0,1 0-1 0 0,0 1 1 0 0,-1-1-1 0 0,1 0 1 0 0,0 1-1 0 0,0-1 1 0 0,1 3 0 0 0,-1-4-2 0 0,1 1 0 0 0,-1-1 0 0 0,1 1 1 0 0,0-1-1 0 0,-1 0 0 0 0,1 1 1 0 0,0-1-1 0 0,0 0 0 0 0,0 0 0 0 0,0 0 1 0 0,0 1-1 0 0,0-1 0 0 0,0 0 1 0 0,0 0-1 0 0,0 0 0 0 0,1-1 0 0 0,-1 1 1 0 0,0 0-1 0 0,1 0 0 0 0,-1-1 0 0 0,0 1 1 0 0,1-1-1 0 0,-1 1 0 0 0,1-1 1 0 0,-1 1-1 0 0,3-1 0 0 0,13 2 67 0 0,0 0-1 0 0,1-2 1 0 0,-1 0-1 0 0,0-1 1 0 0,26-4-1 0 0,87-24 170 0 0,-107 23-223 0 0,68-22 71 0 0,134-60 0 0 0,-215 82-85 0 0,-6 3 6 0 0,-9 3 0 0 0,-6 2 2 0 0,4 0-285 0 0,1 1 1 0 0,-1-1-1 0 0,1 2 0 0 0,-1-1 0 0 0,1 1 0 0 0,0 0 1 0 0,0 0-1 0 0,1 0 0 0 0,-1 1 0 0 0,1 0 1 0 0,0 0-1 0 0,0 1 0 0 0,1-1 0 0 0,-5 8 1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3:24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43 1839 0 0,'1'-2'83'0'0,"12"-36"16910"0"0,-5 37-16271 0 0,-8 0-689 0 0,0 1 0 0 0,1 0 0 0 0,-1 0 0 0 0,1 0 0 0 0,-1 0 1 0 0,0-1-1 0 0,1 1 0 0 0,-1 0 0 0 0,1 0 0 0 0,-1 0 0 0 0,1 0 0 0 0,-1 0 0 0 0,0 0 0 0 0,1 0 0 0 0,-1 0 0 0 0,1 1 0 0 0,-1-1 0 0 0,0 0 0 0 0,1 0 0 0 0,-1 0 0 0 0,1 0 0 0 0,-1 1 0 0 0,0-1 0 0 0,1 0 0 0 0,1 1 367 0 0,-1 1-212 0 0,1 0-151 0 0,-1 0 1 0 0,0 0-1 0 0,0 0 0 0 0,0 0 0 0 0,0 0 0 0 0,0 0 1 0 0,0 0-1 0 0,0 1 0 0 0,0 3 0 0 0,-1 7 71 0 0,-1-9-97 0 0,0 0-1 0 0,0 1 1 0 0,0-1-1 0 0,-1-1 1 0 0,1 1-1 0 0,-1 0 1 0 0,0 0 0 0 0,0-1-1 0 0,-4 6 1 0 0,-29 30 97 0 0,12-14-78 0 0,5-6-30 0 0,-22 19-1 0 0,25-24-8 0 0,4-3-34 0 0,6-2 33 0 0,8-6 8 0 0,4-3 3 0 0,2-1-15 0 0,1 1-1 0 0,-1-2 1 0 0,0 1 0 0 0,0-2-1 0 0,0 1 1 0 0,-1-1-1 0 0,17-7 1 0 0,-13 4-1 0 0,0 1 0 0 0,1 1 1 0 0,-1 0-1 0 0,1 1 0 0 0,0 0 0 0 0,21-1 1 0 0,-12 3-41 0 0,-22 1 55 0 0,37-5-18 0 0,-34 5-77 0 0,-1-1-32 0 0,8-2-8 0 0,-8 2-58 0 0,0 0-242 0 0,8-5-615 0 0,3-3-4396 0 0,-4 0-566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3:24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15 13359 0 0,'0'0'612'0'0,"0"-3"-14"0"0,3-9 2620 0 0,-4 22-3063 0 0,0-1 0 0 0,-1 1-1 0 0,-1-1 1 0 0,0 1-1 0 0,0-1 1 0 0,0 0 0 0 0,-6 10-1 0 0,0 1 119 0 0,-113 253 731 0 0,56-128-1542 0 0,53-117 119 0 0,-16 40-689 0 0,26-58 1114 0 0,1 1 0 0 0,-1-1 0 0 0,2 0 0 0 0,-1 0 1 0 0,1 16-1 0 0,-3-2-2248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3:25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0 2759 0 0,'-2'1'126'0'0,"-68"27"11900"0"0,73-26-11503 0 0,72 58 1418 0 0,116 120-1 0 0,-174-161-1866 0 0,0 0 1 0 0,-1 1-1 0 0,18 31 0 0 0,-28-41-58 0 0,-1 1-1 0 0,1 0 1 0 0,-2 1-1 0 0,0-1 1 0 0,0 1-1 0 0,-1 0 1 0 0,0 0-1 0 0,-1 0 1 0 0,0 13-1 0 0,-2 1 0 0 0,-1 1 0 0 0,-1-1 0 0 0,-2 0 0 0 0,-1 0-1 0 0,-1-1 1 0 0,-11 31 0 0 0,-5 4 25 0 0,-42 79 0 0 0,22-65-18 0 0,-3-1-1 0 0,-76 93 0 0 0,76-112-324 0 0,-54 50 0 0 0,-58 41-588 0 0,95-89 767 0 0,33-25 60 0 0,29-30 60 0 0,-1-1 0 0 0,1 1 1 0 0,-1-1-1 0 0,1 1 0 0 0,0-1 1 0 0,-1 1-1 0 0,1-1 0 0 0,0 1 1 0 0,-1-1-1 0 0,1 1 0 0 0,0-1 0 0 0,0 1 1 0 0,0 0-1 0 0,0-1 0 0 0,-1 1 1 0 0,1-1-1 0 0,0 2 0 0 0,0-2-7 0 0,1 0-1 0 0,-1 1 1 0 0,0-1-1 0 0,1 0 1 0 0,-1 0-1 0 0,0 1 1 0 0,1-1-1 0 0,-1 0 1 0 0,0 0-1 0 0,1 1 1 0 0,-1-1-1 0 0,0 0 1 0 0,1 0-1 0 0,-1 0 1 0 0,0 0-1 0 0,1 0 1 0 0,-1 0-1 0 0,1 0 1 0 0,-1 0-1 0 0,0 1 1 0 0,1-1-1 0 0,-1-1 1 0 0,1 1-1 0 0,-1 0 1 0 0,1 0-1 0 0,13-3-330 0 0,0-3-25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3:28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269 141 3679 0 0,'23'-18'-87'0'0,"62"-41"2018"0"0,-67 48 321 0 0,1 0 1 0 0,36-14 0 0 0,-41 19-1700 0 0,-11 4 48 0 0,1 1 0 0 0,0-1 1 0 0,0 1-1 0 0,0-1 1 0 0,0 1-1 0 0,4 0 0 0 0,-16 12-85 0 0,-9 8-275 0 0,-1-1 0 0 0,-1-1 0 0 0,-34 25 0 0 0,18-15-151 0 0,-17 15 52 0 0,-79 84 1 0 0,86-81-81 0 0,30-32-21 0 0,2 1 0 0 0,-1 0 0 0 0,2 1 1 0 0,0 0-1 0 0,-16 28 0 0 0,20-27 83 0 0,1 0-1 0 0,0 1 1 0 0,1-1-1 0 0,-4 20 1 0 0,9-29-53 0 0,0 0-1 0 0,0 0 1 0 0,0 0 0 0 0,1 0-1 0 0,0 0 1 0 0,1 1 0 0 0,-1-1 0 0 0,2 0-1 0 0,-1 0 1 0 0,1 0 0 0 0,0-1 0 0 0,0 1-1 0 0,4 7 1 0 0,-1-4 34 0 0,0 0 0 0 0,1-1-1 0 0,1 0 1 0 0,-1 0 0 0 0,1 0-1 0 0,1-1 1 0 0,0 0 0 0 0,0-1 0 0 0,0 0-1 0 0,1 0 1 0 0,0 0 0 0 0,1-1-1 0 0,-1-1 1 0 0,13 6 0 0 0,-20-10-93 0 0,-2-1-523 0 0,1 0 378 0 0,0 0 0 0 0,-1 0 0 0 0,1 0 0 0 0,0 1-1 0 0,-1-1 1 0 0,1 0 0 0 0,0 1 0 0 0,-1-1 0 0 0,1 0-1 0 0,0 1 1 0 0,-1-1 0 0 0,1 1 0 0 0,-1-1 0 0 0,1 1-1 0 0,0 0-57 0 0,-1-1 0 0 0,1 1 0 0 0,-1-1 0 0 0,1 1 0 0 0,-1-1 0 0 0,1 1 0 0 0,-1-1 0 0 0,1 1 0 0 0,-1-1 0 0 0,1 0 0 0 0,0 0 0 0 0,-1 1 0 0 0,1-1 0 0 0,0 0 1 0 0,-1 0-1 0 0,1 0 0 0 0,0 1 0 0 0,-1-1 0 0 0,1 0 0 0 0,0 0 0 0 0,-1 0 0 0 0,2 0 0 0 0,10-3-1571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3:28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11055 0 0,'0'0'852'0'0,"-2"2"-384"0"0,0 4 606 0 0,-1-1 1 0 0,1 1-1 0 0,0-1 0 0 0,-1 9 0 0 0,2-12 149 0 0,1 0-825 0 0,0 18 103 0 0,0-12-6738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3:28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142 128 1375 0 0,'0'0'12796'0'0,"3"-2"-12073"0"0,3-1-377 0 0,-1-1 0 0 0,1 1 0 0 0,-1-1 0 0 0,0-1 0 0 0,0 1 1 0 0,7-8-1 0 0,-6 5-22 0 0,1 0 1 0 0,0 1 0 0 0,11-7-1 0 0,7-4 195 0 0,-11 7-9 0 0,1 1 0 0 0,25-12-1 0 0,-38 20-391 0 0,1 2-54 0 0,6 5-43 0 0,0 5 34 0 0,-8-8-42 0 0,-1-1 0 0 0,1 1 0 0 0,-1 0 0 0 0,0-1 0 0 0,1 1 0 0 0,-1 0 0 0 0,0-1 0 0 0,-1 1 0 0 0,1 0 0 0 0,0-1 0 0 0,-1 1 0 0 0,0-1 0 0 0,1 1 0 0 0,-1-1 0 0 0,-2 5 0 0 0,-2 4-4 0 0,-1-1 0 0 0,-7 12 0 0 0,8-14-14 0 0,-2 1 6 0 0,0 1-1 0 0,-1-2 1 0 0,0 1 0 0 0,-1-1-1 0 0,-15 12 1 0 0,-14 13-58 0 0,-19 23-69 0 0,-67 71-255 0 0,120-123 373 0 0,-10 19-37 0 0,7-9 34 0 0,4-3 11 0 0,3-9-1 0 0,0-1 0 0 0,1 0-1 0 0,-1 1 1 0 0,1-1 0 0 0,-1 0-1 0 0,1 0 1 0 0,0 0 0 0 0,-1 0-1 0 0,1 0 1 0 0,0 1 0 0 0,0-1-1 0 0,0-1 1 0 0,0 1 0 0 0,0 0-1 0 0,0 0 1 0 0,0 0 0 0 0,0 0-1 0 0,0-1 1 0 0,0 1 0 0 0,1 0-1 0 0,-1-1 1 0 0,0 1 0 0 0,0-1-1 0 0,1 0 1 0 0,-1 1 0 0 0,0-1-1 0 0,1 0 1 0 0,1 0 0 0 0,4 2 1 0 0,0-2 0 0 0,1 1 1 0 0,12-1-1 0 0,-6-2 128 0 0,-1-1 0 0 0,1 0 0 0 0,-1 0 0 0 0,0-1 0 0 0,23-11 0 0 0,-16 7 54 0 0,24-7 0 0 0,-29 11-54 0 0,-1 1 1 0 0,23-1-1 0 0,-12 4 456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3:29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1 1839 0 0,'0'0'12795'0'0,"-1"2"-12140"0"0,1 1-540 0 0,-1-1 0 0 0,0 1 0 0 0,0-1 1 0 0,-1 0-1 0 0,1 0 0 0 0,0 1 1 0 0,-1-1-1 0 0,1 0 0 0 0,-1 0 0 0 0,0 0 1 0 0,1-1-1 0 0,-1 1 0 0 0,0 0 0 0 0,0-1 1 0 0,-5 3-1 0 0,-4 3 485 0 0,-1-1 1 0 0,-12 5-1 0 0,-10 4 329 0 0,-51 36 57 0 0,53-30-936 0 0,-1-1-1 0 0,-2-2 1 0 0,-52 20-1 0 0,60-27-93 0 0,17-7-23 0 0,0-1-1 0 0,0 0 0 0 0,-12 3 1 0 0,20-6-93 0 0,12-9-1942 0 0,2 5 1676 0 0,-40 37 483 0 0,20-23 154 0 0,0 0 0 0 0,-17 15 0 0 0,24-24-66 0 0,0 0 0 0 0,0-1 0 0 0,0 1 0 0 0,0 0 0 0 0,1 0 0 0 0,-1-1 0 0 0,0 1 0 0 0,0 0 0 0 0,1 0 0 0 0,-2 2 0 0 0,2-2-129 0 0,0-1 0 0 0,0 0-1 0 0,0 1 1 0 0,1-1-1 0 0,-1 1 1 0 0,0-1-1 0 0,0 1 1 0 0,0-1 0 0 0,1 0-1 0 0,-1 1 1 0 0,0-1-1 0 0,0 1 1 0 0,1-1 0 0 0,-1 0-1 0 0,0 1 1 0 0,1-1-1 0 0,-1 0 1 0 0,0 0 0 0 0,1 1-1 0 0,-1-1 1 0 0,0 0-1 0 0,1 0 1 0 0,-1 1 0 0 0,1-1-1 0 0,-1 0 1 0 0,1 0-1 0 0,-1 0 1 0 0,0 0 0 0 0,1 0-1 0 0,-1 0 1 0 0,1 0-1 0 0,-1 0 1 0 0,1 0 0 0 0,8 2-145 0 0,-1 0 0 0 0,1-1 1 0 0,0 0-1 0 0,0 0 1 0 0,-1-1-1 0 0,1 0 0 0 0,0-1 1 0 0,16-3-1 0 0,-22 3-29 0 0,4 0 66 0 0,-2 0 94 0 0,15 4-94 0 0,-15-2 68 0 0,14 5-27 0 0,-12-3 38 0 0,3 1-10 0 0,0 1-1 0 0,11 6 1 0 0,-4 1-4 0 0,18 17 0 0 0,-21-16 27 0 0,1 0 0 0 0,12 11 279 0 0,3 10 977 0 0,-28-32-1055 0 0,-1 1-1 0 0,0 0-140 0 0,1 0 0 0 0,-1 0-1 0 0,0 0 1 0 0,0 0 0 0 0,-1 1-1 0 0,1-1 1 0 0,-1 0 0 0 0,0 0 0 0 0,0 1-1 0 0,0-1 1 0 0,0 0 0 0 0,0 0-1 0 0,-2 7 1 0 0,0 1 21 0 0,0-4-46 0 0,0 0 0 0 0,0-1 1 0 0,0 1-1 0 0,-1 0 0 0 0,-5 9 0 0 0,6-12-23 0 0,-1 0 0 0 0,1 0 1 0 0,-1 0-1 0 0,0-1 0 0 0,0 1 0 0 0,0-1 0 0 0,-1 0 0 0 0,1 0 1 0 0,-1 0-1 0 0,1 0 0 0 0,-1 0 0 0 0,0-1 0 0 0,0 0 0 0 0,-1 0 1 0 0,1 0-1 0 0,0 0 0 0 0,-1-1 0 0 0,1 1 0 0 0,-1-1 0 0 0,1-1 1 0 0,-9 2-1 0 0,-7-1 87 0 0,1-1-1 0 0,-1-1 1 0 0,-35-5 0 0 0,40 3-10 0 0,0 1-9 0 0,1 0 0 0 0,-1-1 0 0 0,1-1 0 0 0,-24-10 0 0 0,26 10-80 0 0,1 3-23 0 0,9 1-85 0 0,5 1-470 0 0,10 3-181 0 0,1 0 1 0 0,-1-1-1 0 0,1-1 1 0 0,-1-1 0 0 0,1 0-1 0 0,21-1 1 0 0,-14 0-5672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3:30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 7831 0 0,'0'0'603'0'0,"-2"1"-396"0"0,-31 15 3399 0 0,30-15-1783 0 0,3-1-1762 0 0,-1 0-1 0 0,1 0 1 0 0,-1 1 0 0 0,0-1 0 0 0,1 0-1 0 0,-1 1 1 0 0,1-1 0 0 0,-1 0 0 0 0,0 1-1 0 0,1-1 1 0 0,-1 1 0 0 0,1-1 0 0 0,0 1-1 0 0,-1-1 1 0 0,1 1 0 0 0,-1-1 0 0 0,1 1-1 0 0,0 0 1 0 0,-1-1 0 0 0,1 1 0 0 0,0 0-1 0 0,0-1 1 0 0,-1 1 0 0 0,1 0 0 0 0,0-1-1 0 0,0 1 1 0 0,0 0 0 0 0,0-1 0 0 0,0 2-1 0 0,0 22 975 0 0,1-19-890 0 0,1 1-1 0 0,0-1 1 0 0,0 1 0 0 0,0-1-1 0 0,1 1 1 0 0,0-1 0 0 0,0 0-1 0 0,0 0 1 0 0,1-1-1 0 0,-1 1 1 0 0,1-1 0 0 0,1 1-1 0 0,-1-1 1 0 0,6 4 0 0 0,8 6 69 0 0,2-1 1 0 0,25 13 0 0 0,-31-18-189 0 0,54 30 206 0 0,-1 3 0 0 0,79 65 0 0 0,-137-98-225 0 0,0-1 1 0 0,-1 1-1 0 0,0 1 0 0 0,-1 0 1 0 0,0 0-1 0 0,0 0 0 0 0,-1 1 0 0 0,0 0 1 0 0,0 0-1 0 0,-1 0 0 0 0,-1 1 0 0 0,0 0 1 0 0,0 0-1 0 0,-1 0 0 0 0,-1 0 1 0 0,0 0-1 0 0,0 1 0 0 0,-1-1 0 0 0,0 1 1 0 0,-1-1-1 0 0,-2 15 0 0 0,-2-2-30 0 0,0-1 0 0 0,-2 1 0 0 0,0-2 0 0 0,-2 1 0 0 0,0-1 0 0 0,-2 0 0 0 0,0 0 0 0 0,-2-1-1 0 0,0-1 1 0 0,-1 0 0 0 0,-1 0 0 0 0,-1-2 0 0 0,0 0 0 0 0,-2 0 0 0 0,-28 23 0 0 0,-145 98 716 0 0,63-49-281 0 0,117-82-426 0 0,-1 1 1 0 0,2 0-1 0 0,-1 1 0 0 0,1 0 0 0 0,-13 20 1 0 0,21-29-130 0 0,3-2-1604 0 0,-1 1 1654 0 0,0 0 1 0 0,0-1 0 0 0,-1 1 0 0 0,1-1 0 0 0,0 0 0 0 0,-1 1-1 0 0,1-1 1 0 0,0 1 0 0 0,0-2 0 0 0,1 0-187 0 0,11-12-884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3:31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4607 0 0,'0'0'17912'0'0,"2"2"-17721"0"0,0 2-171 0 0,-1-1 0 0 0,0 1-1 0 0,0 0 1 0 0,0 0 0 0 0,0 0 0 0 0,-1-1 0 0 0,1 1 0 0 0,-1 0 0 0 0,0 0 0 0 0,0 0-1 0 0,-1 0 1 0 0,1 0 0 0 0,-1 0 0 0 0,0-1 0 0 0,0 1 0 0 0,0 0 0 0 0,0-1 0 0 0,-4 8-1 0 0,-4 7 21 0 0,0-1 0 0 0,-18 25-1 0 0,17-28-27 0 0,4-8 41 0 0,3-3-56 0 0,-12 22 59 0 0,15-25-55 0 0,-1 1 0 0 0,1-1-1 0 0,0 0 1 0 0,0 1-1 0 0,-1-1 1 0 0,1 1-1 0 0,0-1 1 0 0,0 1-1 0 0,0-1 1 0 0,0 0-1 0 0,0 1 1 0 0,-1-1-1 0 0,1 1 1 0 0,0-1-1 0 0,0 1 1 0 0,0-1-1 0 0,0 1 1 0 0,0-1-1 0 0,0 1 1 0 0,1 0-1 0 0,10 3 11 0 0,4-3 31 0 0,-2-3-16 0 0,1-1 0 0 0,0 0 0 0 0,-1-1-1 0 0,0-1 1 0 0,0 0 0 0 0,16-10-1 0 0,27-9-2163 0 0,-53 23 1247 0 0,-1 1-33 0 0,8 0-132 0 0,-8 0-537 0 0,9-7-2110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3:3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20 11519 0 0,'2'-2'528'0'0,"14"-16"2378"0"0,-14 21-2137 0 0,0 0-606 0 0,-1 0 0 0 0,0 1 0 0 0,1-1 0 0 0,-1 1 0 0 0,0-1 0 0 0,-1 1 0 0 0,1-1-1 0 0,-1 1 1 0 0,1 0 0 0 0,-1-1 0 0 0,0 1 0 0 0,0 0 0 0 0,-1-1 0 0 0,1 1 0 0 0,-1 0 0 0 0,0-1 0 0 0,-1 6 0 0 0,-4 10 696 0 0,-16 34-1 0 0,22-53-839 0 0,-90 205 1992 0 0,79-176-1932 0 0,0 0 0 0 0,2 1 0 0 0,1 1 0 0 0,2-1 1 0 0,1 1-1 0 0,1 0 0 0 0,1 57 0 0 0,3-84-197 0 0,0-3 9 0 0,0 1 0 0 0,1-1 0 0 0,-1 1-1 0 0,0 0 1 0 0,0-1 0 0 0,0 1 0 0 0,-1 0-1 0 0,1-1 1 0 0,0 1 0 0 0,-1-1 0 0 0,1 1 0 0 0,-1 0-1 0 0,1-1 1 0 0,-1 1 0 0 0,0-1 0 0 0,0 2 0 0 0,-7 3-1745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11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5 314 14855 0 0,'0'0'2668'0'0,"-4"-14"887"0"0,4 9-3344 0 0,0 1 1 0 0,-1 0-1 0 0,1-1 1 0 0,1 1 0 0 0,-1 0-1 0 0,1-1 1 0 0,-1 1-1 0 0,1 0 1 0 0,1 0-1 0 0,-1-1 1 0 0,0 1-1 0 0,1 0 1 0 0,0 0 0 0 0,0 1-1 0 0,3-5 1 0 0,4-6-49 0 0,1 1 1 0 0,18-20 0 0 0,-13 17-114 0 0,1 2-1 0 0,0 0 1 0 0,1 1 0 0 0,1 0-1 0 0,0 2 1 0 0,23-12 0 0 0,-12 9-85 0 0,1 2-1 0 0,0 0 1 0 0,47-10-1 0 0,-69 21 23 0 0,-1-1-1 0 0,0 1 0 0 0,0 1 1 0 0,1-1-1 0 0,-1 1 0 0 0,0 1 1 0 0,1-1-1 0 0,-1 1 0 0 0,15 4 0 0 0,-19-4 29 0 0,1 0-1 0 0,-1 0 1 0 0,0 1 0 0 0,1 0-1 0 0,-1-1 1 0 0,0 1-1 0 0,0 0 1 0 0,0 1-1 0 0,-1-1 1 0 0,1 0-1 0 0,0 1 1 0 0,-1 0-1 0 0,1-1 1 0 0,-1 1-1 0 0,0 0 1 0 0,0 0-1 0 0,0 1 1 0 0,0-1 0 0 0,-1 0-1 0 0,1 0 1 0 0,1 8-1 0 0,-2-6 0 0 0,0 0 1 0 0,-1 0-1 0 0,1 1 0 0 0,-1-1 1 0 0,0 0-1 0 0,0 0 0 0 0,-1 1 0 0 0,-2 9 1 0 0,-1 3 76 0 0,-10 21 0 0 0,-2 11-10 0 0,15-44-246 0 0,0-1-1 0 0,0 1 0 0 0,0 10 1 0 0,1-15 77 0 0,0 0 1 0 0,0 1 0 0 0,0-1-1 0 0,0 0 1 0 0,0 1 0 0 0,0-1-1 0 0,-1 0 1 0 0,1 0 0 0 0,0 1-1 0 0,-1-1 1 0 0,1 0 0 0 0,-1 0-1 0 0,1 0 1 0 0,-1 0-1 0 0,-1 2 1 0 0,-6 6-989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3:32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29 7831 0 0,'1'-2'356'0'0,"2"1"-231"0"0,12-14 228 0 0,-6 4 8432 0 0,-11 14-8444 0 0,-144 174 2359 0 0,103-129-2416 0 0,-47 49-5 0 0,-6 5-177 0 0,73-75-62 0 0,-37 58-1 0 0,51-70-16 0 0,2-1-1 0 0,0 2 0 0 0,0-1 1 0 0,-5 22-1 0 0,9-27 45 0 0,1 0-1 0 0,0 0 0 0 0,1 0 1 0 0,0 0-1 0 0,1 1 0 0 0,0-1 1 0 0,0 0-1 0 0,3 15 1 0 0,1-7 173 0 0,-1 2-99 0 0,2 1 0 0 0,0 0 0 0 0,1-1 0 0 0,10 22 0 0 0,-13-37-126 0 0,-1 0-1 0 0,1-1 1 0 0,0 1 0 0 0,0 0 0 0 0,1-1 0 0 0,-1 1 0 0 0,1-1 0 0 0,0 0 0 0 0,0-1 0 0 0,0 1 0 0 0,1 0 0 0 0,-1-1 0 0 0,1 0 0 0 0,0 0 0 0 0,0-1-1 0 0,0 1 1 0 0,0-1 0 0 0,0 0 0 0 0,1-1 0 0 0,8 3 0 0 0,22 4 188 0 0,-24-5-153 0 0,-1 0-1 0 0,1-1 1 0 0,19 1-1 0 0,-10-4-252 0 0,-17-1 127 0 0,2 0-863 0 0,-5 2 758 0 0,0 0 0 0 0,0 0 0 0 0,0-1 0 0 0,0 1-1 0 0,0 0 1 0 0,0-1 0 0 0,0 1 0 0 0,0-1 0 0 0,0 1 0 0 0,0-1 0 0 0,-1 1 0 0 0,1-1 0 0 0,0 0 0 0 0,0 1 0 0 0,1-3 0 0 0,7-6-1365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3:32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17879 0 0,'0'0'2270'0'0,"-2"1"-1922"0"0,-1 0-227 0 0,0 0-38 0 0,-9 12 523 0 0,2 1-488 0 0,9-10-97 0 0,-2 3 123 0 0,-6 17 33 0 0,7-10-177 0 0,-1 4-104 0 0,3-15 416 0 0,1 15-2638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3:32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91 130 6911 0 0,'-3'0'528'0'0,"-3"-1"-350"0"0,-1 1-1 0 0,1 0 1 0 0,-9 0-1 0 0,7 1 1244 0 0,0 0 0 0 0,1 1 0 0 0,-1 0 0 0 0,-14 6 4008 0 0,33-2-4485 0 0,-6-2-743 0 0,-1-3-100 0 0,0 1 0 0 0,0-1-1 0 0,0 0 1 0 0,1 0 0 0 0,-1 0-1 0 0,0 0 1 0 0,0-1 0 0 0,7 0-1 0 0,36-4 331 0 0,-28 2-248 0 0,36-5 280 0 0,0-4-1 0 0,-1-1 0 0 0,-1-3 1 0 0,72-29-1 0 0,-115 40-394 0 0,163-57 844 0 0,-171 61-787 0 0,-2 3-81 0 0,-2 5-66 0 0,0-1-1 0 0,0 0 0 0 0,-1 0 1 0 0,0 0-1 0 0,0-1 0 0 0,0 1 0 0 0,-1-1 1 0 0,-7 10-1 0 0,-45 48-115 0 0,16-19 46 0 0,10-9 35 0 0,-50 66 39 0 0,62-75 18 0 0,7-12 0 0 0,1 0 0 0 0,0 1 0 0 0,-14 33 0 0 0,12-18 0 0 0,1-8 73 0 0,11-21-114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3:33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0 15231 0 0,'0'0'6426'0'0,"-2"2"-6221"0"0,-77 71 144 0 0,65-61-286 0 0,-1-1 0 0 0,-1 0 0 0 0,-31 15 0 0 0,27-17-31 0 0,-1-1 0 0 0,0-1 0 0 0,-30 6 0 0 0,37-10-14 0 0,0-1 1 0 0,-1 0-1 0 0,1-1 0 0 0,0-1 1 0 0,0-1-1 0 0,-21-2 0 0 0,33 3-75 0 0,-1-1 1 0 0,1 1-1 0 0,-1-1 0 0 0,1 0 1 0 0,-1 0-1 0 0,1 0 0 0 0,-1 0 0 0 0,1 0 1 0 0,0 0-1 0 0,-1-1 0 0 0,1 1 1 0 0,-2-2-1 0 0,3 1-110 0 0,3 1-1293 0 0,-1 1 1442 0 0,0 0 0 0 0,-1-1 0 0 0,1 1 0 0 0,0 0 0 0 0,0 0-1 0 0,-1 0 1 0 0,1 0 0 0 0,0 0 0 0 0,0 0 0 0 0,-1 0 0 0 0,1 0-1 0 0,0 0 1 0 0,0 0 0 0 0,-1 0 0 0 0,1 1 0 0 0,0-1 0 0 0,1 1 0 0 0,9 7-8 0 0,0 3-22 0 0,-10-9 63 0 0,0 0-1 0 0,0 0 0 0 0,0 1 1 0 0,0-1-1 0 0,-1 0 0 0 0,1 1 0 0 0,0-1 1 0 0,-1 1-1 0 0,0-1 0 0 0,1 1 1 0 0,-1-1-1 0 0,0 1 0 0 0,0-1 1 0 0,-1 0-1 0 0,1 1 0 0 0,0-1 1 0 0,-1 1-1 0 0,0-1 0 0 0,1 0 1 0 0,-1 1-1 0 0,0-1 0 0 0,0 0 1 0 0,-3 5-1 0 0,2-4 47 0 0,-1 1 0 0 0,0 0 0 0 0,0-1 0 0 0,0 0 0 0 0,0 0 0 0 0,0 0 0 0 0,-1 0 0 0 0,1 0 0 0 0,-1 0 0 0 0,0-1 0 0 0,-7 3 0 0 0,-30 9 898 0 0,33-12-819 0 0,0 0 1 0 0,0 1-1 0 0,1 0 0 0 0,-1 0 1 0 0,1 0-1 0 0,-10 8 1 0 0,7-4-131 0 0,0 2-10 0 0,1 0 0 0 0,3 0-16 0 0,5-7-64 0 0,22 0-94 0 0,-16-2 159 0 0,-1 1 0 0 0,1-1 1 0 0,-1 1-1 0 0,9-2 0 0 0,49-9 15 0 0,-37 5 0 0 0,0 0 0 0 0,0 2 0 0 0,0 2 0 0 0,0 0 0 0 0,36 3 0 0 0,-48 0-8 0 0,-5-1 0 0 0,-1 0 0 0 0,1 0 0 0 0,-1 1 0 0 0,0 1 0 0 0,0-1 0 0 0,8 4 0 0 0,1 1 8 0 0,-1 1 12 0 0,-4 4 49 0 0,-9-7-14 0 0,0 0-1 0 0,-1 0 0 0 0,1 0 0 0 0,-1 0 0 0 0,0 0 1 0 0,0 1-1 0 0,-1-1 0 0 0,1 0 0 0 0,-1 1 0 0 0,0-1 1 0 0,-1 0-1 0 0,1 0 0 0 0,-2 6 0 0 0,0 9 29 0 0,1-15-80 0 0,-5 14 7 0 0,-1-1-2 0 0,3-14 0 0 0,1-1 0 0 0,-1 1 4 0 0,-1 1-1 0 0,1-1 1 0 0,0 0 0 0 0,-1 0-1 0 0,0 0 1 0 0,0-1 0 0 0,0 0-1 0 0,0 0 1 0 0,-8 3 0 0 0,-6 2 114 0 0,-29 7 1 0 0,22-8-13 0 0,-63 16 99 0 0,39-12-197 0 0,31-5-85 0 0,18-6 83 0 0,-15 0 45 0 0,14 0-179 0 0,-2-1-1149 0 0,-3 0 712 0 0,7-12-6446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3:34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13103 0 0,'0'0'1186'0'0,"-1"2"-978"0"0,-3 5-132 0 0,0 1 1 0 0,1-1-1 0 0,0 1 1 0 0,1-1-1 0 0,-1 1 1 0 0,1 0-1 0 0,1 0 1 0 0,-1 0 0 0 0,1 0-1 0 0,1 0 1 0 0,0 10-1 0 0,1-6 30 0 0,1 0 0 0 0,0 0 0 0 0,1 0 0 0 0,0 0 0 0 0,1 0 0 0 0,0 0 0 0 0,11 20 1 0 0,-6-17-18 0 0,0-1 1 0 0,1 0 0 0 0,1 0 0 0 0,24 23 0 0 0,3-4 77 0 0,1-2 0 0 0,82 48 0 0 0,-96-63-78 0 0,17 9 27 0 0,78 53 395 0 0,-101-64-174 0 0,-1 1 0 0 0,0 0 0 0 0,31 36 0 0 0,-44-45-181 0 0,0 1 0 0 0,0 0 1 0 0,0 1-1 0 0,-1-1 0 0 0,0 1 0 0 0,-1 0 1 0 0,0 0-1 0 0,0 0 0 0 0,0 0 0 0 0,-1 0 1 0 0,0 1-1 0 0,-1-1 0 0 0,0 1 0 0 0,0 0 1 0 0,-1-1-1 0 0,0 1 0 0 0,-1-1 0 0 0,0 1 1 0 0,0-1-1 0 0,0 1 0 0 0,-1-1 0 0 0,-1 1 1 0 0,0-1-1 0 0,0 0 0 0 0,-6 13 0 0 0,0-5-104 0 0,-1 1-1 0 0,0-1 1 0 0,-1-1-1 0 0,-1 0 1 0 0,0 0-1 0 0,-1-1 1 0 0,-1-1-1 0 0,0 0 1 0 0,-23 15-1 0 0,-231 144 26 0 0,223-145-74 0 0,-103 52 0 0 0,120-65 5 0 0,26-13-31 0 0,4-4-2281 0 0,9-11-3045 0 0,4-5-1666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3:35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20 10191 0 0,'0'0'464'0'0,"2"-1"-8"0"0,21-10-272 0 0,-5 4 4615 0 0,-14 7-1475 0 0,-10 6-1761 0 0,-33 19-1104 0 0,26-18-377 0 0,-22 17 1 0 0,-10 14-105 0 0,1 2 1 0 0,-56 65 0 0 0,83-85-34 0 0,8-12 12 0 0,2 1 0 0 0,-1 1 1 0 0,-8 14-1 0 0,0 4-17 0 0,7-11 59 0 0,8-11 0 0 0,1 2-57 0 0,-2 36-119 0 0,1-27 109 0 0,-1 0 9 0 0,0 0 47 0 0,-1-1 23 0 0,1-3 61 0 0,2-10-15 0 0,0 0 1 0 0,0 0-1 0 0,1-1 0 0 0,-1 1 1 0 0,1 0-1 0 0,0-1 0 0 0,0 1 1 0 0,0-1-1 0 0,0 1 0 0 0,0-1 1 0 0,1 1-1 0 0,-1-1 0 0 0,1 0 1 0 0,1 3-1 0 0,-2-4-38 0 0,4 2 179 0 0,30 1 184 0 0,-17-1-253 0 0,0-1 0 0 0,0-1 0 0 0,26-1-1 0 0,14-8 82 0 0,74-20 0 0 0,-109 22-87 0 0,-1-1-1 0 0,1-1 1 0 0,41-21-1 0 0,-61 27-121 0 0,26-11-1 0 0,-16 7-70 0 0,0-1-1 0 0,0 0 1 0 0,-1-1 0 0 0,0 0-1 0 0,-1-1 1 0 0,0 0-1 0 0,0-1 1 0 0,-1 0 0 0 0,15-20-1 0 0,-24 29 55 0 0,0-1 0 0 0,0 0-1 0 0,0 0 1 0 0,0 1 0 0 0,-1-1-1 0 0,1 0 1 0 0,-1 0 0 0 0,1 0 0 0 0,-1-3-1 0 0,0 4 5 0 0,0 0 1 0 0,0 0-1 0 0,0 0 0 0 0,0 1 0 0 0,0-1 0 0 0,0 0 0 0 0,0 0 0 0 0,0 0 1 0 0,-1 0-1 0 0,1 0 0 0 0,0 0 0 0 0,-1 0 0 0 0,1 0 0 0 0,0 1 0 0 0,-1-1 0 0 0,1 0 1 0 0,-1 0-1 0 0,0 0 0 0 0,1 1 0 0 0,-1-1 0 0 0,-1-1 0 0 0,-6-4-62 0 0,-1 1 0 0 0,0-1 0 0 0,-1 1 0 0 0,1 1 0 0 0,-11-4 0 0 0,5 4-27 0 0,0 0 0 0 0,0 1 0 0 0,-31-2 0 0 0,32 5 101 0 0,2 0 0 0 0,1 0-10 0 0,4-1-42 0 0,-8 5 53 0 0,8-1-4 0 0,-10 4 3 0 0,13-4 0 0 0,2 1 0 0 0,-1-2 33 0 0,0 0 0 0 0,1 1 0 0 0,0 0 1 0 0,-1-1-1 0 0,1 1 0 0 0,0 0 0 0 0,0 0 0 0 0,1 0 0 0 0,-1 0 0 0 0,1 1 0 0 0,-1-1 0 0 0,1 0 0 0 0,0 1 0 0 0,0-1 1 0 0,0 1-1 0 0,1-1 0 0 0,-1 1 0 0 0,1-1 0 0 0,0 1 0 0 0,0-1 0 0 0,1 7 0 0 0,1 4 121 0 0,1-1 0 0 0,1 1-1 0 0,0-1 1 0 0,7 16 0 0 0,-4-11 18 0 0,-3-8-150 0 0,-2-5 20 0 0,1 6-31 0 0,6 10-11 0 0,-6-17 0 0 0,1 0 0 0 0,-1-1-78 0 0,-1 0 0 0 0,1 1 0 0 0,1-1 0 0 0,-1 0 0 0 0,0 0 0 0 0,1-1 0 0 0,-1 1 0 0 0,1-1 0 0 0,0 1 0 0 0,6 2 0 0 0,-4-2-241 0 0,-3-2-56 0 0,9 2-4409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06:56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64 109 5527 0 0,'0'2'423'0'0,"-4"24"-307"0"0,2-20 2496 0 0,0 1 0 0 0,0-1 1 0 0,-4 9-1 0 0,1-2-1646 0 0,-10 27-1130 0 0,13-39 187 0 0,0 0 1 0 0,0 0 0 0 0,0-1-1 0 0,0 1 1 0 0,0 0 0 0 0,0-1 0 0 0,-4 1-1 0 0,-2 2 4192 0 0,15 1-4195 0 0,0 0 0 0 0,1 0 0 0 0,0 0 1 0 0,-1-1-1 0 0,1 0 0 0 0,12 3 1 0 0,56 9-721 0 0,-49-10 368 0 0,-5-1 234 0 0,-1-1 1 0 0,1 0-1 0 0,0-2 0 0 0,0 0 1 0 0,0-2-1 0 0,0 0 0 0 0,0-2 1 0 0,-1 0-1 0 0,1-1 0 0 0,40-14 1 0 0,-24 2 146 0 0,-1-1 1 0 0,-1-1-1 0 0,-1-2 1 0 0,54-42 0 0 0,-65 44-187 0 0,1 2 1 0 0,0 0 0 0 0,30-14-1 0 0,-37 22-98 0 0,0 1 0 0 0,0 1-1 0 0,0 1 1 0 0,1 0 0 0 0,36-4-1 0 0,157 3-982 0 0,-33 3 1420 0 0,-4 3 442 0 0,-77 2-324 0 0,-84-2-293 0 0,1-1-11 0 0,1 1 1 0 0,0 1-1 0 0,-1 1 0 0 0,1 0 0 0 0,22 6 0 0 0,69 20 3 0 0,115 14-1 0 0,-222-42-16 0 0,20 4 37 0 0,133 26 1012 0 0,-132-24-689 0 0,1 1-1 0 0,-2 1 0 0 0,1 0 1 0 0,37 23-1 0 0,-15-5-103 0 0,0-2 0 0 0,2-1 0 0 0,76 26 0 0 0,15-6-246 0 0,-74-25 70 0 0,52 14 56 0 0,98 4 411 0 0,-61-13 53 0 0,-91-15-473 0 0,102 2 0 0 0,-117-9 13 0 0,189 6 1131 0 0,-44 10-959 0 0,-41-2-236 0 0,46-12-78 0 0,-177-4 0 0 0,30-8 0 0 0,-9 2 0 0 0,95-15 151 0 0,78-10-75 0 0,176-37-287 0 0,-356 62 211 0 0,119-21 0 0 0,158 16 203 0 0,-237 13-182 0 0,128-13 13 0 0,-39 1 9 0 0,-94 8-71 0 0,1-2-1 0 0,-1-4 0 0 0,-1-2 0 0 0,0-4 0 0 0,70-24 0 0 0,-106 27 39 0 0,-11 4 12 0 0,35-10-1 0 0,-49 17 426 0 0,9-3-2149 0 0,-14 3 1371 0 0,1 1 1 0 0,0 0-1 0 0,-1-1 1 0 0,1 1-1 0 0,-1-1 1 0 0,1 1-1 0 0,-1-1 1 0 0,1 1-1 0 0,-1-1 1 0 0,0 1-1 0 0,1-1 1 0 0,-1 1-1 0 0,0-1 1 0 0,1 0-1 0 0,-1 1 1 0 0,0-1-1 0 0,0 0 1 0 0,1 1 0 0 0,-1-1-1 0 0,0-1 1 0 0,-1-15-7216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0:52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2759 0 0,'0'0'126'0'0,"-2"1"-5"0"0,-7 5 2223 0 0,7-4-1804 0 0,0-1-1 0 0,0 0 1 0 0,0 1 0 0 0,0-1 0 0 0,0 0-1 0 0,-1 0 1 0 0,1 0 0 0 0,-4 1-1 0 0,4-1 736 0 0,-3 11-206 0 0,3-5-740 0 0,0 0-1 0 0,0 1 1 0 0,1 0-1 0 0,0-1 0 0 0,-1 15 1 0 0,0 7 131 0 0,-3 11 141 0 0,-1 64-1 0 0,6-10-22 0 0,3 54 288 0 0,17 20-488 0 0,-17-141-344 0 0,-3 31 1 0 0,0-31-18 0 0,0-11 45 0 0,-2-4 16 0 0,2-9 73 0 0,12 1-394 0 0,0-1-628 0 0,-10-3 285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0:54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79 10047 0 0,'0'0'912'0'0,"-3"0"-753"0"0,-7 0 6158 0 0,12-1-5850 0 0,12-7 516 0 0,-7 4-714 0 0,0 1 0 0 0,11-10 1 0 0,-13 10-173 0 0,0-1 1 0 0,1 1 0 0 0,-1 0 0 0 0,1 0 0 0 0,6-1 0 0 0,-2-1 37 0 0,-1 1-17 0 0,-2 1-61 0 0,1-1 1 0 0,0 1-1 0 0,0 0 1 0 0,0 1-1 0 0,0 0 1 0 0,11-2-1 0 0,-4 5-41 0 0,-10 0-16 0 0,0 0 0 0 0,0 1 0 0 0,0 0 0 0 0,9 4 0 0 0,0 3 0 0 0,2 7 0 0 0,-13-12 0 0 0,-1 1 0 0 0,7 6 0 0 0,-2 3 0 0 0,-3-1 19 0 0,-4-10-1 0 0,0 0 0 0 0,0 0 1 0 0,-1 0-1 0 0,1 0 0 0 0,-1 0 0 0 0,1 0 0 0 0,-1 0 1 0 0,0 0-1 0 0,0 0 0 0 0,-1 0 0 0 0,1-1 1 0 0,0 1-1 0 0,-1-1 0 0 0,0 1 0 0 0,1-1 0 0 0,-1 1 1 0 0,-3 2-1 0 0,-11 11 40 0 0,-31 24 0 0 0,9-8-57 0 0,-21 15-1 0 0,21-19 0 0 0,-24 18 0 0 0,53-39-17 0 0,7-5-63 0 0,5-3-319 0 0,10-1 269 0 0,1-1 0 0 0,0-1 0 0 0,23-10 0 0 0,-27 10 113 0 0,0 0 0 0 0,1 0 1 0 0,-1 1-1 0 0,1 0 0 0 0,0 1 0 0 0,-1 0 1 0 0,1 1-1 0 0,0 0 0 0 0,12 1 0 0 0,2 3 19 0 0,-1 2-1 0 0,36 10 1 0 0,-38-9 4 0 0,-7-1 47 0 0,-3-1 15 0 0,-8-2 12 0 0,4 6-6 0 0,-7-8-66 0 0,0 1 1 0 0,0 0 0 0 0,-1 0 0 0 0,1 0 0 0 0,0-1 0 0 0,-1 1 0 0 0,1 0 0 0 0,-1 0 0 0 0,1 0 0 0 0,-1 0 0 0 0,1 0 0 0 0,-1 0 0 0 0,0 0 0 0 0,1 0 0 0 0,-1 0 0 0 0,0 1 0 0 0,0-1 0 0 0,0 0 0 0 0,0 0 0 0 0,0 2 0 0 0,-7 19 93 0 0,3-15-80 0 0,0 0 0 0 0,-1 0 0 0 0,0-1-1 0 0,0 0 1 0 0,0 0 0 0 0,-1 0 0 0 0,0-1 0 0 0,-11 9-1 0 0,-11 9-14 0 0,-43 37 35 0 0,28-26-31 0 0,32-24-11 0 0,-1-1 0 0 0,0 0 0 0 0,-1-1 0 0 0,0 0 0 0 0,-1-1 0 0 0,-19 7 0 0 0,19-10 0 0 0,4-1-12 0 0,8-2-48 0 0,4-4-144 0 0,48-49-2401 0 0,-27 29-3994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0:54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43 1839 0 0,'-1'-10'12148'0'0,"1"10"-11925"0"0,-16 4 2179 0 0,-20 15-2615 0 0,-30 29 1154 0 0,58-42-765 0 0,1 1 1 0 0,0 0-1 0 0,1 0 1 0 0,0 0-1 0 0,0 1 1 0 0,-7 11-1 0 0,11-14-139 0 0,0-1-1 0 0,1 1 1 0 0,-1 0-1 0 0,1 0 1 0 0,0 0 0 0 0,0 0-1 0 0,1 0 1 0 0,-1 0-1 0 0,1 0 1 0 0,0 0-1 0 0,1 1 1 0 0,-1-1 0 0 0,1 0-1 0 0,1 5 1 0 0,4 11 184 0 0,0-1 1 0 0,10 22 0 0 0,-3-9-116 0 0,-11-27-101 0 0,-1-3 1 0 0,1 0 0 0 0,-1 0 0 0 0,0 0 0 0 0,1 0 0 0 0,0 0 0 0 0,0 0 0 0 0,4 4 1 0 0,-3-4 0 0 0,0 0 1 0 0,0 0 0 0 0,0 0 0 0 0,0-1 0 0 0,1 1-1 0 0,-1-1 1 0 0,1 0 0 0 0,0 0 0 0 0,0-1 0 0 0,0 1 0 0 0,0-1-1 0 0,0 1 1 0 0,5 0 0 0 0,-3-1 8 0 0,1 0 1 0 0,0 0-1 0 0,0 0 0 0 0,-1 0 1 0 0,1-1-1 0 0,0-1 0 0 0,10 0 1 0 0,-9-2 32 0 0,-1 1 0 0 0,1-1 0 0 0,-1 0 0 0 0,0-1 1 0 0,1 1-1 0 0,-2-2 0 0 0,1 1 0 0 0,0-1 1 0 0,-1 0-1 0 0,0 0 0 0 0,0 0 0 0 0,9-12 0 0 0,-5 5-23 0 0,-1-1-1 0 0,-1 1 0 0 0,0-2 1 0 0,0 1-1 0 0,9-26 1 0 0,-12 25 5 0 0,-1 0 0 0 0,0-1 0 0 0,-2 1 0 0 0,1 0 0 0 0,-2-1 0 0 0,1-16 0 0 0,-2 23-14 0 0,-1-1 0 0 0,1 0 1 0 0,-1 1-1 0 0,-1 0 0 0 0,1-1 0 0 0,-2 1 0 0 0,1 0 1 0 0,-1 0-1 0 0,0 0 0 0 0,-1 0 0 0 0,-7-13 0 0 0,9 18-6 0 0,0 0 0 0 0,-1 1-1 0 0,1-1 1 0 0,-1 1 0 0 0,1-1 0 0 0,-1 1-1 0 0,0 0 1 0 0,0 0 0 0 0,-5-3-1 0 0,-5 1 54 0 0,3 3-187 0 0,0 1-1 0 0,0-1 1 0 0,0 2-1 0 0,0 0 0 0 0,0 0 1 0 0,0 0-1 0 0,0 2 1 0 0,-15 4-1 0 0,23-7-324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12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490 113 1375 0 0,'3'-2'4'0'0,"-1"0"-1"0"0,1 0 1 0 0,0 0-1 0 0,0 0 1 0 0,0 0-1 0 0,0 1 1 0 0,0-1-1 0 0,0 1 1 0 0,1 0-1 0 0,5-1 1 0 0,38-4 442 0 0,-18 3 4564 0 0,-17 1-1937 0 0,35-4 2873 0 0,-45 6-5740 0 0,0-1 1 0 0,-1 1-1 0 0,1-1 0 0 0,-1 0 1 0 0,1 0-1 0 0,-1 1 1 0 0,1-1-1 0 0,-1 0 1 0 0,1-1-1 0 0,-1 1 1 0 0,0 0-1 0 0,0 0 1 0 0,1-1-1 0 0,0 0 0 0 0,6-6 1600 0 0,-6 6-1599 0 0,-1 0 0 0 0,1 0-1 0 0,0-1 1 0 0,-1 1 0 0 0,0 0-1 0 0,1-1 1 0 0,0-2 0 0 0,9-13 1138 0 0,-11 18-1317 0 0,0 0 1 0 0,1 0-1 0 0,-1 0 1 0 0,0 0-1 0 0,0-1 0 0 0,0 1 1 0 0,1 0-1 0 0,-1 0 1 0 0,0 0-1 0 0,0-1 1 0 0,0 1-1 0 0,0 0 0 0 0,0 0 1 0 0,0-1-1 0 0,0 1 1 0 0,1 0-1 0 0,-1 0 1 0 0,0-1-1 0 0,0 1 1 0 0,0 0-1 0 0,0-1 0 0 0,0 1 1 0 0,0 0-1 0 0,0 0 1 0 0,0-1-1 0 0,0 1 1 0 0,0 0-1 0 0,0 0 0 0 0,-1-1 1 0 0,1 1-1 0 0,0 0 1 0 0,0 0-1 0 0,0-1 1 0 0,0 1-1 0 0,0 0 0 0 0,0 0 1 0 0,-1-1-1 0 0,1 1 1 0 0,0 0-1 0 0,0 0 1 0 0,0 0-1 0 0,-1 0 1 0 0,1-1-1 0 0,0 1 0 0 0,0 0 1 0 0,0 0-1 0 0,-1 0 1 0 0,1 0-1 0 0,0 0 1 0 0,0-1-1 0 0,-1 1 0 0 0,1 0 1 0 0,-1 0-1 0 0,-14-3 290 0 0,0 4-314 0 0,1 0 0 0 0,0 1 0 0 0,0 1-1 0 0,0 0 1 0 0,-19 7 0 0 0,3 1-12 0 0,-38 20 0 0 0,31-12-64 0 0,0 2-1 0 0,1 1 1 0 0,2 2 0 0 0,-46 40-1 0 0,71-56 7 0 0,7-6 17 0 0,-1 0 1 0 0,0 1-1 0 0,1-1 1 0 0,0 1-1 0 0,-1-1 0 0 0,1 1 1 0 0,0 0-1 0 0,-2 4 0 0 0,3-5-16 0 0,2 0 1 0 0,-1-1 59 0 0,0 0 1 0 0,1 0-1 0 0,-1 1 0 0 0,0-1 0 0 0,1 0 0 0 0,0 0 1 0 0,-1 1-1 0 0,1-1 0 0 0,0 0 0 0 0,-1 0 1 0 0,1 0-1 0 0,0 0 0 0 0,0 0 0 0 0,0 0 0 0 0,0 0 1 0 0,0 0-1 0 0,0 0 0 0 0,0-1 0 0 0,0 1 1 0 0,1 0-1 0 0,-1-1 0 0 0,0 1 0 0 0,0-1 0 0 0,1 1 1 0 0,-1-1-1 0 0,2 1 0 0 0,2 0-2 0 0,2 2-5 0 0,-4-2 2 0 0,0 0 0 0 0,0 0 0 0 0,-1 1 0 0 0,1 0 0 0 0,0-1-1 0 0,3 4 1 0 0,2 0-43 0 0,-5-2 28 0 0,0 0-1 0 0,0 0 1 0 0,0 0 0 0 0,0 0-1 0 0,0 1 1 0 0,-1-1 0 0 0,5 9 0 0 0,1 1-5 0 0,-5-9 31 0 0,14 13-58 0 0,-11-10 30 0 0,-3-4 23 0 0,1-1-1 0 0,-1 1 0 0 0,1-1 1 0 0,-1 1-1 0 0,1-1 1 0 0,0 0-1 0 0,0-1 0 0 0,0 1 1 0 0,0-1-1 0 0,0 1 0 0 0,6 0 1 0 0,6 1 7 0 0,28 0 0 0 0,-31-2 21 0 0,-1 0 1 0 0,25 5-1 0 0,-35-6 112 0 0,-2 2-61 0 0,0 1-68 0 0,0 1 1 0 0,-1-1-1 0 0,0 0 0 0 0,1 0 1 0 0,-2 0-1 0 0,1 1 0 0 0,0-1 1 0 0,0 0-1 0 0,-1 0 0 0 0,0-1 1 0 0,1 1-1 0 0,-1 0 0 0 0,0 0 1 0 0,-1-1-1 0 0,1 1 0 0 0,0-1 1 0 0,-1 0-1 0 0,-3 3 0 0 0,-1 0 15 0 0,0 0 0 0 0,0 0-1 0 0,-1-1 1 0 0,1 0-1 0 0,-1-1 1 0 0,-11 4 0 0 0,-50 19 109 0 0,39-14-78 0 0,-33 9 0 0 0,42-15-47 0 0,-3 0 26 0 0,-51 8 0 0 0,68-13-15 0 0,0-1 0 0 0,0 1 1 0 0,1-1-1 0 0,-1-1 1 0 0,0 0-1 0 0,1 0 1 0 0,-1 0-1 0 0,1 0 0 0 0,-1-1 1 0 0,1 0-1 0 0,-1-1 1 0 0,-9-5-1 0 0,9 3 29 0 0,0-1-1 0 0,0 0 1 0 0,1 0-1 0 0,0-1 1 0 0,1 1 0 0 0,-1-1-1 0 0,1-1 1 0 0,0 1-1 0 0,1-1 1 0 0,-5-9-1 0 0,8 13-110 0 0,0 0 0 0 0,-1 0-1 0 0,1 0 1 0 0,1 0 0 0 0,-1 0-1 0 0,1-1 1 0 0,-1 1 0 0 0,1 0-1 0 0,0 0 1 0 0,1 0 0 0 0,-1 0-1 0 0,1 0 1 0 0,-1-1 0 0 0,1 1-1 0 0,2-5 1 0 0,-2 8-340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1:08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2935 0 0,'0'0'134'0'0,"2"-1"-6"0"0,20-14 2218 0 0,-21 11-2218 0 0,0 3-125 0 0,0 0 0 0 0,0 0 0 0 0,0 0 1 0 0,0-1-1 0 0,-1 1 0 0 0,1 0 0 0 0,0 0 0 0 0,-1 0 0 0 0,1-1 1 0 0,0 1-1 0 0,-1 0 0 0 0,0-1 0 0 0,1-1 0 0 0,-1 3 5 0 0,1-1-1 0 0,-1 0 1 0 0,0 1-1 0 0,0-1 1 0 0,1 0-1 0 0,-1 1 1 0 0,1-1-1 0 0,-1 1 0 0 0,0-1 1 0 0,1 1-1 0 0,-1-1 1 0 0,1 1-1 0 0,-1-1 1 0 0,1 1-1 0 0,-1-1 0 0 0,1 1 1 0 0,0-1-1 0 0,1 0 22 0 0,0-1 682 0 0,-17 4-373 0 0,15-2-180 0 0,-13 1-75 0 0,13-1 109 0 0,0 0 0 0 0,-1 0 0 0 0,1 0-1 0 0,0 0 1 0 0,-1 0 0 0 0,1 0 0 0 0,-1 0-1 0 0,1 0 1 0 0,0 1 0 0 0,-1-1 0 0 0,1 0-1 0 0,0 0 1 0 0,-1 0 0 0 0,1 0 0 0 0,0 0-1 0 0,-1 1 1 0 0,1-1 0 0 0,0 0 0 0 0,0 0-1 0 0,-1 1 1 0 0,1-1 0 0 0,0 0-1 0 0,0 0 1 0 0,-1 1 0 0 0,15 3 781 0 0,-9-5-559 0 0,-5 1-382 0 0,0 0 0 0 0,0 0 0 0 0,1 0 0 0 0,-1 0 0 0 0,0 0 0 0 0,0-1 0 0 0,1 1 0 0 0,-1 0 0 0 0,0 0 0 0 0,1 0 0 0 0,-1 0 0 0 0,0 0 1 0 0,1 0-1 0 0,-1 0 0 0 0,0 0 0 0 0,0 0 0 0 0,1 0 0 0 0,-1 0 0 0 0,0 0 0 0 0,1 0 0 0 0,-1 0 0 0 0,0 1 0 0 0,1-1 0 0 0,-1 0 0 0 0,0 0 1 0 0,0 0-1 0 0,1 0 0 0 0,-1 0 0 0 0,0 1 0 0 0,0-1 0 0 0,1 0 0 0 0,-1 0 0 0 0,0 1 0 0 0,0-1 0 0 0,-1 11 43 0 0,-1-1-1 0 0,-1 1 0 0 0,0-1 0 0 0,0 0 1 0 0,-1 0-1 0 0,-6 11 0 0 0,8-18-69 0 0,1-1-1 0 0,0 0 0 0 0,0 1 1 0 0,0 0-1 0 0,0-1 1 0 0,1 1-1 0 0,-1-1 0 0 0,0 1 1 0 0,1 0-1 0 0,0-1 1 0 0,0 6-1 0 0,0 1 26 0 0,0-3-18 0 0,0 0 0 0 0,1 0 0 0 0,-1 0 0 0 0,1-1 0 0 0,1 1 0 0 0,-1 0 0 0 0,4 9 1 0 0,22 40-16 0 0,-20-41 6 0 0,0 0 1 0 0,8 22-1 0 0,-8-12 9 0 0,-2 2-1 0 0,0-1 1 0 0,-2 1-1 0 0,0 32 1 0 0,-8 103-21 0 0,0-72 13 0 0,-1-15 18 0 0,-3 0-1 0 0,-24 100 0 0 0,30-161-22 0 0,0 0 0 0 0,1 1 1 0 0,1-1-1 0 0,0 0 0 0 0,1 0 0 0 0,1 15 0 0 0,0-22 6 0 0,0 1 1 0 0,0-1-1 0 0,1 0 1 0 0,0 0-1 0 0,0 0 0 0 0,0 0 1 0 0,1 0-1 0 0,0 0 1 0 0,0 0-1 0 0,0-1 0 0 0,1 0 1 0 0,0 1-1 0 0,0-1 1 0 0,7 6-1 0 0,-2-3 26 0 0,-1 1 1 0 0,0-1-1 0 0,11 16 1 0 0,-16-20-26 0 0,-1 0-1 0 0,0-1 1 0 0,0 1 0 0 0,0 1-1 0 0,0-1 1 0 0,-1 0 0 0 0,0 0-1 0 0,0 0 1 0 0,0 1 0 0 0,0-1 0 0 0,-1 1-1 0 0,1 7 1 0 0,-1-6 7 0 0,-4 23 27 0 0,0-12-60 0 0,-1 1 0 0 0,-1-1 0 0 0,-8 19-1 0 0,-3 7 22 0 0,13-33-1 0 0,1 1 0 0 0,0 0 0 0 0,0 0 0 0 0,2 0 0 0 0,-1 1 0 0 0,1-1 0 0 0,1 0 0 0 0,0 14 0 0 0,1-9 0 0 0,2-2 0 0 0,1 0 12 0 0,3-1 48 0 0,2 0 14 0 0,-1-1 4 0 0,0 1-11 0 0,-3 0-43 0 0,-2 1 19 0 0,-1 5-31 0 0,-3-14-13 0 0,-1 2 54 0 0,-2 5-32 0 0,-2 0 22 0 0,3-7-33 0 0,0 1 0 0 0,1-1 1 0 0,0 1-1 0 0,0-1 1 0 0,0 1-1 0 0,-1 6 1 0 0,3-10-10 0 0,-1 2 22 0 0,0 1 0 0 0,1 0 0 0 0,0-1-1 0 0,-1 1 1 0 0,2 0 0 0 0,-1 0 0 0 0,1-1-1 0 0,-1 1 1 0 0,1 0 0 0 0,3 8 0 0 0,-3-11 17 0 0,1 2 51 0 0,0 0-1 0 0,0 0 1 0 0,0-1 0 0 0,1 1 0 0 0,-1-1 0 0 0,1 1-1 0 0,0-1 1 0 0,0 0 0 0 0,0 0 0 0 0,1 0 0 0 0,5 3-1 0 0,-9-6-87 0 0,2 2 158 0 0,0-1-1 0 0,8 2 338 0 0,-12-6 324 0 0,-21-12-523 0 0,22 14-364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1:10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55 1375 0 0,'0'0'11919'0'0,"-1"2"-11714"0"0,1-2-184 0 0,0 0-1 0 0,0 0 0 0 0,0 0 0 0 0,-1 1 1 0 0,1-1-1 0 0,0 0 0 0 0,0 0 0 0 0,0 0 1 0 0,0 0-1 0 0,0 0 0 0 0,0 0 0 0 0,0 0 1 0 0,0 0-1 0 0,-1 1 0 0 0,1-1 0 0 0,0 0 1 0 0,0 0-1 0 0,0 0 0 0 0,0 0 0 0 0,0 0 1 0 0,0 1-1 0 0,0-1 0 0 0,0 0 0 0 0,0 0 1 0 0,0 0-1 0 0,0 0 0 0 0,0 0 0 0 0,0 1 1 0 0,0-1-1 0 0,0 0 0 0 0,0 0 0 0 0,0 0 1 0 0,0 0-1 0 0,0 0 0 0 0,0 1 0 0 0,0-1 1 0 0,0 0-1 0 0,0 0 0 0 0,0 0 0 0 0,1 0 1 0 0,-1 0-1 0 0,0 0 0 0 0,0 0 0 0 0,0 1 1 0 0,0-1-1 0 0,0 0 0 0 0,0 0 0 0 0,0 0 1 0 0,0 0-1 0 0,1 0 0 0 0,-1 0 0 0 0,0 0 1 0 0,0 0-1 0 0,0 0 0 0 0,0 0 0 0 0,0 0 1 0 0,0 1-1 0 0,1-1 0 0 0,-1 0 0 0 0,0 0 1 0 0,0 0-1 0 0,0 0 0 0 0,0 0 0 0 0,1 0 1 0 0,-1 0-1 0 0,0 0 0 0 0,17-5 402 0 0,23-13-134 0 0,-27 10-180 0 0,5-2 155 0 0,26-11-1 0 0,-40 20-126 0 0,6 0-12 0 0,-5 2-58 0 0,6 6-45 0 0,-2 5 22 0 0,-7-10-37 0 0,-1 1 0 0 0,0 0 0 0 0,1-1 1 0 0,-1 1-1 0 0,0 0 0 0 0,-1 0 1 0 0,1 0-1 0 0,0-1 0 0 0,-1 1 0 0 0,0 0 1 0 0,0 0-1 0 0,0 0 0 0 0,0 0 0 0 0,0 5 1 0 0,-2-3 10 0 0,1-1 0 0 0,0 1 1 0 0,-1 0-1 0 0,0-1 1 0 0,0 1-1 0 0,0-1 0 0 0,-1 1 1 0 0,-2 3-1 0 0,-6 6 67 0 0,-1 0 1 0 0,0-1-1 0 0,-25 19 1 0 0,33-29-71 0 0,-105 77-130 0 0,107-79 56 0 0,5-1-514 0 0,-2 0 571 0 0,2 0 2 0 0,-1 0-1 0 0,0-1 1 0 0,1 1-1 0 0,-1 0 1 0 0,1-1-1 0 0,-1 1 1 0 0,0-1-1 0 0,1 0 1 0 0,-1 0-1 0 0,5-2 1 0 0,16-9 97 0 0,-15 7-47 0 0,-5 3-38 0 0,0 0 0 0 0,0 1 0 0 0,0-1 0 0 0,0 1 0 0 0,1 0 0 0 0,-1 0 0 0 0,0 0 0 0 0,5-1 0 0 0,0 0 0 0 0,-1 1 0 0 0,1-1 0 0 0,0 1 0 0 0,-1 0 0 0 0,1 1 0 0 0,8 0 0 0 0,6 4-2 0 0,-17 0 16 0 0,-1-1 5 0 0,-2-1-13 0 0,1 0 0 0 0,-1-1 0 0 0,1 2 0 0 0,-1-1 0 0 0,0 0 0 0 0,1 0 0 0 0,-1 1 0 0 0,0-1 0 0 0,-1 1 0 0 0,1 0 0 0 0,1 3 0 0 0,0 1 4 0 0,0 1-1 0 0,0-1 0 0 0,1 10 1 0 0,-3-13-1 0 0,0 0-1 0 0,0 1 1 0 0,-1-1 0 0 0,1 0 0 0 0,-1 1 0 0 0,0-1 0 0 0,0 1 0 0 0,-1-1 0 0 0,1 1 0 0 0,-1-1 0 0 0,0 0 0 0 0,-2 8 0 0 0,0-3 58 0 0,1-3-7 0 0,-1-1 0 0 0,1 1 0 0 0,-1-1 0 0 0,0 0 0 0 0,0 1 0 0 0,-1-1 0 0 0,0-1 0 0 0,-6 8 0 0 0,0-1 6 0 0,-6 7-61 0 0,-1-1 1 0 0,-28 21-1 0 0,37-32-12 0 0,-2 3-25 0 0,-1-1 0 0 0,0-1 1 0 0,0 1-1 0 0,0-2 0 0 0,-21 10 0 0 0,13-10 8 0 0,14-6 14 0 0,1-1 0 0 0,-9-1-1 0 0,9 2 0 0 0,-1-1 0 0 0,-8-10 0 0 0,11 9 2 0 0,-2-1-1 0 0,0-10-20 0 0,3 10-11 0 0,1 0 0 0 0,0 0 0 0 0,0 0 0 0 0,1 0 1 0 0,-1 0-1 0 0,0 0 0 0 0,1 0 0 0 0,0 0 0 0 0,0 0 0 0 0,2-4 0 0 0,-3 5-97 0 0,18-13-890 0 0,-8 10 402 0 0,-1 4-993 0 0,5-2 88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1:10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0 5063 0 0,'0'0'12608'0'0,"-1"2"-12408"0"0,-4 5-102 0 0,0-1 1 0 0,0 0-1 0 0,0-1 0 0 0,-1 1 0 0 0,0-1 0 0 0,0 0 0 0 0,0-1 1 0 0,0 1-1 0 0,-1-1 0 0 0,-9 4 0 0 0,5-4-29 0 0,0-1 0 0 0,-1 0 0 0 0,1-1 0 0 0,-1 0-1 0 0,0-1 1 0 0,0 0 0 0 0,0-1 0 0 0,-16-1 0 0 0,-30 1 5 0 0,56 0-72 0 0,-3 0-1 0 0,-1 1 0 0 0,1 0 0 0 0,-1 0 1 0 0,1 0-1 0 0,-10 4 0 0 0,5-2 0 0 0,1 0-15 0 0,7-2-56 0 0,-3 13-734 0 0,1-1 800 0 0,-2 0 0 0 0,1 0 0 0 0,-10 15 0 0 0,-36 45 22 0 0,44-65 33 0 0,5-6-5 0 0,0 0 0 0 0,0 1-1 0 0,0-1 1 0 0,1 0 0 0 0,-1 1-1 0 0,1-1 1 0 0,-1 1 0 0 0,-1 4-1 0 0,3-5-28 0 0,-1-1 1 0 0,1 1-1 0 0,0-1 0 0 0,-1 0 0 0 0,1 1 0 0 0,0-1 1 0 0,0 1-1 0 0,0-1 0 0 0,0 1 0 0 0,0-1 0 0 0,1 1 0 0 0,-1-1 1 0 0,0 1-1 0 0,1-1 0 0 0,-1 0 0 0 0,1 1 0 0 0,0 1 1 0 0,6 8-8 0 0,5-2 2 0 0,-6-5 13 0 0,4 2-3 0 0,19-2 58 0 0,-17-4-57 0 0,-1 0 0 0 0,1-1 0 0 0,-1 0 1 0 0,0-1-1 0 0,1 0 0 0 0,-1-1 0 0 0,12-5 1 0 0,-7 3-9 0 0,1 0 0 0 0,23-2 1 0 0,-31 6-11 0 0,0 0 1 0 0,0 1-1 0 0,0 0 0 0 0,0 1 1 0 0,0 0-1 0 0,0 0 0 0 0,-1 1 1 0 0,1 0-1 0 0,12 5 0 0 0,-6 0-5 0 0,-10-3 0 0 0,-2-2 0 0 0,-1 0 0 0 0,1 0 0 0 0,-1 0 0 0 0,1 1 0 0 0,-1-1 0 0 0,0 1 0 0 0,0 0 0 0 0,0 0 0 0 0,2 3 0 0 0,0 0 0 0 0,5 8 0 0 0,-2 0 0 0 0,0 1 0 0 0,-1 0 0 0 0,-3 0 14 0 0,-3 0 55 0 0,-2-5 4 0 0,0-1 0 0 0,0 1 1 0 0,-1-1-1 0 0,0 1 0 0 0,0-1 1 0 0,-1 0-1 0 0,-5 8 0 0 0,5-11-31 0 0,1 0-1 0 0,-1 0 0 0 0,0-1 1 0 0,0 0-1 0 0,-1 0 0 0 0,1 0 1 0 0,-1 0-1 0 0,0-1 0 0 0,-1 1 1 0 0,1-2-1 0 0,-7 5 1 0 0,7-5-29 0 0,-2 0-22 0 0,-17-1 95 0 0,2-2 16 0 0,-1-1 0 0 0,1-1 0 0 0,-33-7 0 0 0,29 4-216 0 0,1 1 0 0 0,-28 0 0 0 0,31 8-1917 0 0,41-13 1386 0 0,7-4-25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1:12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19 2759 0 0,'0'0'4875'0'0,"-1"-2"-4652"0"0,1 1-23 0 0,0 0 0 0 0,-1 0 0 0 0,1 0 0 0 0,-1 0 0 0 0,1 0 0 0 0,-1 0 0 0 0,1 0 0 0 0,-1 0 0 0 0,1 1 0 0 0,-1-1 0 0 0,0 0 1 0 0,1 0-1 0 0,-1 1 0 0 0,0-1 0 0 0,0 0 0 0 0,0 1 0 0 0,-1-1 0 0 0,1 0 37 0 0,-3 1 94 0 0,-6 2 4984 0 0,8 14-5263 0 0,1 0 1 0 0,0-1 0 0 0,1 1-1 0 0,1 0 1 0 0,4 24 0 0 0,-2-12-39 0 0,36 208 62 0 0,-7-64-80 0 0,-25-98 19 0 0,-6 143 0 0 0,-2-180 19 0 0,-6 122-34 0 0,-12 69 194 0 0,18-220-145 0 0,0 1 0 0 0,1-1 0 0 0,0 0 0 0 0,0 0 1 0 0,1 0-1 0 0,0 0 0 0 0,4 14 0 0 0,3 5-25 0 0,18 34 0 0 0,-17-44 21 0 0,11 24-37 0 0,-19-37-8 0 0,1 0 0 0 0,-1 0 0 0 0,1 0 0 0 0,-1 0 0 0 0,0 1 0 0 0,0-1 0 0 0,-1 0 0 0 0,1 0 0 0 0,-1 0 0 0 0,0 1 0 0 0,0-1 0 0 0,-1 0 0 0 0,1 0 0 0 0,-1 1 0 0 0,0-1 0 0 0,0 0 0 0 0,0 0 0 0 0,-1 0 0 0 0,-1 5 0 0 0,-14 26 56 0 0,7-16-48 0 0,-1-2-8 0 0,-1 9 0 0 0,9-20 0 0 0,-3 9 0 0 0,2 0 0 0 0,-1-1 0 0 0,1 18 49 0 0,7-16 31 0 0,-1-10-62 0 0,-1-2-16 0 0,0-1-1 0 0,0 0 1 0 0,0 0 0 0 0,0 0-1 0 0,0 0 1 0 0,0 0 0 0 0,1 0-1 0 0,3 5 1 0 0,-1-2-4 0 0,4 5 2 0 0,1 0 0 0 0,-1 0 15 0 0,0 0 57 0 0,-2 0 8 0 0,-2-2-7 0 0,-4-8-1 0 0,0 1 0 0 0,-3 9-12 0 0,-2 0-48 0 0,1-1-12 0 0,-2 2 0 0 0,1-1-13 0 0,-4 7-676 0 0,7-17 402 0 0,1 1-708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1:12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7831 0 0,'0'0'1803'0'0,"1"2"-720"0"0,0 11-456 0 0,0 0 0 0 0,-1 0 0 0 0,-1 0 0 0 0,0 0 1 0 0,0 0-1 0 0,-5 18 0 0 0,-5 7-240 0 0,-20 46 1 0 0,26-70-345 0 0,1 0-22 0 0,4-3 32 0 0,0-9 13 0 0,1 0 3 0 0,1-1 13 0 0,-1 1 0 0 0,0-1 0 0 0,1 0 0 0 0,-1 0 0 0 0,1 0 0 0 0,-1 0 0 0 0,1 0 0 0 0,0 0 0 0 0,-1-1 1 0 0,4 2-1 0 0,-3-1 210 0 0,19-3 50 0 0,0 0 0 0 0,-1-1 1 0 0,1-1-1 0 0,-1-1 1 0 0,29-11-1 0 0,-28 9-260 0 0,-1 3-36 0 0,-17 3-162 0 0,-3 1 125 0 0,0 0 0 0 0,1 0 0 0 0,-1 0 0 0 0,0 0 0 0 0,0 0 0 0 0,1 0 0 0 0,-1 0 0 0 0,0 0-1 0 0,0 0 1 0 0,1 0 0 0 0,-1 0 0 0 0,0 0 0 0 0,1 0 0 0 0,-1 0 0 0 0,0 0 0 0 0,0 0 0 0 0,1 0 0 0 0,-1 0 0 0 0,0 0-1 0 0,0 0 1 0 0,1 0 0 0 0,-1 1 0 0 0,0-1 0 0 0,0 0 0 0 0,1 0 0 0 0,-1 0 0 0 0,5 2-1365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1:13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7367 0 0,'0'0'2302'0'0,"-1"3"-609"0"0,0 6-1169 0 0,0 0 0 0 0,0 0 0 0 0,1-1 0 0 0,0 1 0 0 0,0 0-1 0 0,1 0 1 0 0,0-1 0 0 0,1 1 0 0 0,3 11 0 0 0,5 7-245 0 0,20 42 0 0 0,-29-67-219 0 0,9 19-53 0 0,0 0 1 0 0,-2 1-1 0 0,8 32 0 0 0,-14-44-8 0 0,0 0 1 0 0,-1 0-1 0 0,0 0 0 0 0,-1 0 0 0 0,0 0 0 0 0,-1 0 1 0 0,0 0-1 0 0,-1 0 0 0 0,0 0 0 0 0,-4 14 0 0 0,-3-2 1 0 0,-16 31 1 0 0,13-31 16 0 0,11-20 68 0 0,1 0 12 0 0,0 8 6 0 0,0-8 416 0 0,3-2-586 0 0,12-2-1210 0 0,1-5-4713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1:13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99 2303 0 0,'-2'1'167'0'0,"-34"15"14310"0"0,38-17-14226 0 0,18-9 131 0 0,-1-1 0 0 0,27-19 0 0 0,-33 20-56 0 0,1 0-1 0 0,0 2 0 0 0,0 0 0 0 0,1 0 0 0 0,0 1 0 0 0,17-5 1 0 0,-29 12 44 0 0,-1 1-2 0 0,0 0-349 0 0,0 1-1 0 0,0-1 1 0 0,-1 1-1 0 0,1-1 1 0 0,0 1-1 0 0,-1 0 1 0 0,1 0-1 0 0,-1 0 1 0 0,1 0-1 0 0,-1 0 1 0 0,0 0-1 0 0,0 0 1 0 0,0 0-1 0 0,0 0 1 0 0,0 3-1 0 0,0 0 34 0 0,0 0-1 0 0,0 0 1 0 0,-1 0-1 0 0,1 0 1 0 0,-1 0-1 0 0,-1 0 1 0 0,0 5-1 0 0,-1 3 36 0 0,-1-1 1 0 0,0 0-1 0 0,-1 0 0 0 0,0 0 1 0 0,-7 14-1 0 0,-3 1-87 0 0,0-1 0 0 0,-36 48 0 0 0,-23 21-641 0 0,68-89 560 0 0,3-3 9 0 0,0 0 0 0 0,0-1 0 0 0,0 1 1 0 0,0 0-1 0 0,0 0 0 0 0,1 1 1 0 0,-1-1-1 0 0,1 0 0 0 0,0 0 1 0 0,0 1-1 0 0,0-1 0 0 0,0 6 1 0 0,-1 2-16 0 0,2-7 31 0 0,0 6 57 0 0,0-9 5 0 0,0 0 0 0 0,0 0 1 0 0,1 0-1 0 0,-1 0 0 0 0,0-1 0 0 0,0 1 0 0 0,1 0 0 0 0,-1 0 1 0 0,1 0-1 0 0,-1 0 0 0 0,1-1 0 0 0,-1 1 0 0 0,1 0 0 0 0,-1 0 0 0 0,1-1 1 0 0,0 1-1 0 0,0 0 0 0 0,-1-1 0 0 0,2 2 0 0 0,-1-2 7 0 0,-1 0-1 0 0,1 1 0 0 0,-1-1 1 0 0,1 1-1 0 0,-1-1 0 0 0,1 1 1 0 0,-1-1-1 0 0,1 1 0 0 0,-1-1 1 0 0,1 1-1 0 0,-1-1 0 0 0,0 1 1 0 0,1 0-1 0 0,-1-1 0 0 0,0 1 1 0 0,0 0-1 0 0,1-1 0 0 0,-1 2 1 0 0,12 8 313 0 0,-3-2-117 0 0,1-1 1 0 0,0 0-1 0 0,0 0 0 0 0,18 8 0 0 0,-21-12-90 0 0,1 0 1 0 0,0-1-1 0 0,0 0 0 0 0,-1 0 0 0 0,2-1 1 0 0,-1 0-1 0 0,14 1 0 0 0,86-9 546 0 0,1-2-391 0 0,-95 8-341 0 0,-12 1-128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1:14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83 9215 0 0,'0'0'422'0'0,"2"-2"-13"0"0,24-11-248 0 0,-25 12-154 0 0,112-66 10253 0 0,-114 72-10222 0 0,0 0 0 0 0,0 0 0 0 0,0-1 0 0 0,-1 1 0 0 0,0-1 0 0 0,0 1 0 0 0,-4 7 0 0 0,1-2-3 0 0,-140 233-274 0 0,60-106 16 0 0,49-78 70 0 0,-30 55-875 0 0,-85 106 0 0 0,92-139-683 0 0,58-80 1319 0 0,4-3-416 0 0,15-12 392 0 0,6-7 0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1:15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829 1 5983 0 0,'0'0'464'0'0,"-2"2"-305"0"0,-93 98 5747 0 0,40-40-4373 0 0,-100 84 0 0 0,48-63-1245 0 0,-56 45 364 0 0,124-92-338 0 0,2 1 0 0 0,-34 41 1 0 0,59-62-269 0 0,1 0 1 0 0,1 0-1 0 0,0 1 1 0 0,0 0-1 0 0,2 1 1 0 0,0 0-1 0 0,1 0 1 0 0,-6 19-1 0 0,1 28-2260 0 0,8-44 972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1:15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0 15263 0 0,'-3'3'696'0'0,"-149"128"466"0"0,-41 39-390 0 0,146-125-665 0 0,1 2 1 0 0,-75 102-1 0 0,111-132-387 0 0,0 1 0 0 0,1 0 0 0 0,1 0 0 0 0,1 0 0 0 0,-8 27 0 0 0,11-29-5672 0 0</inkml:trace>
  <inkml:trace contextRef="#ctx0" brushRef="#br0" timeOffset="1">738 438 6447 0 0,'0'0'499'0'0,"3"1"-328"0"0,8 1 55 0 0,-10-1 43 0 0,-1-1-1 0 0,1 0 1 0 0,0 1-1 0 0,0-1 1 0 0,0 1-1 0 0,0-1 0 0 0,0 1 1 0 0,0-1-1 0 0,-1 1 1 0 0,1-1-1 0 0,0 1 1 0 0,0 0-1 0 0,-1 0 1 0 0,2 1-1 0 0,-2 2 42 0 0,0-1 0 0 0,0 1 0 0 0,-1 0 0 0 0,0 0 0 0 0,1-1 0 0 0,-1 1 0 0 0,0 0 0 0 0,-1-1 0 0 0,1 1 0 0 0,-1-1 1 0 0,-3 6-1 0 0,1-3-118 0 0,0-1 1 0 0,-1 0-1 0 0,1 0 1 0 0,-1-1-1 0 0,-10 8 1 0 0,-21 15 492 0 0,2 2 0 0 0,-57 60 0 0 0,81-78-689 0 0,3-4-13 0 0,0 1 1 0 0,1 0 0 0 0,0 0-1 0 0,0 0 1 0 0,1 1 0 0 0,-1-1 0 0 0,2 1-1 0 0,-6 15 1 0 0,9-23 0 0 0,1 0 0 0 0,0-1 0 0 0,0 1 0 0 0,0 0-1 0 0,0 0 1 0 0,-1-1 0 0 0,1 1 0 0 0,0 0 0 0 0,0-1 0 0 0,1 1 0 0 0,-1 0 0 0 0,0 0 0 0 0,0-1 0 0 0,0 1 0 0 0,1 1 0 0 0,-1 0-140 0 0,1 0-1022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14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0 2303 0 0,'0'0'322'0'0,"-2"2"510"0"0,-35 22 4250 0 0,6-5-2019 0 0,22-13-2513 0 0,0 0 0 0 0,1 1 0 0 0,0 0 0 0 0,0 1 0 0 0,-11 14 0 0 0,4-1 2251 0 0,15-19-2374 0 0,0-1-363 0 0,0-1 1 0 0,-1 1-1 0 0,1-1 1 0 0,0 1 0 0 0,0 0-1 0 0,0-1 1 0 0,0 1-1 0 0,0-1 1 0 0,0 1-1 0 0,0-1 1 0 0,1 1-1 0 0,-1-1 1 0 0,0 1-1 0 0,0-1 1 0 0,0 1-1 0 0,0-1 1 0 0,1 0-1 0 0,-1 1 1 0 0,0-1-1 0 0,0 1 1 0 0,1-1-1 0 0,-1 1 1 0 0,0-1 0 0 0,1 0-1 0 0,-1 1 1 0 0,0-1-1 0 0,1 0 1 0 0,-1 1-1 0 0,1-1 1 0 0,-1 0-1 0 0,1 0 1 0 0,0 1-1 0 0,2 0 77 0 0,-1 0 0 0 0,1 0 0 0 0,0 0 0 0 0,0 0 0 0 0,0-1 0 0 0,5 1 0 0 0,5-1 325 0 0,28-1 1 0 0,383-77 1673 0 0,-409 74-2150 0 0,29-12 0 0 0,-42 15-86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1:15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11055 0 0,'0'0'1002'0'0,"3"0"-653"0"0,-1 1-71 0 0,1-1-1 0 0,0 1 1 0 0,0 0 0 0 0,0 0 0 0 0,-1 0 0 0 0,1 0-1 0 0,0 0 1 0 0,-1 1 0 0 0,1-1 0 0 0,-1 1-1 0 0,0 0 1 0 0,1-1 0 0 0,-1 1 0 0 0,0 0-1 0 0,0 0 1 0 0,0 1 0 0 0,0-1 0 0 0,-1 0-1 0 0,1 1 1 0 0,-1-1 0 0 0,1 1 0 0 0,-1-1-1 0 0,0 1 1 0 0,1 2 0 0 0,-1-1-253 0 0,0-1 1 0 0,0 1 0 0 0,-1-1-1 0 0,1 1 1 0 0,-1-1-1 0 0,0 1 1 0 0,0-1 0 0 0,0 0-1 0 0,-1 1 1 0 0,1-1-1 0 0,-1 1 1 0 0,0-1 0 0 0,0 1-1 0 0,0-1 1 0 0,0 0-1 0 0,-1 0 1 0 0,1 0 0 0 0,-5 6-1 0 0,-1 1-397 0 0,-1 0 0 0 0,0-1 0 0 0,-18 16 0 0 0,17-17-291 0 0,-2 4-3711 0 0,-2 1-1362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07:19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1828 5039 0 0,'0'0'11167'0'0,"1"-2"-11062"0"0,1-9 5 0 0,-1 8 22 0 0,-1 0 10 0 0,-1-26 271 0 0,0 10-41 0 0,2-26-1 0 0,0 37-259 0 0,2-29 172 0 0,2 12-176 0 0,-4 22-48 0 0,-1 1 16 0 0,8-28 295 0 0,24-74 122 0 0,5-13-1 0 0,-31 89-492 0 0,8-28 0 0 0,-10 44-3 0 0,26-69-66 0 0,-25 67 69 0 0,7-25 0 0 0,6-22 0 0 0,-16 55 0 0 0,8-20 0 0 0,-4 13 0 0 0,1 0 0 0 0,0 1 0 0 0,1 0 0 0 0,16-18 0 0 0,-17 21 25 0 0,0 1 0 0 0,1 0 0 0 0,0 0 0 0 0,12-9 0 0 0,-12 11-3 0 0,14-10 12 0 0,-2 0-15 0 0,-12 8-19 0 0,0-1 0 0 0,0-1 0 0 0,11-19 0 0 0,-1 2 0 0 0,-3 4 25 0 0,-2-1-1 0 0,15-34 1 0 0,1-2 19 0 0,37-68-34 0 0,-5 6 44 0 0,-42 92 160 0 0,24-28 0 0 0,-12 15-29 0 0,-13 20-138 0 0,1 1 0 0 0,37-36 0 0 0,-54 57-47 0 0,8-10 15 0 0,8-13 45 0 0,-11 15-38 0 0,30-30 159 0 0,-24 27-121 0 0,-11 10 962 0 0,-1 0-962 0 0,0 0-86 0 0,-1 1 0 0 0,1-1 0 0 0,0 1 0 0 0,0-1-1 0 0,-1 1 1 0 0,1-1 0 0 0,-1 0 0 0 0,1 1 0 0 0,-1-1 0 0 0,0 0 0 0 0,1 1 0 0 0,-1-1-1 0 0,0 0 1 0 0,0-1 0 0 0,-1-5-1144 0 0,1 6 748 0 0,1 1 1 0 0,-1-1 0 0 0,1 1-1 0 0,0-1 1 0 0,0 1 0 0 0,-1-1-1 0 0,1 1 1 0 0,0 0 0 0 0,0-1-1 0 0,0 1 1 0 0,0 0 0 0 0,1 0-1 0 0,-1 0 1 0 0,2-2 0 0 0,11-7-5805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45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5 8287 0 0,'0'0'382'0'0,"1"-1"-8"0"0,18-2-1056 0 0,-18 3 994 0 0,0 0 1 0 0,1 0-1 0 0,-1 0 0 0 0,0 0 0 0 0,1 0 1 0 0,-1 1-1 0 0,0-1 0 0 0,1 1 1 0 0,-1-1-1 0 0,0 1 0 0 0,0-1 0 0 0,0 1 1 0 0,0 0-1 0 0,1-1 0 0 0,0 2 0 0 0,-1-1 95 0 0,0 1 0 0 0,0-1 0 0 0,0 0 0 0 0,0 0 0 0 0,-1 0 0 0 0,1 1 0 0 0,0-1 0 0 0,0 0 0 0 0,-1 1-1 0 0,1-1 1 0 0,-1 1 0 0 0,0-1 0 0 0,1 0 0 0 0,-1 3 0 0 0,-1 16 879 0 0,-16 40-578 0 0,-2 0 0 0 0,-44 96 0 0 0,-254 434 576 0 0,120-246-1136 0 0,173-292-313 0 0,24-50-689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45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6 174 3679 0 0,'0'0'284'0'0,"-1"-1"-186"0"0,1-2 1301 0 0,-5-21 17200 0 0,20 22-17986 0 0,30-3-260 0 0,166-21 349 0 0,-5 3-414 0 0,39-6-188 0 0,-112 5-269 0 0,-14 2-1195 0 0,-41 9-3264 0 0,-61 11-2799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46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13791 0 0,'2'1'630'0'0,"17"6"-70"0"0,0 0 0 0 0,0-1 0 0 0,0-1 0 0 0,1-1 0 0 0,0-1 0 0 0,0-1 1 0 0,24 0-1 0 0,-12-3 608 0 0,1-1 0 0 0,-1-2 1 0 0,57-13-1 0 0,-46 6-559 0 0,63-16 353 0 0,-84 20-854 0 0,0-1 1 0 0,34-18-1 0 0,-52 24-119 0 0,0-1 0 0 0,0 1 0 0 0,0-1 0 0 0,0 0 1 0 0,-1 0-1 0 0,1 0 0 0 0,-1-1 0 0 0,1 1 0 0 0,-1-1 0 0 0,3-4 0 0 0,-6 7 2 0 0,0 1-1 0 0,0 0 1 0 0,0-1-1 0 0,0 1 1 0 0,0 0-1 0 0,0-1 1 0 0,0 1-1 0 0,1 0 1 0 0,-1-1-1 0 0,0 1 1 0 0,0 0-1 0 0,0-1 1 0 0,0 1-1 0 0,0 0 1 0 0,-1-1-1 0 0,1 1 1 0 0,0 0-1 0 0,0-1 1 0 0,0 1-1 0 0,0 0 1 0 0,0-1-1 0 0,0 1 1 0 0,0 0-1 0 0,-1 0 1 0 0,1-1-1 0 0,0 1 1 0 0,0 0-1 0 0,0-1 1 0 0,-1 1-1 0 0,1 0 1 0 0,0 0-1 0 0,0 0 1 0 0,-1-1-1 0 0,1 1 1 0 0,0 0-1 0 0,-1 0 1 0 0,1 0-1 0 0,0 0 1 0 0,0-1-1 0 0,-1 1 1 0 0,1 0-1 0 0,0 0 1 0 0,-1 0-1 0 0,1 0 1 0 0,0 0-1 0 0,-1 0 1 0 0,0 0-1 0 0,-15-2-429 0 0,4 3 212 0 0,0 1-1 0 0,0 1 0 0 0,0 0 1 0 0,0 0-1 0 0,0 1 0 0 0,0 1 0 0 0,-18 9 1 0 0,-74 53-26 0 0,74-46 202 0 0,-28 21 202 0 0,-81 74 1 0 0,135-113-101 0 0,1 1 0 0 0,-1 0 0 0 0,1 0 0 0 0,0 0 0 0 0,0 0 0 0 0,1 0 0 0 0,-1 0 0 0 0,-2 6 0 0 0,5-9-34 0 0,0 0-1 0 0,-1 1 1 0 0,1-1 0 0 0,0 0-1 0 0,0 0 1 0 0,0 0 0 0 0,-1 0-1 0 0,1 0 1 0 0,0 0 0 0 0,1 0-1 0 0,-1 0 1 0 0,0 0 0 0 0,0 0-1 0 0,0 0 1 0 0,1 0 0 0 0,-1 0-1 0 0,0 0 1 0 0,1 1 0 0 0,0-1-5 0 0,0 0 1 0 0,0 0 0 0 0,0 0 0 0 0,0 0 0 0 0,0 0 0 0 0,1 0-1 0 0,-1 0 1 0 0,0 0 0 0 0,0 0 0 0 0,1-1 0 0 0,-1 1 0 0 0,0-1-1 0 0,1 1 1 0 0,-1-1 0 0 0,0 1 0 0 0,1-1 0 0 0,1 0-1 0 0,6 1-385 0 0,0 0-1 0 0,0 0 0 0 0,0-1 0 0 0,0-1 0 0 0,0 1 0 0 0,12-4 0 0 0,10-2-7226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46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49 1839 0 0,'0'-9'134'0'0,"1"-17"21089"0"0,-2 21-18795 0 0,1 0-3560 0 0,-17 2 1680 0 0,10 3-557 0 0,0 0 0 0 0,0 1-1 0 0,0 0 1 0 0,0 0-1 0 0,0 1 1 0 0,0 0-1 0 0,0 0 1 0 0,1 0-1 0 0,-1 1 1 0 0,-9 5-1 0 0,1 1-21 0 0,1 0 0 0 0,0 0 0 0 0,-17 16 0 0 0,16-12 12 0 0,1 0-1 0 0,0 2 0 0 0,1-1 1 0 0,-18 29-1 0 0,26-36 3 0 0,2 0 1 0 0,-1 0-1 0 0,1 0 0 0 0,0 0 0 0 0,1 1 1 0 0,-3 10-1 0 0,4-13-12 0 0,1 0 1 0 0,0 0-1 0 0,-1 0 1 0 0,1 0 0 0 0,1 0-1 0 0,-1 0 1 0 0,1 0-1 0 0,0-1 1 0 0,0 1-1 0 0,0 0 1 0 0,3 5-1 0 0,-2-5-6 0 0,1-1 1 0 0,0 1-1 0 0,0-1 0 0 0,0 1 1 0 0,0-1-1 0 0,1 0 0 0 0,-1 0 1 0 0,1-1-1 0 0,0 1 0 0 0,0-1 1 0 0,1 0-1 0 0,4 3 0 0 0,6 2-39 0 0,-1 0 0 0 0,27 8 0 0 0,15 2 76 0 0,-35-12 136 0 0,-1 0 1 0 0,27 13-1 0 0,-12 2 382 0 0,-35-21-503 0 0,1 0 0 0 0,-1 1-1 0 0,1-1 1 0 0,-1 1 0 0 0,1-1-1 0 0,-1 1 1 0 0,0-1 0 0 0,1 1 0 0 0,-1-1-1 0 0,0 1 1 0 0,1-1 0 0 0,-1 1 0 0 0,0 0-1 0 0,0-1 1 0 0,0 1 0 0 0,0-1-1 0 0,1 1 1 0 0,-1 0 0 0 0,0-1 0 0 0,0 1-1 0 0,0 0 1 0 0,0-1 0 0 0,0 1 0 0 0,-1-1-1 0 0,1 1 1 0 0,0 0 0 0 0,0-1-1 0 0,0 1 1 0 0,0-1 0 0 0,-1 1 0 0 0,1 0-1 0 0,0-1 1 0 0,-1 1 0 0 0,1-1-1 0 0,0 1 1 0 0,-1 0 0 0 0,-1 1 21 0 0,0 0 1 0 0,0 1-1 0 0,0-1 1 0 0,0 0-1 0 0,-1-1 1 0 0,-2 3-1 0 0,-8 4 74 0 0,-2 0-1 0 0,1-1 0 0 0,-1-1 1 0 0,-23 7-1 0 0,-66 11 90 0 0,46-11-191 0 0,31-7-209 0 0,0-1 1 0 0,0-1-1 0 0,-1-1 0 0 0,0-1 1 0 0,-52-5-1 0 0,75 3 66 0 0,0-1-1 0 0,1 0 1 0 0,-1-1 0 0 0,0 1-1 0 0,1-1 1 0 0,-1 0 0 0 0,1 0 0 0 0,-1 0-1 0 0,-6-6 1 0 0,8 7-169 0 0,1-1-1 0 0,0 0 1 0 0,0-1 0 0 0,0 1 0 0 0,0 0-1 0 0,0-1 1 0 0,-2-3 0 0 0,3 4-370 0 0,0 0 1 0 0,0 0-1 0 0,0-1 1 0 0,1 1-1 0 0,-1 0 1 0 0,0-1-1 0 0,1 1 1 0 0,0-1-1 0 0,-1-3 1 0 0,2-9-5607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46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776 18 19983 0 0,'0'-16'971'0'0,"0"14"62"0"0,-2 5-863 0 0,-17 20-149 0 0,0 0 0 0 0,2 2 1 0 0,0 1-1 0 0,-13 29 1 0 0,4-9 37 0 0,-106 203 514 0 0,30-52-358 0 0,-97 140 319 0 0,102-176-72 0 0,67-110-408 0 0,3 1 1 0 0,-28 77-1 0 0,54-127-533 0 0,-1 3 987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47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6 18455 0 0,'-30'-3'1675'0'0,"29"3"-1666"0"0,1-1-1 0 0,-1 1 1 0 0,1 0 0 0 0,-1 0-1 0 0,1 0 1 0 0,-1 0 0 0 0,1 0 0 0 0,-1 0-1 0 0,1 0 1 0 0,0 0 0 0 0,-1 0-1 0 0,1 0 1 0 0,-1 0 0 0 0,1 1-1 0 0,-1-1 1 0 0,1 0 0 0 0,-1 0 0 0 0,1 0-1 0 0,-1 1 1 0 0,1-1 0 0 0,0 0-1 0 0,-1 0 1 0 0,1 1 0 0 0,-1-1 0 0 0,1 0-1 0 0,0 1 1 0 0,-1-1 0 0 0,1 0-1 0 0,0 1 1 0 0,0-1 0 0 0,-1 1 0 0 0,1-1-1 0 0,0 0 1 0 0,0 1 0 0 0,0-1-1 0 0,-1 1 1 0 0,1-1 0 0 0,0 1 0 0 0,0-1-1 0 0,0 1 1 0 0,0-1 0 0 0,0 1-1 0 0,0-1 1 0 0,0 1 0 0 0,0-1-1 0 0,0 1 1 0 0,7 13 603 0 0,-5-11-434 0 0,0-1-1 0 0,1 0 1 0 0,0 0 0 0 0,-1 0-1 0 0,1 0 1 0 0,0 0-1 0 0,0-1 1 0 0,0 1-1 0 0,4 1 1 0 0,33 8 842 0 0,-30-8-812 0 0,24 5 466 0 0,1-2 1 0 0,52 3-1 0 0,72-6 395 0 0,-32-6-335 0 0,153-24 0 0 0,-13-21-2625 0 0,-220 37 826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9:00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5527 0 0,'0'0'850'0'0,"2"1"624"0"0,38 20 5703 0 0,-31-15-5991 0 0,0-1-1 0 0,12 12 1 0 0,-13-9-728 0 0,2 0 0 0 0,-1-1 1 0 0,1 0-1 0 0,0 0 0 0 0,0-1 1 0 0,0-1-1 0 0,15 6 0 0 0,21 5-315 0 0,-29-10-9 0 0,1 0-1 0 0,-1 0 1 0 0,29 18 0 0 0,-41-21-114 0 0,0 0 0 0 0,0 1-1 0 0,-1 0 1 0 0,1 0 0 0 0,-1 0 0 0 0,0 1 0 0 0,0-1 0 0 0,-1 1 0 0 0,1 0 0 0 0,-1 0 0 0 0,0 0 0 0 0,0 1-1 0 0,-1-1 1 0 0,0 1 0 0 0,4 10 0 0 0,-5-10-15 0 0,0 0 1 0 0,0 0-1 0 0,0 1 0 0 0,-1-1 1 0 0,0 0-1 0 0,0 0 0 0 0,-1 0 1 0 0,0 1-1 0 0,0-1 0 0 0,0 0 1 0 0,0 0-1 0 0,-1 0 0 0 0,0 0 1 0 0,-1-1-1 0 0,-3 7 0 0 0,1-2 8 0 0,-1-1 0 0 0,0 0 0 0 0,-1 0 0 0 0,0 0 0 0 0,-1-1-1 0 0,1 0 1 0 0,-15 11 0 0 0,1-2 21 0 0,6-5 13 0 0,-1 0 0 0 0,-18 11 0 0 0,12-11-69 0 0,10-4-352 0 0,0-1 0 0 0,-1 0 0 0 0,0-2 0 0 0,0 1 0 0 0,-20 4 1 0 0,38-21-7343 0 0,12-11 5966 0 0,7 0-2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9:01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648 160 5983 0 0,'0'0'464'0'0,"-1"-8"-288"0"0,1 5-1 0 0,0 1-1 0 0,0-1 1 0 0,0 0-1 0 0,1 0 1 0 0,-1 0-1 0 0,1 0 1 0 0,0 1-1 0 0,0-1 1 0 0,0 0-1 0 0,0 1 1 0 0,0-1-1 0 0,1 0 1 0 0,-1 1-1 0 0,3-4 1 0 0,4-4 1744 0 0,18-18 0 0 0,-14 15-1391 0 0,-3 4-431 0 0,1-2 1165 0 0,24-21 7155 0 0,-48 30-8374 0 0,12 1-41 0 0,1 1 0 0 0,-1-1 0 0 0,0 1 1 0 0,1 0-1 0 0,-1 0 0 0 0,0 0 0 0 0,0 0 0 0 0,1 0 0 0 0,-3 0 0 0 0,-18 5-25 0 0,0 1-1 0 0,1 2 1 0 0,-35 16 0 0 0,7-3-16 0 0,-255 123 27 0 0,298-141 12 0 0,-11 6-3 0 0,1 0 0 0 0,-1 1 0 0 0,2 1 0 0 0,-25 22 0 0 0,38-32-66 0 0,25 6-122 0 0,18 3 26 0 0,131 9-52 0 0,214 37 61 0 0,-368-51 215 0 0,-1 1 0 0 0,0 0 0 0 0,0 1 0 0 0,-1 1 0 0 0,0 1 0 0 0,24 16 0 0 0,-21-8 92 0 0,-18-16-45 0 0,-1 1 13 0 0,-1 1-84 0 0,0 0 1 0 0,-1 0-1 0 0,1-1 0 0 0,-1 1 0 0 0,1 0 0 0 0,-1-1 1 0 0,0 1-1 0 0,0-1 0 0 0,0 0 0 0 0,0 1 1 0 0,-3 1-1 0 0,-33 26 217 0 0,28-22-196 0 0,-33 21-51 0 0,-2-1 0 0 0,-1-2 1 0 0,-83 34-1 0 0,-25-1-5 0 0,140-55 4 0 0,1-1 0 0 0,-1 0 0 0 0,0-1 0 0 0,0 0 0 0 0,0-1 0 0 0,0 0 0 0 0,-16-2 0 0 0,-12-3 12 0 0,-44-10 0 0 0,60 9-35 0 0,1-1 0 0 0,-1-1 0 0 0,1-1-1 0 0,-41-19 1 0 0,65 27-1 0 0,1 0 0 0 0,-1 0 0 0 0,0-1 0 0 0,1 1 0 0 0,-1 0 0 0 0,0-1 0 0 0,1 1 0 0 0,-1-1 1 0 0,1 1-1 0 0,-1-1 0 0 0,1 1 0 0 0,-1-1 0 0 0,1 1 0 0 0,-1-1 0 0 0,1 0 0 0 0,-1 1 0 0 0,1-1 0 0 0,0 1 0 0 0,-1-1 0 0 0,1 0 0 0 0,0 1 0 0 0,0-1 0 0 0,-1 0 0 0 0,1 0 0 0 0,0 1 0 0 0,0-2 0 0 0,0 1-4 0 0,1 0-1 0 0,-1 0 1 0 0,1 0-1 0 0,-1 0 1 0 0,1 0 0 0 0,-1 0-1 0 0,1 0 1 0 0,-1 0-1 0 0,1 1 1 0 0,0-1-1 0 0,0 0 1 0 0,-1 0-1 0 0,1 1 1 0 0,0-1-1 0 0,1-1 1 0 0,6-2-113 0 0,0-1 0 0 0,-1 2 1 0 0,13-5-1 0 0,-18 7 86 0 0,19-7-374 0 0,1 1-1 0 0,0 1 1 0 0,0 1-1 0 0,0 1 1 0 0,0 1 0 0 0,0 1-1 0 0,1 1 1 0 0,0 1-1 0 0,-1 1 1 0 0,0 1-1 0 0,35 7 1 0 0,-36-4-406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6:32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 4607 0 0,'0'0'354'0'0,"-1"2"-233"0"0,-25 27 13494 0 0,29-29-12989 0 0,56 13 1313 0 0,-37-9-1076 0 0,25 7 0 0 0,-22-4-401 0 0,-1 1 103 0 0,23 9-1 0 0,-39-13-523 0 0,0-1 1 0 0,0-1-1 0 0,0 1 0 0 0,0-1 1 0 0,1-1-1 0 0,-1 1 0 0 0,1-1 1 0 0,0-1-1 0 0,-1 0 0 0 0,1 0 1 0 0,-1-1-1 0 0,1 0 0 0 0,-1 0 1 0 0,1-1-1 0 0,-1 0 0 0 0,1 0 1 0 0,-1-1-1 0 0,10-5 0 0 0,91-42 19 0 0,5-2-45 0 0,-108 49-199 0 0,0 1-1 0 0,0 0 1 0 0,0 0-1 0 0,0 1 1 0 0,0-1-1 0 0,1 1 1 0 0,-1 1 0 0 0,0-1-1 0 0,0 1 1 0 0,1 0-1 0 0,-1 1 1 0 0,0 0-1 0 0,1 0 1 0 0,8 2-1 0 0,-12-2-1296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9:01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95 6447 0 0,'-56'-11'11678'0'0,"58"11"-11062"0"0,21-1 331 0 0,37-7 0 0 0,-16 1-483 0 0,306-33 604 0 0,-317 36-1012 0 0,130-16 268 0 0,-123 17-298 0 0,1 2-1 0 0,40 5 0 0 0,-42 2-193 0 0,-37-6 26 0 0,0 1-1 0 0,0 0 1 0 0,0-1 0 0 0,1 1 0 0 0,-1 0 0 0 0,0 0 0 0 0,0 1-1 0 0,0-1 1 0 0,0 0 0 0 0,-1 1 0 0 0,1-1 0 0 0,0 1 0 0 0,2 2 0 0 0,0 5-1668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9:02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38 9671 0 0,'-2'1'440'0'0,"-33"13"-475"0"0,19-6 5060 0 0,11-6-964 0 0,15 3-3403 0 0,1-1 1 0 0,0-1 0 0 0,-1 0-1 0 0,1 0 1 0 0,0-1-1 0 0,20 2 1 0 0,69-4 94 0 0,-67-1-242 0 0,231-19 285 0 0,-162 10-445 0 0,80-16 176 0 0,-86 10-1958 0 0,-1 4-5818 0 0,-64 10-510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58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0 232 6447 0 0,'0'0'586'0'0,"10"-16"350"0"0,18-59 1037 0 0,3-22-877 0 0,-21 54 5295 0 0,-9 57-6074 0 0,1 0 1 0 0,-1 1 0 0 0,2-1 0 0 0,0 0 0 0 0,1 0 0 0 0,0-1-1 0 0,9 18 1 0 0,3 4 243 0 0,31 47 0 0 0,-24-48-357 0 0,2-1 0 0 0,0-1 1 0 0,37 34-1 0 0,96 78 517 0 0,-144-132-649 0 0,223 165 706 0 0,-228-171-772 0 0,-4-2-14 0 0,19 8-111 0 0,-23-12-231 0 0,-10-18-10970 0 0,-18-29 6517 0 0,15 28 1811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58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730 0 8287 0 0,'0'0'639'0'0,"1"1"-415"0"0,3 1 411 0 0,0 1-1 0 0,0 0 1 0 0,0 0-1 0 0,0 0 1 0 0,-1 0-1 0 0,1 1 1 0 0,-1 0-1 0 0,0-1 1 0 0,0 1 0 0 0,-1 0-1 0 0,1 0 1 0 0,-1 1-1 0 0,0-1 1 0 0,0 0-1 0 0,2 7 1 0 0,-3-6-430 0 0,0-1 1 0 0,0 1-1 0 0,0 0 1 0 0,-1 0-1 0 0,0 0 0 0 0,0-1 1 0 0,0 1-1 0 0,-1 0 1 0 0,0 0-1 0 0,1 0 1 0 0,-2-1-1 0 0,1 1 1 0 0,0 0-1 0 0,-1-1 0 0 0,-4 8 1 0 0,-5 6 9 0 0,-2 0 0 0 0,0 0 0 0 0,-1-1 0 0 0,-16 15 0 0 0,11-12-121 0 0,-121 109 79 0 0,77-74-146 0 0,-250 215-107 0 0,280-242 72 0 0,-69 48 0 0 0,83-67-19 0 0,18-8-102 0 0,2-4 89 0 0,0 1 0 0 0,0-1 0 0 0,0 1 0 0 0,0 0 1 0 0,1 0-1 0 0,-1 0 0 0 0,1-1 0 0 0,0 1 0 0 0,3-3 0 0 0,-3 4-2 0 0,12-13-307 0 0,1 2 0 0 0,0 0 0 0 0,20-12 0 0 0,-4 3-847 0 0,29-20-1632 0 0,-27 19 1373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58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52 229 9671 0 0,'-13'-3'-984'0'0,"-23"-6"6459"0"0,33 8-3571 0 0,5 0-249 0 0,21 1-9 0 0,70 3 550 0 0,172-16-1 0 0,342-95-412 0 0,-535 93-1718 0 0,339-60-273 0 0,-397 72-326 0 0,1 2 1 0 0,-1-1 0 0 0,1 2-1 0 0,0 0 1 0 0,-1 1 0 0 0,19 3 0 0 0,-30-4-941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59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42 130 6911 0 0,'-2'0'528'0'0,"-24"5"-277"0"0,14-5 5789 0 0,12 0-5945 0 0,0 0 0 0 0,0 0 0 0 0,0 0 0 0 0,-1-1 0 0 0,1 1 0 0 0,0 0 0 0 0,0 0 0 0 0,0 0 0 0 0,0 0 0 0 0,0 0 0 0 0,0-1 0 0 0,0 1 0 0 0,-1 0 0 0 0,1 0 0 0 0,0 0 0 0 0,0-1 0 0 0,0 1 0 0 0,0 0 0 0 0,0 0 0 0 0,0 0 0 0 0,0 0 0 0 0,0-1 0 0 0,0 1 0 0 0,0 0 0 0 0,0 0 0 0 0,0 0 0 0 0,0-1 0 0 0,0 1 0 0 0,0 0 0 0 0,0 0 0 0 0,1 0 0 0 0,-1-1 0 0 0,0 1 0 0 0,0 0 0 0 0,0 0 0 0 0,0 0 0 0 0,0 0 0 0 0,0-1 0 0 0,0 1 0 0 0,0 0 0 0 0,1 0 0 0 0,-1 0 0 0 0,0 0 0 0 0,0 0 0 0 0,0 0 0 0 0,1-1 0 0 0,5-7 797 0 0,2 2-569 0 0,1 0 1 0 0,0 0-1 0 0,0 1 0 0 0,1 1 0 0 0,-1-1 0 0 0,17-4 0 0 0,63-12 297 0 0,-88 20-611 0 0,247-43 855 0 0,-193 37-867 0 0,0 3 1 0 0,86 3-1 0 0,-94 7-2366 0 0,-30-1 959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59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13359 0 0,'0'0'1210'0'0,"2"1"-694"0"0,10 1 778 0 0,0 0 0 0 0,0-1 1 0 0,0 0-1 0 0,0-1 1 0 0,22-2-1 0 0,64-14 467 0 0,-64 9-1519 0 0,95-20 567 0 0,-62 11-647 0 0,0 3-1 0 0,100-6 1 0 0,-151 19-1260 0 0,-1 1 0 0 0,0 0 0 0 0,22 5 1 0 0,-17-1-6901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0:15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294 124 11519 0 0,'0'0'1040'0'0,"-2"1"-853"0"0,-9 5 947 0 0,10-6-503 0 0,0 1-1 0 0,-3 2 2522 0 0,4-2-2521 0 0,-1 0-1 0 0,0-1 0 0 0,1 1 1 0 0,-1 0-1 0 0,1 0 0 0 0,-1 0 1 0 0,1 0-1 0 0,-1 1 1 0 0,-3 7-1463 0 0,1-5 1073 0 0,5-12 90 0 0,11-14 89 0 0,-7 17-420 0 0,0 1 0 0 0,0 0 0 0 0,0 1 0 0 0,0 0 0 0 0,1 0 0 0 0,12-4 0 0 0,-5 1 0 0 0,231-69 0 0 0,-225 69 0 0 0,-18 6 0 0 0,7-3 0 0 0,-1 1 0 0 0,0 0 0 0 0,0 1 0 0 0,1-1 0 0 0,-1 2 0 0 0,1-1 0 0 0,9 2 0 0 0,-7 1 0 0 0,-5 5 0 0 0,-5-3 4 0 0,0-1 0 0 0,0 0-1 0 0,0 0 1 0 0,-1 0 0 0 0,1 0-1 0 0,-1 0 1 0 0,0 0 0 0 0,0 1 0 0 0,0-1-1 0 0,-1 0 1 0 0,1 0 0 0 0,-1 0 0 0 0,0 0-1 0 0,0 0 1 0 0,0 0 0 0 0,-2 5-1 0 0,-1 0 14 0 0,0 0 0 0 0,0 0-1 0 0,-1-1 1 0 0,-10 13 0 0 0,-2-1-7 0 0,0-1-1 0 0,-2-1 1 0 0,0-1 0 0 0,-30 21-1 0 0,13-15 6 0 0,-70 33-1 0 0,40-27-425 0 0,-39 19-514 0 0,79-35 637 0 0,25-12 203 0 0,23-7 10 0 0,-9 4 75 0 0,-1 0 0 0 0,1 0 0 0 0,0 2 0 0 0,0-1 0 0 0,0 2 0 0 0,0 0 0 0 0,20 2 0 0 0,-25-1 0 0 0,-1 0 0 0 0,1 1 0 0 0,-1-1 0 0 0,1 2 0 0 0,-1-1 0 0 0,0 1 0 0 0,0 0 0 0 0,0 0 0 0 0,0 1 0 0 0,-1 0 0 0 0,1 0 0 0 0,-1 1 0 0 0,0 0 0 0 0,6 5 0 0 0,-8-6 0 0 0,-3-3 0 0 0,0 0 0 0 0,0 0 0 0 0,0 0 0 0 0,0 0 0 0 0,0 1 0 0 0,-1-1 0 0 0,1 0 0 0 0,0 1 0 0 0,0-1 0 0 0,-1 0 0 0 0,1 1 0 0 0,-1-1 0 0 0,1 1 0 0 0,-1-1 0 0 0,0 1 0 0 0,0-1 0 0 0,1 4 0 0 0,-1-4 0 0 0,0 1 0 0 0,1-1 0 0 0,-1 1 0 0 0,0 0 0 0 0,0 0 0 0 0,0-1 0 0 0,0 1 0 0 0,0 0 0 0 0,0-1 0 0 0,0 1 0 0 0,0 0 0 0 0,-1-1 0 0 0,1 1 0 0 0,-2 2 0 0 0,0 1 0 0 0,0 3 10 0 0,-1-1 0 0 0,0 0 0 0 0,0 0 0 0 0,0 0-1 0 0,-1 0 1 0 0,0 0 0 0 0,-1-1 0 0 0,0 0 0 0 0,-7 9 0 0 0,-8 5 62 0 0,-29 22 1 0 0,21-19-53 0 0,15-12 6 0 0,-1 0 0 0 0,0-1-1 0 0,0-1 1 0 0,-1 0 0 0 0,-1-1-1 0 0,-30 12 1 0 0,40-18-18 0 0,-1 0 1 0 0,1-1-1 0 0,-1 1 0 0 0,1-1 0 0 0,-1 0 0 0 0,1-1 0 0 0,-1 1 1 0 0,1-2-1 0 0,-1 1 0 0 0,1 0 0 0 0,-1-1 0 0 0,1-1 1 0 0,-1 1-1 0 0,1-1 0 0 0,0 0 0 0 0,-1 0 0 0 0,1-1 0 0 0,0 1 1 0 0,0-2-1 0 0,1 1 0 0 0,-6-5 0 0 0,7 6-4 0 0,1-1 6 0 0,-1 1 0 0 0,1 0 0 0 0,-1 0 0 0 0,1 0 0 0 0,-8-2 0 0 0,3 2-25 0 0,0 3-75 0 0,7-1 38 0 0,1 0 1 0 0,-1 1-1 0 0,0-1 0 0 0,0 0 1 0 0,1 1-1 0 0,-1-1 0 0 0,0 1 1 0 0,0-1-1 0 0,1 1 1 0 0,-1-1-1 0 0,0 1 0 0 0,1-1 1 0 0,-1 1-1 0 0,1 0 0 0 0,-1-1 1 0 0,1 1-1 0 0,-1 0 1 0 0,1-1-1 0 0,-1 1 0 0 0,1 0 1 0 0,0 0-1 0 0,-1-1 0 0 0,1 1 1 0 0,0 0-1 0 0,0 0 1 0 0,0 0-1 0 0,0 0 0 0 0,-1-1 1 0 0,1 2-1 0 0,0 0-65 0 0,0-1 0 0 0,0 1 0 0 0,0-1 0 0 0,0 0 0 0 0,1 1 0 0 0,-1-1 0 0 0,0 1 0 0 0,1-1 0 0 0,-1 0 0 0 0,1 1 0 0 0,-1-1 0 0 0,1 0 0 0 0,-1 0 0 0 0,1 1 0 0 0,1 1 0 0 0,-1-2-69 0 0,1 0 1 0 0,-1 0 0 0 0,0 0 0 0 0,1 0-1 0 0,-1-1 1 0 0,1 1 0 0 0,-1 0 0 0 0,1-1 0 0 0,0 1-1 0 0,-1-1 1 0 0,3 1 0 0 0,11 1-6170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0:16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6911 0 0,'0'0'528'0'0,"7"-5"-320"0"0,-3 3 339 0 0,-1 1-1 0 0,1-1 0 0 0,0 1 1 0 0,0 0-1 0 0,-1 0 0 0 0,1 0 0 0 0,0 0 1 0 0,0 0-1 0 0,0 1 0 0 0,0 0 1 0 0,7 0-1 0 0,-2 1 823 0 0,-1 0 0 0 0,1 1 0 0 0,0-1 0 0 0,7 4 1 0 0,-14-4-1178 0 0,-1-1 0 0 0,0 1 1 0 0,0-1-1 0 0,0 1 1 0 0,0-1-1 0 0,0 1 0 0 0,-1 0 1 0 0,1-1-1 0 0,0 1 0 0 0,0 0 1 0 0,0 0-1 0 0,-1 0 1 0 0,1 0-1 0 0,0 0 0 0 0,-1 0 1 0 0,2 1-1 0 0,-2-2-192 0 0,1 1 585 0 0,-1 1-465 0 0,1 0-1 0 0,-1 0 1 0 0,0 0-1 0 0,0 0 0 0 0,0 0 1 0 0,0 0-1 0 0,0 0 1 0 0,0 3-1 0 0,-1-3-92 0 0,-10 9 33 0 0,9-10-325 0 0,-2 2 164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0:17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29 7367 0 0,'12'-5'917'0'0,"0"2"-1"0"0,25-5 2207 0 0,-18 4 4447 0 0,14-5-1931 0 0,-44 13-5556 0 0,-78 40-19 0 0,-75 31-338 0 0,143-67 6 0 0,0-2 0 0 0,0 0 0 0 0,-1-1 0 0 0,1-1 0 0 0,-1-2 1 0 0,-25 1-1 0 0,41-3 60 0 0,0 0 0 0 0,0 0-1 0 0,0-1 1 0 0,0 0 0 0 0,1 0 0 0 0,-1-1 0 0 0,0 0 0 0 0,1 0 0 0 0,-7-3 0 0 0,11 4 107 0 0,0 0 1 0 0,1 1-1 0 0,-1-1 1 0 0,0 0 0 0 0,1 0-1 0 0,-1 0 1 0 0,1 0-1 0 0,-1 0 1 0 0,1 0 0 0 0,-1 0-1 0 0,1 0 1 0 0,0 0 0 0 0,-1 0-1 0 0,1 0 1 0 0,0 0-1 0 0,0 0 1 0 0,0 0 0 0 0,0 0-1 0 0,0 0 1 0 0,0-1-1 0 0,2-18-1376 0 0,-1 19 903 0 0,0 0-548 0 0,0 1 1157 0 0,-1 0 0 0 0,0 0 0 0 0,1 0 0 0 0,-1 0 0 0 0,0 0 0 0 0,1 0 0 0 0,-1 0 0 0 0,0 0 0 0 0,1 0 0 0 0,-1 0 1 0 0,0 0-1 0 0,1 0 0 0 0,-1 0 0 0 0,0 1 0 0 0,1-1 0 0 0,-1 0 0 0 0,0 0 0 0 0,0 0 0 0 0,1 0 0 0 0,-1 1 0 0 0,0-1 0 0 0,1 0 0 0 0,-1 0 1 0 0,0 1-1 0 0,0-1 0 0 0,0 0 0 0 0,1 1 0 0 0,-1 12 599 0 0,-1-10-504 0 0,0 1 0 0 0,0-1 1 0 0,0 1-1 0 0,-1-1 1 0 0,0 1-1 0 0,-2 4 0 0 0,-6 2 105 0 0,0 1 1 0 0,-1-1-1 0 0,0 0 0 0 0,0-1 0 0 0,-13 8 1 0 0,-16 12-176 0 0,1 0-58 0 0,26-21 23 0 0,1 0-1 0 0,-14 14 0 0 0,25-20 32 0 0,45-5 94 0 0,86-15 1 0 0,8-1-84 0 0,-70 15 924 0 0,0 3 0 0 0,103 12 0 0 0,-169-11-969 0 0,1 0 1 0 0,0 1-1 0 0,-1-1 0 0 0,1 1 1 0 0,0 0-1 0 0,-1 0 0 0 0,1 0 1 0 0,-1 0-1 0 0,1 0 0 0 0,-1 1 1 0 0,0-1-1 0 0,0 1 0 0 0,1-1 1 0 0,-1 1-1 0 0,0 0 0 0 0,0 0 1 0 0,1 3-1 0 0,-1-3-5 0 0,-1 0-1 0 0,0 0 1 0 0,0 0 0 0 0,0 0-1 0 0,-1 0 1 0 0,1 0 0 0 0,-1 1-1 0 0,1-1 1 0 0,-1 0 0 0 0,0 1-1 0 0,1-1 1 0 0,-1 0 0 0 0,0 1-1 0 0,-1-1 1 0 0,1 0 0 0 0,0 0-1 0 0,-1 1 1 0 0,1-1 0 0 0,-1 0-1 0 0,-1 3 1 0 0,-2 6 0 0 0,0-1-1 0 0,-1 0 1 0 0,-1 0 0 0 0,1 0-1 0 0,-2 0 1 0 0,1-1-1 0 0,-1 0 1 0 0,-1-1 0 0 0,1 0-1 0 0,-12 10 1 0 0,5-8 11 0 0,1 0 1 0 0,-1-1-1 0 0,-1-1 0 0 0,0 0 1 0 0,0-1-1 0 0,-22 8 0 0 0,-50 13-5 0 0,-52 19 29 0 0,122-40-64 0 0,16-7-47 0 0,4-1-67 0 0,0 0 68 0 0,0 0 0 0 0,0-1 0 0 0,-1 0 1 0 0,1 1-1 0 0,-1-1 0 0 0,5-4 0 0 0,-4 4-12 0 0,11-11-1938 0 0,-1 0-1 0 0,21-27 1 0 0,-27 31 729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4:18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481 860 8287 0 0,'-17'15'179'0'0,"10"-10"576"0"0,-1 2 0 0 0,1-1 0 0 0,0 1 0 0 0,0 0 0 0 0,1 0 0 0 0,0 1 0 0 0,0-1 0 0 0,1 1 1 0 0,-8 16-1 0 0,13-22 91 0 0,2-4-582 0 0,20-19 372 0 0,0-1-1 0 0,23-29 0 0 0,33-54 343 0 0,-26 34-806 0 0,97-141 97 0 0,-116 159-310 0 0,-2-3 0 0 0,26-64 1 0 0,-45 93-391 0 0,-1-1-1 0 0,-2-1 1 0 0,-1 0 0 0 0,9-59 0 0 0,-16 85 322 0 0,-1-1-1 0 0,0 0 1 0 0,0 1-1 0 0,-1-1 1 0 0,1 1 0 0 0,-1-1-1 0 0,-1-5 1 0 0,2 8 82 0 0,-1 0 1 0 0,1 0-1 0 0,0 1 1 0 0,-1-1-1 0 0,1 0 0 0 0,-1 0 1 0 0,1 0-1 0 0,-1 1 0 0 0,0-1 1 0 0,1 0-1 0 0,-1 1 1 0 0,0-1-1 0 0,1 1 0 0 0,-1-1 1 0 0,0 0-1 0 0,0 1 0 0 0,1 0 1 0 0,-1-1-1 0 0,0 1 1 0 0,0-1-1 0 0,0 1 0 0 0,0 0 1 0 0,0 0-1 0 0,0-1 0 0 0,0 1 1 0 0,1 0-1 0 0,-1 0 1 0 0,0 0-1 0 0,0 0 0 0 0,0 0 1 0 0,0 0-1 0 0,0 0 0 0 0,0 1 1 0 0,-1-1-1 0 0,-4 2-16 0 0,0 0-1 0 0,0 0 0 0 0,0 1 1 0 0,1-1-1 0 0,-1 1 0 0 0,1 0 1 0 0,0 1-1 0 0,0 0 0 0 0,0-1 1 0 0,0 2-1 0 0,-5 5 0 0 0,-6 7 53 0 0,-22 31 0 0 0,2 6 271 0 0,2 1 1 0 0,-49 112-1 0 0,-31 129 705 0 0,107-277-941 0 0,-80 251 439 0 0,42-125-256 0 0,33-106-162 0 0,-2-1 1 0 0,-2 0 0 0 0,-2-1 0 0 0,-1-1 0 0 0,-1 0 0 0 0,-2-2 0 0 0,-2 0-1 0 0,-1-2 1 0 0,-46 46 0 0 0,41-48-76 0 0,8-8-686 0 0,0-1 1 0 0,-35 24-1 0 0,49-41-2524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7:16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63 2303 0 0,'0'0'3395'0'0,"2"-1"-3320"0"0,2-3-16 0 0,-6 1-31 0 0,-12 2-23 0 0,-23 7 73 0 0,9 0-333 0 0,-31 11 4581 0 0,52-15-3441 0 0,0 1 0 0 0,1 0 0 0 0,-1 0 1 0 0,1 1-1 0 0,0-1 0 0 0,-6 6 0 0 0,-1 1 80 0 0,-19 11-1 0 0,7-5-120 0 0,14-9 4179 0 0,61-6-4604 0 0,0-3 0 0 0,55-8 0 0 0,-39 3-254 0 0,231-35 170 0 0,-270 35-552 0 0,0-2 0 0 0,-1-1-1 0 0,46-24 1 0 0,12-5-3047 0 0,-71 34 1361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0:17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80 10135 0 0,'30'-23'2171'0'0,"-10"10"3736"0"0,-9 9-4385 0 0,-6 2-488 0 0,-8 10-716 0 0,-39 53 399 0 0,24-37-401 0 0,2 0 1 0 0,1 0 0 0 0,-21 47 0 0 0,35-69-294 0 0,0 0 1 0 0,0 0-1 0 0,1 0 0 0 0,-1 0 1 0 0,1 0-1 0 0,0 0 0 0 0,-1 0 1 0 0,1 0-1 0 0,0 0 0 0 0,0 0 1 0 0,0 0-1 0 0,0 0 0 0 0,1 0 1 0 0,-1 0-1 0 0,0 0 0 0 0,1 0 1 0 0,0 0-1 0 0,-1 0 0 0 0,1 0 0 0 0,0 0 1 0 0,0 0-1 0 0,0 0 0 0 0,2 2 1 0 0,-1-1 22 0 0,1-1 0 0 0,0 1 1 0 0,0-1-1 0 0,0 0 0 0 0,0 0 0 0 0,0 0 1 0 0,0 0-1 0 0,1-1 0 0 0,-1 1 1 0 0,1-1-1 0 0,-1 0 0 0 0,5 2 0 0 0,17 2 93 0 0,-1-1 0 0 0,1-1 0 0 0,0-1 0 0 0,0-1 0 0 0,1-2-1 0 0,-1 0 1 0 0,37-7 0 0 0,-59 7-134 0 0,0 1-1 0 0,0-1 1 0 0,0 0 0 0 0,0 0-1 0 0,0-1 1 0 0,0 1 0 0 0,0 0-1 0 0,-1-1 1 0 0,1 0 0 0 0,0 0-1 0 0,-1 0 1 0 0,1 0 0 0 0,-1 0-1 0 0,0 0 1 0 0,1 0 0 0 0,-1-1-1 0 0,0 1 1 0 0,-1-1 0 0 0,1 0-1 0 0,0 0 1 0 0,-1 1 0 0 0,1-1-1 0 0,-1 0 1 0 0,0 0 0 0 0,0 0-1 0 0,1-5 1 0 0,0-7 32 0 0,0 0 1 0 0,-1 0-1 0 0,0 0 1 0 0,-3-23 0 0 0,1 7-11 0 0,1 10-27 0 0,-1-1 0 0 0,0 0 0 0 0,-9-36 0 0 0,6 49-56 0 0,1 4-25 0 0,2 5 56 0 0,0-1 0 0 0,-1 0 0 0 0,1 1-1 0 0,-1-1 1 0 0,1 1 0 0 0,-1-1 0 0 0,1 1 0 0 0,-1 0 0 0 0,1-1-1 0 0,-1 1 1 0 0,0 0 0 0 0,1 0 0 0 0,-1 0 0 0 0,1 0 0 0 0,-1 1-1 0 0,1-1 1 0 0,-1 0 0 0 0,1 1 0 0 0,-1-1 0 0 0,1 1 0 0 0,-1-1-1 0 0,1 1 1 0 0,-2 1 0 0 0,-15 15-415 0 0,17-16 144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0:18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77 7367 0 0,'-2'1'568'0'0,"-7"6"526"0"0,-1-1-1 0 0,0-1 0 0 0,-17 7 0 0 0,-12 7 3896 0 0,-6 5 1870 0 0,47-25-6632 0 0,38-7 363 0 0,58-19 0 0 0,12-2-162 0 0,147-16 763 0 0,-10 18-729 0 0,-238 25-451 0 0,-2 1-23 0 0,-3 0-36 0 0,7 0 10 0 0,-9 0 31 0 0,13-6-92 0 0,-15 7 92 0 0,0 0 0 0 0,0 0-1 0 0,0 0 1 0 0,0 0 0 0 0,0 0 0 0 0,0 1 0 0 0,0-1-1 0 0,0 0 1 0 0,-1 0 0 0 0,1 0 0 0 0,0 0-1 0 0,0 0 1 0 0,0 0 0 0 0,0 0 0 0 0,0 0 0 0 0,0 1-1 0 0,0-1 1 0 0,0 0 0 0 0,0 0 0 0 0,0 0 0 0 0,0 0-1 0 0,0 0 1 0 0,0 0 0 0 0,0 0 0 0 0,0 0-1 0 0,0 1 1 0 0,0-1 0 0 0,0 0 0 0 0,1 0 0 0 0,-1 0-1 0 0,0 0 1 0 0,0 0 0 0 0,0 0 0 0 0,0 0-1 0 0,0 0 1 0 0,0 0 0 0 0,0 1 0 0 0,0-1 0 0 0,0 0-1 0 0,0 0 1 0 0,0 0 0 0 0,0 0 0 0 0,1 0-1 0 0,-1 0 1 0 0,0 0 0 0 0,0 0 0 0 0,0 0 0 0 0,0 0-1 0 0,0 0 1 0 0,0 0 0 0 0,0 0 0 0 0,0 0 0 0 0,1 0-1 0 0,-1 0 1 0 0,0 0 0 0 0,0 0 0 0 0,0 0-1 0 0,0 0 1 0 0,0 0 0 0 0,0 0 0 0 0,0 0 0 0 0,1 0-1 0 0,-1 0 1 0 0,0 0 0 0 0,0 0 0 0 0,0 0-1 0 0,0 0 1 0 0,0 0 0 0 0,0 0 0 0 0,-7 14-131 0 0,-14 18 77 0 0,-104 120 11 0 0,15-21 24 0 0,-26 37 26 0 0,97-124 0 0 0,12-13 0 0 0,-52 46 0 0 0,29-37 85 0 0,49-39-19 0 0,5-1-298 0 0,1 0 1 0 0,-1-1 0 0 0,1 1 0 0 0,-1-1-1 0 0,0 0 1 0 0,0 0 0 0 0,1 0 0 0 0,-1-1-1 0 0,0 1 1 0 0,0-1 0 0 0,0 0-1 0 0,4-3 1 0 0,5-4-1417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0:19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42 4143 0 0,'0'0'319'0'0,"2"-1"-210"0"0,10-1-84 0 0,2 0 2402 0 0,24-2 4109 0 0,-57 3-3200 0 0,13 1-2680 0 0,-2-1 894 0 0,-16-15-684 0 0,22 14-843 0 0,-12-4 72 0 0,6 3-73 0 0,-1 1 26 0 0,-1 1-25 0 0,7 0-12 0 0,0 1 1 0 0,0 0 0 0 0,-1 0-1 0 0,1 0 1 0 0,0 1 0 0 0,0-1-1 0 0,0 1 1 0 0,0 0-1 0 0,-4 1 1 0 0,6-2-11 0 0,-8 3-1 0 0,3-1 0 0 0,5-2 0 0 0,1 0 0 0 0,-1 0 0 0 0,1 0 0 0 0,-1 0 0 0 0,1 0 0 0 0,0 0 0 0 0,-1 0 0 0 0,1 0 0 0 0,-1 0 0 0 0,1 1 0 0 0,0-1 0 0 0,-1 0 0 0 0,1 0 0 0 0,-1 0 0 0 0,1 1 0 0 0,0-1 0 0 0,-1 0 0 0 0,1 0 0 0 0,0 1 0 0 0,0-1 0 0 0,-1 0 0 0 0,1 1 0 0 0,-10 12 0 0 0,-2 0-788 0 0,11-11-112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0:25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57 3679 0 0,'0'0'16656'0'0,"-7"-4"-16072"0"0,6 3-558 0 0,0 1 14 0 0,-1 0 0 0 0,1-1 0 0 0,-1 1 0 0 0,0 0 0 0 0,1 0 0 0 0,-1 0 0 0 0,0 0-1 0 0,1 0 1 0 0,-1 0 0 0 0,-1 1 0 0 0,-35 15 82 0 0,37-15-91 0 0,15-15-178 0 0,35-39 87 0 0,-48 52 119 0 0,-1 4-24 0 0,-1 0 1 0 0,0 0 0 0 0,-1 0 0 0 0,1 0 0 0 0,0 0 0 0 0,-1-1 0 0 0,0 1 0 0 0,-3 4 0 0 0,1-1 19 0 0,-13 17 116 0 0,7-11-106 0 0,-13 23-1 0 0,19-28-3 0 0,4-5 98 0 0,2-3-153 0 0,0 0-1 0 0,-1 0 1 0 0,1 0 0 0 0,0 0-1 0 0,-1 0 1 0 0,1 0-1 0 0,0 0 1 0 0,-1-1 0 0 0,1 1-1 0 0,-1-1 1 0 0,0 1 0 0 0,2-3-1 0 0,0 0 2 0 0,2-1-245 0 0,0 0-1 0 0,-1-1 1 0 0,0 0-1 0 0,0 0 1 0 0,0 0 0 0 0,-1 0-1 0 0,0 0 1 0 0,0-1-1 0 0,0 0 1 0 0,2-10 0 0 0,-3 8-996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0:26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 6911 0 0,'0'0'11000'0'0,"-1"1"-10870"0"0,-16 14 176 0 0,-31 22 1 0 0,-9 7-162 0 0,35-25 65 0 0,0 2-1 0 0,2 1 0 0 0,1 0 1 0 0,0 1-1 0 0,-23 40 0 0 0,40-59-147 0 0,0-1 0 0 0,1 1-1 0 0,-1 0 1 0 0,1 0-1 0 0,0 0 1 0 0,0 0 0 0 0,0 0-1 0 0,0 0 1 0 0,1 0 0 0 0,0 0-1 0 0,0 0 1 0 0,0 0 0 0 0,0 0-1 0 0,1 1 1 0 0,-1-1 0 0 0,1 0-1 0 0,0 0 1 0 0,0 0 0 0 0,1-1-1 0 0,-1 1 1 0 0,1 0 0 0 0,0 0-1 0 0,0-1 1 0 0,0 1 0 0 0,0-1-1 0 0,0 0 1 0 0,4 4 0 0 0,1 1 63 0 0,1 0 1 0 0,0-1-1 0 0,0 0 1 0 0,0 0-1 0 0,1-1 1 0 0,0 0-1 0 0,1 0 0 0 0,-1-1 1 0 0,12 5-1 0 0,-16-9-120 0 0,0 1 0 0 0,0-1-1 0 0,1 0 1 0 0,-1 0-1 0 0,1-1 1 0 0,-1 0-1 0 0,1 0 1 0 0,-1 0-1 0 0,11-2 1 0 0,-7 1 0 0 0,-1-1 0 0 0,1-1-1 0 0,-1 1 1 0 0,0-1 0 0 0,13-6 0 0 0,6-7 14 0 0,-1-1 0 0 0,0-1 0 0 0,33-30 0 0 0,-42 30-6 0 0,0 0-1 0 0,-1-1 0 0 0,0-1 1 0 0,-2 0-1 0 0,0-1 1 0 0,-2-1-1 0 0,0 0 0 0 0,-1 0 1 0 0,12-39-1 0 0,-22 57-10 0 0,0 0 0 0 0,0 0 0 0 0,0 0 0 0 0,0 1-1 0 0,-1-1 1 0 0,0 0 0 0 0,0 0 0 0 0,0 0 0 0 0,0-4 0 0 0,-1 6-1 0 0,1 0 0 0 0,-1 1 1 0 0,1-1-1 0 0,-1 1 0 0 0,1 0 1 0 0,-1-1-1 0 0,0 1 0 0 0,0-1 1 0 0,0 1-1 0 0,1 0 0 0 0,-1 0 1 0 0,0-1-1 0 0,-1 1 0 0 0,1 0 1 0 0,0 0-1 0 0,0 0 0 0 0,0 0 1 0 0,-1 0-1 0 0,1 1 0 0 0,0-1 1 0 0,-1 0-1 0 0,1 0 0 0 0,-1 1 1 0 0,1-1-1 0 0,-2 1 0 0 0,-9-3 24 0 0,0 0-1 0 0,0 2 1 0 0,0 0-1 0 0,-21 0 1 0 0,-51 8-5 0 0,50-4-24 0 0,12 0-2 0 0,-23 5 0 0 0,44-8-55 0 0,2 2-667 0 0,2 3 738 0 0,-1 0-660 0 0,1 1 0 0 0,1-1-1 0 0,-1 0 1 0 0,1 0 0 0 0,0 0 0 0 0,0 0 0 0 0,0-1 0 0 0,9 7 0 0 0,-1-4-1196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0:27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91 5983 0 0,'3'-3'19'0'0,"4"-2"344"0"0,0-1-1 0 0,0 0 1 0 0,6-8 0 0 0,-12 13 12 0 0,1 0 1 0 0,-1 0 0 0 0,0 0 0 0 0,0-1 0 0 0,-1 1-1 0 0,1-1 1 0 0,0 1 0 0 0,0 0 0 0 0,-1-1 0 0 0,1 1-1 0 0,-1-1 1 0 0,1 0 0 0 0,-1 1 0 0 0,0-1-1 0 0,1 1 1 0 0,-1-1 0 0 0,0 0 0 0 0,0 1 0 0 0,0-1-1 0 0,0 1 1 0 0,0-1 0 0 0,-1 0 0 0 0,1 1 0 0 0,0-1-1 0 0,-2-1 1 0 0,1 2-276 0 0,0-1 0 0 0,0 1 0 0 0,0 0 0 0 0,0 0-1 0 0,0 0 1 0 0,-1 0 0 0 0,1 0 0 0 0,-1 0 0 0 0,1 0 0 0 0,-1 0-1 0 0,1 0 1 0 0,-1 1 0 0 0,1-1 0 0 0,-1 1 0 0 0,1-1 0 0 0,-1 1-1 0 0,0-1 1 0 0,1 1 0 0 0,-1 0 0 0 0,0 0 0 0 0,1 0 0 0 0,-3 0-1 0 0,-7 0 149 0 0,0 1-1 0 0,-13 2 0 0 0,18-2-77 0 0,-54 11 421 0 0,-101 33-1 0 0,16-3 253 0 0,132-39-777 0 0,-1 0-1 0 0,1 1 1 0 0,0 1 0 0 0,-24 12-1 0 0,32-14-47 0 0,0 0-1 0 0,1 1 1 0 0,-1-1 0 0 0,1 1-1 0 0,0 0 1 0 0,0 0-1 0 0,0 0 1 0 0,1 1 0 0 0,-1-1-1 0 0,1 1 1 0 0,0 0-1 0 0,0 0 1 0 0,1 0 0 0 0,-4 9-1 0 0,4-9-15 0 0,1 0-1 0 0,0 1 1 0 0,-1-1-1 0 0,2 0 1 0 0,-1 1-1 0 0,1-1 1 0 0,-1 1-1 0 0,2-1 1 0 0,-1 1 0 0 0,0-1-1 0 0,1 0 1 0 0,3 10-1 0 0,-2-8 4 0 0,1 0 0 0 0,0 0 0 0 0,0-1 0 0 0,1 0 0 0 0,0 1-1 0 0,0-1 1 0 0,0 0 0 0 0,9 8 0 0 0,-1-3 2 0 0,0 0 0 0 0,0-2 0 0 0,1 1 1 0 0,1-1-1 0 0,0-1 0 0 0,0-1 0 0 0,0 0 0 0 0,17 6 0 0 0,67 15 6 0 0,-71-22-3 0 0,0 1 0 0 0,-1 1 0 0 0,42 20 0 0 0,-66-27 14 0 0,1 0-1 0 0,-1 1 0 0 0,0-1 0 0 0,0 0 0 0 0,1 1 0 0 0,-1 0 0 0 0,0-1 1 0 0,0 1-1 0 0,-1 0 0 0 0,1 0 0 0 0,0 0 0 0 0,0 0 0 0 0,-1 1 0 0 0,0-1 1 0 0,1 0-1 0 0,0 4 0 0 0,-1-3 14 0 0,-1 0 0 0 0,0-1 1 0 0,-1 1-1 0 0,1 0 0 0 0,0 0 0 0 0,-1-1 1 0 0,1 1-1 0 0,-1 0 0 0 0,0-1 0 0 0,0 1 1 0 0,0-1-1 0 0,0 1 0 0 0,-3 2 0 0 0,2 0 35 0 0,-2 3-45 0 0,0-1-1 0 0,-1 1 1 0 0,0-1-1 0 0,0 0 1 0 0,0 0 0 0 0,-1-1-1 0 0,0 1 1 0 0,-1-1-1 0 0,1-1 1 0 0,-1 1-1 0 0,-14 7 1 0 0,11-7-48 0 0,0-1-1 0 0,-1 0 1 0 0,1-1 0 0 0,-1-1-1 0 0,0 1 1 0 0,0-2-1 0 0,0 1 1 0 0,-18 0 0 0 0,6-1-73 0 0,1-2 1 0 0,0-1-1 0 0,-1 0 1 0 0,1-2-1 0 0,0 0 1 0 0,1-2 0 0 0,-1 0-1 0 0,1-1 1 0 0,-37-17-1 0 0,55 22 94 0 0,1 0-1 0 0,-1-1 1 0 0,1 1 0 0 0,0-1 0 0 0,0 1-1 0 0,-1-1 1 0 0,1 0 0 0 0,0 0-1 0 0,1 0 1 0 0,-1 0 0 0 0,0 0-1 0 0,1 0 1 0 0,-1 0 0 0 0,1-1-1 0 0,-1 1 1 0 0,1-1 0 0 0,0 1-1 0 0,0-1 1 0 0,0 1 0 0 0,0-1-1 0 0,1 0 1 0 0,-1 1 0 0 0,1-4-1 0 0,0 2-6 0 0,0 0 0 0 0,0-1-1 0 0,1 1 1 0 0,0 0 0 0 0,0 0 0 0 0,0 0-1 0 0,0 0 1 0 0,0 1 0 0 0,1-1-1 0 0,0 0 1 0 0,0 0 0 0 0,0 1-1 0 0,0-1 1 0 0,5-4 0 0 0,19-20 62 0 0,1 1-1 0 0,1 2 1 0 0,43-30 0 0 0,-33 26 331 0 0,-17 13-195 0 0,56-47 245 0 0,-75 60-394 0 0,3-4-25 0 0,-1-1 0 0 0,1 1 0 0 0,2-10-1 0 0,-4 11-8 0 0,37-55-756 0 0,-34 54 600 0 0,0 0-1 0 0,1 0 0 0 0,0 0 0 0 0,0 1 0 0 0,13-9 0 0 0,-12 9-508 0 0,0 1 0 0 0,1 0 0 0 0,0 0 0 0 0,-1 1 0 0 0,1 0-1 0 0,1 0 1 0 0,-1 1 0 0 0,0 0 0 0 0,20-2 0 0 0,-15 4-1371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0:27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46 1375 0 0,'1'-2'66'0'0,"12"-42"14502"0"0,-15 56-8936 0 0,-21 57-5220 0 0,19-59-379 0 0,-1 0 0 0 0,0 0 0 0 0,-1-1 0 0 0,0 0 0 0 0,-1 0 0 0 0,1 0 0 0 0,-2-1 0 0 0,-8 8 0 0 0,-10 8 170 0 0,-35 22 0 0 0,17-13-128 0 0,39-29-61 0 0,0 1 0 0 0,1 0 0 0 0,-1 0 0 0 0,1 0 0 0 0,-6 9 0 0 0,9-13 257 0 0,4-1-154 0 0,9 0-14 0 0,0 0 0 0 0,0-1 0 0 0,0 0 0 0 0,0-1-1 0 0,-1-1 1 0 0,24-7 0 0 0,13-3 88 0 0,-32 9-95 0 0,1 1 0 0 0,0 1 0 0 0,0 1 0 0 0,0 1 1 0 0,-1 0-1 0 0,1 1 0 0 0,0 0 0 0 0,22 6 0 0 0,-10-1-112 0 0,-27-6-290 0 0,0 1 1 0 0,0-1-1 0 0,0 0 1 0 0,-1 0-1 0 0,1 1 0 0 0,0-1 1 0 0,0 0-1 0 0,0 0 0 0 0,0-1 1 0 0,-1 1-1 0 0,1 0 0 0 0,0-1 1 0 0,0 1-1 0 0,-1-1 0 0 0,1 1 1 0 0,0-1-1 0 0,0 0 0 0 0,-1 0 1 0 0,1 0-1 0 0,2-2 1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0:27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13 15775 0 0,'0'0'1432'0'0,"6"-6"-1152"0"0,0-1 3110 0 0,-4 9-3313 0 0,-1 0 1 0 0,1 1-1 0 0,-1-1 1 0 0,0 0-1 0 0,0 0 1 0 0,0 1 0 0 0,0-1-1 0 0,0 1 1 0 0,0-1-1 0 0,0 1 1 0 0,-1-1 0 0 0,0 1-1 0 0,1-1 1 0 0,-1 1-1 0 0,0-1 1 0 0,0 1 0 0 0,-1 4-1 0 0,0 5 26 0 0,-1-1-1 0 0,-5 17 0 0 0,6-23-47 0 0,-12 36 189 0 0,-2 0 0 0 0,-26 51 0 0 0,-49 76 392 0 0,7-16-199 0 0,19-12-138 0 0,54-115-100 0 0,1 1-1 0 0,2 1 1 0 0,-7 42 0 0 0,13-66-186 0 0,0 3 23 0 0,0 1 0 0 0,1 0-1 0 0,-1-1 1 0 0,1 1 0 0 0,0 0 0 0 0,1-1-1 0 0,0 1 1 0 0,0 0 0 0 0,0-1 0 0 0,1 1 0 0 0,4 9-1 0 0,-6-14-1268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1:50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0 10103 0 0,'-1'1'464'0'0,"-13"9"-31"0"0,6-5-105 0 0,1 1 0 0 0,-1 0 0 0 0,1 0 0 0 0,0 1 0 0 0,1 0 1 0 0,-10 12-1 0 0,2 4 183 0 0,1 1 1 0 0,2 1 0 0 0,0 0 0 0 0,-12 45-1 0 0,12-37-97 0 0,-1-1 0 0 0,-2 0 0 0 0,-30 51 0 0 0,-105 153 690 0 0,134-215-1035 0 0,8-11-279 0 0,0-1 0 0 0,1 1 0 0 0,-7 14 1 0 0,18-20-1131 0 0,0-2-23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1:51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3 5063 0 0,'0'0'8780'0'0,"-17"-3"-5578"0"0,13 4-3064 0 0,1 1 1 0 0,-1-1 0 0 0,1 1-1 0 0,-1-1 1 0 0,1 1 0 0 0,0 0-1 0 0,0 1 1 0 0,0-1 0 0 0,0 0-1 0 0,0 1 1 0 0,0 0 0 0 0,-3 4-1 0 0,-4 6-37 0 0,-13 21 0 0 0,15-21-20 0 0,-6 12-4 0 0,0 0 0 0 0,-11 34 1 0 0,8-19 90 0 0,-7 24 287 0 0,-22 87 0 0 0,8-23 47 0 0,3-31-81 0 0,-80 152-1 0 0,98-216-363 0 0,1-4 80 0 0,-21 55 0 0 0,35-75-132 0 0,0 0 1 0 0,0 1 0 0 0,1-1-1 0 0,0 0 1 0 0,0 1 0 0 0,1-1-1 0 0,1 1 1 0 0,1 12-1 0 0,-2-20-134 0 0,2 16-5107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4:43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105 140 2759 0 0,'0'0'126'0'0,"-1"1"-5"0"0,-11 3-1643 0 0,6-2 2929 0 0,-1 1 1 0 0,0-1-1 0 0,-7 6 0 0 0,13-7-937 0 0,-1 0 0 0 0,0 0-1 0 0,1 0 1 0 0,-1 0-1 0 0,1 0 1 0 0,0 0-1 0 0,-1 1 1 0 0,1-1 0 0 0,0 1-1 0 0,0-1 1 0 0,0 1-1 0 0,0 0 1 0 0,0-1 0 0 0,0 1-1 0 0,1 0 1 0 0,-1-1-1 0 0,-1 5 1 0 0,-3 54 1758 0 0,3-28-1567 0 0,1-19-550 0 0,0 1 0 0 0,-1-1 0 0 0,-4 16 0 0 0,2-22-87 0 0,-1 4 36 0 0,4-9-62 0 0,-3 11 80 0 0,3-12 376 0 0,1-2-424 0 0,-1-1 1 0 0,1 1 0 0 0,-1-1 0 0 0,1 0-1 0 0,-1 1 1 0 0,1-1 0 0 0,0 0 0 0 0,0 1 0 0 0,0-1-1 0 0,0-2 1 0 0,0-3-21 0 0,1-1-1 0 0,0 1 0 0 0,1-1 1 0 0,-1 1-1 0 0,2 0 0 0 0,-1 0 1 0 0,1 0-1 0 0,0 0 0 0 0,0 0 1 0 0,1 0-1 0 0,-1 1 0 0 0,2 0 1 0 0,8-11-1 0 0,5-3-155 0 0,0 1 0 0 0,33-25 1 0 0,-39 34 111 0 0,0 1 0 0 0,1 0 0 0 0,0 0 0 0 0,0 2 0 0 0,1-1 1 0 0,0 2-1 0 0,0 0 0 0 0,0 1 0 0 0,1 0 0 0 0,20-3 1 0 0,-33 7 56 0 0,1 1 1 0 0,-1 0-1 0 0,1 0 0 0 0,-1 0 1 0 0,1 0-1 0 0,-1 0 1 0 0,1 1-1 0 0,-1-1 1 0 0,1 1-1 0 0,-1 0 1 0 0,1 0-1 0 0,-1-1 1 0 0,0 2-1 0 0,1-1 1 0 0,-1 0-1 0 0,0 0 1 0 0,0 1-1 0 0,0-1 1 0 0,0 1-1 0 0,0-1 1 0 0,0 1-1 0 0,0 0 1 0 0,-1 0-1 0 0,1 0 1 0 0,-1 0-1 0 0,1 0 1 0 0,-1 0-1 0 0,0 1 1 0 0,0-1-1 0 0,0 0 1 0 0,1 4-1 0 0,2 5 101 0 0,-1 1 1 0 0,0 0-1 0 0,-1 0 0 0 0,-1 0 1 0 0,1 14-1 0 0,-3 43 120 0 0,0-54-113 0 0,-1-19-31 0 0,0-22-159 0 0,3 21 1 0 0,1-1 0 0 0,-1 0 0 0 0,1 1 1 0 0,1-1-1 0 0,-1 1 0 0 0,6-9 0 0 0,22-30-227 0 0,-26 39 248 0 0,7-10 7 0 0,1 2 0 0 0,0 0 0 0 0,1 0 0 0 0,1 1 1 0 0,0 1-1 0 0,0 0 0 0 0,1 1 0 0 0,0 0 0 0 0,1 1 0 0 0,0 1 0 0 0,23-8 0 0 0,-16 8 100 0 0,1 1 0 0 0,-1 1 0 0 0,1 2 0 0 0,0 0 0 0 0,1 1-1 0 0,-1 2 1 0 0,45 2 0 0 0,-41 1 71 0 0,-14-2-32 0 0,0 1-1 0 0,0 0 0 0 0,0 1 0 0 0,-1 1 1 0 0,16 4-1 0 0,-28-6-97 0 0,1 0 1 0 0,-1-1 0 0 0,0 1-1 0 0,1 0 1 0 0,-1-1-1 0 0,0 1 1 0 0,1 0-1 0 0,-1 0 1 0 0,0 0-1 0 0,0 0 1 0 0,0 0-1 0 0,0 1 1 0 0,0-1 0 0 0,0 0-1 0 0,0 0 1 0 0,0 1-1 0 0,-1-1 1 0 0,1 0-1 0 0,0 1 1 0 0,-1-1-1 0 0,1 1 1 0 0,-1-1 0 0 0,0 1-1 0 0,1-1 1 0 0,-1 1-1 0 0,0-1 1 0 0,0 1-1 0 0,0-1 1 0 0,0 1-1 0 0,0-1 1 0 0,0 1 0 0 0,-1-1-1 0 0,1 1 1 0 0,0-1-1 0 0,-1 1 1 0 0,0 2-1 0 0,-3 5 58 0 0,0 1 0 0 0,0-1 0 0 0,-1 0 0 0 0,-8 12 0 0 0,7-13 16 0 0,-46 65 229 0 0,-3 2-183 0 0,53-72-124 0 0,-6 13-38 0 0,7-14-151 0 0,11 4-353 0 0,-7-5 275 0 0,0 0 0 0 0,0 0 0 0 0,1 0-1 0 0,-1-1 1 0 0,0 1 0 0 0,1-1 0 0 0,-1 0 0 0 0,0 0-1 0 0,0 0 1 0 0,1-1 0 0 0,-1 1 0 0 0,4-2 0 0 0,13-3-1438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1:51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6911 0 0,'0'0'938'0'0,"2"-1"236"0"0,16-7 889 0 0,-1 0 0 0 0,1 2 0 0 0,24-5 0 0 0,57-8 1262 0 0,-11 3-2516 0 0,-56 8-808 0 0,-17 4-337 0 0,0 0-1 0 0,0 1 1 0 0,28-1 0 0 0,-32 4-498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1:51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0 4143 0 0,'0'0'319'0'0,"1"2"-12"0"0,0 3 273 0 0,0-1 0 0 0,0 1 0 0 0,-1 0 0 0 0,1 0 0 0 0,-1 0 0 0 0,0 0 0 0 0,0-1 0 0 0,0 1 0 0 0,-1 0 0 0 0,0 0 0 0 0,0 0 0 0 0,0-1-1 0 0,-4 10 1 0 0,-2 3 133 0 0,-1-1-1 0 0,-15 23 0 0 0,0-1 137 0 0,13-18-593 0 0,-30 63 782 0 0,37-74-861 0 0,0-1 1 0 0,0 1 0 0 0,1 0 0 0 0,0 0 0 0 0,1 0 0 0 0,0 0 0 0 0,0 17 0 0 0,2-22-81 0 0,-1-1 0 0 0,1 0 1 0 0,-1 1-1 0 0,1-1 0 0 0,0 0 0 0 0,3 6 0 0 0,-3-8-69 0 0,-1 0-1 0 0,1-1 1 0 0,-1 1-1 0 0,1-1 1 0 0,0 1 0 0 0,-1-1-1 0 0,1 0 1 0 0,-1 1-1 0 0,1-1 1 0 0,0 0-1 0 0,0 1 1 0 0,-1-1-1 0 0,1 0 1 0 0,0 0 0 0 0,-1 1-1 0 0,1-1 1 0 0,0 0-1 0 0,0 0 1 0 0,-1 0-1 0 0,1 0 1 0 0,1 0-1 0 0,16-2 409 0 0,-8-2-252 0 0,0 1 1 0 0,0-2 0 0 0,0 1-1 0 0,-1-1 1 0 0,0-1 0 0 0,16-11 0 0 0,-1-2 2 0 0,24-26 1 0 0,-44 42-177 0 0,11-13 44 0 0,21-25-1 0 0,-33 36-54 0 0,0 1 0 0 0,0 0 0 0 0,0-1 0 0 0,-1 1 0 0 0,1-1 0 0 0,-1 0 0 0 0,0 0 0 0 0,-1 0 0 0 0,1 0 0 0 0,-1 0 0 0 0,0 0 0 0 0,0-6-1 0 0,-1 9-11 0 0,0 1-1 0 0,0 0 0 0 0,0-1 0 0 0,0 1 0 0 0,0 0 0 0 0,-1 0 0 0 0,1-1 0 0 0,0 1 1 0 0,-1 0-1 0 0,1 0 0 0 0,-1 0 0 0 0,1 0 0 0 0,-1 0 0 0 0,0-1 0 0 0,0 1 0 0 0,1 0 1 0 0,-1 0-1 0 0,0 1 0 0 0,-1-2 0 0 0,0 0-32 0 0,0 1 0 0 0,0 0 0 0 0,0 0-1 0 0,0 0 1 0 0,0 0 0 0 0,0 0 0 0 0,-1 1 0 0 0,1-1 0 0 0,-4 0 0 0 0,-4 0-117 0 0,1 0 0 0 0,0 2 1 0 0,-1-1-1 0 0,-10 2 0 0 0,-2 2-156 0 0,-23 7 0 0 0,-9 2-479 0 0,52-12 358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1:52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2759 0 0,'8'-12'19486'0'0,"6"23"-23562"0"0,-2-5 2866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1:53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88 5063 0 0,'-2'0'390'0'0,"-14"-3"-776"0"0,4 1 2385 0 0,4 1 4818 0 0,8 1-6709 0 0,0 1-1 0 0,-1-1 0 0 0,1 0 1 0 0,0-1-1 0 0,0 1 0 0 0,0 0 1 0 0,0 0-1 0 0,-1 0 0 0 0,1 0 1 0 0,0 0-1 0 0,0 0 0 0 0,0 0 1 0 0,0 0-1 0 0,-1 0 0 0 0,1 0 1 0 0,0 0-1 0 0,0 0 0 0 0,0 0 1 0 0,0-1-1 0 0,0 1 0 0 0,-1 0 1 0 0,1 0-1 0 0,0 0 0 0 0,0 0 1 0 0,0 0-1 0 0,0-1 0 0 0,0 1 1 0 0,0 0-1 0 0,0 0 0 0 0,0 0 1 0 0,0 0-1 0 0,-1 0 0 0 0,1-1 1 0 0,0 1-1 0 0,0 0 0 0 0,0-1 1 0 0,2-8 1432 0 0,7-6-738 0 0,-4 9-704 0 0,1 0 0 0 0,0 1 1 0 0,0 0-1 0 0,0 0 1 0 0,1 0-1 0 0,-1 1 0 0 0,10-5 1 0 0,-1 1-1082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1:53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11 653 10103 0 0,'0'0'464'0'0,"-2"1"-9"0"0,-7 5 5110 0 0,11-5-5429 0 0,0 0 0 0 0,0-1-1 0 0,0 1 1 0 0,0-1 0 0 0,0 0 0 0 0,0 0-1 0 0,0 0 1 0 0,0 0 0 0 0,-1 0 0 0 0,1 0-1 0 0,0 0 1 0 0,3-1 0 0 0,23-8 559 0 0,-14 3-493 0 0,-1-1 0 0 0,0 0 0 0 0,0-1-1 0 0,-1 0 1 0 0,0-1 0 0 0,17-17 0 0 0,60-70 327 0 0,-62 64-387 0 0,22-24-47 0 0,83-91-42 0 0,-147 174-413 0 0,-16 20 0 0 0,7-15 407 0 0,2 0 0 0 0,1 2 0 0 0,1 1 0 0 0,-28 72 0 0 0,47-106-33 0 0,1 0 1 0 0,0-1-1 0 0,0 1 1 0 0,-1 0-1 0 0,1-1 0 0 0,0 1 1 0 0,0 0-1 0 0,0 0 1 0 0,0-1-1 0 0,0 1 0 0 0,0 0 1 0 0,0 0-1 0 0,0-1 1 0 0,1 1-1 0 0,-1 0 1 0 0,0-1-1 0 0,0 1 0 0 0,1 0 1 0 0,-1-1-1 0 0,0 1 1 0 0,1 0-1 0 0,-1-1 0 0 0,1 2 1 0 0,0-1 5 0 0,0 0 1 0 0,1 0-1 0 0,-1-1 0 0 0,0 1 1 0 0,0 0-1 0 0,0 0 1 0 0,1-1-1 0 0,-1 1 1 0 0,1-1-1 0 0,-1 1 0 0 0,2 0 1 0 0,2 0 29 0 0,-1-1 0 0 0,1 1 0 0 0,0-1 0 0 0,0 0 0 0 0,9 0-1 0 0,-2-3 22 0 0,1 0-1 0 0,-1 0 1 0 0,0-1-1 0 0,0-1 1 0 0,0 0-1 0 0,13-9 1 0 0,65-44 51 0 0,-84 54-111 0 0,42-30-11 0 0,171-127 0 0 0,-181 130 0 0 0,-2-2 0 0 0,-1-1 0 0 0,46-60 0 0 0,-69 78-10 0 0,3-4-48 0 0,0 0-1 0 0,13-26 1 0 0,-27 42-314 0 0,-2 3 140 0 0,-8 7 55 0 0,-11 14 79 0 0,4 2 5 0 0,-17 31 0 0 0,9-13 22 0 0,-26 33-4 0 0,18-26 41 0 0,-40 75 0 0 0,64-105 31 0 0,1-1 1 0 0,1 1-1 0 0,1 0 0 0 0,-6 33 0 0 0,9-41 23 0 0,1-1-1 0 0,1 0 0 0 0,-1 1 0 0 0,1-1 0 0 0,1 0 0 0 0,0 1 0 0 0,0-1 0 0 0,0 0 0 0 0,1 1 1 0 0,0-1-1 0 0,1 0 0 0 0,5 12 0 0 0,-6-17 5 0 0,11 14 91 0 0,-12-16-90 0 0,0 0 1 0 0,0 0 0 0 0,0 0 0 0 0,0 0 0 0 0,1 0 0 0 0,-1 0 0 0 0,0 0 0 0 0,1 0 0 0 0,-1 0 0 0 0,1-1-1 0 0,-1 1 1 0 0,1-1 0 0 0,2 2 0 0 0,0-2-130 0 0,1 1 1 0 0,-1 0-1 0 0,0-1 0 0 0,10 0 1 0 0,-1-4-4005 0 0,-10 3 2697 0 0,11-4-5272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1:54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81 8751 0 0,'-5'-1'138'0'0,"-1"-1"220"0"0,-13-7 5005 0 0,29 0-3220 0 0,-2 4-2092 0 0,1 0 0 0 0,-1 1 0 0 0,1 0 0 0 0,0 0 0 0 0,1 1 0 0 0,12-3 0 0 0,63-8-85 0 0,-47 9 53 0 0,8-2-323 0 0,-15 5-4090 0 0,-11 1-924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1:54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10135 0 0,'0'0'6299'0'0,"2"0"-4618"0"0,281-58 1757 0 0,-259 53-3448 0 0,75-20-2319 0 0,-69 16 1418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1:54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262 105 4143 0 0,'-37'0'236'0'0,"28"-1"502"0"0,0 1 1 0 0,-17 2-1 0 0,17-1 3943 0 0,9-1-4439 0 0,-1-1-1 0 0,1 1 0 0 0,0 0 0 0 0,-1 0 0 0 0,1 0 1 0 0,-3-2 2652 0 0,2 1-2653 0 0,1 1 1 0 0,0 0-1 0 0,0-1 0 0 0,0 1 0 0 0,-1 0 1 0 0,4-4-145 0 0,-1 0 1 0 0,0 0 0 0 0,1 0 0 0 0,-1 1 0 0 0,1 0 0 0 0,0-1 0 0 0,0 1 0 0 0,1 0 0 0 0,-1 1 0 0 0,0-1 0 0 0,1 0 0 0 0,0 1-1 0 0,0 0 1 0 0,6-3 0 0 0,9-4-147 0 0,38-9 0 0 0,-35 11 177 0 0,-21 6-128 0 0,15-4 172 0 0,32-6 0 0 0,-45 10-124 0 0,0 1 0 0 0,1-1 0 0 0,-1 1 1 0 0,0 0-1 0 0,1 0 0 0 0,-1 0 1 0 0,1 1-1 0 0,-1-1 0 0 0,0 1 0 0 0,1-1 1 0 0,-1 1-1 0 0,0 0 0 0 0,0 1 0 0 0,0-1 1 0 0,0 0-1 0 0,4 3 0 0 0,-6-3-20 0 0,0 0 1 0 0,0 1-1 0 0,0-1 0 0 0,0 0 1 0 0,0 1-1 0 0,0-1 0 0 0,-1 1 0 0 0,1-1 1 0 0,0 1-1 0 0,-1-1 0 0 0,1 1 1 0 0,-1-1-1 0 0,1 1 0 0 0,-1-1 0 0 0,0 1 1 0 0,0 0-1 0 0,0-1 0 0 0,0 1 1 0 0,0 2-1 0 0,0 1 12 0 0,-1 0 0 0 0,0 0 0 0 0,0 0 1 0 0,-3 7-1 0 0,1-4-26 0 0,-1 0-1 0 0,0 0 1 0 0,-1 0 0 0 0,0-1 0 0 0,0 0-1 0 0,0 0 1 0 0,-1 0 0 0 0,0-1 0 0 0,0 0 0 0 0,-9 7-1 0 0,-12 7-33 0 0,-39 23-1 0 0,48-32-20 0 0,-36 20-135 0 0,0-3-1 0 0,-59 21 1 0 0,111-48 95 0 0,7-5-135 0 0,0 0 151 0 0,1 1 1 0 0,-1 0-1 0 0,0 0 0 0 0,1 1 1 0 0,0 0-1 0 0,11-4 0 0 0,0 0-4 0 0,-2 1 68 0 0,0 0 1 0 0,0 1-1 0 0,0 1 0 0 0,0 0 0 0 0,0 1 0 0 0,0 1 0 0 0,26 0 0 0 0,-34 2 19 0 0,-1-1-1 0 0,1 1 1 0 0,0 0-1 0 0,-1 1 1 0 0,1-1-1 0 0,-1 1 1 0 0,0 0-1 0 0,1 1 1 0 0,-1 0-1 0 0,0 0 1 0 0,-1 0-1 0 0,1 1 0 0 0,0-1 1 0 0,-1 1-1 0 0,0 1 1 0 0,0-1-1 0 0,0 1 1 0 0,0 0-1 0 0,-1 0 1 0 0,4 6-1 0 0,-6-7 41 0 0,1 0 0 0 0,-1 0 0 0 0,-1 0-1 0 0,1 1 1 0 0,0-1 0 0 0,-1 0 0 0 0,0 1 0 0 0,0 0 0 0 0,0-1-1 0 0,-1 1 1 0 0,0-1 0 0 0,0 1 0 0 0,0 0 0 0 0,0-1 0 0 0,-1 1-1 0 0,1 0 1 0 0,-1-1 0 0 0,0 1 0 0 0,-1-1 0 0 0,1 1-1 0 0,-3 4 1 0 0,-4 8 116 0 0,-1-1 0 0 0,-1 0-1 0 0,-23 29 1 0 0,15-22-38 0 0,14-17-130 0 0,-1 1 0 0 0,0-1 0 0 0,-1-1 0 0 0,1 1 1 0 0,-1-1-1 0 0,0 0 0 0 0,0 0 0 0 0,-1 0 0 0 0,1-1 0 0 0,-1 0 0 0 0,0-1 0 0 0,0 1 1 0 0,0-1-1 0 0,-1-1 0 0 0,1 1 0 0 0,-1-1 0 0 0,0-1 0 0 0,1 1 0 0 0,-1-1 0 0 0,0-1 1 0 0,0 1-1 0 0,0-1 0 0 0,0-1 0 0 0,-11-1 0 0 0,7 0-32 0 0,1 0 0 0 0,0 0-1 0 0,0-2 1 0 0,0 1 0 0 0,-12-6-1 0 0,19 7 14 0 0,1 0 1 0 0,-1 0-1 0 0,0 0 0 0 0,0 0 0 0 0,1-1 0 0 0,0 0 0 0 0,-1 1 1 0 0,1-1-1 0 0,0 0 0 0 0,0-1 0 0 0,1 1 0 0 0,-1 0 0 0 0,1-1 1 0 0,-1 0-1 0 0,1 1 0 0 0,-3-8 0 0 0,5 9-41 0 0,-1 1 0 0 0,1-1 0 0 0,0 1 0 0 0,0-1 0 0 0,0 1 0 0 0,-1-1 0 0 0,2 0 0 0 0,-1 1-1 0 0,0-1 1 0 0,0 1 0 0 0,0-1 0 0 0,1 1 0 0 0,-1-1 0 0 0,1 1 0 0 0,-1-1 0 0 0,1 1 0 0 0,0-2 0 0 0,0 2-430 0 0,0 0 0 0 0,0 0 1 0 0,-1 0-1 0 0,1 0 0 0 0,0 0 1 0 0,0 0-1 0 0,0 0 0 0 0,0 0 1 0 0,0 0-1 0 0,1 1 0 0 0,-1-1 1 0 0,2-1-1 0 0,9-1-5631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1:55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 13359 0 0,'0'0'1210'0'0,"-9"-1"-972"0"0,8 0-42 0 0,0 1 1 0 0,0 0-1 0 0,0 0 0 0 0,0 0 0 0 0,0 0 0 0 0,0 0 0 0 0,0 0 1 0 0,0 0-1 0 0,0 0 0 0 0,0 0 0 0 0,0 1 0 0 0,0-1 0 0 0,1 0 1 0 0,-1 0-1 0 0,0 1 0 0 0,0-1 0 0 0,0 1 0 0 0,0-1 1 0 0,1 1-1 0 0,-1-1 0 0 0,0 1 0 0 0,0 0 0 0 0,1-1 0 0 0,-1 1 1 0 0,0 0-1 0 0,1-1 0 0 0,-1 1 0 0 0,1 0 0 0 0,-1 0 0 0 0,1-1 1 0 0,-1 1-1 0 0,1 0 0 0 0,0 0 0 0 0,-1 0 0 0 0,1 0 0 0 0,0 0 1 0 0,0 0-1 0 0,-1 0 0 0 0,1 0 0 0 0,0 0 0 0 0,0 0 0 0 0,0-1 1 0 0,0 1-1 0 0,0 0 0 0 0,1 2 0 0 0,-1-2-195 0 0,0-1 0 0 0,0 1-1 0 0,0 0 1 0 0,0 0 0 0 0,0 0-1 0 0,0-1 1 0 0,0 1 0 0 0,0 0 0 0 0,0 0-1 0 0,0-1 1 0 0,0 1 0 0 0,1 0-1 0 0,-1 0 1 0 0,0-1 0 0 0,1 1 0 0 0,-1 0-1 0 0,0-1 1 0 0,1 1 0 0 0,-1 0-1 0 0,1-1 1 0 0,-1 1 0 0 0,1-1 0 0 0,-1 1-1 0 0,2 0 1 0 0,0 0-3 0 0,-1 1-270 0 0,0 0-1 0 0,1-1 1 0 0,0 0 0 0 0,-1 1-1 0 0,1-1 1 0 0,0 0 0 0 0,-1 0-1 0 0,1 1 1 0 0,0-1 0 0 0,0-1-1 0 0,0 1 1 0 0,0 0-1 0 0,0 0 1 0 0,0-1 0 0 0,0 1-1 0 0,4-1 1 0 0,-4 1-40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1:55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1 11055 0 0,'0'0'11524'0'0,"-1"1"-11224"0"0,-3 4-229 0 0,1 1-1 0 0,-1-1 1 0 0,-1-1-1 0 0,1 1 1 0 0,-1-1-1 0 0,1 1 1 0 0,-1-1-1 0 0,0-1 1 0 0,-1 1-1 0 0,1-1 1 0 0,-1 0-1 0 0,-6 3 1 0 0,-9 2-200 0 0,0 0 0 0 0,-25 4 0 0 0,7-2-101 0 0,18-4-109 0 0,0-1 1 0 0,-33 3-1 0 0,42-7 196 0 0,1-1-1 0 0,0 0 1 0 0,-1 0-1 0 0,1-1 1 0 0,-1-1 0 0 0,-17-4-1 0 0,26 5 17 0 0,0-1 0 0 0,1 1-1 0 0,-1-1 1 0 0,0 1 0 0 0,0-1-1 0 0,1 0 1 0 0,-1 0 0 0 0,1 0-1 0 0,-1-1 1 0 0,1 1 0 0 0,-4-5-1 0 0,5 6-325 0 0,1 0 403 0 0,-1 1-1 0 0,1-1 1 0 0,0 1 0 0 0,-1 0-1 0 0,1-1 1 0 0,0 1 0 0 0,-1-1-1 0 0,1 1 1 0 0,0-1 0 0 0,-1 1-1 0 0,1-1 1 0 0,0 1 0 0 0,0-1-1 0 0,0 0 1 0 0,0 1 0 0 0,0-1 0 0 0,-1 1-1 0 0,1-1 1 0 0,0-1 0 0 0,0 4-148 0 0,0 4 183 0 0,-1-2 35 0 0,0 0-1 0 0,0 0 0 0 0,-1-1 1 0 0,1 1-1 0 0,-1 0 0 0 0,1-1 1 0 0,-1 1-1 0 0,0-1 0 0 0,0 1 1 0 0,-1-1-1 0 0,1 0 0 0 0,-5 4 1 0 0,-1 2 115 0 0,-1-1-1 0 0,-17 13 1 0 0,-19 8 282 0 0,22-14 47 0 0,-24 19 0 0 0,41-29-364 0 0,1 0-1 0 0,-1 0 0 0 0,2 0 0 0 0,-1 1 0 0 0,0 0 0 0 0,1-1 0 0 0,0 2 0 0 0,0-1 0 0 0,-3 8 0 0 0,7-13-93 0 0,0 0 1 0 0,0 0-1 0 0,0-1 0 0 0,0 1 0 0 0,0 0 1 0 0,0 0-1 0 0,0 0 0 0 0,0 0 0 0 0,0-1 1 0 0,0 1-1 0 0,0 0 0 0 0,0 0 0 0 0,1 0 1 0 0,-1-1-1 0 0,0 1 0 0 0,0 0 0 0 0,1 0 1 0 0,-1-1-1 0 0,1 1 0 0 0,-1 0 0 0 0,1-1 1 0 0,-1 1-1 0 0,1 0 0 0 0,-1-1 0 0 0,1 1 1 0 0,0-1-1 0 0,-1 1 0 0 0,1-1 0 0 0,0 1 0 0 0,-1-1 1 0 0,1 1-1 0 0,0-1 0 0 0,0 0 0 0 0,-1 1 1 0 0,1-1-1 0 0,0 0 0 0 0,0 0 0 0 0,1 0 1 0 0,3 2 1 0 0,1 0 1 0 0,0-1-1 0 0,11 2 1 0 0,-2-3-8 0 0,1 0 1 0 0,-1 0 0 0 0,1-2 0 0 0,-1 0 0 0 0,19-4 0 0 0,76-28-3 0 0,-7 3 1 0 0,-84 26 12 0 0,0 1 0 0 0,0 1 0 0 0,1 0 0 0 0,32 1 0 0 0,-48 2 5 0 0,0 0 0 0 0,1 1 0 0 0,-1-1 0 0 0,1 1 0 0 0,-1 0 0 0 0,0 0 0 0 0,0 1 0 0 0,0-1 0 0 0,0 1 0 0 0,0 0 0 0 0,0 0 0 0 0,0 0 0 0 0,0 0 0 0 0,-1 1 1 0 0,1 0-1 0 0,-1-1 0 0 0,0 1 0 0 0,1 1 0 0 0,-2-1 0 0 0,1 0 0 0 0,0 1 0 0 0,-1-1 0 0 0,1 1 0 0 0,-1 0 0 0 0,0 0 0 0 0,3 8 0 0 0,-2-1 67 0 0,0 0 0 0 0,0 0-1 0 0,-1 0 1 0 0,-1 1 0 0 0,0-1 0 0 0,0 0-1 0 0,-2 18 1 0 0,-1-7 445 0 0,-2-1-1 0 0,-12 43 1 0 0,13-54-316 0 0,0 1-74 0 0,0-1 1 0 0,-7 15-1 0 0,7-21-133 0 0,1 1 0 0 0,-1-1-1 0 0,0 0 1 0 0,0-1 0 0 0,0 1 0 0 0,0 0-1 0 0,-1-1 1 0 0,-5 5 0 0 0,-4 0 31 0 0,0 1-1 0 0,0-2 1 0 0,-1 0 0 0 0,0 0-1 0 0,0-1 1 0 0,-25 6 0 0 0,-92 14 418 0 0,105-23-284 0 0,1 0 1 0 0,-46-3-1 0 0,57-1-109 0 0,-1 0 0 0 0,1-2 0 0 0,0 0-1 0 0,0 0 1 0 0,0-1 0 0 0,-18-8-1 0 0,27 10-447 0 0,-7-4 950 0 0,4 5-6095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4:43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85 145 13359 0 0,'0'0'1210'0'0,"1"0"-996"0"0,28-2 891 0 0,0 0 0 0 0,0-2 0 0 0,-1-2 0 0 0,0 0 0 0 0,32-12 0 0 0,19-5-90 0 0,-28 10-481 0 0,86-33-1 0 0,-127 41-546 0 0,-8 4-63 0 0,-3 0-203 0 0,-1-1 216 0 0,0 1 1 0 0,0-1-1 0 0,0 0 0 0 0,0 1 0 0 0,0 0 0 0 0,0-1 1 0 0,-1 1-1 0 0,1 0 0 0 0,-1 0 0 0 0,1 0 0 0 0,0 1 0 0 0,-1-1 1 0 0,1 1-1 0 0,-1-1 0 0 0,0 1 0 0 0,-4 0 0 0 0,-7-1-243 0 0,-25 4-1 0 0,31-3 255 0 0,-24 4-103 0 0,0 0 0 0 0,1 2 1 0 0,0 1-1 0 0,-35 13 0 0 0,44-11 144 0 0,1 0 0 0 0,0 2 0 0 0,0 0 0 0 0,1 1 0 0 0,0 1 0 0 0,-24 21 0 0 0,32-23 40 0 0,-1 1 0 0 0,1 0 0 0 0,1 0 1 0 0,0 1-1 0 0,-15 25 0 0 0,23-34-10 0 0,1 1 0 0 0,0-1 0 0 0,0 1 0 0 0,1 0 1 0 0,-1-1-1 0 0,1 1 0 0 0,0 0 0 0 0,0 0 0 0 0,1 0 0 0 0,-1 6 1 0 0,1-7 0 0 0,1 0 0 0 0,0 0 0 0 0,-1 0 0 0 0,1 0 0 0 0,0-1 1 0 0,1 1-1 0 0,-1 0 0 0 0,1-1 0 0 0,0 1 0 0 0,0-1 1 0 0,0 0-1 0 0,0 1 0 0 0,0-1 0 0 0,6 5 0 0 0,-4-4-1 0 0,0-1 0 0 0,0 1 0 0 0,1-1-1 0 0,0 0 1 0 0,-1 0 0 0 0,1-1 0 0 0,0 1-1 0 0,0-1 1 0 0,9 2 0 0 0,8 2-102 0 0,23 2 0 0 0,-28-5-224 0 0,-6-1-116 0 0,-1-1 0 0 0,1 0 0 0 0,12-2 0 0 0,13-1-4706 0 0,-5-2-957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1:56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98 9671 0 0,'0'0'748'0'0,"10"-15"916"0"0,-2 9 713 0 0,-4 9 357 0 0,-3 17-1313 0 0,-4 2-1062 0 0,0 0 0 0 0,-2-1-1 0 0,-1 1 1 0 0,-9 20 0 0 0,5-10-178 0 0,-11 25 136 0 0,-9 34-113 0 0,27-79-188 0 0,0-1-1 0 0,1 1 1 0 0,1 0-1 0 0,0 0 1 0 0,1 21 0 0 0,1-25 6 0 0,-1-6 152 0 0,11-3 64 0 0,-8 1-196 0 0,0-1 1 0 0,0 1-1 0 0,0-1 0 0 0,0 0 0 0 0,0 0 0 0 0,0-1 1 0 0,0 1-1 0 0,-1 0 0 0 0,1-1 0 0 0,-1 0 0 0 0,1 1 1 0 0,-1-1-1 0 0,0 0 0 0 0,1-1 0 0 0,-1 1 0 0 0,0 0 1 0 0,2-3-1 0 0,4-7 111 0 0,-1 0 1 0 0,10-19 0 0 0,-4 7-55 0 0,5-7 5 0 0,2 1-1 0 0,1 1 1 0 0,2 0 0 0 0,0 2-1 0 0,2 0 1 0 0,51-41-1 0 0,6 10 18 0 0,12-9-15 0 0,-88 62-225 0 0,1 0 0 0 0,0 1 1 0 0,11-5-1 0 0,3-2-246 0 0,-19 10-46 0 0,6 3-1350 0 0,2 7-3451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1:57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1 2303 0 0,'0'0'578'0'0,"-9"1"4443"0"0,-43 7 4072 0 0,34-5-8044 0 0,0 2 0 0 0,-21 8 0 0 0,-14 4-375 0 0,37-12-396 0 0,0 0 0 0 0,1 1-1 0 0,-27 13 1 0 0,35-15-278 0 0,4-2 0 0 0,-1 0 0 0 0,0 1 0 0 0,0-1 0 0 0,1 1 0 0 0,-1 0 0 0 0,1 0 0 0 0,0 0 0 0 0,-3 4 0 0 0,-1 1-21 0 0,1 0 0 0 0,1 0 0 0 0,0 1-1 0 0,0-1 1 0 0,0 1 0 0 0,1 0 0 0 0,1 1-1 0 0,-1-1 1 0 0,1 0 0 0 0,-2 18 0 0 0,5-26-1 0 0,0 1 0 0 0,0 0 1 0 0,0 0-1 0 0,0 0 0 0 0,0 0 1 0 0,0 0-1 0 0,1 0 0 0 0,-1 0 1 0 0,1-1-1 0 0,-1 1 0 0 0,1 0 1 0 0,0 0-1 0 0,0-1 0 0 0,0 1 1 0 0,0 0-1 0 0,0-1 0 0 0,0 1 0 0 0,1 1 1 0 0,1-1 2 0 0,-1 0 0 0 0,1 0 0 0 0,-1 0 0 0 0,1-1 0 0 0,-1 1 0 0 0,1-1 0 0 0,0 0 0 0 0,0 1 0 0 0,0-1 1 0 0,4 1-1 0 0,3 0 0 0 0,0-1 1 0 0,1 0-1 0 0,0 0 1 0 0,-1-1 0 0 0,16-1-1 0 0,-10-1 10 0 0,1 2-1 0 0,-1 0 1 0 0,0 1-1 0 0,0 0 1 0 0,0 1-1 0 0,24 7 1 0 0,-35-8 24 0 0,0 1 1 0 0,1 1-1 0 0,-1-1 1 0 0,0 1-1 0 0,0-1 1 0 0,0 1-1 0 0,0 1 1 0 0,-1-1-1 0 0,8 7 1 0 0,-10-7 11 0 0,1 0 1 0 0,-1 0 0 0 0,0 0-1 0 0,0 0 1 0 0,0 1 0 0 0,0-1 0 0 0,-1 0-1 0 0,1 1 1 0 0,-1 0 0 0 0,0-1 0 0 0,0 1-1 0 0,0 0 1 0 0,-1-1 0 0 0,1 1-1 0 0,-1 7 1 0 0,0-7 31 0 0,0 0 1 0 0,0 0-1 0 0,-1 0 0 0 0,0 1 0 0 0,0-1 0 0 0,0-1 0 0 0,0 1 1 0 0,0 0-1 0 0,-1 0 0 0 0,0 0 0 0 0,1-1 0 0 0,-1 1 1 0 0,-1-1-1 0 0,1 1 0 0 0,0-1 0 0 0,-1 0 0 0 0,0 0 0 0 0,0 0 1 0 0,0 0-1 0 0,0-1 0 0 0,0 1 0 0 0,0-1 0 0 0,-1 0 0 0 0,1 0 1 0 0,-1 0-1 0 0,-5 2 0 0 0,-8 2 137 0 0,0 0 1 0 0,-1-2-1 0 0,1 0 1 0 0,-31 3-1 0 0,35-5-205 0 0,-184 14-33 0 0,190-16-18 0 0,1 0-1 0 0,-1 0 1 0 0,1-1-1 0 0,-1 0 0 0 0,1 0 1 0 0,-1 0-1 0 0,-9-4 0 0 0,15 5 16 0 0,-1-1 0 0 0,0 0 0 0 0,0 0 0 0 0,0 0 0 0 0,0 0-1 0 0,1 0 1 0 0,-1 0 0 0 0,0-1 0 0 0,1 1 0 0 0,-1 0 0 0 0,1-1 0 0 0,0 1-1 0 0,-1-1 1 0 0,1 0 0 0 0,0 1 0 0 0,0-1 0 0 0,0 0 0 0 0,0 0-1 0 0,0 0 1 0 0,1 1 0 0 0,-1-1 0 0 0,0 0 0 0 0,1 0 0 0 0,-1 0 0 0 0,1 0-1 0 0,0 0 1 0 0,0-3 0 0 0,-1 3-4 0 0,1-2 38 0 0,5-5-274 0 0,-2 7 193 0 0,3 0-91 0 0,-5 2 19 0 0,0 0 0 0 0,1 0 0 0 0,-1 0 0 0 0,0 0 0 0 0,1 1 0 0 0,-1-1 0 0 0,0 0 0 0 0,0 1 0 0 0,1-1 0 0 0,-1 1 0 0 0,0-1 0 0 0,0 1 0 0 0,0 0 0 0 0,2 1 0 0 0,0 0-816 0 0,7 4-5692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1:58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17 8751 0 0,'0'0'10080'0'0,"-1"0"-10024"0"0,1 0-1 0 0,0 0 1 0 0,0 0-1 0 0,0-1 1 0 0,0 1-1 0 0,-1 0 1 0 0,1 0 0 0 0,0 0-1 0 0,0 0 1 0 0,0 0-1 0 0,0-1 1 0 0,0 1-1 0 0,0 0 1 0 0,-1 0-1 0 0,1 0 1 0 0,0-1-1 0 0,0 1 1 0 0,0 0-1 0 0,0 0 1 0 0,0 0 0 0 0,0-1-1 0 0,0 1 1 0 0,0 0-1 0 0,0 0 1 0 0,0 0-1 0 0,0-1 1 0 0,0 1-1 0 0,0 0 1 0 0,0 0-1 0 0,0 0 1 0 0,0-1 0 0 0,19-4-1722 0 0,-8 3-2831 0 0,1-1-1726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1:58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0 9671 0 0,'0'0'4224'0'0,"-4"4"-902"0"0,-6 6-3099 0 0,1-1 0 0 0,0 1 0 0 0,0 1 1 0 0,1-1-1 0 0,-8 16 0 0 0,-31 64 337 0 0,36-67-338 0 0,-52 121 374 0 0,16-34-349 0 0,30-73-207 0 0,-115 281-78 0 0,129-303-230 0 0,1-4-852 0 0,0-4-2458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1:58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26 11055 0 0,'-1'-2'852'0'0,"1"1"-776"0"0,0 0 0 0 0,0 0 0 0 0,-1 0 0 0 0,1 0 0 0 0,0 0-1 0 0,-1 0 1 0 0,1 0 0 0 0,-1 0 0 0 0,1 0 0 0 0,-1 0 0 0 0,0 1-1 0 0,1-1 1 0 0,-1 0 0 0 0,0 0 0 0 0,0 0 0 0 0,1 1 0 0 0,-1-1 0 0 0,0 0-1 0 0,0 1 1 0 0,0-1 0 0 0,0 1 0 0 0,0-1 0 0 0,0 1 0 0 0,0 0-1 0 0,0-1 1 0 0,0 1 0 0 0,0 0 0 0 0,-1-1 0 0 0,-2 0 614 0 0,1 1-450 0 0,0-1 0 0 0,-1 1-1 0 0,1-1 1 0 0,0 1 0 0 0,-1 0 0 0 0,1 0 0 0 0,0 1 0 0 0,-1-1 0 0 0,1 1 0 0 0,0-1 0 0 0,0 1 0 0 0,-1 0 0 0 0,1 0 0 0 0,0 1 0 0 0,0-1 0 0 0,0 1 0 0 0,0-1 0 0 0,-3 3 0 0 0,-7 5 180 0 0,0 1 0 0 0,-16 15-1 0 0,28-24-347 0 0,-15 13 70 0 0,2 0-1 0 0,-1 1 0 0 0,2 1 1 0 0,0 0-1 0 0,1 1 0 0 0,1 0 1 0 0,0 1-1 0 0,-8 19 0 0 0,-60 192 427 0 0,18-44-76 0 0,17-78 27 0 0,-41 117 107 0 0,82-213-603 0 0,1-4-31 0 0,0 1 0 0 0,0 0 0 0 0,0 0 0 0 0,1 0 0 0 0,1 0 0 0 0,-1 10 0 0 0,1-17-25 0 0,0-1 0 0 0,1 0-1 0 0,-1 0 1 0 0,0 1 0 0 0,0-1-1 0 0,0 0 1 0 0,0 0 0 0 0,0 1-1 0 0,0-1 1 0 0,1 0 0 0 0,-1 0-1 0 0,0 0 1 0 0,0 1 0 0 0,0-1 0 0 0,1 0-1 0 0,-1 0 1 0 0,0 0 0 0 0,0 0-1 0 0,0 1 1 0 0,1-1 0 0 0,-1 0-1 0 0,0 0 1 0 0,0 0 0 0 0,1 0 0 0 0,-1 0-1 0 0,0 0 1 0 0,0 0 0 0 0,1 0-1 0 0,-1 0 1 0 0,0 0 0 0 0,1 0-1 0 0,-1 0 1 0 0,0 0 0 0 0,0 0 0 0 0,1 0-1 0 0,-1 0 1 0 0,0 0 0 0 0,0 0-1 0 0,1 0 1 0 0,10-3-1263 0 0,-9 1 933 0 0,-1 1-1 0 0,1-1 0 0 0,0 0 1 0 0,-1 1-1 0 0,1-1 0 0 0,-1 0 1 0 0,2-2-1 0 0,3-7-1255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1:59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29 6911 0 0,'-9'0'10200'0'0,"33"9"-7481"0"0,-4-7-2177 0 0,-1 0-1 0 0,1-2 1 0 0,32-2-1 0 0,61-14 450 0 0,-72 9-659 0 0,15-1-192 0 0,87-1 0 0 0,-141 9-464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1:59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 5063 0 0,'0'2'5011'0'0,"1"4"-4204"0"0,-1 0 0 0 0,0 1 0 0 0,0-1 0 0 0,0 0 0 0 0,-1 0 0 0 0,0 1 0 0 0,0-1 0 0 0,-1 0 0 0 0,0 0 0 0 0,-2 6 0 0 0,-6 11 248 0 0,-16 27 1 0 0,11-23 127 0 0,2-1-319 0 0,-16 40 0 0 0,26-57-773 0 0,1 0 1 0 0,-1 0-1 0 0,1-1 0 0 0,1 2 1 0 0,0-1-1 0 0,0 0 0 0 0,1 0 1 0 0,1 18-1 0 0,0-23-105 0 0,3 9-16 0 0,0-4-154 0 0,-4-7-1059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2:01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11375 0 0,'0'0'6728'0'0,"0"-2"-6042"0"0,2-1-588 0 0,0 0 1 0 0,0-1 0 0 0,0 1 0 0 0,1 0-1 0 0,-1 0 1 0 0,1 0 0 0 0,0 1 0 0 0,0-1-1 0 0,0 1 1 0 0,0-1 0 0 0,0 1 0 0 0,0 0-1 0 0,1 0 1 0 0,5-2 0 0 0,-8 3-567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2:01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37 8287 0 0,'-1'0'382'0'0,"-24"0"-217"0"0,-18 1 3557 0 0,14-6 7202 0 0,41-9-10365 0 0,-10 12-537 0 0,12-7-12 0 0,-8 6-98 0 0,3-2-145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2:03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7 516 3679 0 0,'0'0'579'0'0,"0"2"758"0"0,-3 6 2222 0 0,2-5-1879 0 0,-2 29 4645 0 0,14-30-5555 0 0,-8-2-692 0 0,-1 0 0 0 0,1 0 1 0 0,-1 0-1 0 0,1-1 0 0 0,-1 1 0 0 0,1-1 1 0 0,-1 0-1 0 0,1 0 0 0 0,-1 1 1 0 0,5-4-1 0 0,22-15 372 0 0,-17 11-345 0 0,28-22 134 0 0,-2-1 0 0 0,44-45 1 0 0,61-80-74 0 0,-71 75-68 0 0,-29 31-194 0 0,-42 49-1 0 0,-2 2-214 0 0,-21 30 259 0 0,1 0 0 0 0,2 2 0 0 0,1 0 0 0 0,2 1 0 0 0,-16 48 0 0 0,26-66 54 0 0,-12 37 23 0 0,16-47 24 0 0,1 0-1 0 0,0-1 1 0 0,1 1 0 0 0,-1 0-1 0 0,1-1 1 0 0,0 1 0 0 0,1 8-1 0 0,-1-13-17 0 0,1 0 0 0 0,-1-1 0 0 0,0 1 1 0 0,1 0-1 0 0,-1 0 0 0 0,1 0 0 0 0,-1-1 0 0 0,1 1 0 0 0,-1 0 0 0 0,1 0 0 0 0,-1-1 0 0 0,1 1 0 0 0,-1 0 1 0 0,1-1-1 0 0,0 1 0 0 0,0-1 0 0 0,-1 1 0 0 0,1-1 0 0 0,0 1 0 0 0,0-1 0 0 0,0 0 0 0 0,-1 1 0 0 0,1-1 1 0 0,0 0-1 0 0,0 1 0 0 0,0-1 0 0 0,1 0 0 0 0,1 0 37 0 0,0 1-1 0 0,-1-1 1 0 0,1 0-1 0 0,0 0 1 0 0,0 0 0 0 0,5-2-1 0 0,10-3 139 0 0,0-2 0 0 0,-1 0 0 0 0,1-2 0 0 0,29-18 0 0 0,-20 11-116 0 0,35-21-34 0 0,-2-2 0 0 0,101-88 0 0 0,-144 113-56 0 0,9-9 0 0 0,-1-1 0 0 0,25-31 0 0 0,-35 36 4 0 0,14-16 1 0 0,-28 32-10 0 0,1 0 1 0 0,0 0-1 0 0,-1 0 1 0 0,0 0 0 0 0,1 0-1 0 0,-1 0 1 0 0,-1 0-1 0 0,1 0 1 0 0,0-1 0 0 0,0-5-1 0 0,-1 7-194 0 0,-2 3-317 0 0,1-1 464 0 0,-1 0 0 0 0,1 1 1 0 0,-1-1-1 0 0,1 1 1 0 0,-1-1-1 0 0,1 1 1 0 0,0 0-1 0 0,-1 0 0 0 0,1 0 1 0 0,0 0-1 0 0,0-1 1 0 0,-1 2-1 0 0,0 0 0 0 0,-17 20-137 0 0,15-17 168 0 0,-6 8 20 0 0,1 1 1 0 0,1 0-1 0 0,0 0 0 0 0,1 0 0 0 0,-7 23 1 0 0,-19 79 58 0 0,30-103 6 0 0,1 1 0 0 0,0-1 1 0 0,1 1-1 0 0,0-1 0 0 0,2 1 1 0 0,-1-1-1 0 0,2 1 1 0 0,3 16-1 0 0,-3-21-6 0 0,0 0-1 0 0,1-1 1 0 0,0 0 0 0 0,0 0-1 0 0,1 0 1 0 0,0 0 0 0 0,1 0-1 0 0,-1-1 1 0 0,2 1 0 0 0,-1-1-1 0 0,1-1 1 0 0,0 1-1 0 0,10 8 1 0 0,-11-11 101 0 0,-4-3-139 0 0,1 1 1 0 0,-1-1-1 0 0,1 0 1 0 0,-1-1-1 0 0,1 1 1 0 0,-1 0-1 0 0,1 0 1 0 0,-1-1-1 0 0,1 1 1 0 0,0-1-1 0 0,-1 1 1 0 0,1-1-1 0 0,3 1 0 0 0,6 1 66 0 0,-10-2-87 0 0,1 0 1 0 0,-1 0-1 0 0,1 1 1 0 0,-1-1-1 0 0,1 0 1 0 0,-1 0-1 0 0,1 0 1 0 0,-1-1-1 0 0,1 1 1 0 0,-1 0-1 0 0,1 0 1 0 0,-1-1-1 0 0,1 1 0 0 0,-1-1 1 0 0,0 1-1 0 0,1-1 1 0 0,-1 0-1 0 0,2-1 1 0 0,2-1-85 0 0,11-3-155 0 0,-2 0-1833 0 0,-5 1-2240 0 0,4-3-2617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4:4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92 7367 0 0,'1'-1'334'0'0,"25"-11"127"0"0,17-9 379 0 0,-17 5 3584 0 0,-25 15-4315 0 0,0 1 0 0 0,-1-1 0 0 0,1 1 0 0 0,0-1 0 0 0,-1 1 0 0 0,1-1 0 0 0,0 0 0 0 0,-1 1 0 0 0,1-1 0 0 0,-1 1 0 0 0,1-1 0 0 0,-1 0 0 0 0,1 0 0 0 0,-1 1 1 0 0,0-1-1 0 0,1 0 0 0 0,-1 0 0 0 0,0 0 0 0 0,0 1 0 0 0,1-1 0 0 0,-1 0 0 0 0,0 0 0 0 0,0 0 0 0 0,0 0 0 0 0,0 1 0 0 0,0-1 0 0 0,0 0 0 0 0,0 0 0 0 0,0 0 0 0 0,-1 0 0 0 0,1 1 0 0 0,0-1 0 0 0,0 0 0 0 0,-1 0 0 0 0,1 0 0 0 0,-1-1 0 0 0,0 1-50 0 0,-1 0-1 0 0,1 0 1 0 0,0 0-1 0 0,0 0 0 0 0,0 0 1 0 0,-1 0-1 0 0,1 0 1 0 0,-1 1-1 0 0,1-1 1 0 0,0 0-1 0 0,-1 1 0 0 0,1-1 1 0 0,-1 1-1 0 0,1-1 1 0 0,-1 1-1 0 0,0 0 1 0 0,1 0-1 0 0,-1 0 0 0 0,1 0 1 0 0,-3 0-1 0 0,-10 1 168 0 0,-1 1-1 0 0,1 1 1 0 0,0 1-1 0 0,0 0 1 0 0,-21 8-1 0 0,-65 37 542 0 0,66-30-431 0 0,1 1 0 0 0,1 1 0 0 0,0 2 0 0 0,2 1 0 0 0,-54 55 0 0 0,80-73-245 0 0,-1-1 0 0 0,1 1 0 0 0,0 0 1 0 0,0 0-1 0 0,1 0 0 0 0,-5 11 0 0 0,7-16-72 0 0,1 0 0 0 0,0 1 0 0 0,-1-1 0 0 0,1 0 0 0 0,0 0 0 0 0,-1 1 0 0 0,1-1 0 0 0,0 0 0 0 0,0 1 0 0 0,0-1 0 0 0,0 1 0 0 0,0-1 0 0 0,1 0 0 0 0,-1 1 0 0 0,0-1 0 0 0,1 0 0 0 0,-1 0 0 0 0,1 1 0 0 0,-1-1 0 0 0,1 0 0 0 0,-1 0 1 0 0,1 0-1 0 0,0 1 0 0 0,0-1 0 0 0,-1 0 0 0 0,1 0 0 0 0,0 0 0 0 0,0 0 0 0 0,0-1 0 0 0,0 1 0 0 0,0 0 0 0 0,0 0 0 0 0,1 0 0 0 0,-1-1 0 0 0,0 1 0 0 0,0-1 0 0 0,0 1 0 0 0,1-1 0 0 0,-1 1 0 0 0,0-1 0 0 0,1 0 0 0 0,1 1 0 0 0,6 0 28 0 0,1 1 1 0 0,0-1-1 0 0,0 0 1 0 0,1-1-1 0 0,-1 0 0 0 0,0-1 1 0 0,11-2-1 0 0,71-17-5 0 0,-76 15-54 0 0,4 0-215 0 0,0 0 0 0 0,0-2 0 0 0,-1-1 0 0 0,0 0 0 0 0,34-21 0 0 0,-35 18-517 0 0,15-11-1713 0 0,-14 6-3945 0 0,-9 7 462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2:03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0 5063 0 0,'-32'3'575'0'0,"-9"1"802"0"0,13 0 13325 0 0,32 5-14173 0 0,3-1-438 0 0,-1 0 0 0 0,1 0 1 0 0,0-1-1 0 0,1 0 1 0 0,0 0-1 0 0,13 8 0 0 0,-1 0-38 0 0,91 66-5 0 0,-97-72-43 0 0,1-1-1 0 0,-1-1 0 0 0,1 0 0 0 0,0-1 0 0 0,1-1 0 0 0,21 5 0 0 0,-14-5 6 0 0,-15-3-1 0 0,1 0 0 0 0,0 0 0 0 0,0-1 0 0 0,0 0 0 0 0,14-1 0 0 0,-20 0-9 0 0,19-3 59 0 0,45-9-1 0 0,-48 8-54 0 0,1 1 0 0 0,32-2 0 0 0,-24 3-5 0 0,-18 3 1 0 0,-4 4 0 0 0,-4 4 0 0 0,-2-6 0 0 0,0-2 0 0 0,0 1 0 0 0,0-1 0 0 0,0 1 0 0 0,0-1 0 0 0,-1 1 0 0 0,1-1 0 0 0,-1 1 0 0 0,1-1 0 0 0,-1 0 0 0 0,1 1 0 0 0,-1-1 0 0 0,0 0 0 0 0,0 1 0 0 0,0-1 0 0 0,1 0 0 0 0,-1 0 0 0 0,0 0 0 0 0,-2 2 0 0 0,-2 1 13 0 0,1 1 0 0 0,-1-1 0 0 0,0 0 0 0 0,0-1 0 0 0,-1 1 0 0 0,1-1 0 0 0,-1 0 0 0 0,-10 4 0 0 0,-11 7 22 0 0,-38 16-35 0 0,-39 27-64 0 0,61-34 64 0 0,19-10 0 0 0,-29 19 0 0 0,-77 66 168 0 0,129-97 667 0 0,5 0-1640 0 0,1 0 0 0 0,0-1-1 0 0,0 0 1 0 0,6 0 0 0 0,-9 0 372 0 0,9 0-1103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2:04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216 113 8287 0 0,'-2'0'639'0'0,"-32"16"-41"0"0,-2 2 4791 0 0,44-26-4255 0 0,6-1-645 0 0,1 1-1 0 0,32-14 1 0 0,-7 4-247 0 0,-7 2-69 0 0,1 2-1 0 0,0 2 1 0 0,1 1-1 0 0,0 2 0 0 0,64-9 1 0 0,-93 17-58 0 0,0 0 1 0 0,0 1-1 0 0,0 0 1 0 0,0 0-1 0 0,0 1 1 0 0,0 0-1 0 0,0 0 1 0 0,0 0-1 0 0,10 4 1 0 0,-14-4-94 0 0,0 0 0 0 0,0 0 0 0 0,0 0 0 0 0,-1 0 0 0 0,1 0 0 0 0,0 0 1 0 0,-1 1-1 0 0,1-1 0 0 0,-1 1 0 0 0,0-1 0 0 0,1 1 0 0 0,-1-1 0 0 0,0 1 0 0 0,0 0 1 0 0,0 0-1 0 0,0-1 0 0 0,0 1 0 0 0,0 0 0 0 0,-1 0 0 0 0,1 0 0 0 0,-1 0 0 0 0,1 0 0 0 0,-1 0 1 0 0,0 0-1 0 0,0 0 0 0 0,0 0 0 0 0,0 0 0 0 0,0 0 0 0 0,0 0 0 0 0,0 0 0 0 0,-2 4 1 0 0,1-1 2 0 0,-1 1 1 0 0,0-1 0 0 0,0 0 0 0 0,-1 0 0 0 0,1 0 0 0 0,-1 0 0 0 0,0 0-1 0 0,-1-1 1 0 0,1 1 0 0 0,-1-1 0 0 0,0 0 0 0 0,0 0 0 0 0,0 0 0 0 0,0 0-1 0 0,-1-1 1 0 0,-9 6 0 0 0,-7 2 102 0 0,0 0 1 0 0,-37 13-1 0 0,54-23-126 0 0,-62 21 29 0 0,-77 14-1 0 0,64-17-27 0 0,49-13 6 0 0,15-3-397 0 0,36-4 170 0 0,148-9 315 0 0,-136 10 112 0 0,0 3 0 0 0,-1 0 0 0 0,38 9 0 0 0,-62-9-156 0 0,1-1-1 0 0,-1 1 0 0 0,0 1 1 0 0,0-1-1 0 0,0 1 0 0 0,0 1 1 0 0,-1-1-1 0 0,0 1 1 0 0,12 10-1 0 0,-17-13-26 0 0,0 0 0 0 0,0 0 0 0 0,-1 0 1 0 0,1 0-1 0 0,0 0 0 0 0,-1 0 0 0 0,1 0 0 0 0,-1 1 1 0 0,0-1-1 0 0,0 1 0 0 0,0-1 0 0 0,0 1 0 0 0,0-1 1 0 0,0 1-1 0 0,-1 0 0 0 0,1-1 0 0 0,-1 1 0 0 0,0 0 1 0 0,0-1-1 0 0,0 1 0 0 0,0 0 0 0 0,0-1 0 0 0,0 1 1 0 0,-1 0-1 0 0,0-1 0 0 0,1 1 0 0 0,-1-1 0 0 0,0 1 0 0 0,0-1 1 0 0,0 1-1 0 0,-1-1 0 0 0,1 1 0 0 0,0-1 0 0 0,-1 0 1 0 0,-1 2-1 0 0,-3 3 49 0 0,0-1-1 0 0,-1 1 1 0 0,1-2 0 0 0,-1 1 0 0 0,0-1 0 0 0,-16 9-1 0 0,-52 22 143 0 0,54-27-187 0 0,-13 6 3 0 0,-1-2 0 0 0,-1-1 0 0 0,0-1 0 0 0,0-3 0 0 0,-1 0 0 0 0,0-3 0 0 0,-65 2 0 0 0,88-7-32 0 0,0 0-28 0 0,0 0-1 0 0,-20-3 1 0 0,32 2-49 0 0,7 1-558 0 0,0 0 414 0 0,0-1 0 0 0,0 0 0 0 0,6-2 0 0 0,9-2-915 0 0,3 1-312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2:05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31 9671 0 0,'10'-8'372'0'0,"24"-15"12788"0"0,-41 41-11904 0 0,-22 21-344 0 0,21-28-964 0 0,-1 0 1 0 0,2 0-1 0 0,-10 17 0 0 0,14-20-543 0 0,0-1 0 0 0,0 1 0 0 0,1-1 0 0 0,-3 10-1 0 0,5-15-1089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2:0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68 11055 0 0,'9'-7'312'0'0,"-1"0"0"0"0,1 0 0 0 0,0 1-1 0 0,1 0 1 0 0,9-4 0 0 0,-8 5 611 0 0,-1 1 0 0 0,1 1 0 0 0,0-1 0 0 0,0 2 0 0 0,0-1 0 0 0,0 2 0 0 0,1-1 0 0 0,12 1 0 0 0,-2 4 520 0 0,-20-3-852 0 0,-2 9-224 0 0,0-7-362 0 0,-1 0 1 0 0,1 0-1 0 0,-1 0 0 0 0,0 0 1 0 0,1-1-1 0 0,-1 1 1 0 0,0 0-1 0 0,0-1 0 0 0,0 1 1 0 0,-1-1-1 0 0,1 1 1 0 0,0-1-1 0 0,-1 0 0 0 0,1 1 1 0 0,0-1-1 0 0,-1 0 1 0 0,-2 2-1 0 0,-33 16 45 0 0,29-15-48 0 0,-70 30-275 0 0,-2-4-1 0 0,0-3 0 0 0,-2-3 1 0 0,-123 18-1 0 0,153-35-18 0 0,-75 1 0 0 0,122-8 248 0 0,-1 0 0 0 0,0-1-1 0 0,-9-1 1 0 0,14 1-64 0 0,3 0-1155 0 0,1-2 1073 0 0,0 0 0 0 0,1 1 0 0 0,0-1 0 0 0,0 1-1 0 0,0 0 1 0 0,0 0 0 0 0,0 1 0 0 0,5-2 0 0 0,39-9-1040 0 0,-42 11 1162 0 0,-12 15 244 0 0,-5 1 16 0 0,0 0 0 0 0,-14 14 0 0 0,-1 0 101 0 0,-11 13 158 0 0,21-25-157 0 0,1-1-1 0 0,2 2 0 0 0,-1 0 0 0 0,-18 34 1 0 0,32-51-272 0 0,-1 0 1 0 0,1 0 0 0 0,-1 0 0 0 0,1 0-1 0 0,-1 1 1 0 0,1-1 0 0 0,0 0 0 0 0,0 0-1 0 0,-1 0 1 0 0,1 1 0 0 0,0-1 0 0 0,0 0-1 0 0,0 0 1 0 0,0 1 0 0 0,1-1 0 0 0,-1 0-1 0 0,0 0 1 0 0,0 0 0 0 0,1 1 0 0 0,-1-1-1 0 0,1 0 1 0 0,-1 0 0 0 0,1 0 0 0 0,-1 0-1 0 0,2 2 1 0 0,0-2 0 0 0,-1 1 0 0 0,1-1 0 0 0,0 0 1 0 0,-1 0-1 0 0,1 1 0 0 0,0-1 0 0 0,0 0 0 0 0,0 0 0 0 0,0-1 0 0 0,0 1 1 0 0,0 0-1 0 0,0-1 0 0 0,0 1 0 0 0,3-1 0 0 0,8 2 7 0 0,1-1 0 0 0,0 0 0 0 0,0-1-1 0 0,24-4 1 0 0,56-14-8 0 0,-48 8-25 0 0,21-5 3 0 0,56-10 0 0 0,-107 23 0 0 0,0 1 0 0 0,-1 0 0 0 0,1 1 0 0 0,0 1 0 0 0,28 5 0 0 0,-36-4 56 0 0,0 0 0 0 0,0 1 0 0 0,0 0 0 0 0,-1 1 0 0 0,1-1 0 0 0,-1 1 0 0 0,0 1 0 0 0,0 0 0 0 0,0 0 0 0 0,-1 0 0 0 0,0 1 0 0 0,0-1 0 0 0,0 1 0 0 0,-1 1 0 0 0,0-1 0 0 0,0 1 0 0 0,7 13 0 0 0,-10-15 74 0 0,1 0-1 0 0,-1 0 1 0 0,-1 1-1 0 0,1-1 1 0 0,-1 0-1 0 0,0 1 1 0 0,0-1 0 0 0,0 9-1 0 0,-1 0 121 0 0,0 1-1 0 0,-3 15 1 0 0,2-23-201 0 0,-1 1-1 0 0,1 0 1 0 0,-2-1 0 0 0,1 1 0 0 0,-1-1-1 0 0,0 0 1 0 0,-1 0 0 0 0,1 0 0 0 0,-1-1 0 0 0,-1 1-1 0 0,1-1 1 0 0,-1 0 0 0 0,0 0 0 0 0,-1 0 0 0 0,1-1-1 0 0,-9 7 1 0 0,-5 2 13 0 0,0 0-1 0 0,0-1 1 0 0,-2-1 0 0 0,1-1 0 0 0,-1-1-1 0 0,-1 0 1 0 0,0-2 0 0 0,0-1-1 0 0,-1-1 1 0 0,0 0 0 0 0,0-2-1 0 0,0 0 1 0 0,0-2 0 0 0,-31-1-1 0 0,-12-1-50 0 0,64 0-86 0 0,4 2-1153 0 0,0-1 655 0 0,0 0 0 0 0,0 0 1 0 0,0-1-1 0 0,0 1 0 0 0,0 0 0 0 0,0-1 1 0 0,1 1-1 0 0,3 0 0 0 0,-4-1-1054 0 0,12 2-6096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2:12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73 3223 0 0,'0'0'2742'0'0,"2"-11"746"0"0,11-50 4292 0 0,-14 63-7692 0 0,-28 113 160 0 0,6-18-162 0 0,-103 276-12 0 0,104-313-84 0 0,-3 2 68 0 0,-39 72-1 0 0,-42 51 394 0 0,51-92-353 0 0,50-83-87 0 0,-1 1 0 0 0,1 0-1 0 0,1 0 1 0 0,-6 22 0 0 0,5-13 0 0 0,6-16-8 0 0,0-1 4 0 0,0-3-5 0 0,-1 1 1 0 0,0-1-1 0 0,1 1 1 0 0,-1 0 0 0 0,0-1-1 0 0,1 1 1 0 0,-1-1-1 0 0,1 1 1 0 0,-1-1-1 0 0,1 1 1 0 0,-1-1-1 0 0,1 1 1 0 0,-1-1-1 0 0,1 1 1 0 0,-1-1-1 0 0,1 0 1 0 0,0 1-1 0 0,-1-1 1 0 0,1 0 0 0 0,-1 0-1 0 0,2 1 1 0 0,0-1 5 0 0,12 5 47 0 0,-9-5-95 0 0,0 0 0 0 0,0 0 1 0 0,0-1-1 0 0,-1 0 0 0 0,1 0 1 0 0,0 0-1 0 0,-1-1 0 0 0,1 1 1 0 0,-1-1-1 0 0,1 0 0 0 0,-1 0 1 0 0,0-1-1 0 0,0 1 0 0 0,0-1 1 0 0,5-4-1 0 0,2-5-895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2:12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6 248 10135 0 0,'-6'-5'8615'0'0,"63"10"-7661"0"0,-39-3-583 0 0,1 0 1 0 0,21-1-1 0 0,-30-1-229 0 0,0-1 0 0 0,1 0 1 0 0,-1 0-1 0 0,0-1 0 0 0,0 0 1 0 0,0-1-1 0 0,0 0 0 0 0,0-1 1 0 0,-1 0-1 0 0,16-9 0 0 0,-8 2 51 0 0,1 1 0 0 0,0 1-1 0 0,0 1 1 0 0,1 0 0 0 0,26-7-1 0 0,103-17 320 0 0,-128 28-468 0 0,133-22 65 0 0,102-22 38 0 0,-94 2-236 0 0,-153 45-1268 0 0,-9 6-1341 0 0,0-2 2188 0 0,-2 10-6748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2:13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5063 0 0,'0'0'10634'0'0,"2"0"-10140"0"0,13-3 64 0 0,-1-1 0 0 0,1-1 0 0 0,-1 0 0 0 0,17-9-1 0 0,30-10 398 0 0,-11 10-615 0 0,-1 2 0 0 0,79-7 0 0 0,26 12-3958 0 0,-134 7 2080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2:14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10159 0 0,'0'0'4815'0'0,"1"0"-4318"0"0,11 1 116 0 0,-1-1 0 0 0,1 0 0 0 0,0-1 0 0 0,-1 0 0 0 0,1-1 0 0 0,20-6 0 0 0,-14 4-168 0 0,54-13 975 0 0,-29 6-843 0 0,2 2 1 0 0,-1 1-1 0 0,68-2 0 0 0,-104 10-803 0 0,31 2 354 0 0,-37-2-567 0 0,1 1 1 0 0,0 0-1 0 0,0-1 1 0 0,-1 1-1 0 0,1 1 1 0 0,3 1 0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2:1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 4863 0 0,'0'0'223'0'0,"0"2"-16"0"0,1 4-59 0 0,1-1 0 0 0,0 1 1 0 0,0-1-1 0 0,0 1 0 0 0,1-1 0 0 0,-1 0 1 0 0,1 0-1 0 0,1 0 0 0 0,-1-1 1 0 0,1 1-1 0 0,-1-1 0 0 0,1 0 0 0 0,9 8 1 0 0,5 3 808 0 0,1-1 1 0 0,0-1 0 0 0,27 15-1 0 0,-37-23-351 0 0,0 1-1 0 0,-1-1 1 0 0,1 2-1 0 0,-1-1 1 0 0,-1 1-1 0 0,10 11 1 0 0,-15-16-154 0 0,-1 0-48 0 0,0 1-308 0 0,0-1 0 0 0,0 1-1 0 0,0 0 1 0 0,0 0 0 0 0,-1-1 0 0 0,1 1 0 0 0,-1 0 0 0 0,1 0-1 0 0,-1 0 1 0 0,0 0 0 0 0,0 0 0 0 0,-1 0 0 0 0,1 0 0 0 0,-1 0-1 0 0,1-1 1 0 0,-3 6 0 0 0,0-1 57 0 0,0 1-1 0 0,-1-1 1 0 0,0 0 0 0 0,0 0 0 0 0,-7 8-1 0 0,-2 0-53 0 0,-2 0 1 0 0,0 0-1 0 0,-1-1 0 0 0,-21 14 0 0 0,12-11-150 0 0,1-2-1 0 0,-2-1 1 0 0,-33 13-1 0 0,0 0-1062 0 0,58-26 873 0 0,11-11-2336 0 0,3-1 1907 0 0,-4 5 334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2:25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1 11487 0 0,'0'0'5680'0'0,"-2"0"-5421"0"0,-23 24 72 0 0,11-13-258 0 0,0-2 1 0 0,-1 0-1 0 0,0-1 0 0 0,-28 12 1 0 0,-9 5 65 0 0,-89 63 15 0 0,34-18-68 0 0,0-13-54 0 0,-5 4 30 0 0,88-47-50 0 0,2 2-1 0 0,-34 28 0 0 0,40-27-11 0 0,15-16 1 0 0,1 0 0 0 0,-1 0 0 0 0,0-1-1 0 0,1 1 1 0 0,-1 0 0 0 0,1 0 0 0 0,-1 0 0 0 0,1 0-1 0 0,-1 0 1 0 0,1 0 0 0 0,0 0 0 0 0,0 0 0 0 0,-1 0-1 0 0,1 0 1 0 0,0 0 0 0 0,0 0 0 0 0,0 0 0 0 0,0 0-1 0 0,0 0 1 0 0,0 0 0 0 0,0 0 0 0 0,0 0 0 0 0,1 0-1 0 0,-1 0 1 0 0,0 0 0 0 0,1 0 0 0 0,-1 0 0 0 0,1 0-1 0 0,-1 0 1 0 0,1 0 0 0 0,-1 0 0 0 0,1 0 0 0 0,0 0-1 0 0,-1-1 1 0 0,1 1 0 0 0,0 0 0 0 0,-1 0-1 0 0,1-1 1 0 0,2 2 0 0 0,-1 0 9 0 0,1 1 26 0 0,19 14 141 0 0,-11-11-24 0 0,1 0 0 0 0,0 0-1 0 0,0-1 1 0 0,0-1 0 0 0,22 5 0 0 0,66 7 884 0 0,-87-14-962 0 0,38 1 247 0 0,-1-2 0 0 0,76-8 0 0 0,-53 2-176 0 0,8-1-48 0 0,41-2-72 0 0,-10 1 27 0 0,-94 5-51 0 0,1 0-1 0 0,0-1 1 0 0,-1 0-1 0 0,1-2 0 0 0,-1 0 1 0 0,-1-1-1 0 0,23-11 0 0 0,-20 8 13 0 0,0-1-1 0 0,-1-1 1 0 0,33-24 0 0 0,-45 29-72 0 0,0 0 1 0 0,0-1 0 0 0,-1 1 0 0 0,1-2 0 0 0,-1 1-1 0 0,-1-1 1 0 0,0 0 0 0 0,0 0 0 0 0,0 0 0 0 0,-1-1-1 0 0,4-10 1 0 0,-8 17-37 0 0,0 0-84 0 0,-1-4 149 0 0,1 3-23 0 0,0 0 0 0 0,-1 0 0 0 0,1 0 0 0 0,-1 0 0 0 0,0 0 0 0 0,0 0 0 0 0,0 0 0 0 0,-1 1 0 0 0,1-1 0 0 0,-1 0 0 0 0,1 1 0 0 0,-1-1 0 0 0,0 1 0 0 0,-3-4 0 0 0,-24-14-104 0 0,24 18 111 0 0,0 0 0 0 0,-1 0-1 0 0,1 1 1 0 0,-9-2 0 0 0,-8-2-24 0 0,18 4 64 0 0,1 1 0 0 0,0-1 0 0 0,0 1 0 0 0,-1 0 0 0 0,1 0 0 0 0,0 0 0 0 0,-1 0-1 0 0,1 1 1 0 0,-4 0 0 0 0,-30 10-28 0 0,-31 9-10 0 0,34-11 1 0 0,-37 16-1 0 0,68-24 75 0 0,1 0 0 0 0,-1 0-1 0 0,1 0 1 0 0,0 1 0 0 0,-1-1 0 0 0,1 1-1 0 0,0 0 1 0 0,0-1 0 0 0,0 1-1 0 0,0 0 1 0 0,1 0 0 0 0,-1 0 0 0 0,0 1-1 0 0,1-1 1 0 0,0 0 0 0 0,-1 1-1 0 0,1-1 1 0 0,0 1 0 0 0,0-1 0 0 0,0 1-1 0 0,1-1 1 0 0,-1 1 0 0 0,1 0-1 0 0,-1-1 1 0 0,1 1 0 0 0,0 0 0 0 0,0-1-1 0 0,0 1 1 0 0,0 0 0 0 0,1-1-1 0 0,0 5 1 0 0,1 1 87 0 0,0 0 1 0 0,1 0-1 0 0,0 0 0 0 0,0-1 1 0 0,0 1-1 0 0,1-1 0 0 0,0 0 1 0 0,1 0-1 0 0,7 8 0 0 0,76 103 1037 0 0,-85-114-1503 0 0,0 0 1 0 0,0-1-1 0 0,0 0 1 0 0,1 1-1 0 0,6 4 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4:44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2 285 6911 0 0,'0'1'528'0'0,"-1"40"1209"0"0,1-1 5296 0 0,0-38-5589 0 0,1 1 205 0 0,-1-3-1586 0 0,0 1-1 0 0,0-1 1 0 0,0 0-1 0 0,0 1 1 0 0,0-1 0 0 0,0 0-1 0 0,0 0 1 0 0,0 1-1 0 0,1-1 1 0 0,-1 0 0 0 0,0 1-1 0 0,0-1 1 0 0,0 0 0 0 0,0 0-1 0 0,0 1 1 0 0,1-1-1 0 0,-1 0 1 0 0,0 0 0 0 0,0 0-1 0 0,0 1 1 0 0,1-1-1 0 0,-1 0 1 0 0,0 0 0 0 0,1 1-1 0 0,1-1 99 0 0,1 1 0 0 0,0-1-1 0 0,0 1 1 0 0,0-1 0 0 0,-1 0 0 0 0,1 0-1 0 0,0 0 1 0 0,0-1 0 0 0,0 1 0 0 0,-1-1-1 0 0,1 1 1 0 0,0-1 0 0 0,0 0 0 0 0,-1 0-1 0 0,1 0 1 0 0,-1 0 0 0 0,4-2 0 0 0,4-3 44 0 0,-1 0 0 0 0,1-1 1 0 0,8-7-1 0 0,111-107 597 0 0,11-9-771 0 0,-119 114-31 0 0,0 1 0 0 0,1 0 0 0 0,41-19 0 0 0,-50 29 0 0 0,-2 4 0 0 0,-10 1 0 0 0,1 1 0 0 0,0 0 0 0 0,-1 0 0 0 0,1 0 0 0 0,-1 0 0 0 0,1 0 0 0 0,-1 0 0 0 0,0 0 0 0 0,0 0 0 0 0,1 0 0 0 0,-1 1 0 0 0,0-1 0 0 0,0 1 0 0 0,0-1 0 0 0,0 0 0 0 0,0 1 0 0 0,-1 0 0 0 0,2 1 0 0 0,11 36 0 0 0,-9-23 0 0 0,3 4 7 0 0,0-1 0 0 0,1 0 0 0 0,1 0 1 0 0,1-1-1 0 0,0 0 0 0 0,1-1 0 0 0,1 0 0 0 0,22 23 0 0 0,-17-24 243 0 0,0 0-1 0 0,1-1 1 0 0,1-1-1 0 0,25 14 1 0 0,-19-12 83 0 0,-20-12-315 0 0,0 0 0 0 0,0-1 1 0 0,0 0-1 0 0,1 0 0 0 0,0 0 1 0 0,0-1-1 0 0,-1 0 0 0 0,1 0 1 0 0,8 1-1 0 0,-9-2-286 0 0,47 6-651 0 0,-18-6-7051 0 0,-16-1 179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2:32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68 182 5063 0 0,'-8'2'12760'0'0,"18"-12"-12528"0"0,-1-1 0 0 0,1 1 0 0 0,1 0 0 0 0,0 1 0 0 0,0 1 0 0 0,1 0 0 0 0,0 0 0 0 0,15-7-1 0 0,109-41-203 0 0,-133 54-27 0 0,78-24 33 0 0,-70 23-31 0 0,0 0 0 0 0,1 2 0 0 0,-1-1 0 0 0,0 1 0 0 0,17 1 0 0 0,-12 3 0 0 0,-12 0-6 0 0,-4-2-9 0 0,8 7-40 0 0,-7-5 44 0 0,7 10 5 0 0,-8-8 6 0 0,-1-2 13 0 0,1 2 30 0 0,0 0-1 0 0,0 0 0 0 0,0 0 1 0 0,-1 0-1 0 0,0 0 1 0 0,0 0-1 0 0,0-1 0 0 0,-1 1 1 0 0,0 0-1 0 0,0-1 1 0 0,0 1-1 0 0,0-1 0 0 0,-1 1 1 0 0,0-1-1 0 0,1 0 1 0 0,-2 0-1 0 0,-4 5 0 0 0,-6 4 56 0 0,0 0-1 0 0,-1-1 0 0 0,-21 13 0 0 0,13-9-134 0 0,-47 28 34 0 0,-9 7 0 0 0,-32 35-185 0 0,105-80 108 0 0,5-4-19 0 0,2-4-11 0 0,0 1 98 0 0,0 0 0 0 0,1 0 0 0 0,-1 0 0 0 0,1 0 0 0 0,-1 0 0 0 0,1 1 0 0 0,-1-1 0 0 0,4-1 0 0 0,0 0 3 0 0,19-11 298 0 0,50-19-1 0 0,-65 29-221 0 0,0 0 0 0 0,1 1 0 0 0,0 0 0 0 0,-1 0 0 0 0,1 1 0 0 0,0 1 0 0 0,0-1 0 0 0,19 3 1 0 0,-25-1-61 0 0,0 0 0 0 0,0 0 0 0 0,0 1 0 0 0,0-1 1 0 0,0 1-1 0 0,0 0 0 0 0,0 0 0 0 0,0 1 0 0 0,-1-1 1 0 0,1 1-1 0 0,-1-1 0 0 0,0 1 0 0 0,0 0 0 0 0,0 1 1 0 0,0-1-1 0 0,0 0 0 0 0,-1 1 0 0 0,0 0 0 0 0,1-1 1 0 0,-1 1-1 0 0,-1 0 0 0 0,3 5 0 0 0,1 9-10 0 0,-5-13 0 0 0,-1-1 0 0 0,1 0 4 0 0,0 1 0 0 0,0-1 0 0 0,0 1 0 0 0,-1-1 0 0 0,0 1 0 0 0,0-1 0 0 0,0 1 0 0 0,0-1 0 0 0,-1 0 0 0 0,0 1 0 0 0,1-1 0 0 0,-2 0 0 0 0,1 0 0 0 0,0 0 0 0 0,-6 6 0 0 0,-8 14-4 0 0,12-17 0 0 0,0-1 0 0 0,0 1 0 0 0,-1-1 0 0 0,0 0 0 0 0,0-1 0 0 0,0 1 0 0 0,-1-1 0 0 0,1 0 0 0 0,-13 8 0 0 0,-15 3 41 0 0,-1-1-1 0 0,0-2 0 0 0,-1-1 1 0 0,0-2-1 0 0,-1-1 0 0 0,-53 6 1 0 0,81-15 12 0 0,8 0-53 0 0,-1 0 0 0 0,1 0 0 0 0,0 0 0 0 0,-1 0 1 0 0,1 0-1 0 0,0 0 0 0 0,0 0 0 0 0,-1 0 0 0 0,1 0 0 0 0,0 0 0 0 0,-1 0 0 0 0,1 0 0 0 0,0 0 0 0 0,0 0 0 0 0,-1 0 0 0 0,1-1 1 0 0,0 1-1 0 0,-1 0 0 0 0,1 0 0 0 0,0 0 0 0 0,0 0 0 0 0,0-1 0 0 0,-1 1 0 0 0,1 0 0 0 0,0 0 0 0 0,0 0 0 0 0,0-1 0 0 0,-1 1 1 0 0,1 0-1 0 0,0 0 0 0 0,0-1 0 0 0,0 1 0 0 0,0 0 0 0 0,0 0 0 0 0,0-1 0 0 0,-1 1 0 0 0,1 0 0 0 0,0-1 0 0 0,0 1 0 0 0,0 0 1 0 0,0 0-1 0 0,0-1 0 0 0,0 1 0 0 0,0 0 0 0 0,0-1 0 0 0,0 1 0 0 0,0 0 0 0 0,1 0 0 0 0,-1-1 0 0 0,0 1 0 0 0,0 0 0 0 0,0-1 1 0 0,0 1-1 0 0,7-12-518 0 0,-7 12 510 0 0,1-1-239 0 0,1 0-14 0 0,10-3-1097 0 0,1 1 0 0 0,1 0 0 0 0,13-1 0 0 0,-12 2-4557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2:32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12695 0 0,'0'0'1150'0'0,"2"1"-946"0"0,0 1 30 0 0,1 0 1 0 0,-1 0 0 0 0,0 1 0 0 0,0-1 0 0 0,-1 1 0 0 0,1-1-1 0 0,0 1 1 0 0,-1 0 0 0 0,1-1 0 0 0,-1 1 0 0 0,0 0-1 0 0,0 0 1 0 0,0 0 0 0 0,-1 0 0 0 0,1 0 0 0 0,0 0 0 0 0,-1 0-1 0 0,0 0 1 0 0,0 0 0 0 0,0 0 0 0 0,0 1 0 0 0,-1-1 0 0 0,1 0-1 0 0,-2 4 1 0 0,-10 31 2326 0 0,11-36-1911 0 0,12-1-1170 0 0,-8-1 196 0 0,-1-1 1 0 0,0 1 0 0 0,1 0-1 0 0,-1-1 1 0 0,1 0-1 0 0,4-1 1 0 0,3-3-1016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2:33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70 15319 0 0,'57'-60'2842'0'0,"-46"50"-782"0"0,-6 10-59 0 0,-5 1-1949 0 0,0 0 0 0 0,0 0 0 0 0,-1 0-1 0 0,1 0 1 0 0,0 0 0 0 0,-1 0 0 0 0,1 0 0 0 0,-1 0 0 0 0,1 0-1 0 0,-1 0 1 0 0,1 0 0 0 0,-1-1 0 0 0,1 1 0 0 0,-1 0-1 0 0,0 0 1 0 0,0 0 0 0 0,-9 9-32 0 0,-1-1 0 0 0,1 0-1 0 0,-2-1 1 0 0,1 0 0 0 0,-1-1-1 0 0,0 0 1 0 0,0-1 0 0 0,-1-1 0 0 0,-23 8-1 0 0,-12 0-450 0 0,-65 10-1 0 0,103-21 357 0 0,-29 5-1282 0 0,-68 2 1 0 0,107-9 1312 0 0,-1 0 0 0 0,1 0 0 0 0,-1 0 0 0 0,1 0 0 0 0,0 0 0 0 0,-1 0 0 0 0,1 0 0 0 0,-1 0 0 0 0,1 0 1 0 0,-1 0-1 0 0,1-1 0 0 0,0 1 0 0 0,-1 0 0 0 0,1 0 0 0 0,0-1 0 0 0,-1 1 0 0 0,1 0 0 0 0,0 0 0 0 0,-1-1 0 0 0,1 1 1 0 0,0 0-1 0 0,-1-1 0 0 0,1 1 0 0 0,0 0 0 0 0,0-1 0 0 0,0 1 0 0 0,-1-1 0 0 0,1 1 0 0 0,0 0 0 0 0,0-1 1 0 0,0-1-18 0 0,-1 0 0 0 0,1 1 0 0 0,0-1 1 0 0,0 0-1 0 0,0 0 0 0 0,0 1 1 0 0,0-1-1 0 0,1 0 0 0 0,0-2 1 0 0,0 1 16 0 0,0-1 20 0 0,6-7 26 0 0,-7 12 12 0 0,0-1-1 0 0,0 0 0 0 0,0 0 1 0 0,0 0-1 0 0,0 0 1 0 0,0 0-1 0 0,0 0 1 0 0,-1 0-1 0 0,1 0 0 0 0,0 0 1 0 0,0 0-1 0 0,0 0 1 0 0,0 0-1 0 0,0 0 1 0 0,0 0-1 0 0,0 0 0 0 0,-1-1 1 0 0,1 1-1 0 0,0 0 1 0 0,0 0-1 0 0,0 0 0 0 0,0 0 1 0 0,0 0-1 0 0,0 0 1 0 0,0 0-1 0 0,0 0 1 0 0,0 0-1 0 0,0 0 0 0 0,-1 0 1 0 0,1 0-1 0 0,0 0 1 0 0,0-1-1 0 0,0 1 0 0 0,0 0 1 0 0,0 0-1 0 0,0 0 1 0 0,0 0-1 0 0,0 0 1 0 0,0 0-1 0 0,0 0 0 0 0,0 0 1 0 0,0-1-1 0 0,0 1 1 0 0,0 0-1 0 0,0 0 1 0 0,0 0-1 0 0,0 0 0 0 0,0 0 1 0 0,0 0-1 0 0,0 0 1 0 0,0-1-1 0 0,0 1 0 0 0,0 0 1 0 0,0 0-1 0 0,0 0 1 0 0,0 0-1 0 0,0 0 1 0 0,0 0-1 0 0,0 0 0 0 0,1 0 1 0 0,-1 0-1 0 0,0-1 1 0 0,0 1-1 0 0,0 0 0 0 0,0 0 1 0 0,0 0-1 0 0,0 0 1 0 0,0 0-1 0 0,-14 5 300 0 0,-17 13-96 0 0,23-10-118 0 0,0-1 0 0 0,1 2 0 0 0,0-1 0 0 0,0 1 0 0 0,0 0 0 0 0,1 0 0 0 0,-7 17 0 0 0,5-10 50 0 0,2 1 0 0 0,0-1 0 0 0,1 1-1 0 0,-4 20 1 0 0,9-32-127 0 0,-1-1 0 0 0,0 0 0 0 0,1 1-1 0 0,0-1 1 0 0,0 1 0 0 0,0-1 0 0 0,1 1 0 0 0,-1-1 0 0 0,1 0-1 0 0,2 6 1 0 0,-2-8-10 0 0,-1 0-1 0 0,1 0 1 0 0,1 0-1 0 0,-1-1 1 0 0,0 1-1 0 0,0 0 1 0 0,1 0-1 0 0,-1-1 0 0 0,1 1 1 0 0,-1-1-1 0 0,1 1 1 0 0,0-1-1 0 0,0 1 1 0 0,-1-1-1 0 0,1 0 1 0 0,0 0-1 0 0,0 0 1 0 0,0 0-1 0 0,0 0 1 0 0,0-1-1 0 0,1 1 1 0 0,1 0-1 0 0,27 3 10 0 0,-1-1-1 0 0,1-1 1 0 0,0-2-1 0 0,36-4 1 0 0,-17 1-12 0 0,-41 3 83 0 0,1 0 0 0 0,-1 0 0 0 0,0 1 0 0 0,0 0 0 0 0,0 1 0 0 0,0 0 0 0 0,0 0 0 0 0,-1 1 0 0 0,17 7 0 0 0,-22-8-54 0 0,0 0 0 0 0,1 0 0 0 0,-1 0 0 0 0,0 0-1 0 0,0 1 1 0 0,0-1 0 0 0,-1 1 0 0 0,1 0 0 0 0,-1 0 0 0 0,1 0-1 0 0,-1 0 1 0 0,0 0 0 0 0,0 0 0 0 0,0 1 0 0 0,-1-1 0 0 0,1 1 0 0 0,-1-1-1 0 0,0 1 1 0 0,0 0 0 0 0,0-1 0 0 0,0 1 0 0 0,-1 0 0 0 0,1 0-1 0 0,-1 0 1 0 0,-1 7 0 0 0,1-6 8 0 0,-1 0-1 0 0,0 0 1 0 0,-1 0-1 0 0,1 0 1 0 0,-1-1-1 0 0,0 1 1 0 0,0-1-1 0 0,0 1 1 0 0,-1-1-1 0 0,0 0 1 0 0,1 0-1 0 0,-2 0 1 0 0,1 0 0 0 0,0 0-1 0 0,-1-1 1 0 0,1 1-1 0 0,-1-1 1 0 0,0 0-1 0 0,0 0 1 0 0,-6 2-1 0 0,-9 6 21 0 0,-1-1 0 0 0,-1-1 0 0 0,-25 8 0 0 0,26-10-38 0 0,-211 61-389 0 0,198-62 146 0 0,31-6 130 0 0,2-1-256 0 0,0 1 300 0 0,-1 0 1 0 0,1-1-1 0 0,0 1 0 0 0,-1-1 1 0 0,1 1-1 0 0,0-1 0 0 0,0 0 1 0 0,0 1-1 0 0,0-1 0 0 0,-1 1 1 0 0,1-1-1 0 0,0 1 0 0 0,0-1 1 0 0,0 0-1 0 0,2-3-212 0 0,-1 1-1 0 0,1 0 1 0 0,-1-1 0 0 0,1 1-1 0 0,0 0 1 0 0,0 0 0 0 0,0 0-1 0 0,1 0 1 0 0,-1 0 0 0 0,1 0-1 0 0,0 1 1 0 0,0-1 0 0 0,-1 1-1 0 0,2 0 1 0 0,-1 0 0 0 0,3-2-1 0 0,3 0-989 0 0,0 0-1 0 0,1 1 0 0 0,-1 0 1 0 0,19-3-1 0 0,-5 2-459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2:33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70 3679 0 0,'24'-11'859'0'0,"27"-15"0"0"0,17-7 12365 0 0,-69 34-13026 0 0,-7 10 171 0 0,-21 17 0 0 0,21-21-251 0 0,0 1 1 0 0,0 1 0 0 0,0 0 0 0 0,-6 10 0 0 0,1 2 22 0 0,-3 4 300 0 0,-23 49 0 0 0,35-66-328 0 0,1 1 0 0 0,0-1 0 0 0,1 1 0 0 0,0 0 0 0 0,0-1 0 0 0,1 1 0 0 0,0 0 1 0 0,1 0-1 0 0,0 0 0 0 0,1 13 0 0 0,0-20-72 0 0,-1 0-1 0 0,1 0 1 0 0,-1-1 0 0 0,1 1 0 0 0,0 0-1 0 0,0 0 1 0 0,0-1 0 0 0,0 1 0 0 0,0-1-1 0 0,0 1 1 0 0,0-1 0 0 0,1 1 0 0 0,-1-1-1 0 0,1 0 1 0 0,-1 0 0 0 0,1 1-1 0 0,-1-1 1 0 0,1 0 0 0 0,-1 0 0 0 0,1-1-1 0 0,0 1 1 0 0,2 1 0 0 0,0-1 29 0 0,0 0 0 0 0,0 1-1 0 0,0-1 1 0 0,0-1 0 0 0,0 1 0 0 0,0-1 0 0 0,0 1-1 0 0,8-2 1 0 0,4-1 0 0 0,0-1 0 0 0,-1 0 0 0 0,1-2 0 0 0,-1 0 0 0 0,20-9 0 0 0,-28 11-44 0 0,0-1 0 0 0,0 0 1 0 0,0 0-1 0 0,-1 0 0 0 0,1-1 0 0 0,-1 0 0 0 0,0 0 0 0 0,-1-1 1 0 0,1 0-1 0 0,-1 1 0 0 0,0-2 0 0 0,7-12 0 0 0,-9 14-97 0 0,-1-1 0 0 0,0 0-1 0 0,0 0 1 0 0,0 0 0 0 0,-1 0-1 0 0,0 0 1 0 0,0 0 0 0 0,0 0-1 0 0,-1-1 1 0 0,0 1 0 0 0,0 0 0 0 0,0 0-1 0 0,-1-1 1 0 0,0 1 0 0 0,0 0-1 0 0,-1 0 1 0 0,0 0 0 0 0,0 0 0 0 0,0 0-1 0 0,-1 1 1 0 0,0-1 0 0 0,0 1-1 0 0,0-1 1 0 0,-1 1 0 0 0,1 0 0 0 0,-1 0-1 0 0,-1 1 1 0 0,1-1 0 0 0,0 1-1 0 0,-1 0 1 0 0,0 0 0 0 0,0 0-1 0 0,-7-3 1 0 0,1 2-101 0 0,1 0 0 0 0,-1 1 0 0 0,0 0 0 0 0,0 0 1 0 0,-13-1-1 0 0,1 2-514 0 0,1 0 1 0 0,-29 2-1 0 0,68 4-4910 0 0,2-2-272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2:34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73 6911 0 0,'0'0'528'0'0,"-2"0"-341"0"0,-23 10 613 0 0,13-4 1750 0 0,0 1 0 0 0,-20 14 1 0 0,32-21-2465 0 0,-1 0 1 0 0,1 0 0 0 0,0 0 0 0 0,-1 1-1 0 0,1-1 1 0 0,0 0 0 0 0,-1 0 0 0 0,1 0-1 0 0,0 1 1 0 0,0-1 0 0 0,-1 0 0 0 0,1 1-1 0 0,0-1 1 0 0,0 0 0 0 0,0 1 0 0 0,-1-1-1 0 0,1 0 1 0 0,0 1 0 0 0,0-1 0 0 0,0 0-1 0 0,0 1 1 0 0,0-1 0 0 0,0 0 0 0 0,0 1 0 0 0,0-1-1 0 0,0 0 1 0 0,0 1 0 0 0,0-1 0 0 0,0 1-1 0 0,9 5 696 0 0,15-1-254 0 0,-9-6-267 0 0,-1 0 0 0 0,1-1 1 0 0,-1-1-1 0 0,1 0 1 0 0,-1-1-1 0 0,21-8 0 0 0,-17 6-170 0 0,93-29 604 0 0,160-29 0 0 0,-259 62-675 0 0,1 0 0 0 0,14 1 0 0 0,-15 2-20 0 0,-3 4 0 0 0,-4 4 0 0 0,-5-7 2 0 0,1 0-1 0 0,-1 0 0 0 0,0 1 1 0 0,0-1-1 0 0,0 0 1 0 0,-1 0-1 0 0,1 1 1 0 0,0-1-1 0 0,-1 0 1 0 0,0 0-1 0 0,1 0 1 0 0,-1 0-1 0 0,0 0 0 0 0,0 0 1 0 0,-1 2-1 0 0,-23 31 34 0 0,15-22-29 0 0,-85 106 15 0 0,50-65 1 0 0,-55 86-1 0 0,47-41-21 0 0,26-49 0 0 0,10-20 47 0 0,16-29-133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2:34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49 8751 0 0,'-9'0'11980'0'0,"10"0"-11513"0"0,27 3 202 0 0,1-2-1 0 0,-1-1 1 0 0,50-7 0 0 0,-52 4-504 0 0,28-2-581 0 0,0-3 0 0 0,55-15 0 0 0,-105 21-1049 0 0,5-2-381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2:45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338 128 5983 0 0,'0'0'6519'0'0,"-8"0"-5791"0"0,2 1-387 0 0,0 0-1 0 0,1 0 1 0 0,-1 1-1 0 0,1-1 1 0 0,-1 1-1 0 0,1 0 1 0 0,0 1-1 0 0,-7 3 1 0 0,7-3-109 0 0,0 0 0 0 0,0-1 0 0 0,-1 0 0 0 0,1 0 0 0 0,-1 0 0 0 0,1 0 0 0 0,-1-1 0 0 0,-9 1 1486 0 0,17-10-1389 0 0,0 5-316 0 0,-1 0 1 0 0,1 0-1 0 0,0 0 1 0 0,0 0-1 0 0,0 0 0 0 0,0 0 1 0 0,0 0-1 0 0,1 1 1 0 0,-1-1-1 0 0,1 1 1 0 0,0 0-1 0 0,-1-1 0 0 0,1 1 1 0 0,6-2-1 0 0,6-4 68 0 0,29-11 0 0 0,-33 15-75 0 0,36-15 108 0 0,-14 5 174 0 0,1 1 0 0 0,0 1 0 0 0,65-12 0 0 0,-92 23-233 0 0,0 0 1 0 0,0 1-1 0 0,1 0 1 0 0,-1 0-1 0 0,0 1 1 0 0,0 0 0 0 0,0 0-1 0 0,14 4 1 0 0,-18-3-39 0 0,0-1-1 0 0,1 1 1 0 0,-1-1 0 0 0,0 1 0 0 0,0 0 0 0 0,0 0-1 0 0,0 1 1 0 0,-1-1 0 0 0,1 0 0 0 0,-1 1 0 0 0,1 0-1 0 0,-1 0 1 0 0,0-1 0 0 0,0 1 0 0 0,0 1 0 0 0,0-1-1 0 0,-1 0 1 0 0,1 0 0 0 0,-1 1 0 0 0,0-1 0 0 0,0 0-1 0 0,1 7 1 0 0,2 3-17 0 0,-3-12 0 0 0,-1 0 0 0 0,0-1 0 0 0,0 1 0 0 0,0 0 0 0 0,0 0 0 0 0,0 0 0 0 0,0-1 0 0 0,0 1 0 0 0,0 0 0 0 0,0 0 0 0 0,0 0 0 0 0,0-1 0 0 0,0 1 0 0 0,0 0 0 0 0,-1 0 0 0 0,0 1 0 0 0,1-2 0 0 0,-1 3 0 0 0,0 0 0 0 0,0 0 0 0 0,0-1 0 0 0,0 1 0 0 0,-1-1 0 0 0,1 1 0 0 0,-1-1 0 0 0,1 1 0 0 0,-1-1 0 0 0,0 0 0 0 0,0 0 0 0 0,-3 3 0 0 0,-33 22 0 0 0,21-15 0 0 0,-112 79 0 0 0,95-71-63 0 0,-71 29 0 0 0,40-19 9 0 0,61-28 39 0 0,-34 12-99 0 0,37-14 26 0 0,12-9-205 0 0,19-12 317 0 0,0 2 1 0 0,2 1 0 0 0,33-15-1 0 0,-29 22 345 0 0,-34 11-202 0 0,0 1-10 0 0,5 3-77 0 0,-1 1 0 0 0,1 0 0 0 0,-1 0-1 0 0,0 1 1 0 0,0 0 0 0 0,-1 0-1 0 0,0 0 1 0 0,6 9 0 0 0,18 20 261 0 0,-26-33-323 0 0,-1 1 0 0 0,0-1 0 0 0,1 0 0 0 0,-1 0 0 0 0,1 0 0 0 0,0 0 0 0 0,-1 0 1 0 0,1 0-1 0 0,0-1 0 0 0,0 0 0 0 0,0 1 0 0 0,4 0 0 0 0,-5-2-4 0 0,18 8 90 0 0,-20-8-101 0 0,1 1-1 0 0,0-1 1 0 0,0 1-1 0 0,-1-1 1 0 0,1 1-1 0 0,0 0 1 0 0,-1-1-1 0 0,1 1 1 0 0,0 0-1 0 0,-1 0 1 0 0,1 0-1 0 0,-1-1 1 0 0,1 1-1 0 0,-1 0 1 0 0,0 0-1 0 0,1 0 1 0 0,-1 0-1 0 0,0 0 1 0 0,0 0-1 0 0,1 0 1 0 0,-1 0-1 0 0,0 0 1 0 0,0-1-1 0 0,0 1 1 0 0,0 0-1 0 0,0 0 1 0 0,0 0-1 0 0,-1 0 1 0 0,1 0-1 0 0,0 0 1 0 0,0 0-1 0 0,-1 0 1 0 0,1 0-1 0 0,0 0 1 0 0,-1 0-1 0 0,1-1 1 0 0,-1 1-1 0 0,1 0 1 0 0,-1 0-1 0 0,0 0 1 0 0,-1 2 18 0 0,-3 5-13 0 0,-1 1-1 0 0,0-1 0 0 0,-1 0 0 0 0,0 0 1 0 0,0-1-1 0 0,0 0 0 0 0,-1 0 0 0 0,0-1 1 0 0,-1 0-1 0 0,1 0 0 0 0,-10 4 0 0 0,-15 6 31 0 0,-59 21 0 0 0,87-35-38 0 0,-214 63 0 0 0,117-37 0 0 0,94-26 11 0 0,0 0-1 0 0,-1-1 1 0 0,1 0 0 0 0,-1 0-1 0 0,-16-1 1 0 0,24 0 53 0 0,1-1-70 0 0,0-1-1 0 0,0 0 1 0 0,1 0 0 0 0,-1 1-1 0 0,1-1 1 0 0,-1 0 0 0 0,1 1-1 0 0,0-1 1 0 0,-1 0-1 0 0,1 1 1 0 0,0-1 0 0 0,0 1-1 0 0,0-1 1 0 0,0 1 0 0 0,1 0-1 0 0,-1-1 1 0 0,0 1-1 0 0,0 0 1 0 0,1 0 0 0 0,-1 0-1 0 0,1 0 1 0 0,-1 0 0 0 0,1 0-1 0 0,0 0 1 0 0,2 0 0 0 0,4-2-510 0 0,0 0 0 0 0,1 0 0 0 0,14-1 0 0 0,-20 3 258 0 0,17-3-2191 0 0,3 1-4839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2:46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16671 0 0,'9'-3'5868'0'0,"-7"10"-5680"0"0,-1 0 0 0 0,0 0-1 0 0,-1 0 1 0 0,0 0 0 0 0,0 8-1 0 0,-1-1 155 0 0,1-12-126 0 0,0 2-81 0 0,0-1 0 0 0,-1 1 0 0 0,1 0 1 0 0,0 0-1 0 0,1-1 0 0 0,-1 1 0 0 0,2 4 0 0 0,0 14-901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2:47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27 3679 0 0,'135'-23'1931'0'0,"-68"20"3744"0"0,-47 3-1186 0 0,27 5-1 0 0,-45-4-2956 0 0,6 3 2445 0 0,-41 7-3487 0 0,-68 13 1 0 0,27-8-500 0 0,-86 33-336 0 0,30-9-382 0 0,106-33 541 0 0,-64 15-698 0 0,78-20 571 0 0,-1-1 1 0 0,1 0 0 0 0,0 0 0 0 0,-1-1 0 0 0,1-1-1 0 0,-16-2 1 0 0,26 3 260 0 0,-1 0 0 0 0,0 0 0 0 0,1 0 0 0 0,-1 0 0 0 0,1 0 1 0 0,-1-1-1 0 0,0 1 0 0 0,1 0 0 0 0,-1 0 0 0 0,1-1 0 0 0,-1 1 0 0 0,1 0 0 0 0,-1-1 0 0 0,1 1 0 0 0,-1-1 0 0 0,1 1 0 0 0,-1-1 0 0 0,1 1 0 0 0,-1-1 0 0 0,1 1 0 0 0,0-1 0 0 0,-1 1 1 0 0,1-1-1 0 0,-1 0 0 0 0,0-3-79 0 0,1-1 0 0 0,-1 1 1 0 0,1-1-1 0 0,-1 1 0 0 0,1-7 1 0 0,0 10 476 0 0,0 1-328 0 0,-1 1 1 0 0,0 0-1 0 0,0-1 0 0 0,1 1 1 0 0,-1 0-1 0 0,0-1 0 0 0,1 1 0 0 0,-1 0 1 0 0,1 0-1 0 0,-1-1 0 0 0,1 1 1 0 0,-1 0-1 0 0,1 0 0 0 0,0 0 0 0 0,-1 0 1 0 0,1 1-1 0 0,-5 18 249 0 0,0 62 512 0 0,5-58-322 0 0,-1 1 1 0 0,-5 26-1 0 0,6-50-365 0 0,-8 19 115 0 0,7-19-200 0 0,0 1 0 0 0,0 0 0 0 0,0 1 0 0 0,1-1 0 0 0,-1 0 0 0 0,0 0 0 0 0,1 0 0 0 0,-1 0 0 0 0,1 1 0 0 0,0-1 0 0 0,0 0 0 0 0,0 0 0 0 0,0 1 0 0 0,0-1 0 0 0,0 0 0 0 0,0 0 0 0 0,1 1 0 0 0,-1-1 0 0 0,2 3 0 0 0,6 2-34 0 0,-4-5-32 0 0,0-1 0 0 0,0 1-1 0 0,0-1 1 0 0,0 0-1 0 0,0 0 1 0 0,0 0 0 0 0,0-1-1 0 0,0 1 1 0 0,0-1-1 0 0,7-1 1 0 0,5 0-268 0 0,22-6-1 0 0,-6 2 143 0 0,-5 2 157 0 0,0 1 0 0 0,0 1 0 0 0,0 2 0 0 0,28 4-1 0 0,-37-3 220 0 0,0 2-1 0 0,0 0 1 0 0,0 1-1 0 0,0 1 0 0 0,-1 1 1 0 0,30 15-1 0 0,-38-16-41 0 0,0 1-1 0 0,0 0 0 0 0,-1 0 1 0 0,1 1-1 0 0,-2 0 0 0 0,11 14 1 0 0,-17-21 76 0 0,-1 1-114 0 0,0 1-89 0 0,0-1-1 0 0,0 1 1 0 0,-1-1 0 0 0,1 1 0 0 0,-1-1-1 0 0,0 0 1 0 0,1 1 0 0 0,-1-1 0 0 0,0 0-1 0 0,-1 1 1 0 0,1-1 0 0 0,0 0 0 0 0,-1 0 0 0 0,1 0-1 0 0,-1 0 1 0 0,1 0 0 0 0,-1 0 0 0 0,0-1-1 0 0,0 1 1 0 0,0 0 0 0 0,0-1 0 0 0,-3 2-1 0 0,-5 3 20 0 0,-1-1-1 0 0,0 0 1 0 0,-19 5 0 0 0,-4 2 33 0 0,-82 34-10 0 0,96-38-56 0 0,0-1-1 0 0,0-1 1 0 0,-36 5-1 0 0,-63 1 27 0 0,108-11-34 0 0,8 0 10 0 0,-18-5-64 0 0,18 4 45 0 0,-3-2-2428 0 0,18 2-5511 0 0,5-2 1346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2:49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24 126 5063 0 0,'-2'-1'7042'0'0,"-20"0"-40"0"0,25 2-6876 0 0,4 2-66 0 0,1-1 0 0 0,-1 0 0 0 0,0-1 1 0 0,0 0-1 0 0,0 0 0 0 0,1-1 1 0 0,-1 1-1 0 0,12-2 0 0 0,7-3 133 0 0,28-6 0 0 0,-16 2-19 0 0,-6 2-87 0 0,-15 2 47 0 0,0 1-1 0 0,1 0 1 0 0,-1 1-1 0 0,1 1 1 0 0,30 2-1 0 0,9 2 299 0 0,-49-2-401 0 0,-1-1 0 0 0,1 0 0 0 0,-1-1 0 0 0,8-1 0 0 0,-8 1-10 0 0,1 0 0 0 0,-1 1-1 0 0,1 0 1 0 0,7 0 0 0 0,113 10 275 0 0,-70-6-252 0 0,0-4 1 0 0,59-6-1 0 0,-85 1-9 0 0,34-8-1 0 0,-11 1 22 0 0,-37 9-52 0 0,107-16 6 0 0,-109 18-11 0 0,1 0 1 0 0,-1 1-1 0 0,0 1 1 0 0,0 1 0 0 0,29 7-1 0 0,3 6 1 0 0,-36-10 0 0 0,1-1 0 0 0,-1-1 0 0 0,1 1 0 0 0,1-2 0 0 0,-1 0 0 0 0,13 0 0 0 0,12-4 157 0 0,-1-2-1 0 0,-1-1 0 0 0,67-19 1 0 0,-37 7-39 0 0,-33 11-103 0 0,1 1-1 0 0,0 2 1 0 0,0 2 0 0 0,0 1-1 0 0,39 4 1 0 0,-15 2-15 0 0,-29-2 0 0 0,-1-2 0 0 0,31-1 0 0 0,205-8 0 0 0,-120 10 0 0 0,29-10 0 0 0,35 19 64 0 0,-178-10-64 0 0,-1-2 0 0 0,53-5 0 0 0,57-18 0 0 0,-11 4 180 0 0,-110 17-150 0 0,0 2 0 0 0,0 0 0 0 0,0 1 0 0 0,1 0 0 0 0,18 6 0 0 0,-22-4-30 0 0,0 1 0 0 0,-1-1 0 0 0,18 1 0 0 0,-32-4 0 0 0,48 3 21 0 0,0-1 1 0 0,68-7-1 0 0,81-13 107 0 0,-11 22-128 0 0,-170-3 0 0 0,282-3 376 0 0,-252 1-336 0 0,48 4 125 0 0,-66 0-97 0 0,-1-2 0 0 0,52-5-1 0 0,-46 1-17 0 0,63 3 0 0 0,-42 1-11 0 0,215 5 195 0 0,-152 7-31 0 0,-55-5-143 0 0,-46-5-41 0 0,0 0 1 0 0,0-2 0 0 0,0 0-1 0 0,0 0 1 0 0,0-2 0 0 0,29-3-1 0 0,94-19 869 0 0,-138 22-845 0 0,-11 2-180 0 0,-4 2-1747 0 0,1 1-3564 0 0,-6-1-2699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4:32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58 11743 0 0,'0'-15'608'0'0,"0"9"-2"0"0,0 0 1 0 0,0 0 0 0 0,1 0 0 0 0,3-12 2728 0 0,-5 23-3190 0 0,-1 1 0 0 0,1-1 0 0 0,-5 10 1 0 0,-2 7-25 0 0,-8 40 93 0 0,-20 66-73 0 0,-11 0-125 0 0,-66 127 0 0 0,82-197-148 0 0,-3-1 0 0 0,-1-2 1 0 0,-4-1-1 0 0,-53 58 0 0 0,85-104 137 0 0,3-3 0 0 0,0-1 1 0 0,0 0-1 0 0,-1 0 0 0 0,0 0 1 0 0,1 0-1 0 0,-8 3 1 0 0,10-5-49 0 0,12-9 120 0 0,-7 4-40 0 0,15-9 288 0 0,0 0 0 0 0,1 1 0 0 0,0 1 0 0 0,1 1-1 0 0,1 1 1 0 0,41-12 0 0 0,-34 14 111 0 0,0 1 0 0 0,0 2 0 0 0,0 0 0 0 0,56 4 0 0 0,-48 0 82 0 0,63-7-1 0 0,37-13 95 0 0,-93 12-416 0 0,-34 6-196 0 0,-7 0-66 0 0,-3 2-263 0 0,1 0 252 0 0,0 0 0 0 0,-1 0 0 0 0,1 0 0 0 0,0 0-1 0 0,-1 0 1 0 0,0-1 0 0 0,1 1 0 0 0,-1 0 0 0 0,1 0 0 0 0,-1-1-1 0 0,-1 2 1 0 0,-8 3-4315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3:14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30 2303 0 0,'0'0'16136'0'0,"5"-7"-16072"0"0,10-15 902 0 0,-15 22-928 0 0,0 0 1 0 0,0-1-1 0 0,0 1 1 0 0,0 0-1 0 0,0 0 1 0 0,0 0-1 0 0,0 0 1 0 0,0 0-1 0 0,0 0 1 0 0,0 0-1 0 0,-8 7 449 0 0,-17 18-572 0 0,14-13 250 0 0,9-11 471 0 0,3-3-621 0 0,0 0 1 0 0,0 0-1 0 0,0 0 0 0 0,0 1 1 0 0,0-1-1 0 0,0 0 0 0 0,2-2 1 0 0,3-4 11 0 0,-2 0 13 0 0,-4 7-94 0 0,1 2-12 0 0,0 8 52 0 0,1-1-82 0 0,-2-7-400 0 0,2 0-161 0 0,7-1-1202 0 0,1-2-4721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3:14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51 10135 0 0,'0'0'464'0'0,"-2"0"-9"0"0,-3-2-128 0 0,0 1 0 0 0,1 1 1 0 0,-1-1-1 0 0,0 1 0 0 0,0 0 0 0 0,0 0 0 0 0,0 0 0 0 0,0 1 1 0 0,0 0-1 0 0,1 0 0 0 0,-1 0 0 0 0,0 0 0 0 0,1 1 1 0 0,-1-1-1 0 0,1 1 0 0 0,-8 5 0 0 0,4-3 394 0 0,0 1 1 0 0,0 1-1 0 0,1 0 0 0 0,-8 7 1 0 0,-9 14-1370 0 0,10-4 667 0 0,1 0 0 0 0,1 1 1 0 0,1 0-1 0 0,-9 30 0 0 0,13-35 29 0 0,1-4 144 0 0,2 0 0 0 0,-4 18 0 0 0,8-32-178 0 0,0 0 1 0 0,-1 0-1 0 0,1 0 0 0 0,0 0 1 0 0,0 0-1 0 0,0 0 0 0 0,0 0 1 0 0,1 0-1 0 0,-1 0 0 0 0,0 0 0 0 0,0 0 1 0 0,1 0-1 0 0,-1 0 0 0 0,0 0 1 0 0,1 0-1 0 0,-1 0 0 0 0,1 0 0 0 0,-1 0 1 0 0,1 0-1 0 0,0 0 0 0 0,-1-1 1 0 0,1 1-1 0 0,0 0 0 0 0,-1 0 1 0 0,1-1-1 0 0,0 1 0 0 0,0 0 0 0 0,0-1 1 0 0,0 1-1 0 0,0-1 0 0 0,0 1 1 0 0,0-1-1 0 0,0 1 0 0 0,0-1 0 0 0,0 0 1 0 0,0 0-1 0 0,0 1 0 0 0,0-1 1 0 0,0 0-1 0 0,0 0 0 0 0,2 0 0 0 0,5 0 12 0 0,0 0-1 0 0,0 0 0 0 0,0-1 1 0 0,10-2-1 0 0,-13 2 16 0 0,25-6 7 0 0,0-1 0 0 0,0-2 0 0 0,-1 0 0 0 0,0-2 0 0 0,43-26 0 0 0,-53 28-27 0 0,29-22 0 0 0,-44 28-13 0 0,1 1-1 0 0,-1-1 0 0 0,0 0 0 0 0,0 0 0 0 0,0-1 0 0 0,-1 1 0 0 0,0-1 1 0 0,0 0-1 0 0,0 0 0 0 0,0 0 0 0 0,3-9 0 0 0,-5 9-3 0 0,0 1 0 0 0,-1-1 0 0 0,1 0 0 0 0,-1 0 1 0 0,0 0-1 0 0,-1 1 0 0 0,1-1 0 0 0,-1 0 0 0 0,0 0 0 0 0,0 1 0 0 0,0-1 0 0 0,-1 0 0 0 0,0 1 0 0 0,0 0 0 0 0,0-1 0 0 0,0 1 0 0 0,-1 0 0 0 0,1 0 1 0 0,-7-7-1 0 0,2 2-29 0 0,-1 0 0 0 0,-1 1 1 0 0,1-1-1 0 0,-1 2 1 0 0,-1-1-1 0 0,-18-10 1 0 0,21 14-38 0 0,0 0 0 0 0,0 1 0 0 0,0 0 0 0 0,0 0 1 0 0,0 1-1 0 0,-14-3 0 0 0,12 5-31 0 0,-1-1 1 0 0,1 1-1 0 0,-1 0 1 0 0,1 1-1 0 0,-18 4 1 0 0,26-5 59 0 0,1 0 1 0 0,0 0 0 0 0,-1 0 0 0 0,1 0 0 0 0,-1 0 0 0 0,1 1 0 0 0,0-1 0 0 0,-1 0 0 0 0,1 0 0 0 0,0 0 0 0 0,-1 0 0 0 0,1 1 0 0 0,0-1 0 0 0,-1 0 0 0 0,1 0 0 0 0,0 1 0 0 0,-1-1 0 0 0,1 0-1 0 0,0 1 1 0 0,0-1 0 0 0,-1 0 0 0 0,1 1 0 0 0,0-1 0 0 0,0 0 0 0 0,0 1 0 0 0,-1-1 0 0 0,1 0 0 0 0,0 1 0 0 0,0-1 0 0 0,0 1 0 0 0,0-1 0 0 0,0 0 0 0 0,0 1 0 0 0,0-1 0 0 0,0 1 0 0 0,0-1-1 0 0,0 1 1 0 0,0-1 0 0 0,0 0 0 0 0,0 1 0 0 0,0-1 0 0 0,1 1 0 0 0,7 13-2844 0 0,1-7-1252 0 0,2-1-1067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3:15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58 8287 0 0,'0'0'639'0'0,"2"0"-415"0"0,3-2 581 0 0,1 0-1 0 0,-1 0 1 0 0,1-1 0 0 0,-1 1-1 0 0,0-1 1 0 0,1 0 0 0 0,-1 0-1 0 0,-1-1 1 0 0,1 0 0 0 0,-1 1-1 0 0,6-7 1545 0 0,-25-2-2172 0 0,11 11-172 0 0,0 0 0 0 0,0 0 0 0 0,0 1-1 0 0,0-1 1 0 0,0 1 0 0 0,0 0 0 0 0,-1 0 0 0 0,-3 1-1 0 0,-36 7 29 0 0,27-4-29 0 0,-130 32-4 0 0,113-26 0 0 0,17-5 2 0 0,-1 0-1 0 0,1 2 0 0 0,1 0 1 0 0,-1 1-1 0 0,1 0 0 0 0,0 1 1 0 0,-16 14-1 0 0,30-22 2 0 0,0 1 1 0 0,0 0-1 0 0,0 0 0 0 0,0 0 1 0 0,0 0-1 0 0,1 0 0 0 0,-1 0 1 0 0,1 0-1 0 0,-1 0 1 0 0,1 1-1 0 0,0-1 0 0 0,0 1 1 0 0,0-1-1 0 0,0 1 0 0 0,1-1 1 0 0,-1 1-1 0 0,1-1 0 0 0,-1 1 1 0 0,1 0-1 0 0,0 2 1 0 0,0-1-1 0 0,1 0 1 0 0,0-1 0 0 0,0 1 0 0 0,0 0 0 0 0,0-1 0 0 0,1 1 0 0 0,-1-1 0 0 0,1 0 0 0 0,0 1 0 0 0,0-1-1 0 0,0 0 1 0 0,0 0 0 0 0,5 5 0 0 0,1 0 15 0 0,1-1 0 0 0,0 0 0 0 0,0 0 0 0 0,1 0-1 0 0,-1-1 1 0 0,1-1 0 0 0,20 9 0 0 0,81 22 195 0 0,-83-28-192 0 0,-2-1-5 0 0,37 12 236 0 0,-55-16-212 0 0,-1 1 1 0 0,0-1 0 0 0,0 1-1 0 0,0 0 1 0 0,0 1 0 0 0,6 5-1 0 0,-6-2-18 0 0,-3 1 20 0 0,-4-5-33 0 0,1 0 1 0 0,-1 1 0 0 0,0-1 0 0 0,-1 0 0 0 0,1 1 0 0 0,-1-1 0 0 0,0 0 0 0 0,0 0 0 0 0,0 1 0 0 0,-1-1 0 0 0,1 0 0 0 0,-1 0 0 0 0,0-1 0 0 0,0 1 0 0 0,0 0 0 0 0,-1 0 0 0 0,1-1 0 0 0,-1 0 0 0 0,0 1 0 0 0,-5 4 0 0 0,-6 4 14 0 0,1-1 0 0 0,-2 0 0 0 0,-24 13 0 0 0,16-11-114 0 0,-1-2 1 0 0,-1 0-1 0 0,1-2 0 0 0,-2 0 1 0 0,1-2-1 0 0,-1-1 0 0 0,0-1 0 0 0,-1-1 1 0 0,1-1-1 0 0,-30-1 0 0 0,51-2 17 0 0,0 0 1 0 0,-1-1-1 0 0,1 1 0 0 0,0-1 0 0 0,0 0 1 0 0,-10-3-1 0 0,14 3 58 0 0,0 1 1 0 0,-1-1 0 0 0,1 0-1 0 0,0 1 1 0 0,0-1-1 0 0,-1 0 1 0 0,1 0 0 0 0,0 0-1 0 0,0 0 1 0 0,0 0 0 0 0,0 0-1 0 0,0 0 1 0 0,1-1-1 0 0,-1 1 1 0 0,0 0 0 0 0,0 0-1 0 0,1-1 1 0 0,-1 1-1 0 0,1 0 1 0 0,-1-1 0 0 0,1 1-1 0 0,0-1 1 0 0,0 1-1 0 0,-1-1 1 0 0,1 1 0 0 0,0-1-1 0 0,0 1 1 0 0,0 0 0 0 0,1-3-1 0 0,0-2 15 0 0,0 1 1 0 0,0-1-1 0 0,1 0 0 0 0,0 1 1 0 0,0-1-1 0 0,0 1 0 0 0,1 0 0 0 0,0 0 1 0 0,0 0-1 0 0,0 0 0 0 0,7-7 0 0 0,5-5 184 0 0,27-24-1 0 0,47-34 360 0 0,-74 63-333 0 0,24-16 0 0 0,-27 20-100 0 0,1-1 0 0 0,-2 0 1 0 0,21-20-1 0 0,-29 27-87 0 0,8-11 5 0 0,-6 7-53 0 0,-1-1-1 0 0,1 0 0 0 0,-1 0 1 0 0,-1 0-1 0 0,1 0 0 0 0,-1-1 1 0 0,-1 1-1 0 0,1-1 1 0 0,-1 1-1 0 0,0-1 0 0 0,-1 0 1 0 0,1-9-1 0 0,-2 15-107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3:16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0 11375 0 0,'0'0'4662'0'0,"0"2"-4340"0"0,-2 9-38 0 0,-1 0-1 0 0,0-1 0 0 0,-1 1 1 0 0,0-1-1 0 0,-1 0 0 0 0,-10 17 1 0 0,-44 55 372 0 0,14-21 92 0 0,38-52-639 0 0,4-6-74 0 0,1-1 0 0 0,0 1 1 0 0,0-1-1 0 0,0 1 0 0 0,1 0 1 0 0,-2 3-1 0 0,2-4 45 0 0,0-1-13 0 0,-1 7-43 0 0,1-5 19 0 0,1 1-21 0 0,0-3 246 0 0,18 8 28 0 0,-11-6-218 0 0,1-1 0 0 0,-1 0-1 0 0,0-1 1 0 0,1 0 0 0 0,-1 0 0 0 0,0 0-1 0 0,12-1 1 0 0,54-9 138 0 0,-38 4-190 0 0,45-8-282 0 0,-66 9-2178 0 0,23-8 0 0 0,-28 9 286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3:16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0 9671 0 0,'0'0'748'0'0,"-1"2"-265"0"0,-5 7 1134 0 0,-19 34 2953 0 0,-10 26-2288 0 0,-6 22-1144 0 0,-27 67-304 0 0,55-123-596 0 0,-25 75 652 0 0,31-87-764 0 0,2 0-1 0 0,-5 44 0 0 0,9-48-361 0 0,1-18-16 0 0,2 7-6122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3:16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933 1 10591 0 0,'0'0'9863'0'0,"-1"1"-9576"0"0,-126 149 307 0 0,-434 583 382 0 0,346-419-848 0 0,194-270-128 0 0,17-34 0 0 0,1 1-17 0 0,3-10-10 0 0,0-1 0 0 0,0 1 0 0 0,1-1 0 0 0,-1 0 1 0 0,0 1-1 0 0,0-1 0 0 0,1 1 0 0 0,-1-1 0 0 0,0 1 0 0 0,1-1 0 0 0,-1 1 1 0 0,0-1-1 0 0,1 0 0 0 0,-1 1 0 0 0,1-1 0 0 0,-1 0 0 0 0,1 1 0 0 0,-1-1 1 0 0,1 0-1 0 0,-1 0 0 0 0,1 0 0 0 0,-1 1 0 0 0,1-1 0 0 0,-1 0 0 0 0,1 0 1 0 0,0 0-1 0 0,15 1-5719 0 0,-7-3-1110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3:18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6 589 11255 0 0,'0'0'1023'0'0,"-1"0"-842"0"0,-3-2 3287 0 0,4 5-3137 0 0,4 18 121 0 0,2 0 0 0 0,0 0 0 0 0,12 27 0 0 0,-6-20-180 0 0,6 30 0 0 0,26 81 143 0 0,-16-56-1 0 0,-25-74-290 0 0,0 0 0 0 0,0-1 1 0 0,0 1-1 0 0,1-1 0 0 0,0 0 0 0 0,1 0 0 0 0,0 0 0 0 0,9 11 1 0 0,-13-18-9 0 0,-1-1-96 0 0,1 0 1 0 0,-1 1 0 0 0,0-1 0 0 0,1 0-1 0 0,-1 0 1 0 0,0 1 0 0 0,1-1 0 0 0,-1 0-1 0 0,0 0 1 0 0,1 1 0 0 0,-1-1 0 0 0,1 0-1 0 0,-1 0 1 0 0,0 0 0 0 0,1 0 0 0 0,-1 0-1 0 0,1 0 1 0 0,-1 0 0 0 0,0 1 0 0 0,1-1-1 0 0,-1 0 1 0 0,1-1 0 0 0,-1 1 0 0 0,1 0-1 0 0,-1 0 1 0 0,1 0 0 0 0,-1 0 0 0 0,0 0-1 0 0,1 0 1 0 0,-1 0 0 0 0,1-1 0 0 0,0 1-1 0 0,12-8 520 0 0,-10 4-442 0 0,1 0 0 0 0,-1-1 1 0 0,0 1-1 0 0,0-1 0 0 0,0 0 1 0 0,-1 1-1 0 0,0-1 0 0 0,3-10 1 0 0,1-4 54 0 0,2-22 1 0 0,0 1-28 0 0,68-360-283 0 0,-76 396 146 0 0,16-94-367 0 0,27-220-2652 0 0,-43 283 3162 0 0,0 34 416 0 0,18 10-476 0 0,-8-3-70 0 0,0-1-1 0 0,0 0 0 0 0,1-1 1 0 0,0 0-1 0 0,0-1 1 0 0,16 4-1 0 0,-7-4 79 0 0,0-2 0 0 0,37 0 0 0 0,192-15 1297 0 0,-137 6-965 0 0,33-2-52 0 0,115-6 169 0 0,-179 14-412 0 0,113-7-13 0 0,-160 4-64 0 0,1-1 0 0 0,-1-1 0 0 0,0-2 0 0 0,53-21 0 0 0,-79 27-30 0 0,-5 2-12 0 0,0 0 0 0 0,0 0 0 0 0,0 0 0 0 0,0-1 0 0 0,0 1 0 0 0,2-3 0 0 0,-3 3-76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3:18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37 12151 0 0,'12'-6'339'0'0,"0"0"0"0"0,1 0 0 0 0,0 1 0 0 0,0 0 0 0 0,21-4 0 0 0,-11 14 3813 0 0,-22-3-3870 0 0,0 0-232 0 0,-1 1-1 0 0,1-1 1 0 0,-1 1 0 0 0,1-1-1 0 0,-1 1 1 0 0,0-1 0 0 0,0 1-1 0 0,0-1 1 0 0,0 1 0 0 0,-1-1-1 0 0,1 0 1 0 0,-1 1-1 0 0,1-1 1 0 0,-1 1 0 0 0,-1 2-1 0 0,-1 0-9 0 0,1-1 0 0 0,-1 0 0 0 0,0 0 0 0 0,0 0 0 0 0,0 0 0 0 0,0 0 0 0 0,-6 4-1 0 0,-5 3 0 0 0,-1 0-1 0 0,0-1 0 0 0,-21 10 1 0 0,33-18-24 0 0,-235 111-5 0 0,214-102-62 0 0,-34 22-1 0 0,47-26 33 0 0,1 0-1 0 0,0 1 1 0 0,0 0 0 0 0,1 1 0 0 0,-9 11 0 0 0,17-19 17 0 0,0 1 0 0 0,0 0 0 0 0,0 0 0 0 0,0 0 1 0 0,1 0-1 0 0,-1 1 0 0 0,0-1 0 0 0,1 0 0 0 0,0 0 0 0 0,0 0 1 0 0,0 0-1 0 0,0 0 0 0 0,0 1 0 0 0,0-1 0 0 0,0 0 1 0 0,0 0-1 0 0,1 0 0 0 0,1 3 0 0 0,0 2 11 0 0,2 0 0 0 0,-1 0 0 0 0,1 0 0 0 0,5 7 0 0 0,2 4 24 0 0,-5-7-23 0 0,1 1 1 0 0,0-2-1 0 0,0 1 0 0 0,2-1 0 0 0,9 11 1 0 0,-12-16 14 0 0,-1 0 0 0 0,1 0 0 0 0,0-1 0 0 0,1 0 0 0 0,-1 0 0 0 0,0 0 0 0 0,1-1 0 0 0,0 0 0 0 0,0 0 0 0 0,11 2 0 0 0,-3-2 161 0 0,-1-1 1 0 0,1-1-1 0 0,0 0 0 0 0,0-1 0 0 0,21-2 1 0 0,1-3 291 0 0,37-9 0 0 0,64-25 386 0 0,-25 6-355 0 0,-67 22-464 0 0,-21 5-14 0 0,0 0 1 0 0,0-2-1 0 0,0 0 0 0 0,40-22 0 0 0,-59 28-31 0 0,-5 2 1 0 0,0-1 1 0 0,0 1 0 0 0,1-1-1 0 0,-1 1 1 0 0,0-1 0 0 0,0 0-1 0 0,0 0 1 0 0,0 0 0 0 0,0 0-1 0 0,0 0 1 0 0,0 0 0 0 0,0 0-1 0 0,0 0 1 0 0,-1 0 0 0 0,1 0-1 0 0,0 0 1 0 0,0-2 0 0 0,1 1-5 0 0,-1-1 1 0 0,1 1 0 0 0,-1-1 0 0 0,1 0-1 0 0,-1 1 1 0 0,0-1 0 0 0,0 0-1 0 0,-1 0 1 0 0,1 0 0 0 0,0 0-1 0 0,-1 0 1 0 0,0 1 0 0 0,0-1-1 0 0,0 0 1 0 0,0 0 0 0 0,0 0-1 0 0,0 0 1 0 0,-1 0 0 0 0,1 0-1 0 0,-1 0 1 0 0,0 0 0 0 0,0 1-1 0 0,0-1 1 0 0,0 0 0 0 0,-1 0-1 0 0,1 1 1 0 0,-1-1 0 0 0,0 1-1 0 0,1 0 1 0 0,-5-5 0 0 0,0 2-74 0 0,1-1-1 0 0,-1 1 1 0 0,-1 0 0 0 0,1 1 0 0 0,0 0 0 0 0,-1 0 0 0 0,0 0-1 0 0,0 1 1 0 0,-12-4 0 0 0,12 5 14 0 0,0 0 0 0 0,0 1-1 0 0,0 0 1 0 0,-1 1 0 0 0,1-1-1 0 0,-1 2 1 0 0,1-1 0 0 0,0 1-1 0 0,-1 0 1 0 0,1 0 0 0 0,-13 5-1 0 0,-4 2 46 0 0,0 2-1 0 0,-23 13 0 0 0,29-14-32 0 0,15-8 32 0 0,3-1 18 0 0,-1 0-1 0 0,0 1 0 0 0,0-1 1 0 0,0 0-1 0 0,1 1 0 0 0,-1-1 0 0 0,0 1 1 0 0,0-1-1 0 0,1 1 0 0 0,-1-1 1 0 0,0 1-1 0 0,1 0 0 0 0,-1-1 0 0 0,1 1 1 0 0,-1 0-1 0 0,1-1 0 0 0,-1 1 1 0 0,1 0-1 0 0,-1 1 0 0 0,0 0 8 0 0,0 0 1 0 0,0-1-1 0 0,0 1 0 0 0,0 0 0 0 0,0 0 1 0 0,1 0-1 0 0,-1 0 0 0 0,1 0 0 0 0,-1 0 1 0 0,1 1-1 0 0,0-1 0 0 0,0 0 0 0 0,0 0 1 0 0,0 0-1 0 0,0 0 0 0 0,0 0 0 0 0,1 0 1 0 0,-1 0-1 0 0,1 0 0 0 0,-1 0 1 0 0,1 0-1 0 0,0 0 0 0 0,0 0 0 0 0,0 0 1 0 0,0 0-1 0 0,0-1 0 0 0,3 4 0 0 0,3 5 47 0 0,1-1-1 0 0,-1 0 1 0 0,15 12-1 0 0,-22-21-51 0 0,25 24 83 0 0,33 28 118 0 0,-52-48-217 0 0,0 0 1 0 0,1 0-1 0 0,0-1 0 0 0,0 1 0 0 0,0-1 1 0 0,0-1-1 0 0,0 1 0 0 0,0-1 0 0 0,1-1 0 0 0,-1 1 1 0 0,1-1-1 0 0,12 0 0 0 0,-16-2-1601 0 0,6-2-5824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3:19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74 1839 0 0,'-2'0'134'0'0,"-25"6"554"0"0,-39 15 7425 0 0,57-18-7237 0 0,6-2-312 0 0,-1 0-1 0 0,1 0 1 0 0,0 1-1 0 0,0-1 1 0 0,-6 4 4331 0 0,46-6-4218 0 0,1-1-1 0 0,37-9 1 0 0,73-22-146 0 0,8 0-104 0 0,-96 21-276 0 0,-26 4-140 0 0,51-3-1 0 0,-61 8-496 0 0,-22 3 167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3:20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1375 0 0,'0'0'17910'0'0,"3"0"-17025"0"0,138-24 2244 0 0,-46 9-2381 0 0,312-44-1303 0 0,-378 53-2864 0 0,-16 3-3967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4:33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299 157 11687 0 0,'0'0'8055'0'0,"2"0"-7574"0"0,2 0-418 0 0,0 0 0 0 0,0 0 0 0 0,0-1-1 0 0,0 0 1 0 0,-1 1 0 0 0,1-1 0 0 0,0-1-1 0 0,0 1 1 0 0,-1-1 0 0 0,1 1 0 0 0,0-1 0 0 0,-1 0-1 0 0,0 0 1 0 0,1-1 0 0 0,-1 1 0 0 0,0-1 0 0 0,0 1-1 0 0,-1-1 1 0 0,1 0 0 0 0,0 0 0 0 0,3-6 0 0 0,-4 5-54 0 0,6-8-84 0 0,12-26 0 0 0,-19 34 6 0 0,0 1 0 0 0,1-1 0 0 0,-1 0 0 0 0,0 1 0 0 0,-1-1 0 0 0,1 0-1 0 0,-1 0 1 0 0,0 1 0 0 0,1-1 0 0 0,-2 0 0 0 0,1 0 0 0 0,-1-5 0 0 0,1 8 48 0 0,-1 1 1 0 0,1 0-1 0 0,0-1 1 0 0,-1 1-1 0 0,1 0 1 0 0,0-1-1 0 0,-1 1 1 0 0,1 0-1 0 0,0-1 0 0 0,-1 1 1 0 0,1 0-1 0 0,0 0 1 0 0,-1 0-1 0 0,1-1 1 0 0,-1 1-1 0 0,1 0 1 0 0,-1 0-1 0 0,1 0 1 0 0,0 0-1 0 0,-1 0 0 0 0,1 0 1 0 0,-1 0-1 0 0,1 0 1 0 0,-1 0-1 0 0,1 0 1 0 0,-1 0-1 0 0,1 0 1 0 0,-1 0-1 0 0,-13 2-263 0 0,3 2 142 0 0,0 1-1 0 0,0-1 1 0 0,0 2 0 0 0,1-1 0 0 0,-12 10 0 0 0,-47 39-168 0 0,65-51 293 0 0,-35 30 45 0 0,1 1-1 0 0,2 2 1 0 0,2 2 0 0 0,-32 44 0 0 0,63-77 26 0 0,-1 1 1 0 0,1 0-1 0 0,0-1 0 0 0,0 1 1 0 0,0 0-1 0 0,1 1 1 0 0,0-1-1 0 0,-2 10 1 0 0,4-14-27 0 0,0 0-1 0 0,-1 1 1 0 0,1-1-1 0 0,0 1 1 0 0,0-1 0 0 0,1 1-1 0 0,-1-1 1 0 0,1 1 0 0 0,-1-1-1 0 0,1 0 1 0 0,0 1 0 0 0,-1-1-1 0 0,1 0 1 0 0,0 0-1 0 0,1 0 1 0 0,-1 1 0 0 0,0-1-1 0 0,1 0 1 0 0,-1 0 0 0 0,1-1-1 0 0,-1 1 1 0 0,1 0 0 0 0,0-1-1 0 0,4 4 1 0 0,-2-3 31 0 0,0 1 1 0 0,1-1-1 0 0,-1 0 0 0 0,0 0 1 0 0,1-1-1 0 0,0 1 0 0 0,-1-1 0 0 0,1 0 1 0 0,0 0-1 0 0,0-1 0 0 0,0 1 1 0 0,-1-1-1 0 0,1 0 0 0 0,0 0 1 0 0,0-1-1 0 0,0 1 0 0 0,-1-1 1 0 0,1 0-1 0 0,5-2 0 0 0,7-4 122 0 0,0 0-1 0 0,0 0 0 0 0,25-17 0 0 0,-34 20-138 0 0,-2-1-11 0 0,1 1-1 0 0,-1-1 1 0 0,0 0-1 0 0,0-1 1 0 0,-1 1 0 0 0,1-1-1 0 0,-1 0 1 0 0,-1-1-1 0 0,1 1 1 0 0,-1-1-1 0 0,0 0 1 0 0,5-14-1 0 0,-6 4-19 0 0,-4 25-42 0 0,0 0 23 0 0,1 1 0 0 0,0 0-1 0 0,2 10 1 0 0,-2-13-206 0 0,1-1 0 0 0,0 0 0 0 0,1 1 1 0 0,-1-1-1 0 0,1 0 0 0 0,0 0 0 0 0,0 0 0 0 0,0 0 0 0 0,1-1 0 0 0,0 1 0 0 0,0-1 0 0 0,0 1 0 0 0,1-1 0 0 0,-1 0 0 0 0,7 5 1 0 0,0-1-1317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3:57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6415 0 0,'0'0'5951'0'0,"1"-1"-5468"0"0,7-4 559 0 0,0-1 0 0 0,13-12 3192 0 0,-22 21-4018 0 0,-17 41 448 0 0,14-34-637 0 0,3-8 26 0 0,3-2 1 0 0,-1 0-54 0 0,1-1 0 0 0,0 1 1 0 0,0 0-1 0 0,0-1 1 0 0,-1 1-1 0 0,1-1 1 0 0,0 1-1 0 0,-1-1 1 0 0,1 0-1 0 0,0 0 1 0 0,-1 0-1 0 0,1 0 1 0 0,-1 0-1 0 0,1 0 0 0 0,-1 0 1 0 0,0 0-1 0 0,1-1 1 0 0,-1 1-1 0 0,0 0 1 0 0,1-3-1 0 0,6-5 1 0 0,-2 2-1 0 0,-2 0 11 0 0,-3 5 433 0 0,-2 2-383 0 0,-7 0-49 0 0,1 0 1148 0 0,6 2-1337 0 0,-1 4-525 0 0,-1 1-1 0 0,-1 0 1 0 0,1-1 0 0 0,-1 0 0 0 0,-6 9 0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3:58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266 169 5063 0 0,'0'0'10448'0'0,"7"-9"-8193"0"0,14-15-49 0 0,-17 19-1997 0 0,0-1 0 0 0,1 1 0 0 0,-1 0 0 0 0,1 0 0 0 0,0 1 0 0 0,1-1 0 0 0,-1 1 0 0 0,7-3 0 0 0,22-8 220 0 0,1 2 1 0 0,47-12 0 0 0,-23 8-141 0 0,-59 17-287 0 0,12-5 92 0 0,-1 2 0 0 0,1-1-1 0 0,1 2 1 0 0,-1 0 0 0 0,0 0 0 0 0,0 1-1 0 0,14 1 1 0 0,-13 3 53 0 0,-12-2-144 0 0,0 0 0 0 0,0 0 0 0 0,0 0 0 0 0,0 0 0 0 0,0 0 0 0 0,0 0 0 0 0,0 0 0 0 0,0 0 0 0 0,0 0 0 0 0,-1 1 1 0 0,1-1-1 0 0,0 0 0 0 0,-1 0 0 0 0,1 1 0 0 0,-1-1 0 0 0,1 0 0 0 0,-1 1 0 0 0,1 1 0 0 0,-1 1 3 0 0,0-1 1 0 0,0 0-1 0 0,0 0 0 0 0,0 1 1 0 0,-1-1-1 0 0,1 0 0 0 0,-3 6 0 0 0,0 0 4 0 0,-1-1 0 0 0,1 1 0 0 0,-2-1-1 0 0,-9 15 1 0 0,-1-6-54 0 0,0-1 0 0 0,-2 0 0 0 0,0-2 0 0 0,0 1 0 0 0,-23 12 1 0 0,20-12 10 0 0,-347 236-2370 0 0,318-218 2263 0 0,-30 26-78 0 0,58-42 182 0 0,20-16 211 0 0,1 0-145 0 0,1 0 1 0 0,0-1 0 0 0,0 1 0 0 0,0 0 0 0 0,0 0-1 0 0,0 0 1 0 0,0-1 0 0 0,0 1 0 0 0,0-1 0 0 0,0 1 0 0 0,0-1-1 0 0,0 1 1 0 0,0-1 0 0 0,0 1 0 0 0,0-1 0 0 0,2 0-1 0 0,16 3 339 0 0,-1-1-1 0 0,1-1 0 0 0,28-2 0 0 0,-29 1-208 0 0,0-1 1 0 0,0 2-1 0 0,-1 0 1 0 0,20 5-1 0 0,27 9-71 0 0,-63-14-327 0 0,11 0-1315 0 0,-2-1-2661 0 0,-1-3-2638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3:58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21 1375 0 0,'0'-1'107'0'0,"-3"-13"11197"0"0,3 14-10812 0 0,-1-1 1 0 0,0 1-1 0 0,1 0 0 0 0,-1 0 0 0 0,1-1 1 0 0,-1 1-1 0 0,-1 0 0 0 0,-15-4 3161 0 0,11 5-3445 0 0,0-1 1 0 0,0 1-1 0 0,0 0 1 0 0,0 1 0 0 0,0-1-1 0 0,0 1 1 0 0,1 1-1 0 0,-1-1 1 0 0,-5 4 0 0 0,-8 5-102 0 0,-20 16 0 0 0,34-23-50 0 0,-22 15-51 0 0,1 1 0 0 0,-40 42 1 0 0,56-51-7 0 0,0 1-1 0 0,1 0 1 0 0,0 1 0 0 0,1 0 0 0 0,1 0 0 0 0,0 1-1 0 0,1 0 1 0 0,-6 18 0 0 0,8-21-2 0 0,1 0 1 0 0,0 0-1 0 0,1 0 0 0 0,0 0 1 0 0,1 1-1 0 0,1 14 0 0 0,0-23 9 0 0,0 1-1 0 0,1 0 0 0 0,-1 0 0 0 0,1-1 0 0 0,0 1 0 0 0,0-1 0 0 0,1 1 0 0 0,-1-1 0 0 0,1 1 0 0 0,-1-1 0 0 0,1 0 0 0 0,0 1 0 0 0,1-1 0 0 0,-1 0 0 0 0,0-1 0 0 0,1 1 0 0 0,0 0 0 0 0,-1-1 0 0 0,1 1 0 0 0,0-1 0 0 0,0 0 0 0 0,1 0 0 0 0,3 2 0 0 0,0-1 38 0 0,-1 0 0 0 0,0-1-1 0 0,1 0 1 0 0,-1 0 0 0 0,1-1-1 0 0,0 0 1 0 0,0 0-1 0 0,0 0 1 0 0,7-1 0 0 0,-3 0 23 0 0,1-2 0 0 0,-1 1 0 0 0,0-1 0 0 0,21-7 0 0 0,-6-2 41 0 0,0 0 1 0 0,-1-1-1 0 0,37-26 1 0 0,-39 23-68 0 0,-1-1 0 0 0,0-1 1 0 0,-1-1-1 0 0,-1 0 0 0 0,-1-2 1 0 0,-1 0-1 0 0,25-37 0 0 0,-39 51-32 0 0,0-1 0 0 0,0 0 0 0 0,0 0 0 0 0,-1 0 0 0 0,-1-1 0 0 0,1 1 0 0 0,2-15 0 0 0,-5 20-52 0 0,0-1-1 0 0,1 1 1 0 0,-1-1 0 0 0,0 1-1 0 0,-1-1 1 0 0,1 1 0 0 0,0-1-1 0 0,-1 1 1 0 0,1-1 0 0 0,-1 1 0 0 0,0 0-1 0 0,0-1 1 0 0,0 1 0 0 0,0 0-1 0 0,0 0 1 0 0,0-1 0 0 0,-1 1-1 0 0,1 0 1 0 0,-1 0 0 0 0,1 1-1 0 0,-1-1 1 0 0,0 0 0 0 0,0 0-1 0 0,0 1 1 0 0,0-1 0 0 0,0 1-1 0 0,-4-2 1 0 0,-1-1-154 0 0,-1 1 0 0 0,1 0 0 0 0,-1 1 0 0 0,0 0 0 0 0,0 0 0 0 0,1 1 0 0 0,-1 0 1 0 0,-10 0-1 0 0,-66 4-1084 0 0,52 0 696 0 0,26-3-234 0 0,-12 2 1089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3:59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0 10591 0 0,'0'0'13200'0'0,"0"2"-13056"0"0,-1 4-123 0 0,0-1 0 0 0,1 0-1 0 0,-2 1 1 0 0,1-1 0 0 0,-1 0-1 0 0,0 0 1 0 0,0 0 0 0 0,-4 8-1 0 0,-27 40 56 0 0,27-45-54 0 0,-90 129-11 0 0,70-101-10 0 0,-52 61 35 0 0,39-48 67 0 0,38-48 267 0 0,19-11 9 0 0,1 0-328 0 0,1 1 0 0 0,1 1 0 0 0,28-6 0 0 0,66-11-62 0 0,-74 17 63 0 0,9-2 127 0 0,74-3 0 0 0,-111 13-190 0 0,1 1 1 0 0,14 2 0 0 0,-26-2-9 0 0,1-1-295 0 0,-3 11-5973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3:59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20 16671 0 0,'1'-1'763'0'0,"0"-17"2572"0"0,-3 19-2595 0 0,-1 1-644 0 0,0 0 0 0 0,0 1 0 0 0,0-1 0 0 0,0 1 1 0 0,1 0-1 0 0,-1 0 0 0 0,1 0 0 0 0,-1 0 1 0 0,1 0-1 0 0,0 0 0 0 0,0 1 0 0 0,-2 6 1 0 0,-4 9 174 0 0,-6 23 1 0 0,10-27-128 0 0,-152 371 330 0 0,65-180-192 0 0,15 7-158 0 0,75-207-153 0 0,-2 2-238 0 0,0 1 0 0 0,1-1-1 0 0,1 1 1 0 0,-1 12 0 0 0,2-12-520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4:01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1 12007 0 0,'0'0'4752'0'0,"-1"3"-4157"0"0,-12 34 224 0 0,-1-1 0 0 0,-23 44 1 0 0,-10 20-362 0 0,33-64-408 0 0,-3-1 1 0 0,0-1-1 0 0,-3 0 1 0 0,0-1-1 0 0,-48 56 1 0 0,-56 63 15 0 0,101-123-139 0 0,-22 30-198 0 0,43-57 142 0 0,17-15-4140 0 0,-1-4 2755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4:01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86 544 5983 0 0,'0'0'542'0'0,"-2"2"-446"0"0,-5 4 1156 0 0,0 0 1 0 0,-1 0-1 0 0,0 0 1 0 0,-1-1-1 0 0,1-1 1 0 0,-13 6 0 0 0,21-10-1221 0 0,0 0 1 0 0,-1 0 0 0 0,1 0-1 0 0,-1 0 1 0 0,1 0-1 0 0,-1 0 1 0 0,1 0 0 0 0,-1 0-1 0 0,1 0 1 0 0,-1 0 0 0 0,1 0-1 0 0,-1 0 1 0 0,1 0 0 0 0,-1 0-1 0 0,1 0 1 0 0,-1-1-1 0 0,1 1 1 0 0,0 0 0 0 0,-1 0-1 0 0,1-1 1 0 0,-1 1 0 0 0,1 0-1 0 0,0 0 1 0 0,-1-1 0 0 0,1 1-1 0 0,0 0 1 0 0,-1-1-1 0 0,1 1 1 0 0,0-1 0 0 0,-1 1-1 0 0,1 0 1 0 0,0-1 0 0 0,0 1-1 0 0,0-1 1 0 0,-1 1 0 0 0,1-1-1 0 0,0 1 1 0 0,0-1-1 0 0,0 1 1 0 0,0-1 0 0 0,0 0-1 0 0,-1-21 686 0 0,1 21-734 0 0,1-7 135 0 0,0 0 1 0 0,0 0 0 0 0,1 1 0 0 0,1-1 0 0 0,-1 1 0 0 0,1-1-1 0 0,0 1 1 0 0,5-9 0 0 0,39-54 259 0 0,-24 37-256 0 0,1 0-119 0 0,1 1 0 0 0,2 1 1 0 0,1 1-1 0 0,1 2 0 0 0,58-44 1 0 0,-59 51 163 0 0,2 2 0 0 0,0 1 0 0 0,1 1 1 0 0,1 2-1 0 0,0 1 0 0 0,1 2 0 0 0,35-9 1 0 0,-54 18-26 0 0,0 0 0 0 0,0 1 0 0 0,0 0 0 0 0,0 1 1 0 0,0 1-1 0 0,1 0 0 0 0,26 5 0 0 0,-35-4-118 0 0,0 0 0 0 0,0 1 0 0 0,-1 0 1 0 0,1 0-1 0 0,0 0 0 0 0,-1 1 0 0 0,0 0 0 0 0,0 0 0 0 0,0 0 0 0 0,0 1 0 0 0,0 0 0 0 0,0 0 0 0 0,-1 0 0 0 0,0 0 0 0 0,0 1 0 0 0,0-1 0 0 0,0 1 0 0 0,-1 0 0 0 0,0 0 0 0 0,5 11 0 0 0,-5-8 4 0 0,0 1 0 0 0,0-1 0 0 0,-1 0 0 0 0,-1 1 0 0 0,1-1 0 0 0,-1 1 0 0 0,-1-1 0 0 0,0 1-1 0 0,0 0 1 0 0,0-1 0 0 0,-1 1 0 0 0,-1-1 0 0 0,1 1 0 0 0,-1-1 0 0 0,-1 1 0 0 0,-5 11 0 0 0,2-7 14 0 0,0 0 0 0 0,-1 0 0 0 0,-1-1 0 0 0,0 0 1 0 0,-1 0-1 0 0,0-1 0 0 0,-1 0 0 0 0,-22 18 0 0 0,-9 4-18 0 0,-62 36-1 0 0,-51 18 27 0 0,91-52-44 0 0,48-27-36 0 0,-85 45-1158 0 0,83-45 899 0 0,0-1 0 0 0,0-1 0 0 0,0-1 0 0 0,-20 4 0 0 0,35-9-989 0 0,1-3-276 0 0,-4-8-58 0 0,4 9-12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4:01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3223 0 0,'0'0'14902'0'0,"3"0"-13836"0"0,10-4-124 0 0,25-3 0 0 0,14-3 175 0 0,-41 7-1023 0 0,0 0-1 0 0,0 1 1 0 0,0 0-1 0 0,1 1 1 0 0,-1 1-1 0 0,0-1 1 0 0,1 2-1 0 0,-1-1 1 0 0,0 2-1 0 0,12 2 0 0 0,4 0-1524 0 0,-9-3-4137 0 0,-2-3-1414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4:02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92 9151 0 0,'4'-5'118'0'0,"0"1"-1"0"0,0-1 0 0 0,0 0 0 0 0,1 1 1 0 0,-1 0-1 0 0,1 0 0 0 0,0 1 0 0 0,0-1 0 0 0,1 1 1 0 0,-1 0-1 0 0,1 0 0 0 0,-1 1 0 0 0,12-4 2201 0 0,-6 25-648 0 0,-9-9-1240 0 0,0 1-1 0 0,-1-1 1 0 0,0 1 0 0 0,-1-1-1 0 0,0 1 1 0 0,-1 0-1 0 0,-1 10 1 0 0,-1 9 203 0 0,-22 192 1252 0 0,22-203-1800 0 0,-1 1 0 0 0,-1-1-1 0 0,0 0 1 0 0,-1 0 0 0 0,-2 0 0 0 0,0-1 0 0 0,-14 25 0 0 0,14-33 265 0 0,8-10-335 0 0,0 0 0 0 0,0 0 0 0 0,0 0 0 0 0,0 0 0 0 0,0 0 0 0 0,0 0 0 0 0,0-1 0 0 0,0 1 0 0 0,0 0 0 0 0,0 0 0 0 0,0 0 0 0 0,0 0 0 0 0,0 0 0 0 0,0 0 0 0 0,0 0 0 0 0,0 0 0 0 0,0 0 0 0 0,0 0 0 0 0,0 0 0 0 0,0 0 0 0 0,0 0 0 0 0,0 0 0 0 0,0 0 0 0 0,0 0 0 0 0,0 0 0 0 0,0 0 0 0 0,0 0 0 0 0,0 0 0 0 0,0 0 0 0 0,-1 0 0 0 0,1 0 0 0 0,0 0 0 0 0,0-1 0 0 0,0 1 1 0 0,0 0-1 0 0,0 0 0 0 0,0 0 0 0 0,0 0 0 0 0,0 0 0 0 0,0 0 0 0 0,0 0 0 0 0,0 0 0 0 0,0 0 0 0 0,0 0 0 0 0,0 0 0 0 0,0 0 0 0 0,0 0 0 0 0,0 0 0 0 0,0 0 0 0 0,0 0 0 0 0,-1 0 0 0 0,1 1 0 0 0,0-1 0 0 0,0 0 0 0 0,0 0 0 0 0,0 0 0 0 0,0 0 0 0 0,0 0 0 0 0,0 0 0 0 0,0 0 0 0 0,9-20 805 0 0,11-8-591 0 0,1 1 0 0 0,1 1 0 0 0,36-33 0 0 0,-5 5-169 0 0,16-20 92 0 0,139-113 0 0 0,-153 142-457 0 0,29-21-626 0 0,-82 65 91 0 0,-1 1 380 0 0,1 1-1 0 0,-1-1 1 0 0,1 1-1 0 0,-1-1 0 0 0,0 1 1 0 0,1 0-1 0 0,-1 0 1 0 0,0 0-1 0 0,2 1 1 0 0,1 1-2779 0 0,5 2-3129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4:02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77 4143 0 0,'0'0'191'0'0,"0"-2"-11"0"0,-14-25-127 0 0,11 23 1368 0 0,0 0 0 0 0,-1 0 0 0 0,1 0 0 0 0,-1 1 0 0 0,1-1 0 0 0,-8-4 0 0 0,8 6-505 0 0,0 0 0 0 0,-1 0 0 0 0,1 0 1 0 0,-1 0-1 0 0,0 1 0 0 0,0 0 0 0 0,1 0 0 0 0,-1 0 0 0 0,-4-1 0 0 0,4 2-1141 0 0,0 0 0 0 0,-1 0 1 0 0,1 0-1 0 0,0 0 1 0 0,-7 2-1 0 0,-2 2 161 0 0,0 0 1 0 0,0 1-1 0 0,0 0 0 0 0,0 1 0 0 0,1 1 0 0 0,-12 8 0 0 0,-3 4-274 0 0,-35 31-1 0 0,32-22 230 0 0,-27 32 1 0 0,44-45 105 0 0,0 2 0 0 0,2 0 1 0 0,-20 35-1 0 0,29-50 5 0 0,1 1-1 0 0,0-1 0 0 0,0 1 1 0 0,0-1-1 0 0,1 1 0 0 0,-1-1 1 0 0,1 1-1 0 0,-1 2 0 0 0,1-4 61 0 0,1 0 16 0 0,0 1-61 0 0,0-1 0 0 0,1 0 0 0 0,-1 0-1 0 0,0-1 1 0 0,1 1 0 0 0,-1 0 0 0 0,0 0-1 0 0,1-1 1 0 0,-1 1 0 0 0,1-1 0 0 0,-1 1 0 0 0,1-1-1 0 0,0 1 1 0 0,-1-1 0 0 0,1 0 0 0 0,-1 0 0 0 0,1 0-1 0 0,1 0 1 0 0,1 0 12 0 0,0-1 0 0 0,0 0 0 0 0,0 0 0 0 0,-1 0 0 0 0,1 0 0 0 0,-1-1-1 0 0,6-2 1 0 0,4-4 43 0 0,0-1 0 0 0,23-19-1 0 0,-32 24-66 0 0,17-15 35 0 0,-10 9-32 0 0,1 0 0 0 0,-1 1 0 0 0,2 0 0 0 0,-1 1 1 0 0,16-7-1 0 0,-28 16-4 0 0,0-1 0 0 0,1 1 0 0 0,-1 0 0 0 0,0 0 0 0 0,0 0 0 0 0,0 0 1 0 0,0-1-1 0 0,0 1 0 0 0,0 0 0 0 0,0 0 0 0 0,0 0 0 0 0,0 1 0 0 0,-7 29-3 0 0,5-23-7 0 0,0 0 1 0 0,1 1-1 0 0,-1 10 1 0 0,2-18-16 0 0,0 0-1 0 0,0 0 1 0 0,0-1 0 0 0,0 1 0 0 0,1 0 0 0 0,-1 0-1 0 0,0 0 1 0 0,0 0 0 0 0,1 0 0 0 0,-1 0 0 0 0,1 0-1 0 0,-1-1 1 0 0,1 1 0 0 0,-1 0 0 0 0,1 0 0 0 0,-1 0-1 0 0,1-1 1 0 0,-1 1 0 0 0,1 0 0 0 0,0-1 0 0 0,0 1-1 0 0,-1-1 1 0 0,1 1 0 0 0,0-1 0 0 0,0 1 0 0 0,0-1-1 0 0,0 1 1 0 0,1-1 0 0 0,0 1-122 0 0,0 0 0 0 0,0-1-1 0 0,0 0 1 0 0,0 1 0 0 0,0-1 0 0 0,0 0 0 0 0,0 0-1 0 0,0 0 1 0 0,0-1 0 0 0,0 1 0 0 0,3-1 0 0 0,17-7-1583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4:33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1 569 3223 0 0,'0'0'13992'0'0,"0"1"-12714"0"0,4-10 4916 0 0,8-34-4889 0 0,-1 4-978 0 0,-7 27-288 0 0,0 1 0 0 0,2 0 0 0 0,-1 0 1 0 0,1 0-1 0 0,1 1 0 0 0,0 0 0 0 0,14-16 0 0 0,66-58-109 0 0,-74 72 46 0 0,128-104-767 0 0,-85 71 87 0 0,34-22-1327 0 0,-75 58 1277 0 0,1-1 1 0 0,0 2 0 0 0,1 0 0 0 0,19-6 0 0 0,-34 13 567 0 0,-1 1 1 0 0,1-1-1 0 0,0 0 1 0 0,0 1-1 0 0,0 0 1 0 0,0-1-1 0 0,0 1 1 0 0,0 0-1 0 0,0 0 1 0 0,0 0-1 0 0,0 0 1 0 0,0 1-1 0 0,0-1 1 0 0,0 0-1 0 0,0 1 0 0 0,0 0 1 0 0,0-1-1 0 0,0 1 1 0 0,0 0-1 0 0,0 0 1 0 0,0 0-1 0 0,-1 0 1 0 0,4 2-1 0 0,-3 0 1 0 0,0-1 0 0 0,-1 0-1 0 0,1 1 1 0 0,-1 0-1 0 0,1-1 1 0 0,-1 1 0 0 0,0 0-1 0 0,0 0 1 0 0,0-1 0 0 0,0 1-1 0 0,0 0 1 0 0,-1 0-1 0 0,1 0 1 0 0,-1 0 0 0 0,0 4-1 0 0,1 13-330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4:03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29 1839 0 0,'1'-1'134'0'0,"19"-9"-194"0"0,13-8 18129 0 0,-33 20-17911 0 0,1-1-1 0 0,0 0 1 0 0,0 0 0 0 0,-1 0-1 0 0,1 1 1 0 0,-1-1 0 0 0,1 0-1 0 0,-1 1 1 0 0,1-1 0 0 0,-1 1-1 0 0,0-1 1 0 0,0 0 0 0 0,0 1-1 0 0,0-1 1 0 0,0 3-1 0 0,-1 8-29 0 0,-1 0-1 0 0,0 0 0 0 0,-1 0 0 0 0,-1 0 0 0 0,0-1 0 0 0,0 1 0 0 0,-9 14 0 0 0,3-3-4 0 0,-94 180 361 0 0,-18-8-335 0 0,-39 69-494 0 0,149-241-305 0 0,1 1 0 0 0,-16 46 0 0 0,25-51-2406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4:03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18 6447 0 0,'0'0'298'0'0,"4"-18"10711"0"0,-11 29-8886 0 0,1 0-1725 0 0,0 1 1 0 0,1 0 0 0 0,0 1 0 0 0,1-1 0 0 0,1 1 0 0 0,0 0 0 0 0,-2 22 0 0 0,4-27-333 0 0,0 0 0 0 0,1 0 0 0 0,0 0 0 0 0,1 1 0 0 0,-1-1 0 0 0,2 0 0 0 0,-1 0-1 0 0,1 0 1 0 0,0 0 0 0 0,1-1 0 0 0,0 1 0 0 0,0-1 0 0 0,6 10 0 0 0,-8-15-19 0 0,1 1 0 0 0,0-1 0 0 0,0 0 0 0 0,1 1 0 0 0,-1-1-1 0 0,0 0 1 0 0,1 0 0 0 0,-1-1 0 0 0,1 1 0 0 0,0 0 0 0 0,-1-1 0 0 0,1 0 0 0 0,0 1-1 0 0,0-1 1 0 0,0 0 0 0 0,0-1 0 0 0,0 1 0 0 0,0 0 0 0 0,0-1 0 0 0,0 0 0 0 0,1 0-1 0 0,-1 0 1 0 0,3 0 0 0 0,0-1 43 0 0,-1 1 1 0 0,0-1-1 0 0,1-1 0 0 0,-1 1 0 0 0,0-1 1 0 0,0 0-1 0 0,0 0 0 0 0,0 0 0 0 0,0-1 1 0 0,-1 0-1 0 0,9-6 0 0 0,13-16-20 0 0,-1 0-1 0 0,22-29 1 0 0,-2 2-2383 0 0,-27 32 401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4:03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46 11519 0 0,'0'0'887'0'0,"-1"3"-583"0"0,-8 29 372 0 0,-7 19 4441 0 0,-1 3-1009 0 0,16-53-4023 0 0,1 0 0 0 0,0 0 0 0 0,0 0 0 0 0,0 0 0 0 0,-1-1 0 0 0,1 1 0 0 0,0 0 0 0 0,0 0 0 0 0,0 0 0 0 0,0 0 0 0 0,1 0 0 0 0,-1-1 0 0 0,0 1 0 0 0,0 0 0 0 0,0 0 0 0 0,1 0 0 0 0,-1 0 0 0 0,0-1 0 0 0,1 1 0 0 0,-1 0 0 0 0,1 0 0 0 0,-1-1 0 0 0,2 2 0 0 0,-1-1-42 0 0,0 0-1 0 0,1 0 0 0 0,-1 0 1 0 0,1 0-1 0 0,-1 0 0 0 0,1 0 1 0 0,0 0-1 0 0,-1-1 0 0 0,1 1 0 0 0,0-1 1 0 0,2 1-1 0 0,-1 0-36 0 0,1 0-1 0 0,0-1 0 0 0,0 0 1 0 0,0 0-1 0 0,-1 0 1 0 0,1 0-1 0 0,0 0 1 0 0,0-1-1 0 0,0 0 1 0 0,-1 1-1 0 0,5-3 0 0 0,8-5-120 0 0,0-2 0 0 0,-1 0-1 0 0,0-1 1 0 0,0 0 0 0 0,-1-1-1 0 0,0-1 1 0 0,-2 0 0 0 0,1-1-1 0 0,12-19 1 0 0,-22 29 92 0 0,-1 0-1 0 0,0 0 1 0 0,0-1-1 0 0,0 1 1 0 0,0-1-1 0 0,-1 1 1 0 0,1-1-1 0 0,-1 1 1 0 0,0-9-1 0 0,-1 12 21 0 0,0 0-1 0 0,0 0 1 0 0,0 0-1 0 0,0 0 1 0 0,0 0-1 0 0,0 1 1 0 0,0-1-1 0 0,0 0 1 0 0,-1 0-1 0 0,1 0 1 0 0,0 0-1 0 0,-1 0 1 0 0,1 1-1 0 0,-1-1 0 0 0,1 0 1 0 0,-1 0-1 0 0,1 0 1 0 0,-1 1-1 0 0,1-1 1 0 0,-1 0-1 0 0,0 1 1 0 0,1-1-1 0 0,-1 1 1 0 0,0-1-1 0 0,0 1 1 0 0,1-1-1 0 0,-1 1 1 0 0,0-1-1 0 0,0 1 0 0 0,0 0 1 0 0,-1-1-1 0 0,0 0-13 0 0,0 1 10 0 0,-1-1 1 0 0,0 0-1 0 0,0 1 1 0 0,0-1-1 0 0,1 1 0 0 0,-1 0 1 0 0,0 0-1 0 0,0 0 1 0 0,0 1-1 0 0,0-1 1 0 0,0 1-1 0 0,1-1 1 0 0,-1 1-1 0 0,0 0 0 0 0,1 0 1 0 0,-1 0-1 0 0,0 0 1 0 0,1 1-1 0 0,-1-1 1 0 0,1 1-1 0 0,-4 3 1 0 0,-5 3-20 0 0,1 0 1 0 0,1 1 0 0 0,-13 14-1 0 0,-28 37 184 0 0,-76 115-1 0 0,119-165-146 0 0,1 1 0 0 0,1 0 1 0 0,0 1-1 0 0,0-1 0 0 0,1 1 0 0 0,0 0 0 0 0,1 0 0 0 0,-2 13 0 0 0,5-20 4 0 0,-1-1 0 0 0,1 0-1 0 0,0 1 1 0 0,0-1 0 0 0,1 0 0 0 0,-1 1-1 0 0,1-1 1 0 0,0 0 0 0 0,0 0-1 0 0,0 0 1 0 0,1 0 0 0 0,-1 0 0 0 0,1 0-1 0 0,0 0 1 0 0,0 0 0 0 0,1 0-1 0 0,-1-1 1 0 0,1 1 0 0 0,-1-1-1 0 0,1 0 1 0 0,0 0 0 0 0,1 0 0 0 0,-1 0-1 0 0,0 0 1 0 0,1-1 0 0 0,6 4-1 0 0,-3-2 43 0 0,1-1-1 0 0,0 0 1 0 0,0 0-1 0 0,0-1 0 0 0,1 0 1 0 0,-1 0-1 0 0,0-1 1 0 0,16 1-1 0 0,4-2 223 0 0,37-6-1 0 0,-44 4-176 0 0,-9 0-313 0 0,1-1-1 0 0,-1-1 1 0 0,0 0-1 0 0,0-1 1 0 0,0 0 0 0 0,-1-1-1 0 0,0 0 1 0 0,20-14-1 0 0,-12 6-965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4:51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41 2303 0 0,'0'0'102'0'0,"-2"-1"258"0"0,-47-29 12778 0 0,47 29-12256 0 0,-1 1-1 0 0,1-1 1 0 0,0 0-1 0 0,-1-1 1 0 0,1 1-1 0 0,-3-2 1680 0 0,9 6-2558 0 0,-3-2 77 0 0,0 0-5 0 0,7 3-59 0 0,37 23-16 0 0,-29-18 0 0 0,-6-3 0 0 0,-1 0 0 0 0,1 0 0 0 0,15 15 0 0 0,29 21 0 0 0,-51-39 0 0 0,14 6 0 0 0,-10-5 0 0 0,0-1 8 0 0,0 0 0 0 0,0-1-1 0 0,1 0 1 0 0,-1 0 0 0 0,0-1-1 0 0,1 0 1 0 0,-1 0 0 0 0,1-1-1 0 0,-1 0 1 0 0,8 0 0 0 0,45 1 39 0 0,-57-1-39 0 0,13 4-4 0 0,-13-3-4 0 0,-1 0 0 0 0,-1 0 0 0 0,1 0 0 0 0,0 0 0 0 0,0 0 0 0 0,-1 0 0 0 0,1 0 0 0 0,-1 0 0 0 0,1 0 0 0 0,-1 1 0 0 0,1-1 0 0 0,-1 1 0 0 0,0-1 0 0 0,0 1 0 0 0,0-1 0 0 0,0 1 0 0 0,0 0 0 0 0,0-1 0 0 0,1 4 0 0 0,11 27 0 0 0,-1 0 0 0 0,-8-23 0 0 0,0-2 11 0 0,-2-4 31 0 0,6 3-28 0 0,-3-4-17 0 0,8 0 67 0 0,-9-2-64 0 0,12 4 0 0 0,-4 1 0 0 0,-11-3 0 0 0,1 2 0 0 0,17 9 0 0 0,-10-8 0 0 0,0-3 0 0 0,2-2 0 0 0,2-3 0 0 0,-11 0 0 0 0,-2 3 0 0 0,0 0 0 0 0,0-1 0 0 0,0 1 0 0 0,0 0 0 0 0,0-1 0 0 0,1 1 0 0 0,-1 0 0 0 0,0 0 0 0 0,0-1 0 0 0,0 1 0 0 0,1 0 0 0 0,-1 0 0 0 0,0-1 0 0 0,0 1 0 0 0,0 0 0 0 0,1 0 0 0 0,-1 0 0 0 0,0-1 0 0 0,0 1 0 0 0,1 0 0 0 0,-1 0 0 0 0,0 0 0 0 0,1 0 0 0 0,-1 0 0 0 0,1-1 0 0 0,-12 8-39 0 0,0 1-1 0 0,0 0 1 0 0,1 0-1 0 0,0 1 1 0 0,-12 14-1 0 0,-20 18-127 0 0,21-24 76 0 0,0-2-1 0 0,-1 0 1 0 0,-1-2 0 0 0,-1 0-1 0 0,-26 10 1 0 0,26-13 90 0 0,0 1-1 0 0,0 1 1 0 0,2 2 0 0 0,-1 0-1 0 0,2 1 1 0 0,0 2 0 0 0,-35 34-1 0 0,50-45 8 0 0,0 0-7 0 0,1 1 0 0 0,-1 0 0 0 0,1 0 0 0 0,-6 11-1 0 0,23-40-256 0 0,11-17-281 0 0,-8 16 302 0 0,-12 18 215 0 0,-1 0 1 0 0,2 0-1 0 0,-1 0 1 0 0,0 1 0 0 0,7-6-1 0 0,-9 8 4 0 0,1 1-1 0 0,0 0 1 0 0,0 0-1 0 0,0 0 0 0 0,-1 0 1 0 0,1 0-1 0 0,0 0 1 0 0,0 0-1 0 0,1 1 1 0 0,-1-1-1 0 0,0 1 0 0 0,0-1 1 0 0,0 1-1 0 0,0 0 1 0 0,0 0-1 0 0,0 0 1 0 0,1 0-1 0 0,2 1 1 0 0,24 3-2005 0 0,32 10 0 0 0,-38-7-4485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4:53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0 2759 0 0,'0'0'14575'0'0,"-1"1"-14171"0"0,-11 7-220 0 0,1 1-1 0 0,1 0 1 0 0,0 0 0 0 0,-11 13 0 0 0,-7 7 30 0 0,-58 61-11 0 0,46-46-144 0 0,9-11-56 0 0,1 2 1 0 0,-30 46-1 0 0,56-75 2 0 0,1 0 0 0 0,0 0-1 0 0,0 0 1 0 0,0 0 0 0 0,1 1 0 0 0,0-1-1 0 0,0 1 1 0 0,1-1 0 0 0,0 1 0 0 0,0 0-1 0 0,0-1 1 0 0,1 1 0 0 0,0 0 0 0 0,1 0-1 0 0,0 6 1 0 0,0-8 29 0 0,0 0 1 0 0,1-1-1 0 0,-1 1 1 0 0,1-1-1 0 0,0 1 0 0 0,0-1 1 0 0,0 0-1 0 0,1 0 0 0 0,-1 0 1 0 0,1 0-1 0 0,0-1 1 0 0,0 1-1 0 0,0 0 0 0 0,1-1 1 0 0,-1 0-1 0 0,1 0 0 0 0,0 0 1 0 0,0-1-1 0 0,0 1 0 0 0,0-1 1 0 0,8 3-1 0 0,-3-1 92 0 0,1-1 1 0 0,-1-1-1 0 0,1 1 0 0 0,-1-2 1 0 0,1 1-1 0 0,0-2 0 0 0,18 1 0 0 0,-13-3-32 0 0,1 0 1 0 0,-1 0-1 0 0,0-1 0 0 0,21-8 0 0 0,-4-2 62 0 0,-1-1 0 0 0,0-2-1 0 0,48-31 1 0 0,-73 43-134 0 0,34-22 296 0 0,53-46-1 0 0,-83 63-267 0 0,0 0 0 0 0,-1-1-1 0 0,-1 1 1 0 0,1-2 0 0 0,-1 1 0 0 0,-1-1 0 0 0,0 0 0 0 0,-1-1 0 0 0,0 0 0 0 0,6-17-1 0 0,-11 25-41 0 0,0 1 0 0 0,0-1 0 0 0,0 0 0 0 0,-1 0 0 0 0,1 1 0 0 0,-1-1 0 0 0,0 0 0 0 0,0 1 0 0 0,-1-1 0 0 0,1 0 0 0 0,-1 0 0 0 0,0 1 0 0 0,0-1-1 0 0,0 1 1 0 0,0-1 0 0 0,0 1 0 0 0,-1-1 0 0 0,0 1 0 0 0,-3-6 0 0 0,1 4-40 0 0,0 0 0 0 0,-1 1-1 0 0,1-1 1 0 0,-1 1 0 0 0,0 0 0 0 0,0 0-1 0 0,-1 1 1 0 0,1 0 0 0 0,-1 0 0 0 0,-10-5-1 0 0,-9 0-170 0 0,0 1-1 0 0,-1 1 0 0 0,-50-6 0 0 0,1 0-1124 0 0,74 13 1307 0 0,0-1 0 0 0,-1 0 0 0 0,1 1 0 0 0,0-1 1 0 0,0 1-1 0 0,-1-1 0 0 0,1 1 0 0 0,0-1 0 0 0,0 1 1 0 0,0 0-1 0 0,0 0 0 0 0,0-1 0 0 0,-1 2 0 0 0,0 0-27 0 0,-6 4-113 0 0,1 0 1 0 0,0 0-1 0 0,0 1 1 0 0,0 0 0 0 0,-10 14-1 0 0,2 6-5912 0 0,11-17 231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4:53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14655 0 0,'0'0'8668'0'0,"-1"2"-8595"0"0,-1 9-50 0 0,1-1 36 0 0,1-7-25 0 0,-1 1 0 0 0,-4 10-37 0 0,5-12-59 0 0,0-1 0 0 0,0 0 0 0 0,-1 0 1 0 0,1 0-1 0 0,-1 0 0 0 0,1 1 0 0 0,-1-1 0 0 0,1 0 0 0 0,-1 0 0 0 0,1 0 0 0 0,-1 0 0 0 0,0 0 1 0 0,0 0-1 0 0,1 0 0 0 0,-1-1 0 0 0,0 1 0 0 0,-2 1 0 0 0,0 1-445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4:53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42 11055 0 0,'0'0'852'0'0,"0"-2"-560"0"0,9-20 960 0 0,-2 5 8392 0 0,-8 21-9619 0 0,0 1 0 0 0,0 0-1 0 0,0 0 1 0 0,0-1 0 0 0,-1 1-1 0 0,-2 5 1 0 0,-1 4 29 0 0,-62 150 170 0 0,56-142-227 0 0,0-1-1 0 0,-2-1 0 0 0,0 0 1 0 0,-1-1-1 0 0,-25 26 0 0 0,32-38-52 0 0,7-7 55 0 0,0 0 0 0 0,0 0 0 0 0,0 0-1 0 0,1 0 1 0 0,-1 0 0 0 0,0 0-1 0 0,0 0 1 0 0,0 0 0 0 0,0 0-1 0 0,0 0 1 0 0,0 0 0 0 0,0 0-1 0 0,0 0 1 0 0,0 0 0 0 0,0 0-1 0 0,0 0 1 0 0,1 0 0 0 0,-1 0-1 0 0,0 0 1 0 0,0 0 0 0 0,0 0-1 0 0,0 0 1 0 0,0 0 0 0 0,0 1-1 0 0,0-1 1 0 0,0 0 0 0 0,0 0 0 0 0,0 0-1 0 0,0 0 1 0 0,0 0 0 0 0,0 0-1 0 0,0 0 1 0 0,0 0 0 0 0,0 0-1 0 0,0 0 1 0 0,0 0 0 0 0,0 1-1 0 0,0-1 1 0 0,0 0 0 0 0,0 0-1 0 0,0 0 1 0 0,0 0 0 0 0,0 0-1 0 0,0 0 1 0 0,0 0 0 0 0,0 0-1 0 0,0 0 1 0 0,0 0 0 0 0,0 1-1 0 0,0-1 1 0 0,16-5-100 0 0,21-10-32 0 0,1 0 235 0 0,1 1 0 0 0,0 2 0 0 0,70-11 0 0 0,-12 5-439 0 0,-95 18 81 0 0,7-2-2689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4:54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41 7367 0 0,'4'-6'132'0'0,"0"0"65"0"0,1 0-1 0 0,-1 0 1 0 0,1 1-1 0 0,8-6 8272 0 0,-11 14-8251 0 0,-1 0 1 0 0,0-1 0 0 0,0 2 0 0 0,0-1 0 0 0,0 0 0 0 0,-1 0 0 0 0,1 0 0 0 0,-1 0 0 0 0,0 0 0 0 0,0 0-1 0 0,0 1 1 0 0,0-1 0 0 0,0 0 0 0 0,-2 4 0 0 0,-1 8 328 0 0,-10 25 1 0 0,6-21-142 0 0,-72 182 891 0 0,26-76-776 0 0,-7 6-683 0 0,34-78-18 0 0,-19 56 0 0 0,45-108 122 0 0,0-1 1 0 0,0 0-1 0 0,-1 0 1 0 0,1 1-1 0 0,0-1 1 0 0,0 0-1 0 0,0 0 1 0 0,0 1-1 0 0,0-1 1 0 0,0 0-1 0 0,0 1 1 0 0,0-1-1 0 0,0 0 1 0 0,0 1-1 0 0,0-1 1 0 0,0 0-1 0 0,0 0 1 0 0,0 1 0 0 0,0-1-1 0 0,0 0 1 0 0,0 1-1 0 0,0-1 1 0 0,0 0-1 0 0,0 0 1 0 0,0 1-1 0 0,1-1 1 0 0,-1 0-1 0 0,0 0 1 0 0,0 1-1 0 0,0-1 1 0 0,0 0-1 0 0,1 0 1 0 0,-1 1-1 0 0,0-1 1 0 0,0 0-1 0 0,1 0 1 0 0,-1 0-1 0 0,14-2-1481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4:54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0 10135 0 0,'-1'1'2968'0'0,"-30"18"3391"0"0,22-15-6023 0 0,1 1 0 0 0,0 0 0 0 0,-11 9 0 0 0,-8 13-287 0 0,1 1 0 0 0,1 1 0 0 0,1 2-1 0 0,2 0 1 0 0,1 1 0 0 0,1 1 0 0 0,2 1 0 0 0,-23 61 0 0 0,34-76-81 0 0,1 0 0 0 0,-5 30 0 0 0,9-42 26 0 0,1-1 0 0 0,1 1 0 0 0,-1 0-1 0 0,1-1 1 0 0,0 1 0 0 0,1 0 0 0 0,0-1 0 0 0,0 1 0 0 0,0-1 0 0 0,0 1 0 0 0,5 8 0 0 0,-4-11 7 0 0,0-1 0 0 0,0 0 1 0 0,1 1-1 0 0,-1-1 1 0 0,1 0-1 0 0,0 0 1 0 0,0 0-1 0 0,0-1 1 0 0,0 1-1 0 0,1-1 0 0 0,-1 1 1 0 0,1-1-1 0 0,-1 0 1 0 0,1-1-1 0 0,0 1 1 0 0,0-1-1 0 0,0 1 1 0 0,0-1-1 0 0,0 0 0 0 0,0-1 1 0 0,7 1-1 0 0,7 1 216 0 0,0-2 0 0 0,0 0-1 0 0,26-4 1 0 0,-25 1 23 0 0,1-1 0 0 0,-1-2 0 0 0,-1 1 0 0 0,1-2 0 0 0,-1-1 0 0 0,27-14 0 0 0,-32 14-133 0 0,0 0-1 0 0,0 0 1 0 0,-1-1 0 0 0,0-1-1 0 0,-1 0 1 0 0,0 0 0 0 0,-1-1-1 0 0,0-1 1 0 0,0 0 0 0 0,-1 0-1 0 0,-1-1 1 0 0,0 0 0 0 0,-1 0-1 0 0,7-18 1 0 0,-5 8-56 0 0,-1-2 0 0 0,-2 1-1 0 0,5-30 1 0 0,-10 45-86 0 0,0 1-1 0 0,0 0 1 0 0,-1-1-1 0 0,0 1 1 0 0,-1-1-1 0 0,0 1 1 0 0,0 0-1 0 0,-1-1 1 0 0,0 1 0 0 0,0 0-1 0 0,-1 0 1 0 0,0 0-1 0 0,-6-10 1 0 0,4 11-101 0 0,0 1 1 0 0,0 0-1 0 0,-1 0 1 0 0,0 0-1 0 0,0 1 1 0 0,0 0-1 0 0,0 0 1 0 0,-1 1-1 0 0,0 0 1 0 0,0 0-1 0 0,0 0 1 0 0,0 1-1 0 0,-1 0 1 0 0,1 0-1 0 0,-1 1 1 0 0,0 0-1 0 0,0 0 1 0 0,0 1-1 0 0,0 0 1 0 0,0 0-1 0 0,-16 2 1 0 0,21-1-14 0 0,0 1 0 0 0,0 0 0 0 0,0 0 0 0 0,0 0 1 0 0,0 0-1 0 0,0 1 0 0 0,0-1 0 0 0,-5 4 0 0 0,-4 3-3174 0 0,8-5 1046 0 0,-9 6-4197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5:01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0 2759 0 0,'-2'3'620'0'0,"-5"9"1817"0"0,-28 46 5835 0 0,26-42-7057 0 0,-11 32 0 0 0,-87 232 2050 0 0,67-202-3268 0 0,23-48 42 0 0,-21 54 0 0 0,15-30 90 0 0,18-40-81 0 0,1-3-88 0 0,4-9-222 0 0,3-4-1692 0 0,4-4 953 0 0,-1-1 0 0 0,10-9-1 0 0,-1-4-4486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4:34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184 101 3223 0 0,'76'-34'312'0'0,"-56"25"2247"0"0,1 1-1 0 0,43-14 5471 0 0,-63 22-7863 0 0,-1 0 0 0 0,0-1 0 0 0,0 1-1 0 0,0 0 1 0 0,0 0 0 0 0,0 0 0 0 0,0-1 0 0 0,0 1-1 0 0,0 0 1 0 0,0 0 0 0 0,-10-7 1530 0 0,-16-3-1367 0 0,11 7 111 0 0,1 1 1 0 0,-26-2 0 0 0,33 4-398 0 0,0 0 1 0 0,1 1 0 0 0,-1 0-1 0 0,1 0 1 0 0,-1 1 0 0 0,1-1-1 0 0,-1 1 1 0 0,-8 5-1 0 0,0 0-41 0 0,0 2 0 0 0,1 0-1 0 0,0 0 1 0 0,1 2-1 0 0,0-1 1 0 0,0 2-1 0 0,1 0 1 0 0,1 0-1 0 0,0 1 1 0 0,1 0-1 0 0,0 1 1 0 0,1 0-1 0 0,-11 24 1 0 0,17-32 4 0 0,1 0 1 0 0,0 0-1 0 0,1 0 0 0 0,-1 0 1 0 0,1 0-1 0 0,0 1 1 0 0,1-1-1 0 0,-1 0 0 0 0,2 10 1 0 0,-1-15-6 0 0,0 0 1 0 0,0-1-1 0 0,0 1 1 0 0,1 0-1 0 0,-1-1 1 0 0,0 1 0 0 0,0-1-1 0 0,1 1 1 0 0,-1 0-1 0 0,0-1 1 0 0,1 1-1 0 0,-1-1 1 0 0,0 1-1 0 0,1-1 1 0 0,-1 1-1 0 0,1-1 1 0 0,-1 1-1 0 0,1-1 1 0 0,-1 1-1 0 0,1-1 1 0 0,-1 1 0 0 0,1-1-1 0 0,0 0 1 0 0,-1 0-1 0 0,2 1 1 0 0,0-1 4 0 0,-1 1 1 0 0,1-1 0 0 0,0 0-1 0 0,0 0 1 0 0,-1 0 0 0 0,1 0-1 0 0,0 0 1 0 0,0 0 0 0 0,2-1-1 0 0,3-1 17 0 0,0-1 0 0 0,-1 1-1 0 0,12-7 1 0 0,69-46-76 0 0,-84 53 50 0 0,0 1 0 0 0,0-1 0 0 0,-1 0 0 0 0,1 0 0 0 0,0-1 0 0 0,2-3-1 0 0,2 1-42 0 0,-5 6 37 0 0,-3 6 11 0 0,-4 17-2 0 0,-1 0 0 0 0,-1 0 0 0 0,-2-1 0 0 0,-14 29 0 0 0,-9 25 0 0 0,27-62-15 0 0,-41 127 139 0 0,39-118-299 0 0,2 0-1 0 0,1 0 1 0 0,-2 49 0 0 0,6-70-46 0 0,9-8-3064 0 0,2-3 1383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5:02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1 336 10591 0 0,'0'0'6392'0'0,"0"2"-5989"0"0,0 0-334 0 0,0 0-1 0 0,0 0 1 0 0,0 0-1 0 0,0 0 1 0 0,1 0 0 0 0,-1 0-1 0 0,1 0 1 0 0,-1 0-1 0 0,1 0 1 0 0,0 0 0 0 0,0 0-1 0 0,0 0 1 0 0,0-1-1 0 0,0 1 1 0 0,0 0 0 0 0,1-1-1 0 0,-1 1 1 0 0,0-1-1 0 0,1 1 1 0 0,0-1 0 0 0,-1 0-1 0 0,1 1 1 0 0,-1-1-1 0 0,1 0 1 0 0,0 0 0 0 0,3 1-1 0 0,6 3 179 0 0,1 0-1 0 0,0 0 0 0 0,15 3 1 0 0,-18-6-104 0 0,15 4 83 0 0,-1-1-1 0 0,1-1 1 0 0,1-1 0 0 0,-1-2-1 0 0,30-1 1 0 0,2-3 56 0 0,64-13-1 0 0,-51 1-110 0 0,-1-2 0 0 0,92-37-1 0 0,126-68 65 0 0,-129 48-167 0 0,60-27 8 0 0,-203 95-129 0 0,0 1-1 0 0,0 1 1 0 0,0 0 0 0 0,19-3-1 0 0,-31 7-256 0 0,-3 13-510 0 0,-4 1-335 0 0,-5 2-285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5:03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27 6911 0 0,'-1'1'5739'0'0,"-4"2"-5340"0"0,0 1 0 0 0,1 0-1 0 0,-1 0 1 0 0,1 0 0 0 0,0 0 0 0 0,1 1 0 0 0,-1 0-1 0 0,1 0 1 0 0,-1 0 0 0 0,-3 9 0 0 0,-3 8 243 0 0,-10 31-1 0 0,10-23-51 0 0,8-25-536 0 0,0-1-1 0 0,1 1 1 0 0,0-1 0 0 0,0 1-1 0 0,0 0 1 0 0,0-1 0 0 0,1 1 0 0 0,0 0-1 0 0,0-1 1 0 0,0 1 0 0 0,1 0-1 0 0,-1 0 1 0 0,3 8 0 0 0,-2-11 19 0 0,0-1-51 0 0,-1 0 1 0 0,1 1-1 0 0,0-1 0 0 0,0 0 0 0 0,0 0 0 0 0,0 0 0 0 0,0 0 0 0 0,0 0 1 0 0,0 0-1 0 0,0 0 0 0 0,0 0 0 0 0,3 1 0 0 0,-2-1-7 0 0,0 0-1 0 0,0 0 1 0 0,1 0 0 0 0,-1-1-1 0 0,0 1 1 0 0,1 0 0 0 0,-1-1-1 0 0,0 0 1 0 0,1 0-1 0 0,-1 0 1 0 0,1 0 0 0 0,-1 0-1 0 0,1 0 1 0 0,-1 0 0 0 0,0-1-1 0 0,1 1 1 0 0,-1-1 0 0 0,0 0-1 0 0,1 0 1 0 0,-1 0-1 0 0,0 0 1 0 0,0 0 0 0 0,0 0-1 0 0,0 0 1 0 0,0-1 0 0 0,3-2-1 0 0,3-3 15 0 0,0-1 0 0 0,0 1-1 0 0,-1-1 1 0 0,9-13 0 0 0,-8 10-21 0 0,45-66 37 0 0,-51 73-43 0 0,13-18-14 0 0,-14 23 7 0 0,1-1 1 0 0,-1 1-1 0 0,0-1 1 0 0,1 1-1 0 0,-1-1 1 0 0,0 1-1 0 0,1 0 1 0 0,-1 0 0 0 0,0 0-1 0 0,0 0 1 0 0,2 1-1 0 0,19 20 5 0 0,-15-14 18 0 0,-4-3-7 0 0,1-1 0 0 0,-1 0 0 0 0,1-1 0 0 0,0 1 0 0 0,5 3 0 0 0,7 6 50 0 0,-12-12-58 0 0,-1-1 9 0 0,0 0 18 0 0,0 1 0 0 0,0 0-1 0 0,1-1 1 0 0,-1 0 0 0 0,1 0-1 0 0,-1 0 1 0 0,0 0 0 0 0,1 0-1 0 0,-1-1 1 0 0,0 1 0 0 0,6-3-1 0 0,0 0 77 0 0,0 0 0 0 0,0-1 0 0 0,-1 0 1 0 0,1 0-1 0 0,-1-1 0 0 0,12-10 0 0 0,-19 14-53 0 0,1 0 1 0 0,-1 0-23 0 0,1-1 1 0 0,-1 0 0 0 0,0 1 0 0 0,1-1 0 0 0,-1 0 0 0 0,0 0 0 0 0,0 0-1 0 0,0 0 1 0 0,0 0 0 0 0,0 0 0 0 0,-1 0 0 0 0,1 0 0 0 0,0 0 0 0 0,-1 0 0 0 0,0 0-1 0 0,1 0 1 0 0,-1 0 0 0 0,0-1 0 0 0,0 1 0 0 0,0 0 0 0 0,-1-2 0 0 0,1 1-2 0 0,0 0-1 0 0,0 0 1 0 0,0 1 0 0 0,0-1 0 0 0,0 0 0 0 0,0 1 0 0 0,2-5-1 0 0,1-5 10 0 0,-3 9-37 0 0,1-1 1 0 0,0 0-1 0 0,0 1 1 0 0,1-1-1 0 0,-1 1 1 0 0,0 0-1 0 0,1-1 1 0 0,0 1-1 0 0,0 0 0 0 0,0 0 1 0 0,5-5-1 0 0,-6 6-127 0 0,0 1 0 0 0,0 0 0 0 0,0-1 0 0 0,0 1 0 0 0,0-1 0 0 0,0 1 0 0 0,1 0-1 0 0,-1 0 1 0 0,0 0 0 0 0,1 0 0 0 0,2-2 0 0 0,-2 3 213 0 0,0-1-382 0 0,0 2-604 0 0,1 0 427 0 0,1 1 0 0 0,-1-1-1 0 0,0 1 1 0 0,0 0 0 0 0,1 1 0 0 0,-1-1-1 0 0,-1 0 1 0 0,1 1 0 0 0,0 0-1 0 0,-1-1 1 0 0,1 1 0 0 0,2 4 0 0 0,0 2-4907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5:05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0 3223 0 0,'0'0'526'0'0,"-8"4"2436"0"0,-3 1-1761 0 0,0 1-1 0 0,0 1 0 0 0,0-1 0 0 0,-13 13 0 0 0,14-10-877 0 0,0 0 0 0 0,0 1-1 0 0,2 0 1 0 0,-1 1 0 0 0,1 0 0 0 0,-13 24-1 0 0,-111 254 1758 0 0,20 10-758 0 0,104-277-1273 0 0,-97 355 299 0 0,93-329-307 0 0,1-15-5 0 0,8-26-285 0 0,1 0-1 0 0,0 0 1 0 0,0 1 0 0 0,0-1-1 0 0,-1 15 1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5:06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733 27 3679 0 0,'0'0'12182'0'0,"2"0"-11596"0"0,5-1-173 0 0,0 0 0 0 0,0-1 0 0 0,0 0 0 0 0,-1 0 0 0 0,1 0 1 0 0,11-7-1 0 0,2 1 2239 0 0,-22 10-2520 0 0,-12 7-73 0 0,-1 1 0 0 0,1-2 0 0 0,-29 13 0 0 0,3-2-40 0 0,-99 45 34 0 0,73-34-74 0 0,-120 60-734 0 0,95-49-461 0 0,90-41 883 0 0,2-1-850 0 0,5-11 707 0 0,1 0-1 0 0,0 0 1 0 0,1 1-1 0 0,0 0 1 0 0,15-15-1 0 0,16-21 12 0 0,-36 44 431 0 0,6-14-12 0 0,-7 11 69 0 0,-2 6-14 0 0,0-1-1 0 0,-1 1 1 0 0,1 0-1 0 0,0 0 1 0 0,0 0 0 0 0,-1-1-1 0 0,1 1 1 0 0,0 0-1 0 0,0 0 1 0 0,-1 0 0 0 0,1 0-1 0 0,0 0 1 0 0,0 0 0 0 0,-1-1-1 0 0,1 1 1 0 0,0 0-1 0 0,0 0 1 0 0,-1 0 0 0 0,1 0-1 0 0,0 0 1 0 0,-1 0-1 0 0,1 0 1 0 0,0 0 0 0 0,0 0-1 0 0,-1 0 1 0 0,1 0 0 0 0,0 0-1 0 0,-1 1 1 0 0,-9 0 101 0 0,5 1-62 0 0,-1 0 0 0 0,1 0 0 0 0,0 1 0 0 0,0 0 0 0 0,0 0 0 0 0,0 0 0 0 0,1 0 0 0 0,-1 1 1 0 0,1 0-1 0 0,0 0 0 0 0,0 0 0 0 0,1 0 0 0 0,-1 1 0 0 0,1 0 0 0 0,-5 7 0 0 0,4-5 17 0 0,0 0-1 0 0,1 1 1 0 0,0 0-1 0 0,0 0 1 0 0,0 0-1 0 0,1 0 1 0 0,0 0-1 0 0,1 1 1 0 0,-1 15 0 0 0,2-18 20 0 0,-1 1 0 0 0,0-1 0 0 0,0 1 1 0 0,0-1-1 0 0,-1 0 0 0 0,0 1 1 0 0,0-1-1 0 0,0 0 0 0 0,-1 0 0 0 0,0 0 1 0 0,0-1-1 0 0,-6 8 0 0 0,-4 4 85 0 0,0-1 0 0 0,-25 21-1 0 0,20-20-96 0 0,-16 20-1 0 0,20-20-61 0 0,12-16 42 0 0,16-2-38 0 0,-1-1 1 0 0,0 0-1 0 0,0-1 0 0 0,0-1 0 0 0,0 0 0 0 0,16-8 0 0 0,20-6 7 0 0,-27 13 38 0 0,0 0 0 0 0,1 2-1 0 0,0 0 1 0 0,0 1 0 0 0,-1 2-1 0 0,1 0 1 0 0,0 2 0 0 0,0 0-1 0 0,-1 2 1 0 0,1 0 0 0 0,-1 1 0 0 0,35 14-1 0 0,-49-16 1 0 0,0 1 0 0 0,0-1-1 0 0,0 1 1 0 0,-1 1 0 0 0,0 0-1 0 0,1 0 1 0 0,7 8 0 0 0,-14-12 32 0 0,0 0-55 0 0,0 1 0 0 0,0 0 1 0 0,0-1-1 0 0,-1 1 0 0 0,1 0 1 0 0,-1 0-1 0 0,1-1 0 0 0,-1 1 1 0 0,1 0-1 0 0,-1 0 0 0 0,0 2 1 0 0,0 0 3 0 0,0 0 0 0 0,-1 0 0 0 0,0 0 0 0 0,1 0 0 0 0,-1 0 0 0 0,-1 0 0 0 0,1 0 0 0 0,0 0 0 0 0,-1-1 0 0 0,0 1 0 0 0,0 0 0 0 0,0-1 0 0 0,0 0 0 0 0,-1 1 0 0 0,-3 2 0 0 0,-3 4 16 0 0,0 0-1 0 0,-1 0 1 0 0,-13 9-1 0 0,8-8-31 0 0,0 0-1 0 0,-1-1 0 0 0,0 0 1 0 0,0-2-1 0 0,-1 0 0 0 0,0 0 1 0 0,-1-2-1 0 0,0 0 0 0 0,0-1 1 0 0,-34 5-1 0 0,-191-1 253 0 0,207-9-266 0 0,15-2-11 0 0,21 2-9 0 0,0 0-1 0 0,0 0 0 0 0,0 0 1 0 0,0 0-1 0 0,1 0 1 0 0,-1 0-1 0 0,0 0 1 0 0,0 0-1 0 0,0 0 0 0 0,1 0 1 0 0,-1-1-1 0 0,0 1 1 0 0,0 0-1 0 0,0 0 0 0 0,0 0 1 0 0,1 0-1 0 0,-1 0 1 0 0,0 0-1 0 0,0 0 1 0 0,0-1-1 0 0,0 1 0 0 0,0 0 1 0 0,0 0-1 0 0,1 0 1 0 0,-1 0-1 0 0,0-1 0 0 0,0 1 1 0 0,0 0-1 0 0,0 0 1 0 0,0 0-1 0 0,0-1 1 0 0,0 1-1 0 0,0 0 0 0 0,0 0 1 0 0,0 0-1 0 0,0 0 1 0 0,0-1-1 0 0,0 1 0 0 0,0 0 1 0 0,0 0-1 0 0,0 0 1 0 0,0-1-1 0 0,0 1 1 0 0,0 0-1 0 0,0 0 0 0 0,0 0 1 0 0,0-1-1 0 0,-1 1 1 0 0,1 0-1 0 0,0 0 0 0 0,0 0 1 0 0,0 0-1 0 0,0 0 1 0 0,0-1-1 0 0,0 1 1 0 0,-1 0-1 0 0,1 0 0 0 0,0 0 1 0 0,0 0-1 0 0,0 0 1 0 0,0 0-1 0 0,-1 0 1 0 0,1-1-1 0 0,0 1 0 0 0,0 0 1 0 0,0 0-1 0 0,0 0 1 0 0,-1 0-1 0 0,1 0 0 0 0,0 0-83 0 0,9-6-562 0 0,0 1 0 0 0,1 0 0 0 0,-1 1 1 0 0,1 0-1 0 0,19-5 0 0 0,9-3-1344 0 0,16-8 250 0 0,-4 2-10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5:07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254 265 7831 0 0,'1'2'4170'0'0,"2"0"-3671"0"0,-1 1 1 0 0,1 0-1 0 0,-1 0 1 0 0,0 0-1 0 0,0 1 1 0 0,0-1-1 0 0,0 0 1 0 0,-1 1-1 0 0,1-1 1 0 0,-1 1-1 0 0,0-1 1 0 0,0 1-1 0 0,1 4 1 0 0,-2-5-406 0 0,-1 0 1 0 0,1-1 0 0 0,0 1-1 0 0,-1-1 1 0 0,1 0-1 0 0,-1 1 1 0 0,0-1-1 0 0,0 1 1 0 0,0-1-1 0 0,0 0 1 0 0,0 0-1 0 0,0 1 1 0 0,-1-1-1 0 0,1 0 1 0 0,-1 0 0 0 0,0 0-1 0 0,1-1 1 0 0,-1 1-1 0 0,0 0 1 0 0,0-1-1 0 0,0 1 1 0 0,0-1-1 0 0,0 1 1 0 0,-4 1-1 0 0,-1 0 53 0 0,-1 0 0 0 0,0-1 0 0 0,1 1-1 0 0,-1-1 1 0 0,0-1 0 0 0,-10 2-1 0 0,5-3-65 0 0,1 1-1 0 0,0-1 0 0 0,-1-1 0 0 0,-20-3 0 0 0,26 2-49 0 0,0 1 0 0 0,0-1 0 0 0,-1-1 0 0 0,1 1 0 0 0,1-1 0 0 0,-1-1 0 0 0,0 1 0 0 0,1-1 0 0 0,-7-5 0 0 0,11 8-37 0 0,0-1 0 0 0,0 0 0 0 0,0 0 0 0 0,0 0 0 0 0,1 0 0 0 0,-1-1 0 0 0,1 1 0 0 0,-1 0 0 0 0,1-1 0 0 0,0 1 0 0 0,0-1 0 0 0,0 1 0 0 0,0-1 0 0 0,0 1 0 0 0,0-6 0 0 0,0 3-18 0 0,1 1-1 0 0,0-1 1 0 0,1 1 0 0 0,-1-1-1 0 0,1 1 1 0 0,0-1-1 0 0,0 1 1 0 0,3-8-1 0 0,1-1-44 0 0,1 1 1 0 0,0 0-1 0 0,1 0 0 0 0,1 1 1 0 0,12-15-1 0 0,-4 9-120 0 0,1 0-1 0 0,0 2 1 0 0,1 0 0 0 0,1 1 0 0 0,0 1-1 0 0,1 0 1 0 0,1 2 0 0 0,36-16-1 0 0,-38 20 264 0 0,0 1 1 0 0,0 0-1 0 0,0 2 0 0 0,0 0 1 0 0,1 1-1 0 0,20 0 0 0 0,-31 3 44 0 0,0 0-1 0 0,1 1 1 0 0,-1 0 0 0 0,0 1-1 0 0,0 0 1 0 0,0 1-1 0 0,-1-1 1 0 0,1 2 0 0 0,12 5-1 0 0,-20-8-91 0 0,1 1-1 0 0,-1-1 1 0 0,1 0-1 0 0,-1 1 1 0 0,0-1-1 0 0,1 1 1 0 0,-1-1-1 0 0,0 1 1 0 0,0 0-1 0 0,0-1 1 0 0,0 1-1 0 0,-1 0 1 0 0,1 0-1 0 0,0 0 1 0 0,-1-1-1 0 0,1 1 1 0 0,-1 0 0 0 0,0 0-1 0 0,0 0 1 0 0,0 0-1 0 0,0 0 1 0 0,0 0-1 0 0,0 0 1 0 0,0 0-1 0 0,0 0 1 0 0,-2 3-1 0 0,0 6 68 0 0,-2-1-1 0 0,1 1 1 0 0,-9 14-1 0 0,8-15-8 0 0,-2 3-39 0 0,0 0 1 0 0,-1 0-1 0 0,-1 0 1 0 0,0-1-1 0 0,-1 0 1 0 0,0-1-1 0 0,-11 11 1 0 0,-73 57 79 0 0,37-34-101 0 0,45-37-32 0 0,0 1 0 0 0,0-2-1 0 0,-14 8 1 0 0,19-12-60 0 0,0 0 1 0 0,1-1-1 0 0,-1 0 1 0 0,0 0-1 0 0,-1 0 1 0 0,1-1-1 0 0,0 1 0 0 0,-11-1 1 0 0,17-1 50 0 0,0 0 0 0 0,-1 0 0 0 0,1 0 1 0 0,-1 0-1 0 0,1 0 0 0 0,0 0 0 0 0,0 0 0 0 0,-1-1 1 0 0,1 1-1 0 0,0 0 0 0 0,-1 0 0 0 0,1-1 0 0 0,0 1 1 0 0,-1 0-1 0 0,1 0 0 0 0,0-1 0 0 0,0 1 0 0 0,0 0 0 0 0,-1 0 1 0 0,1-1-1 0 0,0 1 0 0 0,0 0 0 0 0,0-1 0 0 0,0 1 1 0 0,-1 0-1 0 0,1-1 0 0 0,0 1 0 0 0,0 0 0 0 0,0-1 1 0 0,0 0-1 0 0,-1-9-266 0 0,3 4 48 0 0,-1 0 0 0 0,1-1 0 0 0,0 1 0 0 0,1 0 0 0 0,-1 0 0 0 0,1 1-1 0 0,0-1 1 0 0,1 1 0 0 0,5-8 0 0 0,-4 5-501 0 0,11-16-1276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5:07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10 9215 0 0,'0'0'707'0'0,"5"-9"6198"0"0,-6 11-6374 0 0,-33 81 1458 0 0,-55 115-1059 0 0,56-136-898 0 0,-3-1 0 0 0,-68 87 0 0 0,93-135-48 0 0,-9 10-36 0 0,0 1 0 0 0,2 1 0 0 0,-28 49 0 0 0,46-73 49 0 0,-1 0 0 0 0,0 0 0 0 0,1 0 0 0 0,-1 0 1 0 0,1 1-1 0 0,0-1 0 0 0,-1 0 0 0 0,1 0 0 0 0,0 0 1 0 0,0 0-1 0 0,0 1 0 0 0,0-1 0 0 0,0 0 0 0 0,0 0 1 0 0,0 0-1 0 0,0 1 0 0 0,0-1 0 0 0,0 0 0 0 0,1 0 1 0 0,0 3-1 0 0,0-4-1 0 0,0 1-1 0 0,-1 0 1 0 0,1 0 0 0 0,0 0 0 0 0,0-1-1 0 0,1 1 1 0 0,-1 0 0 0 0,0-1-1 0 0,0 1 1 0 0,0-1 0 0 0,0 1 0 0 0,0-1-1 0 0,1 0 1 0 0,-1 1 0 0 0,0-1 0 0 0,0 0-1 0 0,1 0 1 0 0,-1 0 0 0 0,2 0 0 0 0,8 0-368 0 0,0 0 0 0 0,1-1 0 0 0,-1-1 0 0 0,0 0 0 0 0,11-3 0 0 0,7-4-6050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5:08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291 877 10591 0 0,'0'0'819'0'0,"1"2"-534"0"0,0-1 53 0 0,1 1 0 0 0,-1-1 0 0 0,0 1 0 0 0,-1 0 0 0 0,1 0 0 0 0,0-1 0 0 0,0 1 0 0 0,-1 0 0 0 0,1 0 0 0 0,-1 0 0 0 0,1 0 0 0 0,-1 0-1 0 0,0 0 1 0 0,0 0 0 0 0,0 0 0 0 0,0 0 0 0 0,0 0 0 0 0,0 0 0 0 0,-1-1 0 0 0,1 1 0 0 0,-2 3 0 0 0,3-4-252 0 0,-1-1 0 0 0,0 1 0 0 0,0-1 0 0 0,0 1 0 0 0,1-1 0 0 0,-1 1 0 0 0,0-1 0 0 0,1 1 0 0 0,-1-1 0 0 0,0 1 0 0 0,1-1 0 0 0,-1 0 0 0 0,1 1 0 0 0,-1-1 0 0 0,1 0 0 0 0,-1 1 0 0 0,1-1 0 0 0,-1 0 0 0 0,1 1 0 0 0,-1-1 0 0 0,1 0 1 0 0,0 0-1 0 0,5 1 91 0 0,-1-1 1 0 0,1 1 0 0 0,0-1-1 0 0,-1-1 1 0 0,1 1 0 0 0,-1-1 0 0 0,1 0-1 0 0,0-1 1 0 0,-1 1 0 0 0,0-1 0 0 0,1 0-1 0 0,-1 0 1 0 0,0-1 0 0 0,9-5 0 0 0,6-5-19 0 0,-2-1 0 0 0,23-20 0 0 0,-37 30-137 0 0,18-18-23 0 0,-1 0-1 0 0,-1-1 1 0 0,-1 0 0 0 0,-1-2 0 0 0,28-50-1 0 0,53-145-786 0 0,-25-3-827 0 0,-50 102 169 0 0,-19 87 935 0 0,-4 28 416 0 0,3-20-150 0 0,-4 24 230 0 0,0 1-1 0 0,0 0 1 0 0,0 0-1 0 0,0 0 0 0 0,0 0 1 0 0,0-1-1 0 0,0 1 1 0 0,0 0-1 0 0,0 0 1 0 0,-1 0-1 0 0,1 0 0 0 0,-1 0 1 0 0,1 0-1 0 0,-1 0 1 0 0,1-1-1 0 0,-1 1 0 0 0,0-1 1 0 0,-7 0-8 0 0,6 3 31 0 0,0 0 0 0 0,0 0 0 0 0,0 0-1 0 0,0 1 1 0 0,0-1 0 0 0,0 0 0 0 0,1 1-1 0 0,-1 0 1 0 0,-2 3 0 0 0,0-1 70 0 0,-4 5 29 0 0,0 1 0 0 0,1-1 0 0 0,-9 20 0 0 0,-1-1 103 0 0,-44 71 237 0 0,-49 113 0 0 0,-145 267 27 0 0,198-380 12 0 0,-59 93 602 0 0,90-149-941 0 0,2 1 1 0 0,2 1-1 0 0,-18 52 0 0 0,35-81-107 0 0,-1 0 38 0 0,-13 26-1 0 0,18-40-42 0 0,9-9-4614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5:08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20 206 3679 0 0,'0'0'284'0'0,"-1"-2"-186"0"0,-10-24 1849 0 0,9 21-648 0 0,0-1 1 0 0,1 1 0 0 0,0 0 0 0 0,0 0 0 0 0,0-10-1 0 0,1 12-709 0 0,1 0 0 0 0,-1 0-1 0 0,0 0 1 0 0,1 0-1 0 0,0 1 1 0 0,-1-1-1 0 0,1 0 1 0 0,0 0-1 0 0,0 1 1 0 0,1-1-1 0 0,2-4 1 0 0,-2 5-508 0 0,0-1 0 0 0,0 1 1 0 0,0 0-1 0 0,0 0 0 0 0,1-1 1 0 0,-1 2-1 0 0,5-4 0 0 0,-2 3 208 0 0,1 0 1 0 0,-1 0-1 0 0,1 0 0 0 0,-1 1 0 0 0,1 0 0 0 0,0 0 0 0 0,-1 0 0 0 0,1 1 1 0 0,0 0-1 0 0,0 0 0 0 0,8 1 0 0 0,7 0 256 0 0,43-2-90 0 0,0-2 0 0 0,0-3 0 0 0,67-16 0 0 0,-114 17-1079 0 0,22-9 0 0 0,-13 4-2083 0 0,-6 3-5838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5:08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0 7367 0 0,'0'0'4448'0'0,"-9"6"-96"0"0,-1 1 152 0 0,-1-2 24 0 0,4-1-3624 0 0,-2 1-720 0 0,2 1-184 0 0,-1 1-960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25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536 259 4863 0 0,'11'-2'145'0'0,"0"-1"-1"0"0,-1 0 0 0 0,1-1 0 0 0,-1 0 0 0 0,0-1 0 0 0,16-10 0 0 0,-5 4 697 0 0,48-25 927 0 0,111-56-206 0 0,-128 65-1401 0 0,-26 13 336 0 0,1 1 0 0 0,46-16 0 0 0,-71 29-179 0 0,-3 1-214 0 0,-1 3-101 0 0,0 0 0 0 0,-1 0 1 0 0,1 0-1 0 0,-1-1 1 0 0,0 1-1 0 0,0-1 0 0 0,-1 0 1 0 0,1 0-1 0 0,0 0 0 0 0,-5 3 1 0 0,-5 2 291 0 0,-23 13-1 0 0,27-17 231 0 0,0-1 0 0 0,0 0 0 0 0,0 0 0 0 0,-1-1 0 0 0,1 0 0 0 0,-1-1 0 0 0,-17 1 0 0 0,23-2-287 0 0,0-1 0 0 0,0 0-1 0 0,1 0 1 0 0,-1 0 0 0 0,0 0 0 0 0,1-1-1 0 0,-6-2 1 0 0,-6-3 116 0 0,10 6-260 0 0,-1 0 0 0 0,1 0 0 0 0,0 0-1 0 0,0 1 1 0 0,0-1 0 0 0,-1 1 0 0 0,1 1 0 0 0,0-1-1 0 0,-10 3 1 0 0,-4 1 95 0 0,-23 10 0 0 0,28-9-163 0 0,-45 17 14 0 0,-71 38 1 0 0,-51 40-27 0 0,94-51 29 0 0,54-31-43 0 0,11-7 0 0 0,1 1 0 0 0,1 0 0 0 0,0 2 0 0 0,-27 23 0 0 0,46-36-1 0 0,-1 0 0 0 0,1 0-1 0 0,0 0 1 0 0,0 1 0 0 0,0-1-1 0 0,0 0 1 0 0,0 0 0 0 0,0 1-1 0 0,0-1 1 0 0,1 0 0 0 0,-1 1-1 0 0,0-1 1 0 0,1 1 0 0 0,-1-1-1 0 0,1 1 1 0 0,-1-1 0 0 0,1 1 0 0 0,0 0-1 0 0,0-1 1 0 0,0 1 0 0 0,0-1-1 0 0,0 1 1 0 0,0-1 0 0 0,0 1-1 0 0,0 0 1 0 0,1 2 0 0 0,1-2-14 0 0,-1 0 1 0 0,0 0 0 0 0,1 0 0 0 0,0 0 0 0 0,-1-1 0 0 0,1 1-1 0 0,0-1 1 0 0,0 1 0 0 0,0-1 0 0 0,0 1 0 0 0,0-1 0 0 0,0 0-1 0 0,0 0 1 0 0,0 0 0 0 0,1 0 0 0 0,-1 0 0 0 0,3 0 0 0 0,16 4-125 0 0,0-1 0 0 0,0-1 0 0 0,23 0 1 0 0,19 3 7 0 0,-27 0 48 0 0,275 51 325 0 0,-287-50-106 0 0,0 1 1 0 0,-1 1-1 0 0,32 18 0 0 0,-52-26-133 0 0,-1 1 0 0 0,1-1 0 0 0,-1 1 0 0 0,1 0 0 0 0,-1 0 0 0 0,0 0 0 0 0,0 0-1 0 0,0 0 1 0 0,0 1 0 0 0,0-1 0 0 0,-1 1 0 0 0,1-1 0 0 0,-1 1 0 0 0,0 0 0 0 0,1-1 0 0 0,-1 1 0 0 0,0 0 0 0 0,-1 0-1 0 0,1 0 1 0 0,0 0 0 0 0,-1 0 0 0 0,1 4 0 0 0,-2-2-12 0 0,1 0 0 0 0,0-1 0 0 0,-1 1-1 0 0,0 0 1 0 0,0-1 0 0 0,0 1 0 0 0,-1-1 0 0 0,1 1 0 0 0,-1-1 0 0 0,0 0-1 0 0,0 1 1 0 0,-1-1 0 0 0,-3 5 0 0 0,-7 6 20 0 0,0-1 0 0 0,0-1-1 0 0,-1 0 1 0 0,-1 0 0 0 0,-31 19 0 0 0,7-9-5 0 0,-58 24 0 0 0,70-35 90 0 0,-1-2-1 0 0,0-1 1 0 0,-1-1 0 0 0,-32 5-1 0 0,40-10 129 0 0,-1-1 1 0 0,0-1-1 0 0,0-1 0 0 0,1-1 1 0 0,-1-1-1 0 0,-27-6 0 0 0,38 6-150 0 0,0-1 0 0 0,0 0 0 0 0,0-1 0 0 0,1 0 0 0 0,-1-1 0 0 0,1 0 0 0 0,-10-7 1 0 0,13 7-96 0 0,0-1 1 0 0,0 0 0 0 0,1 0-1 0 0,0 0 1 0 0,0-1 0 0 0,1 0-1 0 0,-1 0 1 0 0,1 0 0 0 0,-7-14-1 0 0,13 20-2 0 0,-1 1 0 0 0,0 0 0 0 0,0 0 0 0 0,0 0 0 0 0,0 0 0 0 0,0 0-1 0 0,0 0 1 0 0,0 0 0 0 0,0 0 0 0 0,0 0 0 0 0,0-1 0 0 0,-1 1-1 0 0,1 0 1 0 0,0 0 0 0 0,0 0 0 0 0,0 0 0 0 0,0 0 0 0 0,0 0-1 0 0,0 0 1 0 0,0 0 0 0 0,0 0 0 0 0,0 0 0 0 0,0 0 0 0 0,0-1 0 0 0,0 1-1 0 0,0 0 1 0 0,0 0 0 0 0,0 0 0 0 0,0 0 0 0 0,-1 0 0 0 0,1 0-1 0 0,0 0 1 0 0,0 0 0 0 0,0 0 0 0 0,0 0 0 0 0,0 0 0 0 0,0 0 0 0 0,0 0-1 0 0,0 0 1 0 0,0 0 0 0 0,0 0 0 0 0,-1 0 0 0 0,1 0 0 0 0,0 0-1 0 0,0 0 1 0 0,0 0 0 0 0,0 0 0 0 0,0 0 0 0 0,0 0 0 0 0,0 0-1 0 0,0 0 1 0 0,0 0 0 0 0,-1 0 0 0 0,1 0 0 0 0,0 0 0 0 0,0 0 0 0 0,0 0-1 0 0,0 0 1 0 0,0 0 0 0 0,0 0 0 0 0,0 1 0 0 0,0-1 0 0 0,0 0-1 0 0,0 0 1 0 0,-2 10-555 0 0,3 15-332 0 0,0-20 334 0 0,1-1-1 0 0,0 1 1 0 0,0-1-1 0 0,3 5 1 0 0,4 4-1066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4:34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53 5983 0 0,'0'0'464'0'0,"0"2"-305"0"0,0 3 740 0 0,0-1-1 0 0,0 1 1 0 0,1 0-1 0 0,-1-1 1 0 0,1 1 0 0 0,0-1-1 0 0,0 1 1 0 0,3 4-1 0 0,-3-6-597 0 0,0-1 0 0 0,1 0 1 0 0,-1 0-1 0 0,1 0 0 0 0,0 1 0 0 0,0-1 0 0 0,0-1 0 0 0,0 1 0 0 0,0 0 0 0 0,0 0 0 0 0,0-1 0 0 0,1 0 0 0 0,-1 1 0 0 0,0-1 0 0 0,5 2 0 0 0,-1-1-93 0 0,0-1 0 0 0,0 1 0 0 0,0-1 0 0 0,0 0 0 0 0,0-1 0 0 0,0 1 0 0 0,0-1 0 0 0,0-1 0 0 0,12-1 0 0 0,5-2 141 0 0,28-10 0 0 0,-21 6-151 0 0,-17 4-136 0 0,-1 0 1 0 0,1 0-1 0 0,18-10 1 0 0,-28 13-118 0 0,0-1 0 0 0,-1 1-1 0 0,1-1 1 0 0,0 0 0 0 0,0 0 0 0 0,-1 0 0 0 0,0 0 0 0 0,1 0 0 0 0,-1 0-1 0 0,0-1 1 0 0,0 1 0 0 0,0-1 0 0 0,0 0 0 0 0,0 0 0 0 0,-1 1 0 0 0,1-1-1 0 0,-1 0 1 0 0,0 0 0 0 0,0 0 0 0 0,1-4 0 0 0,-2 6 8 0 0,0 0 0 0 0,0 0 0 0 0,0 0 1 0 0,1-1-1 0 0,-1 1 0 0 0,0 0 0 0 0,-1 0 0 0 0,1 0 1 0 0,0 0-1 0 0,0 0 0 0 0,0 0 0 0 0,-1 0 0 0 0,1 0 1 0 0,0 0-1 0 0,-1 0 0 0 0,1 0 0 0 0,-1 0 0 0 0,1 0 1 0 0,-1 0-1 0 0,0 0 0 0 0,1 0 0 0 0,-1 0 0 0 0,0 1 1 0 0,0-1-1 0 0,0 0 0 0 0,1 0 0 0 0,-1 1 0 0 0,0-1 1 0 0,0 1-1 0 0,0-1 0 0 0,0 1 0 0 0,0-1 0 0 0,0 1 1 0 0,0-1-1 0 0,0 1 0 0 0,0 0 0 0 0,0 0 0 0 0,-1 0 1 0 0,0-1-1 0 0,-2 1-35 0 0,0 0 1 0 0,1 0 0 0 0,-1 1-1 0 0,0-1 1 0 0,0 1 0 0 0,0 0 0 0 0,0 0-1 0 0,1 0 1 0 0,-7 3 0 0 0,-15 8 35 0 0,0 1 0 0 0,1 1 0 0 0,1 1 0 0 0,1 1 0 0 0,0 2 0 0 0,-34 33 0 0 0,47-41 158 0 0,-1 1-1 0 0,1 1 0 0 0,1 0 0 0 0,0 0 0 0 0,1 0 1 0 0,0 1-1 0 0,1 0 0 0 0,1 1 0 0 0,0-1 0 0 0,0 1 0 0 0,1 0 1 0 0,1 0-1 0 0,1 0 0 0 0,-2 24 0 0 0,4-27 16 0 0,0 0 0 0 0,0 1 0 0 0,1-1 0 0 0,1 0-1 0 0,0 1 1 0 0,5 16 0 0 0,-6-25-104 0 0,0 0-1 0 0,0 0 1 0 0,1 0 0 0 0,-1 0-1 0 0,1-1 1 0 0,-1 1-1 0 0,1 0 1 0 0,0-1 0 0 0,0 1-1 0 0,0-1 1 0 0,0 0 0 0 0,1 0-1 0 0,-1 0 1 0 0,1 0-1 0 0,-1 0 1 0 0,1 0 0 0 0,-1-1-1 0 0,1 1 1 0 0,0-1 0 0 0,0 0-1 0 0,0 1 1 0 0,0-1-1 0 0,0-1 1 0 0,0 1 0 0 0,0 0-1 0 0,0-1 1 0 0,0 0 0 0 0,4 0-1 0 0,6 0 27 0 0,0-1 0 0 0,0-1 0 0 0,0-1 0 0 0,-1 0 0 0 0,15-5-1 0 0,59-26-252 0 0,-84 33 193 0 0,132-61-1787 0 0,-92 41 190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26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75 8751 0 0,'8'-10'464'0'0,"-1"2"-48"0"0,0 0 1 0 0,0 1-1 0 0,1-1 0 0 0,16-9 7317 0 0,-38 29-6619 0 0,-21 26-940 0 0,19-23-181 0 0,-18 25 0 0 0,-47 68 7 0 0,75-101 0 0 0,1 1 0 0 0,0 0 0 0 0,0 0 0 0 0,0 0 0 0 0,1 0 0 0 0,-3 11 0 0 0,6-17 0 0 0,0 0 0 0 0,0 0 0 0 0,1 0 0 0 0,-1 0 0 0 0,1 0 0 0 0,0 0 0 0 0,0 0 0 0 0,0 0 0 0 0,0 0 0 0 0,0 0 0 0 0,0 0 0 0 0,0 0 0 0 0,0 1 0 0 0,1-1 0 0 0,-1 0 0 0 0,1-1 0 0 0,0 1 0 0 0,-1 0 0 0 0,1 0 0 0 0,0 0 0 0 0,0 0 0 0 0,0 0 0 0 0,1-1 0 0 0,-1 1 0 0 0,0 0 0 0 0,1-1 0 0 0,-1 1 0 0 0,1-1 0 0 0,-1 0 0 0 0,1 1 0 0 0,-1-1 0 0 0,1 0 0 0 0,3 2 0 0 0,2-1 34 0 0,0 1 0 0 0,0-1 0 0 0,0 0 0 0 0,0-1 0 0 0,0 0-1 0 0,0 0 1 0 0,0 0 0 0 0,1-1 0 0 0,-1 0 0 0 0,0 0 0 0 0,0-1 0 0 0,0 0-1 0 0,1 0 1 0 0,-1-1 0 0 0,8-2 0 0 0,2-2 31 0 0,-1 0 1 0 0,1-2-1 0 0,-2 1 0 0 0,1-2 0 0 0,16-11 1 0 0,-24 13-23 0 0,1 1 1 0 0,-1-2-1 0 0,0 1 1 0 0,-1-1 0 0 0,0 0-1 0 0,0-1 1 0 0,0 1-1 0 0,-1-1 1 0 0,-1-1 0 0 0,0 1-1 0 0,8-20 1 0 0,-11 23-39 0 0,0 0 0 0 0,0 1 0 0 0,-1-1 0 0 0,0 0 0 0 0,0 0 0 0 0,0 0 0 0 0,-1 0 0 0 0,0 0 0 0 0,0-1 0 0 0,-1 1 0 0 0,1 0 0 0 0,-1 0 0 0 0,-1 0 0 0 0,1 1 0 0 0,-1-1 0 0 0,0 0 0 0 0,0 0 0 0 0,-1 1 0 0 0,1-1 0 0 0,-1 1 0 0 0,-1 0 0 0 0,-5-8 0 0 0,5 9-48 0 0,0-2-28 0 0,0 1 0 0 0,0 0 1 0 0,-1 1-1 0 0,0-1 0 0 0,0 1 0 0 0,0 0 1 0 0,-8-5-1 0 0,12 9 39 0 0,1-1 1 0 0,-1 1 0 0 0,0 0-1 0 0,0 0 1 0 0,0 0-1 0 0,0-1 1 0 0,0 1 0 0 0,1 0-1 0 0,-1 0 1 0 0,0 0-1 0 0,0 0 1 0 0,0 0 0 0 0,0 1-1 0 0,0-1 1 0 0,0 0-1 0 0,0 0 1 0 0,1 0 0 0 0,-1 1-1 0 0,0-1 1 0 0,0 1 0 0 0,0-1-1 0 0,1 0 1 0 0,-1 1-1 0 0,0 0 1 0 0,0-1 0 0 0,1 1-1 0 0,-1-1 1 0 0,0 1-1 0 0,1 0 1 0 0,-1-1 0 0 0,1 1-1 0 0,-1 0 1 0 0,1 0-1 0 0,-1-1 1 0 0,1 1 0 0 0,0 0-1 0 0,-1 1 1 0 0,0-1-244 0 0,1 1 1 0 0,-1 0-1 0 0,0 0 1 0 0,1 0 0 0 0,0 0-1 0 0,-1 0 1 0 0,1 0-1 0 0,0 0 1 0 0,0 0-1 0 0,0 0 1 0 0,0 0 0 0 0,0-1-1 0 0,1 1 1 0 0,-1 0-1 0 0,1 3 1 0 0,5 4-1177 0 0,2-2-133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26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58 17911 0 0,'2'-6'273'0'0,"-1"0"1"0"0,2 0-1 0 0,-1 0 0 0 0,1 0 0 0 0,-1 1 0 0 0,5-6 0 0 0,3 0-232 0 0,-6 11-5 0 0,-3 0 6 0 0,-1 0 24 0 0,1 0 0 0 0,0 0 0 0 0,-1 0 0 0 0,1 1 0 0 0,0-1 0 0 0,-1 0 0 0 0,1 0 0 0 0,0 1 0 0 0,-1-1 0 0 0,1 1 0 0 0,0-1 0 0 0,-1 0 0 0 0,1 1 0 0 0,-1-1 0 0 0,1 1 0 0 0,-1-1 0 0 0,1 1 0 0 0,-1-1 0 0 0,1 1 1 0 0,-1 0-1 0 0,1-1 0 0 0,-1 1 0 0 0,0 0 0 0 0,0-1 0 0 0,1 1 0 0 0,-1 0 0 0 0,0-1 0 0 0,0 1 0 0 0,0 0 0 0 0,1-1 0 0 0,-1 1 0 0 0,0 1 0 0 0,0 0-75 0 0,1 4 52 0 0,0 0 0 0 0,0 0 0 0 0,-1 0 0 0 0,0 1 0 0 0,0-1 0 0 0,-1 0 0 0 0,0 0 0 0 0,0 0 0 0 0,0 0-1 0 0,-4 11 1 0 0,-3 6 25 0 0,-16 30 0 0 0,17-40-29 0 0,-24 52 80 0 0,-42 93 103 0 0,33-70-207 0 0,-4-2-1 0 0,-67 97 0 0 0,-128 147 70 0 0,232-320-123 0 0,1-1 0 0 0,-1 1 0 0 0,2 0 1 0 0,-1 0-1 0 0,-4 13 0 0 0,10-21-123 0 0,29 5-1047 0 0,-23-8 752 0 0,-1 0-1 0 0,0 0 1 0 0,0 0-1 0 0,0-1 1 0 0,0 1-1 0 0,9-5 1 0 0,12-8-6333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26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71 7367 0 0,'0'0'568'0'0,"-1"0"-373"0"0,-26 12 961 0 0,12-5 1698 0 0,0 1 0 0 0,-17 11 1 0 0,28-16-2607 0 0,-1 0 1 0 0,1 0 0 0 0,0 0 0 0 0,0 1-1 0 0,0 0 1 0 0,1-1 0 0 0,-1 1 0 0 0,1 1 0 0 0,0-1-1 0 0,0 0 1 0 0,-3 7 0 0 0,-3 7 109 0 0,4-11-215 0 0,1 1 0 0 0,1 0 1 0 0,-1 0-1 0 0,-3 15 1 0 0,4-11-24 0 0,1 0 1 0 0,0 1 0 0 0,0 13 0 0 0,2-22-75 0 0,0 1 1 0 0,1 0 0 0 0,-1-1-1 0 0,1 1 1 0 0,0-1 0 0 0,1 1-1 0 0,-1-1 1 0 0,1 0-1 0 0,0 1 1 0 0,0-1 0 0 0,4 7-1 0 0,-3-7 32 0 0,0 0 0 0 0,-1 0 1 0 0,2-1-1 0 0,-1 0 0 0 0,0 1 0 0 0,1-1 0 0 0,-1 0 0 0 0,1-1 0 0 0,0 1 0 0 0,0-1 0 0 0,0 0 1 0 0,0 0-1 0 0,0 0 0 0 0,9 3 0 0 0,-6-4 4 0 0,-1 0 1 0 0,0 0-1 0 0,1-1 1 0 0,-1 1-1 0 0,1-1 1 0 0,-1-1-1 0 0,1 1 0 0 0,-1-1 1 0 0,1 0-1 0 0,7-3 1 0 0,6-2 69 0 0,0-1 0 0 0,-1 0 0 0 0,1-2 1 0 0,-1 0-1 0 0,-1-1 0 0 0,21-16 0 0 0,-24 13-112 0 0,-1-1 1 0 0,-1 0-1 0 0,0-1 1 0 0,18-28-1 0 0,-2 3-157 0 0,15-17-808 0 0,13-16-2908 0 0,-18 25-3954 0 0,-26 34 1887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27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62 11519 0 0,'9'-12'172'0'0,"1"0"503"0"0,14-26 3328 0 0,-28 50-213 0 0,-6 5-2879 0 0,-24 31 1 0 0,3-3-415 0 0,6-2-82 0 0,1 1 0 0 0,-29 82 1 0 0,-20 101-315 0 0,15-41-61 0 0,-41 74 21 0 0,66-187-27 0 0,-62 101-1 0 0,57-116-12 0 0,17-29-621 0 0,-19 39 0 0 0,37-59-1125 0 0,3-7 452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27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 6447 0 0,'-13'3'439'0'0,"0"1"0"0"0,0 1 0 0 0,1 0 0 0 0,-18 9 0 0 0,24-10 401 0 0,0 0 0 0 0,0 0 0 0 0,0 1 0 0 0,0-1-1 0 0,1 1 1 0 0,0 0 0 0 0,0 1 0 0 0,0-1 0 0 0,-7 13 0 0 0,11-17-758 0 0,0 1 0 0 0,0-1 1 0 0,1 1-1 0 0,-1-1 1 0 0,0 1-1 0 0,1-1 1 0 0,-1 1-1 0 0,1-1 1 0 0,-1 1-1 0 0,1 0 0 0 0,0-1 1 0 0,0 1-1 0 0,0 0 1 0 0,0-1-1 0 0,0 1 1 0 0,0-1-1 0 0,0 1 0 0 0,0 0 1 0 0,1-1-1 0 0,-1 1 1 0 0,0 0-1 0 0,1-1 1 0 0,0 1-1 0 0,-1-1 1 0 0,1 1-1 0 0,0-1 0 0 0,0 0 1 0 0,0 1-1 0 0,0-1 1 0 0,0 0-1 0 0,0 1 1 0 0,0-1-1 0 0,0 0 0 0 0,0 0 1 0 0,3 1-1 0 0,0 1 41 0 0,1 0-1 0 0,0 0 0 0 0,1-1 0 0 0,-1 0 0 0 0,0 0 0 0 0,1 0 0 0 0,-1-1 1 0 0,1 1-1 0 0,6 0 0 0 0,7-1 132 0 0,0 0 1 0 0,1-1-1 0 0,36-5 0 0 0,58-17 244 0 0,-65 12-332 0 0,3-1-158 0 0,100-17-1150 0 0,-117 22-333 0 0,-3-1-84 0 0</inkml:trace>
  <inkml:trace contextRef="#ctx0" brushRef="#br0" timeOffset="1">1072 6 13703 0 0,'0'0'1246'0'0,"1"2"-1028"0"0,4 10 292 0 0,-1 0 0 0 0,0 0-1 0 0,0 0 1 0 0,-2 1 0 0 0,1-1-1 0 0,-2 1 1 0 0,0 0 0 0 0,0-1-1 0 0,-1 1 1 0 0,-2 19 0 0 0,-2-7-151 0 0,0 0 0 0 0,-1 0 0 0 0,-1-1 0 0 0,-2 0 0 0 0,0 0 0 0 0,-2 0 0 0 0,0-1 0 0 0,-2-1 0 0 0,-18 29 0 0 0,-13 10-1799 0 0,37-52-189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27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7367 0 0,'3'-8'667'0'0,"-2"6"-600"0"0,0-1-1 0 0,1 0 1 0 0,-1 1 0 0 0,1 0-1 0 0,-1-1 1 0 0,1 1 0 0 0,3-3-1 0 0,-2 3 782 0 0,0 1-1 0 0,0 0 0 0 0,-1 0 0 0 0,2 0 0 0 0,-1 1 1 0 0,0-1-1 0 0,0 1 0 0 0,3-1 0 0 0,29 2 2997 0 0,-14 0-4037 0 0,107-1-1884 0 0,63 0-6498 0 0,-160 0 7383 0 0</inkml:trace>
  <inkml:trace contextRef="#ctx0" brushRef="#br0" timeOffset="1">401 173 5983 0 0,'-7'3'289'0'0,"1"1"0"0"0,-1 0 0 0 0,1 0 0 0 0,0 1 0 0 0,0 0-1 0 0,0 0 1 0 0,0 1 0 0 0,1-1 0 0 0,-5 8 0 0 0,-6 9 2462 0 0,-16 29 0 0 0,29-44-2010 0 0,0 0 1 0 0,0 0-1 0 0,-3 15 1 0 0,4-14-224 0 0,2-7-442 0 0,0 0 0 0 0,0 0 0 0 0,0 1 0 0 0,0-1 0 0 0,0 0 0 0 0,1 1 0 0 0,-1-1 0 0 0,0 0 0 0 0,1 0 0 0 0,-1 1 0 0 0,1-1 0 0 0,-1 0 0 0 0,1 0 0 0 0,0 0 0 0 0,-1 0 0 0 0,1 0 0 0 0,0 0 0 0 0,0 0-1 0 0,1 2 1 0 0,23 19 954 0 0,-20-18-798 0 0,0 0-33 0 0,4 4 70 0 0,1 0 0 0 0,0 0-1 0 0,0-1 1 0 0,1-1 0 0 0,12 7 0 0 0,-22-13 920 0 0,4-18-115 0 0,-5 10-954 0 0,0-1 1 0 0,-1 1-1 0 0,0 0 1 0 0,0-1-1 0 0,-1 1 1 0 0,0 0-1 0 0,-1 0 1 0 0,-6-15-1 0 0,6 16-175 0 0,-1-1 1 0 0,2 0-1 0 0,-1 0 0 0 0,1 0 0 0 0,0 0 0 0 0,1-1 0 0 0,0 1 0 0 0,0-16 0 0 0,2 17-372 0 0,0 1 0 0 0,1 0 0 0 0,-1 0 0 0 0,1-1-1 0 0,1 1 1 0 0,-1 1 0 0 0,1-1 0 0 0,0 0-1 0 0,1 1 1 0 0,-1-1 0 0 0,1 1 0 0 0,0 0-1 0 0,8-7 1 0 0,5-3-1833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28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1 138 11575 0 0,'3'6'471'0'0,"2"1"137"0"0,0 1 0 0 0,0 0 0 0 0,-1 0 0 0 0,6 16 0 0 0,-7-4 8252 0 0,-1-22-8686 0 0,27-28-188 0 0,2 1 0 0 0,1 1-1 0 0,55-36 1 0 0,-78 59-1 0 0,13-9-40 0 0,45-19-1 0 0,-61 30 68 0 0,0 1-1 0 0,0 0 0 0 0,0 0 0 0 0,0 1 1 0 0,1-1-1 0 0,-1 1 0 0 0,0 1 0 0 0,1-1 1 0 0,-1 1-1 0 0,1 0 0 0 0,-1 1 1 0 0,1-1-1 0 0,6 3 0 0 0,-10-2 8 0 0,0 0-1 0 0,0 0 1 0 0,0 0 0 0 0,-1 0-1 0 0,1 1 1 0 0,0 0 0 0 0,0 0-1 0 0,-1-1 1 0 0,1 1 0 0 0,-1 1-1 0 0,0-1 1 0 0,1 0 0 0 0,-1 1-1 0 0,0-1 1 0 0,0 1 0 0 0,-1-1-1 0 0,1 1 1 0 0,0 0 0 0 0,-1 0-1 0 0,0 0 1 0 0,0 0 0 0 0,0 0-1 0 0,0 0 1 0 0,0 0 0 0 0,0 6-1 0 0,0 5 76 0 0,0 0 0 0 0,-1 0 0 0 0,-1 0-1 0 0,-3 22 1 0 0,2-22-8 0 0,0 4 33 0 0,0-6-82 0 0,0 1 1 0 0,1 0-1 0 0,1 0 1 0 0,1 13-1 0 0,-1-22-37 0 0,1-1 0 0 0,-1 1 0 0 0,1 0 0 0 0,0-1 0 0 0,1 1-1 0 0,-1 0 1 0 0,1-1 0 0 0,-1 1 0 0 0,1-1 0 0 0,0 0 0 0 0,0 0 0 0 0,0 0 0 0 0,1 0 0 0 0,-1 0 0 0 0,1 0-1 0 0,0 0 1 0 0,0-1 0 0 0,4 3 0 0 0,2 1-21 0 0,0 0 1 0 0,1-1-1 0 0,0-1 0 0 0,0 0 0 0 0,0 0 0 0 0,16 3 0 0 0,-7-3-812 0 0,1-1-1 0 0,32 1 1 0 0,-23-4-433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29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14191 0 0,'0'0'654'0'0,"1"-1"-17"0"0,5-5 3802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29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48 3223 0 0,'-8'-7'11382'0'0,"8"5"-11107"0"0,0 0 0 0 0,1 0 0 0 0,-1 0 0 0 0,0 0 1 0 0,1 0-1 0 0,-1 0 0 0 0,1 0 0 0 0,-1 0 0 0 0,1 0 1 0 0,0 0-1 0 0,0 0 0 0 0,0 0 0 0 0,0 1 0 0 0,0-1 1 0 0,1 0-1 0 0,-1 1 0 0 0,0-1 0 0 0,1 1 0 0 0,3-4 1522 0 0,-12 16-2765 0 0,-2 3-379 0 0,-1 0-393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30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1253 42 4607 0 0,'15'-10'234'0'0,"-9"6"203"0"0,0 0 0 0 0,0 0 1 0 0,0-1-1 0 0,9-10 6531 0 0,-17 16-5993 0 0,-39 10-173 0 0,-41 18 1 0 0,22-7-591 0 0,6-3 257 0 0,-85 43-1 0 0,-188 115 1028 0 0,198-116-1250 0 0,10-6-180 0 0,97-41-66 0 0,17-6-21 0 0,5-6 3 0 0,0 0-1 0 0,0 0 1 0 0,1 0 0 0 0,-1 0-1 0 0,1 0 1 0 0,-1 0 0 0 0,1 0-1 0 0,0 0 1 0 0,0 0 0 0 0,0 0 0 0 0,0 0-1 0 0,2 2 1 0 0,17 21-129 0 0,-10-14 97 0 0,1 0 0 0 0,1-1 0 0 0,0-1 0 0 0,23 14 0 0 0,56 24-59 0 0,-26-20 207 0 0,123 33 0 0 0,-131-44 65 0 0,-46-13-8 0 0,0 1 1 0 0,1 0 0 0 0,-2 1 0 0 0,1 0-1 0 0,19 14 1 0 0,-29-19-138 0 0,-1 0 0 0 0,0 1 1 0 0,0-1-1 0 0,1 0 0 0 0,-1 0 0 0 0,0 1 0 0 0,0-1 0 0 0,1 0 0 0 0,-1 0 0 0 0,0 1 1 0 0,0-1-1 0 0,0 0 0 0 0,0 1 0 0 0,0-1 0 0 0,0 0 0 0 0,1 1 0 0 0,-1-1 0 0 0,0 1 1 0 0,0-1-1 0 0,0 0 0 0 0,0 1 0 0 0,0-1 0 0 0,0 0 0 0 0,0 1 0 0 0,0-1 0 0 0,-1 0 1 0 0,1 1-1 0 0,0-1 0 0 0,0 0 0 0 0,0 1 0 0 0,0-1 0 0 0,-1 1 0 0 0,-6 8 203 0 0,6-8-208 0 0,-6 6 62 0 0,0 0 0 0 0,-1-1 0 0 0,0 0-1 0 0,0-1 1 0 0,0 0 0 0 0,-14 6 0 0 0,-58 22-46 0 0,40-18-118 0 0,-18 7-156 0 0,0-2 0 0 0,-1-3 0 0 0,-1-2 0 0 0,-1-3 0 0 0,0-3 0 0 0,0-2 0 0 0,-77-2 0 0 0,119-5 245 0 0,-37-7 0 0 0,47 5 0 0 0,1 0 0 0 0,-1-1 0 0 0,1 1 0 0 0,-1-2 0 0 0,1 1 0 0 0,-11-8 0 0 0,17 10 7 0 0,0-1-1 0 0,0 1 0 0 0,0-1 1 0 0,0 0-1 0 0,0 0 0 0 0,0 1 1 0 0,1-1-1 0 0,-1 0 0 0 0,1-1 1 0 0,0 1-1 0 0,-1 0 0 0 0,1 0 1 0 0,0-1-1 0 0,0 1 0 0 0,1 0 1 0 0,-1-1-1 0 0,0 1 0 0 0,1-1 1 0 0,-1 1-1 0 0,1-1 0 0 0,0 1 1 0 0,0-1-1 0 0,0 1 0 0 0,0-1 1 0 0,0 1-1 0 0,1-4 0 0 0,0 2-45 0 0,0 1 0 0 0,0-1-1 0 0,0 0 1 0 0,1 1 0 0 0,-1-1-1 0 0,1 1 1 0 0,0 0 0 0 0,0 0-1 0 0,0 0 1 0 0,0 0 0 0 0,0 0-1 0 0,1 0 1 0 0,0 0 0 0 0,-1 1 0 0 0,1-1-1 0 0,5-3 1 0 0,4 2-5342 0 0,-3 0-253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4:18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97 207 4143 0 0,'-19'6'458'0'0,"-28"4"-1"0"0,30-3 2591 0 0,3-1 8679 0 0,31-4-11129 0 0,-8-2-464 0 0,1 0 1 0 0,-1-1-1 0 0,0 0 0 0 0,0-1 0 0 0,14-4 1 0 0,45-19 442 0 0,-35 12-304 0 0,191-79 223 0 0,-83 31-2073 0 0,-69 35-835 0 0,-41 15 481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4:35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568 103 10823 0 0,'107'-44'1549'0'0,"-1"2"2928"0"0,-80 26-2688 0 0,-25 15-917 0 0,-9 2-622 0 0,0 0 0 0 0,0 0 0 0 0,0 0-1 0 0,-1 1 1 0 0,1 0 0 0 0,-12 5 0 0 0,-46 25 54 0 0,36-16-181 0 0,-248 129-67 0 0,149-81-426 0 0,74-38 213 0 0,46-23 80 0 0,0 1-1 0 0,-18 3 1 0 0,-5 2-291 0 0,31-8 275 0 0,16-1-126 0 0,5-2 223 0 0,0 0-1 0 0,27-6 1 0 0,-29 3 2 0 0,0 1 1 0 0,1 1-1 0 0,-1 1 1 0 0,1 1-1 0 0,-1 0 1 0 0,1 1-1 0 0,0 1 1 0 0,-1 1 0 0 0,1 1-1 0 0,-1 0 1 0 0,0 1-1 0 0,0 1 1 0 0,-1 1-1 0 0,1 1 1 0 0,-1 0-1 0 0,0 1 1 0 0,16 11-1 0 0,-11-6-5 0 0,-14-10 1 0 0,-1 1 1 0 0,0 1-1 0 0,0-1 1 0 0,-1 1 0 0 0,12 11-1 0 0,-17-15 78 0 0,0 11 230 0 0,-6-5-234 0 0,0-1 1 0 0,0 0-1 0 0,-1 0 1 0 0,1 0 0 0 0,-1 0-1 0 0,0-1 1 0 0,-1 0 0 0 0,1-1-1 0 0,-10 6 1 0 0,-72 32 12 0 0,48-24-67 0 0,-95 41 38 0 0,106-48-23 0 0,0-2 0 0 0,-54 11-1 0 0,68-18-20 0 0,3 1 12 0 0,-1-2 1 0 0,1 1-1 0 0,-25-1 1 0 0,34-1-9 0 0,0-1 0 0 0,0 1 0 0 0,0-1 0 0 0,0 1 0 0 0,1-1 0 0 0,-1 0-1 0 0,0 0 1 0 0,0 0 0 0 0,1 0 0 0 0,-1-1 0 0 0,1 1 0 0 0,-1-1 0 0 0,1 1 0 0 0,-1-1 0 0 0,1 0 0 0 0,0 0 0 0 0,0 0 0 0 0,0 0 0 0 0,0 0 0 0 0,0-1 0 0 0,1 1 0 0 0,-3-5-1 0 0,3 5 17 0 0,0 0 0 0 0,0-1-1 0 0,1 1 1 0 0,-1 0-1 0 0,1-1 1 0 0,0 1-1 0 0,0-1 1 0 0,0 1-1 0 0,0-1 1 0 0,0 1-1 0 0,0-1 1 0 0,1 1-1 0 0,0-4 1 0 0,1-1-18 0 0,0 0 1 0 0,1 0 0 0 0,3-7-1 0 0,-5 13-80 0 0,6 10-1345 0 0,3 8 358 0 0,-8-14 630 0 0,-1 0 0 0 0,1 0 0 0 0,0 0 1 0 0,0 0-1 0 0,1 0 0 0 0,-1 0 0 0 0,1-1 0 0 0,3 4 1 0 0,9 3-1164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31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126 220 7367 0 0,'-15'11'-216'0'0,"-42"33"3602"0"0,3 3 6652 0 0,57-60-9615 0 0,2-1-254 0 0,0 0 0 0 0,1 1 0 0 0,14-23 0 0 0,-8 16-126 0 0,47-72 52 0 0,-41 66-84 0 0,-10 15-78 0 0,0 1-1 0 0,18-19 1 0 0,-23 26 50 0 0,1 0 0 0 0,-1 0 0 0 0,0 0 0 0 0,1 1 0 0 0,0-1 1 0 0,-1 1-1 0 0,1 0 0 0 0,0 0 0 0 0,0 0 0 0 0,0 1 0 0 0,0-1 1 0 0,8 0-1 0 0,-9 2 12 0 0,0 0 0 0 0,-1 0 1 0 0,1 1-1 0 0,0-1 0 0 0,-1 1 0 0 0,1 0 1 0 0,-1 0-1 0 0,1 0 0 0 0,-1 0 1 0 0,1 0-1 0 0,-1 0 0 0 0,1 1 0 0 0,-1-1 1 0 0,0 1-1 0 0,0 0 0 0 0,0-1 0 0 0,0 1 1 0 0,0 0-1 0 0,0 0 0 0 0,-1 0 1 0 0,3 4-1 0 0,4 5-20 0 0,-2 1 1 0 0,1 0-1 0 0,4 12 1 0 0,-9-20 23 0 0,33 89 328 0 0,-32-84-246 0 0,0-8 313 0 0,-1-7-182 0 0,4-19-156 0 0,4-12-239 0 0,-6 29 40 0 0,1-1 1 0 0,0 1-1 0 0,1 0 0 0 0,0 0 1 0 0,0 0-1 0 0,0 1 1 0 0,1 0-1 0 0,0 0 1 0 0,0 1-1 0 0,1 0 0 0 0,0 0 1 0 0,0 1-1 0 0,0 0 1 0 0,1 0-1 0 0,0 1 0 0 0,0 0 1 0 0,16-5-1 0 0,-8 4-13 0 0,-4 1 231 0 0,0 1 0 0 0,-1 0 0 0 0,1 0 1 0 0,0 2-1 0 0,0-1 0 0 0,1 2 0 0 0,15 0 1 0 0,-26 0-33 0 0,15 2 479 0 0,36 9 0 0 0,-49-10-444 0 0,0 1 1 0 0,0 0-1 0 0,-1 0 1 0 0,1 0-1 0 0,-1 0 0 0 0,1 0 1 0 0,-1 1-1 0 0,0 0 1 0 0,0 0-1 0 0,0 0 0 0 0,0 1 1 0 0,4 4-1 0 0,-7-6-67 0 0,0 0 0 0 0,0-1 0 0 0,-1 1 0 0 0,1 0 0 0 0,0-1 0 0 0,-1 1-1 0 0,1 0 1 0 0,-1 0 0 0 0,0 0 0 0 0,0 0 0 0 0,0-1 0 0 0,0 1 0 0 0,0 0 0 0 0,0 0 0 0 0,0 0-1 0 0,0 0 1 0 0,-1-1 0 0 0,1 1 0 0 0,-1 0 0 0 0,1 0 0 0 0,-1 0 0 0 0,0-1 0 0 0,-1 3 0 0 0,-3 5 74 0 0,0 1 0 0 0,-12 15 0 0 0,12-18-74 0 0,1-2-11 0 0,-11 16-29 0 0,2 0-1 0 0,-13 24 1 0 0,23-38 16 0 0,0-1 0 0 0,0 1 0 0 0,1 0 0 0 0,0 0 0 0 0,0 0 0 0 0,1 0 0 0 0,0 1 0 0 0,0-1 0 0 0,0 0 0 0 0,1 1 0 0 0,2 13 0 0 0,-2-19-46 0 0,0-1-1 0 0,1 1 1 0 0,-1-1-1 0 0,1 1 1 0 0,-1-1-1 0 0,1 1 1 0 0,0-1 0 0 0,-1 1-1 0 0,1-1 1 0 0,0 0-1 0 0,0 1 1 0 0,0-1-1 0 0,0 0 1 0 0,0 0 0 0 0,0 0-1 0 0,1 0 1 0 0,0 1-1 0 0,1 0-264 0 0,0-1-1 0 0,0 1 0 0 0,0-1 1 0 0,0 0-1 0 0,0 0 1 0 0,0 0-1 0 0,6 1 1 0 0,7 0-1110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31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487 105 15663 0 0,'1'-2'719'0'0,"0"0"-642"0"0,0 0 1 0 0,0 0-1 0 0,0 0 0 0 0,0 0 0 0 0,0 0 1 0 0,0 0-1 0 0,0-1 0 0 0,-1 1 1 0 0,1 0-1 0 0,-1 0 0 0 0,0-1 1 0 0,0 1-1 0 0,0 0 0 0 0,0-1 1 0 0,0 1-1 0 0,0 0 0 0 0,-1-1 0 0 0,1 1 1 0 0,-1 0-1 0 0,1 0 0 0 0,-1 0 1 0 0,0-1-1 0 0,0 1 0 0 0,0 0 1 0 0,0 0-1 0 0,0 0 0 0 0,-1 0 1 0 0,1 0-1 0 0,0 1 0 0 0,-1-1 1 0 0,0 0-1 0 0,1 1 0 0 0,-1-1 0 0 0,-2-1 1 0 0,-1-1 15 0 0,0 1 0 0 0,0 0 1 0 0,-1 0-1 0 0,1 0 0 0 0,-1 1 0 0 0,1 0 1 0 0,-1 0-1 0 0,0 0 0 0 0,0 1 1 0 0,0 0-1 0 0,0 0 0 0 0,-9 0 1 0 0,1 1-190 0 0,0 1 0 0 0,0 1 0 0 0,0 1 1 0 0,1 0-1 0 0,-1 0 0 0 0,1 1 0 0 0,-15 7 1 0 0,-5 5-476 0 0,-47 29 1 0 0,56-30 306 0 0,-37 30 0 0 0,53-38 291 0 0,0 0-1 0 0,1 1 0 0 0,0 0 1 0 0,0 0-1 0 0,0 1 0 0 0,1 0 0 0 0,-8 14 1 0 0,13-21 19 0 0,0 0 0 0 0,1 0 1 0 0,-1 0-1 0 0,0 0 0 0 0,1 0 1 0 0,-1 0-1 0 0,1 1 0 0 0,-1-1 1 0 0,1 0-1 0 0,0 0 0 0 0,0 0 1 0 0,1 4-1 0 0,-1-5-7 0 0,0 0 0 0 0,1 1 0 0 0,-1-1-1 0 0,1 0 1 0 0,-1 0 0 0 0,1 0 0 0 0,0 0 0 0 0,-1-1 0 0 0,1 1 0 0 0,0 0 0 0 0,0 0 0 0 0,-1 0-1 0 0,1 0 1 0 0,0-1 0 0 0,0 1 0 0 0,0 0 0 0 0,0-1 0 0 0,0 1 0 0 0,0-1 0 0 0,0 1 0 0 0,0-1 0 0 0,0 0-1 0 0,1 1 1 0 0,0-1 0 0 0,4 2 88 0 0,0-1 0 0 0,0-1 1 0 0,0 1-1 0 0,0-1 0 0 0,0 0 0 0 0,0-1 0 0 0,0 1 0 0 0,0-1 0 0 0,0 0 0 0 0,7-3 0 0 0,7-2 216 0 0,30-15-1 0 0,-10 4-46 0 0,10 1-179 0 0,-9 5-102 0 0,-40 12-27 0 0,-1-1 0 0 0,0 1-1 0 0,0-1 1 0 0,0 1 0 0 0,0-1 0 0 0,0 1 0 0 0,0-1 0 0 0,0 1-1 0 0,0-1 1 0 0,0 1 0 0 0,0 0 0 0 0,0-1 0 0 0,0 1 0 0 0,0-1 0 0 0,0 1-1 0 0,0-1 1 0 0,-1 2 0 0 0,-3 7-26 0 0,0 0 0 0 0,0-1-1 0 0,-1 1 1 0 0,-1-1 0 0 0,-9 12-1 0 0,-12 22 30 0 0,11-9-168 0 0,15-32-27 0 0,3-1-296 0 0,10-5 4 0 0,0-1 0 0 0,0 0 0 0 0,20-13-1 0 0,-4-1-2739 0 0,-19 14 1463 0 0,24-18-4185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31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13359 0 0,'2'1'5491'0'0,"1"0"-5270"0"0,0 1 0 0 0,0 1 1 0 0,-1-1-1 0 0,1 0 0 0 0,0 1 1 0 0,-1-1-1 0 0,0 1 0 0 0,1 0 0 0 0,-1 0 1 0 0,0 0-1 0 0,-1 0 0 0 0,4 5 1 0 0,-3-2-34 0 0,0 0 0 0 0,-1 0 0 0 0,1 0 0 0 0,-1-1 1 0 0,-1 1-1 0 0,1 12 0 0 0,-2 3-23 0 0,-1 0 0 0 0,-1 0 0 0 0,-7 27 1 0 0,7-32-25 0 0,-6 21-463 0 0,-2-1 0 0 0,-1 0 0 0 0,-1 0 0 0 0,-3-2 1 0 0,0 1-1 0 0,-2-2 0 0 0,-40 55 0 0 0,23-39-4183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32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53 6911 0 0,'2'-1'315'0'0,"8"-13"193"0"0,-6 9-161 0 0,0 0 1 0 0,0 0 0 0 0,1 0-1 0 0,-1 0 1 0 0,1 0 0 0 0,11-3 8974 0 0,-13 19-8809 0 0,-3-10-469 0 0,1 4 37 0 0,-1 1 0 0 0,1-1 0 0 0,-1 1 1 0 0,0-1-1 0 0,-1 1 0 0 0,1 0 0 0 0,-3 7 0 0 0,-11 40 317 0 0,10-42-258 0 0,-137 362 2373 0 0,118-318-2344 0 0,-143 295 194 0 0,160-340-352 0 0,0 0 0 0 0,1 1 0 0 0,0-1-1 0 0,1 1 1 0 0,1 0 0 0 0,0 1 0 0 0,-4 20 0 0 0,9-21 31 0 0,-2-10-42 0 0,1 0 0 0 0,-1 0 0 0 0,1-1 0 0 0,-1 1 0 0 0,1 0 0 0 0,0-1 0 0 0,0 1 0 0 0,-1 0 0 0 0,1-1 0 0 0,0 1 0 0 0,0-1 0 0 0,0 1 0 0 0,0-1 0 0 0,-1 0 0 0 0,1 1 0 0 0,0-1 0 0 0,0 0 0 0 0,0 1 0 0 0,0-1 0 0 0,0 0 0 0 0,2 0 0 0 0,10-1-1598 0 0,-2-2-3595 0 0,3-3-2229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32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8 2759 0 0,'2'-1'207'0'0,"19"-5"14390"0"0,-30 11-13586 0 0,-66 34 227 0 0,-60 28-676 0 0,66-35-377 0 0,-107 66-1 0 0,148-83-163 0 0,19-11-7 0 0,0 0 0 0 0,1 1 0 0 0,-11 8-1 0 0,18-12 49 0 0,12 1 30 0 0,26 2 7 0 0,-20-3-49 0 0,31 7 1 0 0,110 40-40 0 0,-140-41-11 0 0,1 1 0 0 0,-2 1 0 0 0,1 1 0 0 0,-2 0-1 0 0,1 1 1 0 0,19 18 0 0 0,-27-19 0 0 0,-4 0 0 0 0,-4 1 0 0 0,-1-9 5 0 0,-1-1 0 0 0,1 1-1 0 0,-1-1 1 0 0,0 1 0 0 0,0 0-1 0 0,0-1 1 0 0,1 1 0 0 0,-2-1 0 0 0,1 0-1 0 0,0 1 1 0 0,0-1 0 0 0,0 0 0 0 0,-1 0-1 0 0,1 1 1 0 0,0-1 0 0 0,-3 1-1 0 0,-27 14 190 0 0,23-12-124 0 0,-30 12 141 0 0,-63 17 1 0 0,43-16-147 0 0,-119 32-12 0 0,136-42-45 0 0,0-1 0 0 0,-70 0 0 0 0,132-22-997 0 0,-6 8 5 0 0,2 1 0 0 0,-1 1 0 0 0,20-6 0 0 0,-27 9 195 0 0,21-6-5302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33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457 121 6911 0 0,'9'-13'1170'0'0,"0"1"0"0"0,8-18 0 0 0,-5 7 5051 0 0,-11 22-6171 0 0,0 1 1 0 0,-1-1-1 0 0,1 0 1 0 0,-1 0-1 0 0,1 0 1 0 0,-1 0-1 0 0,0 0 0 0 0,1 0 1 0 0,-1 0-1 0 0,0 0 1 0 0,0 0-1 0 0,0 0 1 0 0,0 0-1 0 0,0 0 1 0 0,0 1-1 0 0,0-1 0 0 0,0 0 1 0 0,0 0-1 0 0,0 0 1 0 0,0 0-1 0 0,0 0 1 0 0,-1 0-1 0 0,1 0 0 0 0,0 0 1 0 0,-1 0-1 0 0,1 0 1 0 0,-1 0-1 0 0,1 0 1 0 0,-1 1-1 0 0,0-1 1 0 0,1 0-1 0 0,-1 0 0 0 0,0 1 1 0 0,1-1-1 0 0,-1 0 1 0 0,0 1-1 0 0,0-1 1 0 0,1 1-1 0 0,-1-1 1 0 0,0 1-1 0 0,0-1 0 0 0,0 1 1 0 0,0 0-1 0 0,0-1 1 0 0,0 1-1 0 0,-1 0 1 0 0,-3-2 143 0 0,0 1 0 0 0,-1 0 1 0 0,1 0-1 0 0,0 0 0 0 0,0 1 1 0 0,0 0-1 0 0,-7 0 0 0 0,-2 2-194 0 0,-1 1 0 0 0,1 1 0 0 0,0 0 0 0 0,0 1 0 0 0,0 1 0 0 0,1 0 0 0 0,-21 12 0 0 0,-82 65 0 0 0,99-69 0 0 0,-5 3 86 0 0,1 1 0 0 0,1 2 0 0 0,-23 26 0 0 0,34-34-32 0 0,0 1 0 0 0,0 0 0 0 0,1 0 0 0 0,1 0 0 0 0,0 1 0 0 0,1 1 0 0 0,-7 20 0 0 0,13-32-1 0 0,-1 0 0 0 0,0 0 0 0 0,1 0-1 0 0,0 0 1 0 0,0 0 0 0 0,0 0 0 0 0,0 0-1 0 0,0 0 1 0 0,1 0 0 0 0,0 0 0 0 0,-1 0 0 0 0,1 0-1 0 0,0 0 1 0 0,0 0 0 0 0,0 0 0 0 0,3 3 0 0 0,-3-4-7 0 0,0-1 0 0 0,0 1 0 0 0,0 0 0 0 0,0-1 1 0 0,1 0-1 0 0,-1 1 0 0 0,1-1 0 0 0,-1 0 1 0 0,1 0-1 0 0,-1 0 0 0 0,1 0 0 0 0,0 0 1 0 0,-1 0-1 0 0,1 0 0 0 0,0 0 0 0 0,0-1 1 0 0,0 1-1 0 0,0-1 0 0 0,0 1 0 0 0,-1-1 0 0 0,1 0 1 0 0,0 0-1 0 0,0 0 0 0 0,0 0 0 0 0,0 0 1 0 0,0 0-1 0 0,2-1 0 0 0,6-1 99 0 0,0-1 0 0 0,0 0 0 0 0,0-1 0 0 0,0 0 0 0 0,13-8 0 0 0,44-32 139 0 0,-43 27-251 0 0,-1 1-192 0 0,0-2 0 0 0,-1 0 0 0 0,23-27 0 0 0,-45 45 117 0 0,0 0-1 0 0,0 0 1 0 0,1-1 0 0 0,-1 1 0 0 0,0 0 0 0 0,0 0 0 0 0,0-1 0 0 0,0 1-1 0 0,0 0 1 0 0,0 0 0 0 0,1 0 0 0 0,-1-1 0 0 0,0 1 0 0 0,0 0-1 0 0,0 0 1 0 0,1 0 0 0 0,-1 0 0 0 0,0 0 0 0 0,0-1 0 0 0,0 1 0 0 0,1 0-1 0 0,-1 0 1 0 0,0 0 0 0 0,0 0 0 0 0,1 0 0 0 0,-1 0 0 0 0,0 0-1 0 0,0 0 1 0 0,1 0 0 0 0,-1 0 0 0 0,0 0 0 0 0,0 0 0 0 0,1 0 0 0 0,-1 0-1 0 0,0 0 1 0 0,0 0 0 0 0,1 0 0 0 0,-1 0 0 0 0,0 0 0 0 0,1 0-1 0 0,1 12-2038 0 0,-2-7 2274 0 0,0 0-632 0 0,1 0 0 0 0,-1 0 0 0 0,1-1 0 0 0,0 1 0 0 0,3 7 0 0 0,-3-11 167 0 0,0 1 0 0 0,0 0 0 0 0,0-1 0 0 0,0 1 0 0 0,0 0-1 0 0,0-1 1 0 0,1 1 0 0 0,-1-1 0 0 0,1 0 0 0 0,-1 0 0 0 0,1 1-1 0 0,-1-1 1 0 0,1 0 0 0 0,0 0 0 0 0,0 0 0 0 0,2 0 0 0 0,8 5-1834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33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3 242 4143 0 0,'0'0'13616'0'0,"-2"-9"-12098"0"0,2 6-1439 0 0,-1 0-1 0 0,1-1 1 0 0,0 1 0 0 0,1 0 0 0 0,-1 0 0 0 0,0-1 0 0 0,1 1 0 0 0,0 0 0 0 0,0 0 0 0 0,0 0 0 0 0,0 0 0 0 0,0 0 0 0 0,1 0 0 0 0,-1 0 0 0 0,1 0 0 0 0,0 1 0 0 0,0-1 0 0 0,0 0 0 0 0,0 1 0 0 0,0 0 0 0 0,1-1 0 0 0,-1 1 0 0 0,5-3 0 0 0,4-3 230 0 0,1 0 1 0 0,0 1-1 0 0,0 0 1 0 0,16-6-1 0 0,-26 12-309 0 0,24-10 0 0 0,32-10 0 0 0,-50 19 0 0 0,0 0 0 0 0,0 0 0 0 0,0 1 0 0 0,0 0 0 0 0,0 1 0 0 0,0-1 0 0 0,1 1 0 0 0,-1 1 0 0 0,8 1 0 0 0,-14-2 12 0 0,0 1 0 0 0,0 0 0 0 0,-1-1 1 0 0,1 1-1 0 0,0 0 0 0 0,0 0 0 0 0,-1 0 0 0 0,1 0 0 0 0,0 0 0 0 0,-1 0 0 0 0,1 1 0 0 0,-1-1 0 0 0,0 0 0 0 0,1 1 1 0 0,-1-1-1 0 0,0 1 0 0 0,0 0 0 0 0,0-1 0 0 0,0 1 0 0 0,0 0 0 0 0,0 0 0 0 0,-1-1 0 0 0,1 1 0 0 0,0 0 0 0 0,-1 0 1 0 0,0 0-1 0 0,1 0 0 0 0,-1 0 0 0 0,0 0 0 0 0,0 0 0 0 0,0 0 0 0 0,0 2 0 0 0,-1 1 25 0 0,1 0-1 0 0,-1 0 0 0 0,0 0 1 0 0,0 0-1 0 0,0 0 1 0 0,-1 0-1 0 0,0 0 0 0 0,0-1 1 0 0,0 1-1 0 0,0-1 1 0 0,-5 7-1 0 0,-4 1 96 0 0,9-12-105 0 0,1 1 234 0 0,1-3-208 0 0,0-4-81 0 0,1 0 0 0 0,0 0 0 0 0,0 0 0 0 0,1 1 0 0 0,0-1 0 0 0,0 0-1 0 0,0 0 1 0 0,1 1 0 0 0,-1-1 0 0 0,1 1 0 0 0,1 0 0 0 0,-1 0-1 0 0,5-5 1 0 0,8-9-490 0 0,35-30 0 0 0,-48 47 487 0 0,3-4-6 0 0,0 1 0 0 0,1 0-1 0 0,-1 1 1 0 0,1-1 0 0 0,0 1 0 0 0,0 1 0 0 0,1-1-1 0 0,-1 1 1 0 0,1 0 0 0 0,0 1 0 0 0,-1 0 0 0 0,1 0-1 0 0,0 1 1 0 0,0 0 0 0 0,0 0 0 0 0,0 1-1 0 0,0 0 1 0 0,1 0 0 0 0,-1 1 0 0 0,0 0 0 0 0,0 1-1 0 0,10 3 1 0 0,6 4 382 0 0,44 25 0 0 0,-32-15 61 0 0,-36-19-378 0 0,1 0-1 0 0,0 1 1 0 0,0-1 0 0 0,-1 1-1 0 0,1 0 1 0 0,0-1-1 0 0,-1 1 1 0 0,1-1-1 0 0,-1 1 1 0 0,1 0 0 0 0,-1 0-1 0 0,1-1 1 0 0,-1 1-1 0 0,1 0 1 0 0,-1 0 0 0 0,0-1-1 0 0,1 1 1 0 0,-1 0-1 0 0,0 0 1 0 0,0 0 0 0 0,1 0-1 0 0,-1 0 1 0 0,0-1-1 0 0,0 1 1 0 0,0 0 0 0 0,0 0-1 0 0,0 0 1 0 0,0 0-1 0 0,-1 0 1 0 0,1 0 0 0 0,0 0-1 0 0,-2 4 32 0 0,1 0 0 0 0,-1 0 0 0 0,0 0-1 0 0,-4 5 1 0 0,3-2-20 0 0,-10 17-70 0 0,2-4 24 0 0,-9 27-1 0 0,18-42-131 0 0,0-1-1 0 0,1 1 0 0 0,-1 0 0 0 0,1 0 0 0 0,1 0 0 0 0,-1 0 1 0 0,1 0-1 0 0,0 0 0 0 0,1 11 0 0 0,0-14-11 0 0,0-1 0 0 0,0 1-1 0 0,-1-1 1 0 0,1 1 0 0 0,1-1 0 0 0,-1 0-1 0 0,0 0 1 0 0,1 1 0 0 0,-1-1 0 0 0,1 0 0 0 0,-1 0-1 0 0,1-1 1 0 0,0 1 0 0 0,0 0 0 0 0,0 0-1 0 0,0-1 1 0 0,3 2 0 0 0,-3-2-540 0 0,0 0 0 0 0,-1 0 0 0 0,1 0 0 0 0,0-1 1 0 0,0 1-1 0 0,1-1 0 0 0,-1 1 0 0 0,2-1 0 0 0,8 1-5197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34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43 3223 0 0,'2'-1'240'0'0,"14"-13"-329"0"0,15-12 10196 0 0,-30 26-9374 0 0,12-2 2940 0 0,-11 3-3535 0 0,0 0 0 0 0,0 0 0 0 0,0 0 0 0 0,0 0 0 0 0,0 1 0 0 0,0-1 0 0 0,-1 1 1 0 0,1-1-1 0 0,0 1 0 0 0,-1-1 0 0 0,1 1 0 0 0,-1 0 0 0 0,0 0 0 0 0,0-1 0 0 0,1 1 0 0 0,-1 0 0 0 0,0 0 0 0 0,0 0 0 0 0,-1 1 0 0 0,1-1 0 0 0,0 0 0 0 0,-1 0 0 0 0,1 0 0 0 0,-1 1 0 0 0,0-1 0 0 0,0 0 0 0 0,0 3 0 0 0,0 8 102 0 0,-1-1-1 0 0,0 1 1 0 0,-5 21 0 0 0,4-25-3 0 0,-7 30 187 0 0,-2-1 0 0 0,-1 0 0 0 0,-27 56-1 0 0,-65 103 201 0 0,44-89-561 0 0,-24 37-63 0 0,15-29-515 0 0,62-104-165 0 0,-4 9-574 0 0,5-9-5272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34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1 335 13471 0 0,'5'-13'234'0'0,"1"0"0"0"0,0 0 0 0 0,1 1 0 0 0,0 0 0 0 0,1 0 0 0 0,0 1 0 0 0,1 0 0 0 0,0 0 0 0 0,19-16 0 0 0,1 3 463 0 0,2 1 1 0 0,44-26-1 0 0,-44 30-169 0 0,1 1 0 0 0,1 2 0 0 0,43-14 0 0 0,-62 25-346 0 0,-1 1 0 0 0,1 0 0 0 0,0 2 0 0 0,1-1 0 0 0,-1 2 0 0 0,0 0 0 0 0,1 0 0 0 0,-1 2 0 0 0,1 0 0 0 0,-1 0 0 0 0,16 4 0 0 0,-24-3-116 0 0,0 0 0 0 0,0 0-1 0 0,0 0 1 0 0,0 1 0 0 0,-1 0 0 0 0,1 0 0 0 0,-1 0-1 0 0,0 1 1 0 0,0 0 0 0 0,0 0 0 0 0,-1 0-1 0 0,1 0 1 0 0,-1 1 0 0 0,0 0 0 0 0,0 0 0 0 0,0 0-1 0 0,-1 0 1 0 0,0 0 0 0 0,4 9 0 0 0,-4-4-14 0 0,0-1 1 0 0,0 2-1 0 0,0-1 1 0 0,-1 0-1 0 0,-1 0 1 0 0,0 1-1 0 0,0-1 1 0 0,-1 1-1 0 0,-1-1 1 0 0,-2 20-1 0 0,1-16 6 0 0,-1-1 0 0 0,-1 1-1 0 0,0 0 1 0 0,0-1 0 0 0,-10 18-1 0 0,11-24-9 0 0,-1 0-1 0 0,0-1 0 0 0,0 0 1 0 0,-1 0-1 0 0,0-1 0 0 0,0 1 1 0 0,0-1-1 0 0,0 0 0 0 0,-1 0 1 0 0,0-1-1 0 0,0 1 0 0 0,-8 3 1 0 0,-5 1-121 0 0,-2 0 0 0 0,1-1 1 0 0,-1-1-1 0 0,-1-1 0 0 0,1-1 1 0 0,-1-1-1 0 0,0 0 0 0 0,0-2 1 0 0,0-1-1 0 0,0 0 0 0 0,-39-5 1 0 0,57 3-140 0 0,1 0 1 0 0,0 0 0 0 0,-1 0-1 0 0,1 0 1 0 0,0 0 0 0 0,-1 0-1 0 0,1-1 1 0 0,0 0 0 0 0,-4-2-1 0 0,6 1-2009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34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0 16583 0 0,'0'0'1730'0'0,"-2"3"-1638"0"0,-51 82 1956 0 0,-109 134 1 0 0,-23 33-901 0 0,50 8-700 0 0,59-104-294 0 0,41-99-560 0 0,34-55 150 0 0,12 0-3143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4:35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419 166 13791 0 0,'0'0'2939'0'0,"2"0"-2747"0"0,4-1-141 0 0,-1 0 1 0 0,0 0 0 0 0,0 0-1 0 0,1 0 1 0 0,-1-1-1 0 0,0 0 1 0 0,0 0-1 0 0,-1 0 1 0 0,1-1-1 0 0,6-4 1 0 0,1-1 147 0 0,0-1 1 0 0,18-18-1 0 0,-28 26-173 0 0,0-1 0 0 0,-1 0-1 0 0,1 0 1 0 0,-1 1 0 0 0,1-1 0 0 0,-1 0 0 0 0,0 0-1 0 0,0 0 1 0 0,0-1 0 0 0,0 1 0 0 0,0 0-1 0 0,0 0 1 0 0,0 0 0 0 0,-1-1 0 0 0,1 1-1 0 0,-1 0 1 0 0,0-1 0 0 0,1 1 0 0 0,-1-1-1 0 0,0 1 1 0 0,-1 0 0 0 0,1-1 0 0 0,0 1-1 0 0,-1 0 1 0 0,1-1 0 0 0,-1 1 0 0 0,0 0-1 0 0,1 0 1 0 0,-1-1 0 0 0,0 1 0 0 0,-1 0 0 0 0,1 0-1 0 0,0 0 1 0 0,-1 0 0 0 0,1 0 0 0 0,-1 0-1 0 0,1 1 1 0 0,-1-1 0 0 0,0 1 0 0 0,0-1-1 0 0,0 1 1 0 0,1-1 0 0 0,-2 1 0 0 0,1 0-1 0 0,0 0 1 0 0,0 0 0 0 0,0 0 0 0 0,0 0-1 0 0,-3 0 1 0 0,-2 0 1 0 0,-1 0-1 0 0,0 0 0 0 0,1 0 1 0 0,-1 1-1 0 0,1 0 0 0 0,-1 1 1 0 0,1 0-1 0 0,-1 0 1 0 0,-13 5-1 0 0,0 0-23 0 0,0 2-1 0 0,-22 11 1 0 0,3 1-12 0 0,1 2 0 0 0,2 2 0 0 0,0 1 0 0 0,2 2-1 0 0,0 1 1 0 0,-49 53 0 0 0,83-79 9 0 0,-3 2 0 0 0,-1 1 0 0 0,1 0 0 0 0,1 0 0 0 0,-1 1 0 0 0,1-1 0 0 0,-4 8 0 0 0,6-2 0 0 0,2-9 13 0 0,-1 0 0 0 0,1-1-1 0 0,0 1 1 0 0,0 0 0 0 0,1-1-1 0 0,-1 1 1 0 0,0-1 0 0 0,0 0-1 0 0,1 1 1 0 0,-1-1 0 0 0,1 0-1 0 0,-1 0 1 0 0,1 0 0 0 0,0 0-1 0 0,-1 0 1 0 0,1 0 0 0 0,0 0-1 0 0,-1-1 1 0 0,1 1 0 0 0,2 0-1 0 0,5 1 111 0 0,0 0 0 0 0,17 0 0 0 0,-22-1-98 0 0,9-1 107 0 0,1 0 1 0 0,0-1-1 0 0,-1 0 0 0 0,1-1 0 0 0,25-7 0 0 0,64-28 232 0 0,-87 31-331 0 0,48-25 17 0 0,-14 6-14 0 0,-18 7-25 0 0,-31 17 45 0 0,-1 3-43 0 0,-1-1 0 0 0,0 1 0 0 0,0 0 0 0 0,0 0 0 0 0,0 0 1 0 0,0-1-1 0 0,0 1 0 0 0,-3 2 0 0 0,-1 3 10 0 0,-9 20 31 0 0,13-26-55 0 0,1 0 0 0 0,-1-1 0 0 0,1 1 0 0 0,-1 0 0 0 0,1 0 1 0 0,0 1-1 0 0,-1-1 0 0 0,1 0 0 0 0,0 0 0 0 0,0 0 1 0 0,0 0-1 0 0,0 0 0 0 0,0 0 0 0 0,0 0 0 0 0,0 0 1 0 0,0 0-1 0 0,0 0 0 0 0,0 0 0 0 0,1 0 0 0 0,-1 0 1 0 0,0 0-1 0 0,1 0 0 0 0,-1 0 0 0 0,2 1 0 0 0,-1 1-77 0 0,0-2-482 0 0,0 0-164 0 0,8 3-478 0 0,0-1 0 0 0,0 0 1 0 0,0 0-1 0 0,0-1 0 0 0,15 2 0 0 0,-8-2-3858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35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142 113 7367 0 0,'-14'11'766'0'0,"1"1"0"0"0,-12 14 0 0 0,18-18 1836 0 0,0 1 1 0 0,-6 11 2332 0 0,15-19-4061 0 0,3-1-580 0 0,0 0 1 0 0,0 0-1 0 0,0 0 0 0 0,0 0 0 0 0,0-1 0 0 0,0 0 0 0 0,0 0 1 0 0,0-1-1 0 0,9-3 0 0 0,44-23 641 0 0,-50 24-863 0 0,153-96 428 0 0,-98 59-405 0 0,-46 26-111 0 0,-15 13-77 0 0,-4 2-366 0 0,-7 2 414 0 0,0 1-1 0 0,1 0 1 0 0,-1 0-1 0 0,1 1 1 0 0,0-1-1 0 0,0 2 1 0 0,-7 4-1 0 0,-52 41-246 0 0,-122 116 460 0 0,184-161-155 0 0,-13 12 36 0 0,-25 30 1 0 0,39-42-46 0 0,0 0 1 0 0,0 0-1 0 0,1 0 1 0 0,0 1 0 0 0,0-1-1 0 0,1 1 1 0 0,-1 0-1 0 0,1-1 1 0 0,0 1 0 0 0,1 0-1 0 0,-2 12 1 0 0,3-15 17 0 0,0 1 1 0 0,1-1-1 0 0,0 1 0 0 0,-1-1 1 0 0,1 0-1 0 0,1 0 1 0 0,-1 1-1 0 0,0-1 0 0 0,1 0 1 0 0,-1 0-1 0 0,1 0 1 0 0,0 0-1 0 0,0 0 0 0 0,0-1 1 0 0,1 1-1 0 0,-1-1 1 0 0,1 1-1 0 0,-1-1 0 0 0,5 3 1 0 0,6 5 142 0 0,0-1 0 0 0,26 12 0 0 0,-39-21-163 0 0,12 6-395 0 0,15 9 1053 0 0,32 11 1 0 0,-48-23-1107 0 0,0 1 0 0 0,12 1-1 0 0,-15-4-829 0 0,-1 0-1 0 0,0 0 1 0 0,1-1-1 0 0,8-1 1 0 0,1-2-6667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39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47 255 4607 0 0,'0'0'208'0'0,"2"-1"-9"0"0,-1 0 207 0 0,1 0 0 0 0,0 0-1 0 0,-1 0 1 0 0,1 1 0 0 0,-1-1-1 0 0,1 0 1 0 0,0 1 0 0 0,0-1 0 0 0,-1 1-1 0 0,4-1 1 0 0,-1 0 1800 0 0,7 7 716 0 0,-10-3-2805 0 0,1-1 1 0 0,0 1 0 0 0,-1 0-1 0 0,1 0 1 0 0,-1-1 0 0 0,0 1-1 0 0,0 0 1 0 0,0 0 0 0 0,0 0-1 0 0,0 0 1 0 0,-1 0 0 0 0,1 0-1 0 0,-1 0 1 0 0,0 1 0 0 0,0-1-1 0 0,0 0 1 0 0,0 0 0 0 0,-1 0 0 0 0,1 0-1 0 0,-1 0 1 0 0,-1 5 0 0 0,-3 4 61 0 0,0 1 1 0 0,-1-1-1 0 0,-15 21 1 0 0,-1 6 147 0 0,-13 38 77 0 0,34-75 84 0 0,1-4-246 0 0,79-169 1494 0 0,-51 113-1654 0 0,43-74 13 0 0,-62 117-106 0 0,1 1-1 0 0,1 0 1 0 0,0 0 0 0 0,1 1 0 0 0,1 0-1 0 0,17-13 1 0 0,-22 21 2 0 0,-1 0-1 0 0,1 1 0 0 0,-1 0 1 0 0,1 1-1 0 0,0 0 0 0 0,0 0 1 0 0,1 0-1 0 0,-1 1 0 0 0,1 1 1 0 0,-1-1-1 0 0,1 1 0 0 0,-1 1 1 0 0,17 0-1 0 0,6 3-32 0 0,0 1-1 0 0,45 13 0 0 0,-57-13 26 0 0,16 5-92 0 0,-33-9-122 0 0,7-2-3741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40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27 9671 0 0,'0'0'748'0'0,"0"-3"-138"0"0,-4-11 8248 0 0,3 13-8841 0 0,1 1 1 0 0,-1-1-1 0 0,1 0 0 0 0,-1 1 1 0 0,1-1-1 0 0,-1 1 0 0 0,1-1 0 0 0,-1 1 1 0 0,1-1-1 0 0,-1 1 0 0 0,0-1 1 0 0,1 1-1 0 0,-1 0 0 0 0,0-1 0 0 0,0 1 1 0 0,1 0-1 0 0,-1-1 0 0 0,0 1 0 0 0,0 0 1 0 0,1 0-1 0 0,-1 0 0 0 0,0 0 1 0 0,0 0-1 0 0,0 0 0 0 0,0 0 0 0 0,-1 0 34 0 0,1 1 0 0 0,-1 0 0 0 0,1-1 0 0 0,0 1 0 0 0,-1 0-1 0 0,1-1 1 0 0,0 1 0 0 0,-1 0 0 0 0,1 0 0 0 0,0 0 0 0 0,0 0-1 0 0,-1 2 1 0 0,-3 3 164 0 0,0 1-1 0 0,0 0 1 0 0,-6 13-1 0 0,-130 288-224 0 0,106-203-114 0 0,34-99 105 0 0,15-10-372 0 0,-6-1 109 0 0,0 0 0 0 0,0-1 0 0 0,-1 0 0 0 0,0-1 0 0 0,12-12 0 0 0,4-8-1154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40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849 220 12895 0 0,'32'-51'2179'0'0,"-32"49"-2016"0"0,1 1 1 0 0,-1-1-1 0 0,1 0 1 0 0,-1 1-1 0 0,0-1 1 0 0,1 0-1 0 0,-1 1 1 0 0,0-1-1 0 0,0 0 0 0 0,0 0 1 0 0,-1 1-1 0 0,1-1 1 0 0,0 0-1 0 0,-1 1 1 0 0,1-1-1 0 0,-1 0 1 0 0,0-2-1 0 0,-1 1-141 0 0,1-1-1 0 0,-1 1 1 0 0,0 0-1 0 0,1 0 1 0 0,-1 0 0 0 0,-5-5-1 0 0,-20-15-29 0 0,23 20 13 0 0,0 0-1 0 0,1 0 1 0 0,-1 0-1 0 0,1 0 1 0 0,-1 0-1 0 0,1 0 1 0 0,0-1-1 0 0,0 0 1 0 0,0 0-1 0 0,1 0 1 0 0,0 0-1 0 0,-1 0 1 0 0,1 0-1 0 0,1 0 1 0 0,-3-7-1 0 0,4 9-3 0 0,-5-10 62 0 0,5 11-63 0 0,0 1 0 0 0,0 0 0 0 0,-1-1 0 0 0,1 1 0 0 0,0 0 0 0 0,0-1 0 0 0,0 1 0 0 0,0 0 0 0 0,-1-1 0 0 0,1 1 0 0 0,0 0 0 0 0,0-1 0 0 0,-1 1 0 0 0,1 0 0 0 0,0 0 0 0 0,0-1 0 0 0,-1 1 0 0 0,1 0 0 0 0,0 0 0 0 0,-1 0 0 0 0,1-1 0 0 0,0 1 0 0 0,-1 0 0 0 0,1 0 0 0 0,0 0 0 0 0,-1 0 0 0 0,1 0 0 0 0,0 0 0 0 0,-1 0 0 0 0,1 0 0 0 0,-1 0 0 0 0,1 0 0 0 0,0 0 0 0 0,-1 0 0 0 0,1 0 0 0 0,0 0 0 0 0,-1 0 0 0 0,1 0 0 0 0,-1 0 0 0 0,1 0 0 0 0,0 0 0 0 0,-1 1 0 0 0,1-1 0 0 0,0 0 0 0 0,-1 0 0 0 0,1 1 0 0 0,-1-1 0 0 0,-4 3 40 0 0,0-1-1 0 0,0 2 0 0 0,0-1 1 0 0,0 0-1 0 0,0 1 0 0 0,0 0 1 0 0,1 0-1 0 0,0 1 0 0 0,0-1 1 0 0,0 1-1 0 0,-6 9 1 0 0,-5 6 61 0 0,-82 111 446 0 0,82-108-487 0 0,2 1-1 0 0,0 0 1 0 0,-18 51 0 0 0,30-72-58 0 0,1 0 0 0 0,-1 0 0 0 0,1 0 0 0 0,-1 0-1 0 0,1 0 1 0 0,0 0 0 0 0,0 5 0 0 0,1-7 3 0 0,-1-1 0 0 0,0 1 1 0 0,0-1-1 0 0,1 1 0 0 0,-1-1 1 0 0,0 1-1 0 0,1-1 0 0 0,-1 0 0 0 0,0 1 1 0 0,1-1-1 0 0,-1 0 0 0 0,1 1 1 0 0,-1-1-1 0 0,1 0 0 0 0,-1 1 0 0 0,1-1 1 0 0,-1 0-1 0 0,1 0 0 0 0,-1 0 0 0 0,1 0 1 0 0,-1 1-1 0 0,1-1 0 0 0,-1 0 1 0 0,1 0-1 0 0,13 1 16 0 0,-3-2-10 0 0,-1 0 0 0 0,1 0 0 0 0,-1-1 0 0 0,0-1-1 0 0,0 0 1 0 0,1 0 0 0 0,-2-1 0 0 0,1 0 0 0 0,0-1 0 0 0,-1 0-1 0 0,15-11 1 0 0,7-7-561 0 0,50-50 1 0 0,-71 64 368 0 0,4-4-129 0 0,27-29-1226 0 0,-38 38 1376 0 0,1 0 1 0 0,-2 0-1 0 0,1 0 0 0 0,0 0 1 0 0,-1-1-1 0 0,0 1 1 0 0,0 0-1 0 0,0-1 1 0 0,1-5-1 0 0,-14 20-96 0 0,-8 12 411 0 0,1 0 0 0 0,-25 41 0 0 0,-22 56 606 0 0,32-58-563 0 0,-14 26 57 0 0,-117 232-791 0 0,78-127 447 0 0,62-145 1434 0 0,-60 86 0 0 0,64-105-962 0 0,-2-1 0 0 0,0-1 0 0 0,-2-1 0 0 0,0-1-1 0 0,-2-1 1 0 0,-40 27 0 0 0,62-48-252 0 0,0 0-1 0 0,1 0 1 0 0,-2 0-1 0 0,1 0 1 0 0,0 0-1 0 0,0-1 1 0 0,0 0-1 0 0,-1 0 0 0 0,1 0 1 0 0,-8 0-1 0 0,11-1-91 0 0,0 0 0 0 0,-1 0 0 0 0,1 0 0 0 0,0-1 0 0 0,-1 1 0 0 0,1 0-1 0 0,0-1 1 0 0,-1 1 0 0 0,1-1 0 0 0,0 1 0 0 0,0-1 0 0 0,-1 0 0 0 0,1 1 0 0 0,0-1-1 0 0,0 0 1 0 0,0 0 0 0 0,0 0 0 0 0,0 0 0 0 0,0 0 0 0 0,0 0 0 0 0,0 0-1 0 0,1 0 1 0 0,-1-1 0 0 0,0 1 0 0 0,1 0 0 0 0,-1 0 0 0 0,1 0 0 0 0,-1-1-1 0 0,1 1 1 0 0,-1 0 0 0 0,1-1 0 0 0,0 1 0 0 0,0-1 0 0 0,0 1 0 0 0,0 0-1 0 0,0-1 1 0 0,0-1 0 0 0,1-11-35 0 0,0-1 0 0 0,1 0 0 0 0,1 1 0 0 0,0-1 0 0 0,10-24 0 0 0,-9 28-20 0 0,31-83-1539 0 0,-12 43-66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41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10 3223 0 0,'0'0'26'0'0,"0"-1"-1"0"0,0 1 0 0 0,0 0 1 0 0,0-1-1 0 0,0 1 1 0 0,0 0-1 0 0,0-1 0 0 0,0 1 1 0 0,0 0-1 0 0,0 0 0 0 0,0-1 1 0 0,-1 1-1 0 0,1 0 0 0 0,0-1 1 0 0,0 1-1 0 0,0 0 0 0 0,0-1 1 0 0,0 1-1 0 0,-1 0 0 0 0,1 0 1 0 0,0-1-1 0 0,0 1 0 0 0,0 0 1 0 0,-1 0-1 0 0,1 0 0 0 0,0-1 1 0 0,0 1-1 0 0,-1 0 1 0 0,1 0-1 0 0,0 0 0 0 0,-1 0 1 0 0,1-1-1 0 0,0 1 0 0 0,-1 0 1 0 0,1 0-1 0 0,0 0 0 0 0,0 0 1 0 0,-1 0-1 0 0,1 0 0 0 0,0 0 1 0 0,-1 0-1 0 0,0 0 0 0 0,-9 3 2505 0 0,6 0-1486 0 0,0-1-1 0 0,0 1 1 0 0,0 0-1 0 0,1 0 0 0 0,-1 1 1 0 0,1-1-1 0 0,-5 7 1 0 0,-21 32 2714 0 0,19-25-3484 0 0,-26 40 4 0 0,4 2 0 0 0,-37 89 0 0 0,-33 134 182 0 0,34-88-343 0 0,28-79-60 0 0,-30 72-37 0 0,61-167 3 0 0,0-1-1 0 0,-23 33 1 0 0,25-41-13 0 0,-1-2 0 0 0,0 1 1 0 0,-1-1-1 0 0,0 0 0 0 0,0-1 1 0 0,-13 9-1 0 0,16-13 6 0 0,-1 0 0 0 0,1-1 0 0 0,-1 0 0 0 0,0-1 0 0 0,0 1 0 0 0,-11 1-1 0 0,13-3-4 0 0,1 0 0 0 0,-1 0 0 0 0,0-1 0 0 0,0 0 0 0 0,1 0-1 0 0,-1 0 1 0 0,0 0 0 0 0,0-1 0 0 0,1 0 0 0 0,-1 0 0 0 0,-4-2 0 0 0,7 3-6 0 0,1-1 0 0 0,0 1 0 0 0,0-1 0 0 0,-1 1 0 0 0,1-1 0 0 0,0 0 1 0 0,0 0-1 0 0,0 1 0 0 0,0-1 0 0 0,0 0 0 0 0,0 0 0 0 0,0 0 1 0 0,0 0-1 0 0,0-1 0 0 0,0 1 0 0 0,0 0 0 0 0,1 0 0 0 0,-1 0 1 0 0,1-1-1 0 0,-1 1 0 0 0,0-2 0 0 0,1 1 5 0 0,0 0 0 0 0,0 0-1 0 0,0 1 1 0 0,0-1 0 0 0,0 0-1 0 0,0 0 1 0 0,1 0 0 0 0,-1 0-1 0 0,1 0 1 0 0,-1 1 0 0 0,1-1 0 0 0,0 0-1 0 0,1-3 1 0 0,2 0-19 0 0,0-1 0 0 0,0 1 0 0 0,0-1 1 0 0,1 1-1 0 0,0 0 0 0 0,0 1 0 0 0,9-7 0 0 0,240-145-2217 0 0,-232 143 2190 0 0,1 0 1 0 0,0 2 0 0 0,1 0-1 0 0,0 2 1 0 0,35-9 0 0 0,-58 17 88 0 0,1 1 1 0 0,-1 0 0 0 0,1-1 0 0 0,-1 1-1 0 0,1 0 1 0 0,-1 0 0 0 0,1 0 0 0 0,0 0-1 0 0,-1 0 1 0 0,1 0 0 0 0,-1 1 0 0 0,1-1 0 0 0,-1 1-1 0 0,1-1 1 0 0,-1 1 0 0 0,0-1 0 0 0,1 1-1 0 0,1 0 1 0 0,-2 0 0 0 0,-1 0 0 0 0,1 1 0 0 0,0-1 0 0 0,-1 0 0 0 0,1 0 0 0 0,-1 0 0 0 0,1 0 0 0 0,-1 1 0 0 0,0-1 0 0 0,1 0 0 0 0,-1 0 0 0 0,0 1 0 0 0,0-1 0 0 0,0 0 0 0 0,0 0-1 0 0,0 1 1 0 0,0-1 0 0 0,0 0 0 0 0,0 0 0 0 0,0 1 0 0 0,-1-1 0 0 0,0 2 0 0 0,-5 22 479 0 0,-18 41 0 0 0,3-8-155 0 0,12-27-328 0 0,-4 39-1 0 0,-7 23-248 0 0,8-67-200 0 0,6-16-44 0 0,5-8 29 0 0,3-2-1227 0 0,1-1 1154 0 0,-1 0 0 0 0,1 1 0 0 0,-1-1 0 0 0,1 0 0 0 0,-1 0 0 0 0,0 0 1 0 0,1-1-1 0 0,-1 1 0 0 0,0 0 0 0 0,4-4 0 0 0,-3 2-417 0 0,23-17-4827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41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36 16127 0 0,'4'-3'514'0'0,"2"-2"-76"0"0,1-1-1 0 0,-1 2 1 0 0,15-9 0 0 0,-20 12-355 0 0,0 1 1 0 0,-1-1-1 0 0,1 1 1 0 0,0-1-1 0 0,0 1 1 0 0,0 0-1 0 0,0-1 0 0 0,0 1 1 0 0,0 0-1 0 0,0 0 1 0 0,0-1-1 0 0,0 1 1 0 0,0 0-1 0 0,0 0 0 0 0,0 0 1 0 0,0 0-1 0 0,0 0 1 0 0,0 1-1 0 0,0-1 1 0 0,0 0-1 0 0,0 0 0 0 0,0 1 1 0 0,0-1-1 0 0,0 0 1 0 0,0 1-1 0 0,0-1 1 0 0,0 1-1 0 0,0-1 0 0 0,-1 1 1 0 0,1 0-1 0 0,0-1 1 0 0,0 1-1 0 0,-1 0 1 0 0,1 0-1 0 0,0-1 0 0 0,-1 1 1 0 0,1 0-1 0 0,0 0 1 0 0,-1 0-1 0 0,1 1 1 0 0,0 1-22 0 0,0 0 1 0 0,-1 0 0 0 0,1 1 0 0 0,-1-1 0 0 0,0 0 0 0 0,0 0 0 0 0,0 0 0 0 0,0 0 0 0 0,0 0 0 0 0,-1 0-1 0 0,-1 5 1 0 0,-11 35 130 0 0,12-41-167 0 0,-46 106 623 0 0,-76 130 1 0 0,80-160-448 0 0,-206 416 403 0 0,177-350-534 0 0,9-19-79 0 0,63-125 2 0 0,-37 74-1757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42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 16583 0 0,'0'0'2939'0'0,"-1"7"-379"0"0,2-6-2473 0 0,-1 0 1 0 0,0 0-1 0 0,1 0 1 0 0,-1 0-1 0 0,1 0 1 0 0,-1 0-1 0 0,1 0 1 0 0,-1-1-1 0 0,1 1 1 0 0,-1 0-1 0 0,1 0 1 0 0,0 0-1 0 0,0-1 1 0 0,-1 1-1 0 0,1 0 1 0 0,0-1-1 0 0,0 1 0 0 0,0-1 1 0 0,0 1-1 0 0,0-1 1 0 0,0 1-1 0 0,-1-1 1 0 0,3 1-1 0 0,26 5 248 0 0,-26-5-260 0 0,10 0 96 0 0,1 0-1 0 0,0-1 1 0 0,26-2-1 0 0,44-11 320 0 0,-56 8-342 0 0,515-92 604 0 0,-343 70-3341 0 0,-144 20 1631 0 0,-54 7-983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42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9215 0 0,'-6'0'10628'0'0,"47"2"-9262"0"0,80 12 0 0 0,-90-9-1323 0 0,44 2 1 0 0,-60-7-504 0 0,0 0 1 0 0,0-1 0 0 0,0-1-1 0 0,0 0 1 0 0,15-5 0 0 0,2-4-912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42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26 8751 0 0,'3'-7'177'0'0,"-2"5"-78"0"0,0 0 1 0 0,-1 1-1 0 0,1-1 0 0 0,0 1 0 0 0,0-1 0 0 0,1 0 0 0 0,6-4 6456 0 0,-29 51-3375 0 0,6-13-3135 0 0,-91 271 818 0 0,26-62-361 0 0,37-130-324 0 0,-71 133 0 0 0,105-229-160 0 0,0-1 1 0 0,-1 0-1 0 0,-23 25 0 0 0,24-31-202 0 0,1 0 0 0 0,-2 0 0 0 0,1 0 0 0 0,-1-1 0 0 0,0-1 0 0 0,-16 9 1 0 0,22-14-179 0 0,1 0 1 0 0,-1 0-1 0 0,0 0 1 0 0,1-1-1 0 0,-1 1 1 0 0,0-1-1 0 0,1 0 1 0 0,-1 0-1 0 0,0 0 1 0 0,0 0-1 0 0,1-1 1 0 0,-1 0-1 0 0,0 0 1 0 0,1 0-1 0 0,-6-2 1 0 0,-10-6-1805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43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95 12439 0 0,'-9'1'497'0'0,"-1"0"-166"0"0,0 0 0 0 0,1 1 0 0 0,-16 5 1 0 0,24-7-204 0 0,0 0 0 0 0,-1 1 1 0 0,1-1-1 0 0,0 1 0 0 0,0-1 0 0 0,-1 1 1 0 0,1-1-1 0 0,0 1 0 0 0,0 0 1 0 0,0 0-1 0 0,0-1 0 0 0,0 1 1 0 0,0 0-1 0 0,0 0 0 0 0,0 0 0 0 0,0 0 1 0 0,1 0-1 0 0,-1 1 0 0 0,0-1 1 0 0,0 0-1 0 0,1 0 0 0 0,-1 0 1 0 0,1 1-1 0 0,-1-1 0 0 0,1 0 0 0 0,0 0 1 0 0,0 1-1 0 0,-1-1 0 0 0,1 0 1 0 0,0 1-1 0 0,0-1 0 0 0,0 0 1 0 0,0 1-1 0 0,1 1 0 0 0,-1-1-68 0 0,1-1 0 0 0,0 1 0 0 0,0-1 0 0 0,0 1 0 0 0,-1-1 0 0 0,1 1 0 0 0,1-1 0 0 0,-1 0 0 0 0,0 0 0 0 0,0 1 0 0 0,0-1 0 0 0,1 0 0 0 0,-1 0 0 0 0,1 0 0 0 0,-1 0 0 0 0,1-1 0 0 0,-1 1 0 0 0,1 0 0 0 0,1 0 0 0 0,4 2 56 0 0,0-1-1 0 0,0 0 0 0 0,10 1 1 0 0,6 0 107 0 0,0-2 0 0 0,41-1 1 0 0,49-11 169 0 0,-65 5-239 0 0,368-65 1031 0 0,-51 7-250 0 0,-291 53-780 0 0,87-7-2643 0 0,-140 19-2830 0 0,-5 3-1622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4:36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0 361 2759 0 0,'0'0'15258'0'0,"11"-5"-12244"0"0,17-16-2004 0 0,-1-2 1 0 0,27-27-1 0 0,4-5-849 0 0,14-2-218 0 0,-60 48 20 0 0,1 1-1 0 0,1 1 0 0 0,-1 0 1 0 0,15-5-1 0 0,-22 9 29 0 0,-5 3 8 0 0,1-1 0 0 0,0 0 1 0 0,0 1-1 0 0,-1-1 0 0 0,1 1 0 0 0,0 0 1 0 0,0 0-1 0 0,0-1 0 0 0,0 1 0 0 0,-1 0 0 0 0,1 0 1 0 0,0 1-1 0 0,0-1 0 0 0,0 0 0 0 0,1 1 0 0 0,-2 0 0 0 0,0-1-1 0 0,0 0 1 0 0,0 1-1 0 0,-1-1 1 0 0,1 1-1 0 0,0-1 1 0 0,0 1-1 0 0,-1-1 1 0 0,1 1-1 0 0,0-1 1 0 0,-1 1-1 0 0,1 0 1 0 0,0-1-1 0 0,-1 1 1 0 0,1 0-1 0 0,-1 0 1 0 0,0 0-1 0 0,1-1 1 0 0,-1 1-1 0 0,1 0 1 0 0,-1 0-1 0 0,0 1 1 0 0,4 18-18 0 0,-4-12 34 0 0,-1-1-1 0 0,1 1 0 0 0,-1 0 1 0 0,-1-1-1 0 0,1 1 1 0 0,-4 7-1 0 0,-4 19 29 0 0,9-26-32 0 0,16-21-61 0 0,14-17-98 0 0,-5 3-120 0 0,1 2-1 0 0,35-25 1 0 0,-37 33 335 0 0,0 1 1 0 0,40-19-1 0 0,-52 30-30 0 0,0 0 0 0 0,0 1-1 0 0,1 0 1 0 0,0 1 0 0 0,0 1 0 0 0,0 0-1 0 0,24-1 1 0 0,-36 3 6 0 0,1 0 0 0 0,-1 1-1 0 0,1-1 1 0 0,-1 0 0 0 0,1 1 0 0 0,-1-1-1 0 0,1 1 1 0 0,-1-1 0 0 0,1 1 0 0 0,-1 0-1 0 0,1-1 1 0 0,-1 1 0 0 0,0 0 0 0 0,0 0 0 0 0,1 0-1 0 0,-1 0 1 0 0,0 0 0 0 0,0 0 0 0 0,0 1-1 0 0,0-1 1 0 0,0 0 0 0 0,0 1 0 0 0,0-1-1 0 0,-1 0 1 0 0,1 1 0 0 0,0-1 0 0 0,-1 1-1 0 0,1 2 1 0 0,2 3-20 0 0,-1 1 0 0 0,1 0 1 0 0,-2 0-1 0 0,1 0 0 0 0,-1 0 0 0 0,0 0 0 0 0,-1 0 1 0 0,0 0-1 0 0,-1 11 0 0 0,0-5-15 0 0,-3 30-164 0 0,-10 45 0 0 0,13-87-91 0 0,-12 20-5590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43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403 216 5527 0 0,'0'0'250'0'0,"0"-3"-2"0"0,-4-40 1165 0 0,8-62 12769 0 0,-1 68-13892 0 0,-2 24-1609 0 0,0 4 1413 0 0,-1 9-94 0 0,0 0 0 0 0,0 0 1 0 0,0-1-1 0 0,0 1 0 0 0,0 0 1 0 0,0 0-1 0 0,0 0 0 0 0,0-1 1 0 0,0 1-1 0 0,0 0 0 0 0,0 0 1 0 0,0-1-1 0 0,0 1 0 0 0,0 0 1 0 0,0 0-1 0 0,0 0 1 0 0,0-1-1 0 0,0 1 0 0 0,-1 0 1 0 0,1 0-1 0 0,0 0 0 0 0,0 0 1 0 0,0-1-1 0 0,0 1 0 0 0,0 0 1 0 0,-1 0-1 0 0,1 0 0 0 0,0 0 1 0 0,0 0-1 0 0,0 0 0 0 0,-1 0 1 0 0,1-1-1 0 0,0 1 1 0 0,0 0-1 0 0,0 0 0 0 0,-1 0 1 0 0,1 0-1 0 0,0 0 0 0 0,0 0 1 0 0,0 0-1 0 0,-1 0 0 0 0,1 0 1 0 0,0 0-1 0 0,0 0 0 0 0,-1 0 1 0 0,1 0-1 0 0,0 0 0 0 0,0 0 1 0 0,0 0-1 0 0,-1 0 1 0 0,1 1-1 0 0,0-1 0 0 0,0 0 1 0 0,0 0-1 0 0,-1 0 0 0 0,1 0 1 0 0,0 1-1 0 0,-12 3-12 0 0,12-4 12 0 0,-39 22-107 0 0,-48 36 1 0 0,63-41 97 0 0,-17 12 81 0 0,1 1 0 0 0,1 3 0 0 0,2 0 0 0 0,-38 46 0 0 0,75-79-48 0 0,-1 1 0 0 0,1-1 0 0 0,-1 1 0 0 0,1 0-1 0 0,-1-1 1 0 0,1 1 0 0 0,0-1 0 0 0,-1 1 0 0 0,1 0-1 0 0,0-1 1 0 0,-1 1 0 0 0,1 0 0 0 0,0-1 0 0 0,0 1 0 0 0,0 0-1 0 0,-1-1 1 0 0,1 1 0 0 0,0 0 0 0 0,0-1 0 0 0,0 1 0 0 0,0 0-1 0 0,0 0 1 0 0,0-1 0 0 0,1 1 0 0 0,-1 1 0 0 0,1-1 9 0 0,0 0 0 0 0,-1-1 0 0 0,1 1 1 0 0,0 0-1 0 0,0-1 0 0 0,0 1 0 0 0,0 0 0 0 0,0-1 1 0 0,0 1-1 0 0,0-1 0 0 0,0 0 0 0 0,0 1 0 0 0,0-1 1 0 0,0 0-1 0 0,0 1 0 0 0,3-1 0 0 0,7 1 93 0 0,0-1 0 0 0,1-1 1 0 0,-1 0-1 0 0,1 0 0 0 0,-1-1 0 0 0,0 0 0 0 0,18-7 0 0 0,-11 4-11 0 0,13-5-182 0 0,0-1 0 0 0,-2-2 0 0 0,52-29 0 0 0,-76 39-32 0 0,-3 2 12 0 0,-1 0 0 0 0,1 0 0 0 0,-1 0 0 0 0,1 0 1 0 0,0 0-1 0 0,-1 0 0 0 0,1 1 0 0 0,0-1 0 0 0,2 0 0 0 0,-7 14-59 0 0,-1 1 174 0 0,-1-1 1 0 0,-1 0 0 0 0,-14 24-1 0 0,1-3 124 0 0,17-30-95 0 0,1-1 0 0 0,0 1 0 0 0,0-1 0 0 0,0 1 0 0 0,0-1 0 0 0,1 1-1 0 0,-1-1 1 0 0,1 1 0 0 0,0 0 0 0 0,0-1 0 0 0,0 1 0 0 0,2 5 0 0 0,-2-7-182 0 0,1 1 1 0 0,-1-1 0 0 0,1 0-1 0 0,0 0 1 0 0,0 0-1 0 0,0 0 1 0 0,0 0 0 0 0,0 0-1 0 0,0 0 1 0 0,0-1-1 0 0,4 4 1 0 0,-4-3-343 0 0,0-1 0 0 0,1 0 0 0 0,-1 0 1 0 0,1 0-1 0 0,-1-1 0 0 0,1 1 0 0 0,0 0 1 0 0,-1 0-1 0 0,1-1 0 0 0,2 1 0 0 0,8 0-6477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43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21 12439 0 0,'0'0'958'0'0,"-1"-2"-625"0"0,-12-10 9225 0 0,0 6-7779 0 0,11 6-1721 0 0,1 0-1 0 0,0 0 0 0 0,-1 0 1 0 0,1 0-1 0 0,-1 0 1 0 0,1 1-1 0 0,0-1 0 0 0,-1 0 1 0 0,1 1-1 0 0,-1-1 1 0 0,1 1-1 0 0,0-1 0 0 0,0 1 1 0 0,-1 0-1 0 0,1 0 1 0 0,0-1-1 0 0,-1 2 0 0 0,-1 1-25 0 0,1-1-1 0 0,0 0 0 0 0,0 1 0 0 0,0-1 1 0 0,0 1-1 0 0,1 0 0 0 0,-3 4 1 0 0,1 2-77 0 0,-1 0 0 0 0,1 0 0 0 0,1 1 1 0 0,-2 10-1 0 0,1 6-383 0 0,2 1 1 0 0,2 39-1 0 0,0-18-2709 0 0,1-38-1129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44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23 20215 0 0,'1'-19'927'0'0,"0"15"563"0"0,2 19-1027 0 0,-2-3-383 0 0,1 1 0 0 0,-2-1 0 0 0,0 1 0 0 0,-1-1 0 0 0,0 1-1 0 0,-5 20 1 0 0,-25 74 9 0 0,20-72-33 0 0,-21 54 27 0 0,-4-1-1 0 0,-84 148 1 0 0,-9-45 205 0 0,-16-13 4 0 0,85-105-219 0 0,48-57-61 0 0,1 0 0 0 0,-13 23 0 0 0,6-5-2429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44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99 10135 0 0,'2'0'5470'0'0,"5"1"-4398"0"0,1-1 1 0 0,-1 1-1 0 0,0-2 0 0 0,1 1 1 0 0,-1-1-1 0 0,14-3 1 0 0,47-17-35 0 0,-26 6-285 0 0,-23 10-792 0 0,0-1 0 0 0,-1-1 0 0 0,0 0 1 0 0,-1-1-1 0 0,26-17 0 0 0,-42 24-224 0 0,-7 1-799 0 0,0 1 857 0 0,0 0 0 0 0,-1 0 0 0 0,1 1 0 0 0,0-1 0 0 0,0 1 0 0 0,0 1 0 0 0,0-1 0 0 0,-5 4 0 0 0,-9 6 125 0 0,-21 16 0 0 0,21-14 50 0 0,-136 106 890 0 0,97-73-352 0 0,38-30-357 0 0,-34 28 240 0 0,48-39-321 0 0,0 1-1 0 0,1-1 0 0 0,0 2 1 0 0,0-1-1 0 0,-5 10 0 0 0,10-16-65 0 0,0 0-1 0 0,1-1 1 0 0,-1 1-1 0 0,1 0 0 0 0,-1 0 1 0 0,1 0-1 0 0,0 0 0 0 0,-1 0 1 0 0,1 0-1 0 0,0 0 0 0 0,-1-1 1 0 0,1 1-1 0 0,0 0 1 0 0,0 0-1 0 0,0 0 0 0 0,0 0 1 0 0,0 0-1 0 0,0 0 0 0 0,0 0 1 0 0,0 0-1 0 0,0 0 0 0 0,1 0 1 0 0,-1 0-1 0 0,0 0 0 0 0,1 0 1 0 0,-1 0-1 0 0,1 0 1 0 0,-1-1-1 0 0,0 1 0 0 0,1 0 1 0 0,0 0-1 0 0,-1 0 0 0 0,1-1 1 0 0,0 1-1 0 0,-1 0 0 0 0,1-1 1 0 0,0 1-1 0 0,0-1 0 0 0,-1 1 1 0 0,1 0-1 0 0,0-1 1 0 0,1 1-1 0 0,2 0-71 0 0,1 1 0 0 0,-1-1 0 0 0,1 0 0 0 0,0 0 0 0 0,-1 0 1 0 0,1-1-1 0 0,7 0 0 0 0,23-1-1491 0 0,1-3-3601 0 0,5-3-1944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44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273 322 12815 0 0,'-1'1'587'0'0,"-6"6"-225"0"0,-1 0-1 0 0,1-1 1 0 0,-2 0 0 0 0,1 0 0 0 0,0 0 0 0 0,-1-1-1 0 0,-13 5 1 0 0,16-8 99 0 0,0 0 0 0 0,-1 0 0 0 0,1 0 0 0 0,-1-1 0 0 0,0 0 0 0 0,1 0 0 0 0,-1-1 0 0 0,0 0 0 0 0,0 0 0 0 0,1-1 0 0 0,-1 1 0 0 0,-9-3-1 0 0,11 1-302 0 0,1 0 0 0 0,-1 0 0 0 0,0 0-1 0 0,1 0 1 0 0,0-1 0 0 0,-1 0 0 0 0,1 0-1 0 0,0 0 1 0 0,0 0 0 0 0,-5-7-1 0 0,2 3-128 0 0,2 0 0 0 0,-1 0 0 0 0,1-1-1 0 0,-8-16 1 0 0,11 20-52 0 0,0 0 1 0 0,1 0-1 0 0,0 0 0 0 0,0 0 0 0 0,0 0 0 0 0,0 0 1 0 0,1-1-1 0 0,-1 1 0 0 0,1 0 0 0 0,0 0 1 0 0,1-1-1 0 0,-1 1 0 0 0,1 0 0 0 0,0 0 0 0 0,0 0 1 0 0,0-1-1 0 0,0 1 0 0 0,1 0 0 0 0,0 1 1 0 0,-1-1-1 0 0,1 0 0 0 0,1 0 0 0 0,-1 1 0 0 0,3-4 1 0 0,7-7-283 0 0,1 0 1 0 0,0 1 0 0 0,1 0 0 0 0,18-13-1 0 0,-20 16 59 0 0,6-4-11 0 0,1 0 1 0 0,0 1-1 0 0,1 1 1 0 0,41-18 0 0 0,-52 26 323 0 0,0 1 0 0 0,0 0 0 0 0,0 1 0 0 0,0 0 1 0 0,0 0-1 0 0,1 1 0 0 0,-1 0 0 0 0,0 1 1 0 0,1 0-1 0 0,-1 1 0 0 0,1-1 0 0 0,-1 2 0 0 0,0-1 1 0 0,0 1-1 0 0,10 4 0 0 0,-14-4 34 0 0,0 1-1 0 0,1 0 1 0 0,-2 0-1 0 0,1 0 1 0 0,0 1-1 0 0,-1 0 1 0 0,1 0-1 0 0,-1 0 1 0 0,0 0-1 0 0,0 1 1 0 0,-1-1 0 0 0,5 8-1 0 0,-2-2 57 0 0,-1 0 0 0 0,0 0 0 0 0,0 1-1 0 0,-1-1 1 0 0,4 18 0 0 0,-7-24-151 0 0,0 0 0 0 0,-1 1 1 0 0,1-1-1 0 0,-1 1 0 0 0,0-1 0 0 0,0 1 0 0 0,-1-1 0 0 0,1 1 0 0 0,-1-1 1 0 0,0 1-1 0 0,0-1 0 0 0,0 0 0 0 0,-2 5 0 0 0,0-4 6 0 0,0 1 0 0 0,0-1-1 0 0,-1 1 1 0 0,0-1 0 0 0,0 0 0 0 0,0-1 0 0 0,0 1-1 0 0,-7 5 1 0 0,-5 2 14 0 0,0-1-1 0 0,-1-1 1 0 0,0-1 0 0 0,-35 15-1 0 0,18-11-1373 0 0,-1-1 0 0 0,0-2-1 0 0,-43 7 1 0 0,58-15-3496 0 0,3-2-1199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45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0 11519 0 0,'-13'16'470'0'0,"0"-1"-1"0"0,-14 22 1 0 0,2-1 495 0 0,20-29-701 0 0,-173 243 4992 0 0,153-209-4947 0 0,2 0 0 0 0,2 2 0 0 0,2 0 0 0 0,-21 67 0 0 0,7 44-94 0 0,33-148-346 0 0,-1-1 1 0 0,0 1-1 0 0,0-1 1 0 0,-1 1-1 0 0,0-1 1 0 0,0 0-1 0 0,0 0 1 0 0,0 0-1 0 0,-1 0 1 0 0,0 0-1 0 0,0-1 1 0 0,0 1-1 0 0,-8 7 1 0 0,-3-2-921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48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502 722 4607 0 0,'0'0'354'0'0,"0"2"-233"0"0,-3 14-17 0 0,0-3 3571 0 0,0-1 5835 0 0,16-17-7994 0 0,-3 0-1111 0 0,1-1 1 0 0,-1-1-1 0 0,-1 0 0 0 0,14-11 1 0 0,34-38 445 0 0,-46 44-722 0 0,44-47 16 0 0,-3-2 0 0 0,-2-3 0 0 0,76-128 0 0 0,-76 91-826 0 0,-45 89 352 0 0,0 0 1 0 0,-2 0-1 0 0,1-1 1 0 0,-1 1 0 0 0,-1-1-1 0 0,1-22 1 0 0,-3 33 229 0 0,0-1 0 0 0,0 1 0 0 0,-1-1 0 0 0,1 1 0 0 0,-1-1 0 0 0,1 1 0 0 0,-1-1 1 0 0,0 1-1 0 0,0-1 0 0 0,0 1 0 0 0,0 0 0 0 0,0-1 0 0 0,-1 1 0 0 0,1 0 0 0 0,-1 0 0 0 0,1 0 0 0 0,-1 0 0 0 0,0 0 0 0 0,0 1 1 0 0,0-1-1 0 0,0 0 0 0 0,0 1 0 0 0,0 0 0 0 0,0-1 0 0 0,-1 1 0 0 0,1 0 0 0 0,0 0 0 0 0,-1 0 0 0 0,1 0 0 0 0,-1 1 0 0 0,1-1 1 0 0,-1 1-1 0 0,-2-1 0 0 0,-3 0-101 0 0,-1 0 1 0 0,1 1-1 0 0,-1 0 1 0 0,1 0-1 0 0,-1 1 1 0 0,1 0-1 0 0,-1 1 1 0 0,-15 4-1 0 0,15-2 179 0 0,0-1 0 0 0,0 2-1 0 0,1-1 1 0 0,-1 1-1 0 0,1 0 1 0 0,0 1 0 0 0,1 0-1 0 0,-14 13 1 0 0,12-8 78 0 0,-1 0 0 0 0,1 1 0 0 0,1 0 1 0 0,0 0-1 0 0,-7 17 0 0 0,-2 12 210 0 0,1 2-1 0 0,-18 80 1 0 0,26-90-282 0 0,-42 179 195 0 0,-17 64 170 0 0,55-239-108 0 0,-1 1 0 0 0,-26 49 0 0 0,-44 66 648 0 0,81-150-876 0 0,-18 31 64 0 0,-2-1 0 0 0,-1-1 0 0 0,-2-1 0 0 0,0-2 0 0 0,-3 0 0 0 0,0-1 0 0 0,-1-2 0 0 0,-52 35 0 0 0,67-51-80 0 0,8-5 8 0 0,1-2 0 0 0,-1 1 0 0 0,0 0 0 0 0,0-1 0 0 0,0 0 0 0 0,0 0 0 0 0,-1-1 0 0 0,-8 2 0 0 0,14-3-114 0 0,12-7-146 0 0,10-4-516 0 0,-19 10-782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49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10 158 11055 0 0,'0'0'852'0'0,"-7"8"1566"0"0,6-7-2280 0 0,1 0 0 0 0,0-1 1 0 0,-1 1-1 0 0,1 0 1 0 0,0-1-1 0 0,0 1 0 0 0,0 0 1 0 0,0-1-1 0 0,0 1 1 0 0,-1 0-1 0 0,1-1 1 0 0,0 1-1 0 0,0 0 0 0 0,1 0 1 0 0,-1-1-1 0 0,0 1 1 0 0,0 0-1 0 0,0-1 0 0 0,0 1 1 0 0,1 0-1 0 0,-1-1 1 0 0,0 1-1 0 0,1 0 0 0 0,0 0-30 0 0,1 1 0 0 0,-1-1 0 0 0,0-1 0 0 0,0 1 0 0 0,1 0 0 0 0,-1 0 0 0 0,1 0 0 0 0,-1-1 0 0 0,1 1 0 0 0,-1-1 0 0 0,3 1 0 0 0,3 1 128 0 0,-1-1 0 0 0,1 0 1 0 0,0-1-1 0 0,0 1 0 0 0,-1-1 1 0 0,13-2-1 0 0,43-8 911 0 0,-38 5-699 0 0,266-67 2535 0 0,-126 27-2526 0 0,-94 27-564 0 0,76-18 324 0 0,-124 33-1068 0 0,1 0-1 0 0,-1 1 1 0 0,1 1 0 0 0,35 3 0 0 0,-43 0-1283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49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6 3679 0 0,'0'0'13287'0'0,"-9"-4"-10956"0"0,6 4-2228 0 0,1-1 1 0 0,-1 1 0 0 0,0 0 0 0 0,0 0 0 0 0,0 0 0 0 0,1 0 0 0 0,-1 0 0 0 0,0 1 0 0 0,0-1 0 0 0,0 1 0 0 0,1 0 0 0 0,-1-1 0 0 0,0 1 0 0 0,1 1 0 0 0,-5 1 0 0 0,-3 3-64 0 0,0 0 0 0 0,-12 11 1 0 0,-15 13-40 0 0,1 2 0 0 0,2 2 0 0 0,-49 63 0 0 0,72-82-16 0 0,1 0 1 0 0,0 1-1 0 0,-9 20 1 0 0,15-27 15 0 0,1-1-1 0 0,0 1 0 0 0,0-1 1 0 0,1 1-1 0 0,0 0 1 0 0,0 0-1 0 0,1 0 1 0 0,0 15-1 0 0,1-22 18 0 0,0 1 0 0 0,0 0-1 0 0,1 0 1 0 0,0-1 0 0 0,-1 1 0 0 0,1 0-1 0 0,0-1 1 0 0,0 1 0 0 0,0 0-1 0 0,0-1 1 0 0,1 0 0 0 0,-1 1 0 0 0,1-1-1 0 0,0 0 1 0 0,-1 0 0 0 0,5 4-1 0 0,-3-3 49 0 0,1-1 0 0 0,-1 1 0 0 0,1-1-1 0 0,0 0 1 0 0,-1 0 0 0 0,1-1-1 0 0,0 1 1 0 0,1-1 0 0 0,7 2 0 0 0,-1-1 118 0 0,0-1 1 0 0,1 0 0 0 0,-1-1 0 0 0,0 0 0 0 0,1-1 0 0 0,-1 0 0 0 0,16-4-1 0 0,-9 1-43 0 0,0-2 0 0 0,0 0 0 0 0,-1-1 0 0 0,0 0 0 0 0,29-18 0 0 0,-39 20-165 0 0,-1 1-1 0 0,0-1 1 0 0,0 0 0 0 0,0 0 0 0 0,0-1-1 0 0,-1 1 1 0 0,0-1 0 0 0,0 0 0 0 0,0-1-1 0 0,-1 1 1 0 0,0-1 0 0 0,0 0 0 0 0,-1 0 0 0 0,0 0-1 0 0,0-1 1 0 0,2-9 0 0 0,-5 11-10 0 0,1-1 1 0 0,-1 1-1 0 0,0-1 1 0 0,0 1-1 0 0,-1-1 1 0 0,0 1-1 0 0,0-1 0 0 0,-1 1 1 0 0,0 0-1 0 0,0-1 1 0 0,-4-7-1 0 0,-4-8-8 0 0,-21-33 0 0 0,29 52 34 0 0,-6-11-90 0 0,-1 2-1 0 0,0-1 1 0 0,-1 1-1 0 0,-1 0 1 0 0,1 1-1 0 0,-2 0 1 0 0,-14-10-1 0 0,19 15-356 0 0,-3-4-111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49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189 619 20647 0 0,'-1'-1'464'0'0,"-40"-14"1000"0"0,-5-2-1128 0 0,37 12-286 0 0,0 0 1 0 0,-1 0-1 0 0,2-1 0 0 0,-1 0 0 0 0,1 0 0 0 0,-15-16 1 0 0,20 19-17 0 0,0 0 1 0 0,1-1 0 0 0,0 1-1 0 0,-1-1 1 0 0,1 1 0 0 0,1-1-1 0 0,-1 0 1 0 0,1 0 0 0 0,-1 0 0 0 0,1 0-1 0 0,0 0 1 0 0,0 0 0 0 0,1 0-1 0 0,-1 0 1 0 0,1 0 0 0 0,0 0-1 0 0,0 0 1 0 0,1-1 0 0 0,-1 1-1 0 0,2-7 1 0 0,1 2 3 0 0,0 0 0 0 0,1 0 0 0 0,0 1 0 0 0,0-1 0 0 0,1 1 0 0 0,0 0 0 0 0,11-15 0 0 0,4 1 74 0 0,26-24 0 0 0,-4 11-112 0 0,1 1 0 0 0,57-32 0 0 0,-48 32 0 0 0,46-24-1684 0 0,-72 44 9 0 0,2 2 0 0 0,0 1-1 0 0,51-14 1 0 0,-68 23-5284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4:36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13 3679 0 0,'2'-1'167'0'0,"0"1"-120"0"0,35-11 21093 0 0,-35 15-19288 0 0,-1 1-5291 0 0,-1 1 3523 0 0,0 0 0 0 0,-1 0 0 0 0,1 0 0 0 0,-1 0 0 0 0,0-1 0 0 0,-1 1 0 0 0,0 0 0 0 0,0 0 0 0 0,-3 5 0 0 0,1 1-3 0 0,-23 53 156 0 0,-51 90 0 0 0,65-130-212 0 0,-241 398-165 0 0,239-402 103 0 0,-1 0 0 0 0,-1-1 1 0 0,-1-1-1 0 0,0-1 0 0 0,-27 21 1 0 0,52-56-42 0 0,1 3-962 0 0,20-28 0 0 0,0 6-3476 0 0,-21 27 2359 0 0,16-21-4607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50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246 331 4143 0 0,'0'0'319'0'0,"-7"-3"49"0"0,-1 0 1373 0 0,1 2 0 0 0,-1-1 0 0 0,-15-1 0 0 0,15 3-1264 0 0,-1 0 1 0 0,1 0-1 0 0,-1 1 0 0 0,1 0 1 0 0,-1 0-1 0 0,-10 4 0 0 0,14-3-298 0 0,1 0 0 0 0,0 0-1 0 0,0 0 1 0 0,1 0 0 0 0,-1 1-1 0 0,0-1 1 0 0,1 1 0 0 0,0 0-1 0 0,-1 0 1 0 0,1 0 0 0 0,-4 6-1 0 0,-2 4 713 0 0,-15 27-1 0 0,19-29-604 0 0,-1-1 1 0 0,0 0-1 0 0,-1 0 0 0 0,-9 10 0 0 0,15-19-82 0 0,8-19-124 0 0,4 3-139 0 0,0 1-1 0 0,1 1 0 0 0,0 0 1 0 0,21-17-1 0 0,62-40-418 0 0,-61 46 382 0 0,-2 1-48 0 0,93-63-207 0 0,-104 74 480 0 0,0 0 1 0 0,1 2-1 0 0,0 0 1 0 0,29-7-1 0 0,-44 15-23 0 0,0 0-1 0 0,-1 1 1 0 0,1 0-1 0 0,0 1 0 0 0,0-1 1 0 0,0 1-1 0 0,0 1 1 0 0,7 0-1 0 0,-12-1-82 0 0,0 1 0 0 0,0-1 0 0 0,0 1 0 0 0,0-1 1 0 0,0 1-1 0 0,0 0 0 0 0,0 0 0 0 0,0-1 0 0 0,0 1 0 0 0,-1 1 0 0 0,1-1 0 0 0,0 0 0 0 0,-1 0 0 0 0,1 1 0 0 0,-1-1 0 0 0,1 1 0 0 0,-1-1 0 0 0,0 1 0 0 0,0-1 0 0 0,0 1 0 0 0,0 0 0 0 0,0 0 0 0 0,0 0 0 0 0,0-1 0 0 0,0 1 1 0 0,-1 0-1 0 0,1 0 0 0 0,-1 0 0 0 0,1 0 0 0 0,-1 0 0 0 0,0 3 0 0 0,0 3-22 0 0,0 0 1 0 0,-1 0 0 0 0,0-1-1 0 0,0 1 1 0 0,-1 0-1 0 0,0-1 1 0 0,-1 1 0 0 0,1-1-1 0 0,-1 0 1 0 0,-1 0-1 0 0,-6 11 1 0 0,-6 5-4 0 0,-35 41 1 0 0,33-43 2 0 0,-30 28 0 0 0,27-29-15 0 0,20-19-50 0 0,1-19-131 0 0,2 11 191 0 0,0-1 1 0 0,1 1-1 0 0,0 0 0 0 0,0 1 0 0 0,1-1 0 0 0,0 1 1 0 0,0-1-1 0 0,0 1 0 0 0,7-7 0 0 0,8-7-34 0 0,24-20-1 0 0,-34 31 24 0 0,31-25-60 0 0,1 1 0 0 0,1 3 1 0 0,1 1-1 0 0,82-39 0 0 0,-101 56 86 0 0,65-28 82 0 0,-75 35 14 0 0,0 0 1 0 0,0 1-1 0 0,1 1 0 0 0,21-3 0 0 0,-34 6-76 0 0,0 0 0 0 0,0 0 0 0 0,1 0 0 0 0,-1 0 0 0 0,0 0 0 0 0,1 0 0 0 0,-1 1 0 0 0,0-1 0 0 0,0 1 0 0 0,1-1 0 0 0,-1 1 0 0 0,0 0 0 0 0,0 0-1 0 0,0 0 1 0 0,0 0 0 0 0,2 2 0 0 0,-2-1-10 0 0,-1-1 1 0 0,0 0-1 0 0,0 0 0 0 0,0 1 0 0 0,0-1 0 0 0,0 1 0 0 0,0-1 0 0 0,-1 1 0 0 0,1 0 1 0 0,0-1-1 0 0,-1 1 0 0 0,1-1 0 0 0,-1 1 0 0 0,0 0 0 0 0,0 0 0 0 0,1-1 0 0 0,-1 1 1 0 0,0 0-1 0 0,0-1 0 0 0,-1 1 0 0 0,1 0 0 0 0,-1 2 0 0 0,0 4 1 0 0,-2 1 1 0 0,1-1-1 0 0,-1 0 0 0 0,0 0 0 0 0,-1 0 1 0 0,-7 12-1 0 0,-34 44 201 0 0,5-9-126 0 0,-5 14-64 0 0,-18 28-39 0 0,62-94-175 0 0,-4 4 48 0 0,1 0 0 0 0,-5 15 0 0 0,6-7-3002 0 0,5-14 1590 0 0,7 2-14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51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158 152 16207 0 0,'2'0'744'0'0,"23"3"-78"0"0,0-2 0 0 0,0-1 0 0 0,0-1-1 0 0,0-1 1 0 0,31-6 0 0 0,123-36 2456 0 0,-162 39-3104 0 0,-4 1 34 0 0,0 0 0 0 0,0-1 0 0 0,14-9 1 0 0,-22 12-64 0 0,0-1 1 0 0,0 0-1 0 0,-1 0 1 0 0,1-1 0 0 0,-1 0-1 0 0,0 1 1 0 0,1-2 0 0 0,-2 1-1 0 0,1 0 1 0 0,4-7-1 0 0,-8 11-5 0 0,0-1-1 0 0,0 1 0 0 0,1 0 0 0 0,-1-1 1 0 0,0 1-1 0 0,0-1 0 0 0,0 1 0 0 0,0 0 1 0 0,0-1-1 0 0,1 1 0 0 0,-1-1 0 0 0,0 1 1 0 0,0-1-1 0 0,0 1 0 0 0,0-1 0 0 0,0 1 1 0 0,0 0-1 0 0,-1-1 0 0 0,1 1 0 0 0,0-1 1 0 0,0 1-1 0 0,0-1 0 0 0,0 1 0 0 0,0 0 1 0 0,-1-1-1 0 0,1 1 0 0 0,-1-1 0 0 0,1 0-14 0 0,-1 0-1 0 0,0 1 1 0 0,0-1-1 0 0,0 0 0 0 0,0 1 1 0 0,0-1-1 0 0,0 1 0 0 0,0-1 1 0 0,0 1-1 0 0,-2-1 0 0 0,-2 0-137 0 0,0 0 0 0 0,-1 0 0 0 0,-9 0 0 0 0,-7 2-295 0 0,0 1-1 0 0,0 1 1 0 0,-39 10-1 0 0,-64 27-319 0 0,86-25 910 0 0,0 1 0 0 0,-59 35 0 0 0,75-36 83 0 0,0 0 0 0 0,1 2 0 0 0,0 0 1 0 0,2 2-1 0 0,-19 20 0 0 0,35-35-155 0 0,0 1 0 0 0,1-1 0 0 0,0 1 1 0 0,0 0-1 0 0,0 0 0 0 0,0 0 0 0 0,1 0 0 0 0,0 1 0 0 0,0-1 1 0 0,-2 9-1 0 0,4-10-38 0 0,0-1 1 0 0,-1 0-1 0 0,1 0 1 0 0,0 0-1 0 0,1 0 0 0 0,-1 0 1 0 0,0 0-1 0 0,1 0 1 0 0,0 0-1 0 0,-1 0 1 0 0,1 0-1 0 0,1 0 1 0 0,-1 0-1 0 0,0 0 0 0 0,1 0 1 0 0,-1-1-1 0 0,1 1 1 0 0,0-1-1 0 0,0 1 1 0 0,3 3-1 0 0,1-1-19 0 0,-1-1 1 0 0,1 0-1 0 0,0 0 0 0 0,0 0 1 0 0,0-1-1 0 0,0 1 0 0 0,0-2 0 0 0,13 5 1 0 0,6 0-540 0 0,27 3 0 0 0,-35-7 25 0 0,22 5-406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481 195 17215 0 0,'61'-110'3043'0'0,"-60"108"-2999"0"0,0 0 1 0 0,0 0 0 0 0,0 0-1 0 0,0-1 1 0 0,0 1-1 0 0,-1 0 1 0 0,1-1-1 0 0,-1 1 1 0 0,0 0 0 0 0,1-1-1 0 0,-1 1 1 0 0,0-1-1 0 0,0 1 1 0 0,-1 0-1 0 0,1-1 1 0 0,0 1 0 0 0,-1 0-1 0 0,0-1 1 0 0,1 1-1 0 0,-1 0 1 0 0,0-1-1 0 0,0 1 1 0 0,0 0 0 0 0,0 0-1 0 0,-1 0 1 0 0,1 0-1 0 0,-1 0 1 0 0,1 0-1 0 0,-1 1 1 0 0,0-1 0 0 0,1 0-1 0 0,-1 1 1 0 0,0-1-1 0 0,0 1 1 0 0,0 0-1 0 0,0-1 1 0 0,0 1 0 0 0,-1 0-1 0 0,1 0 1 0 0,0 1-1 0 0,-4-2 1 0 0,-4 1-50 0 0,0 0 0 0 0,0 1 0 0 0,0 0 0 0 0,0 0 0 0 0,0 1 0 0 0,0 1 0 0 0,0 0 0 0 0,0 0 0 0 0,0 1 0 0 0,1 0 0 0 0,-1 1 0 0 0,1 0 0 0 0,-12 7 0 0 0,-10 7-25 0 0,0 2-1 0 0,-36 32 0 0 0,60-46 30 0 0,-24 19 120 0 0,2 1 0 0 0,1 1-1 0 0,1 2 1 0 0,2 1-1 0 0,-37 55 1 0 0,59-81-43 0 0,0 1 0 0 0,1 0 0 0 0,-1 0-1 0 0,1 0 1 0 0,1 0 0 0 0,-3 9 0 0 0,4-13-52 0 0,-1 0 0 0 0,1 0 0 0 0,0 1 0 0 0,0-1 0 0 0,0 0 0 0 0,0 0 0 0 0,0 0 0 0 0,0 1 0 0 0,1-1 0 0 0,-1 0 0 0 0,0 0 0 0 0,0 0 0 0 0,1 0 0 0 0,-1 1 0 0 0,1-1 0 0 0,-1 0 0 0 0,1 0 1 0 0,0 0-1 0 0,-1 0 0 0 0,1 0 0 0 0,0 0 0 0 0,0 0 0 0 0,-1 0 0 0 0,1-1 0 0 0,0 1 0 0 0,0 0 0 0 0,0 0 0 0 0,0-1 0 0 0,0 1 0 0 0,0-1 0 0 0,0 1 0 0 0,1-1 0 0 0,-1 1 0 0 0,0-1 0 0 0,2 1 0 0 0,6 1 17 0 0,0-1 0 0 0,1 1 0 0 0,-1-2 0 0 0,1 1 0 0 0,-1-2 0 0 0,0 1 0 0 0,15-3 0 0 0,65-19-2189 0 0,-51 12-3340 0 0,1-1-1728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51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1 421 7367 0 0,'0'0'568'0'0,"0"2"-373"0"0,2 13 9334 0 0,8-17-2963 0 0,0-3-8696 0 0,4-5 2476 0 0,-1-1 0 0 0,0-1 1 0 0,-1 0-1 0 0,12-15 0 0 0,-1 1-136 0 0,55-64 38 0 0,36-38-200 0 0,-99 113-154 0 0,1 1 0 0 0,1 1 0 0 0,0 0 0 0 0,1 2 0 0 0,37-20 0 0 0,-48 28-30 0 0,1 0 0 0 0,-1 0 0 0 0,1 1 0 0 0,0-1 0 0 0,-1 2-1 0 0,10-2 1 0 0,-4 6 5 0 0,-12-2 132 0 0,0-1-1 0 0,0 1 0 0 0,0 1 0 0 0,-1-1 1 0 0,1 0-1 0 0,0 0 0 0 0,0 0 0 0 0,-1 0 1 0 0,1 1-1 0 0,0-1 0 0 0,-1 0 0 0 0,1 0 1 0 0,-1 1-1 0 0,0-1 0 0 0,1 1 0 0 0,-1-1 0 0 0,0 0 1 0 0,0 1-1 0 0,0-1 0 0 0,0 0 0 0 0,0 1 1 0 0,0 1-1 0 0,-8 35 349 0 0,7-32-273 0 0,-11 38 53 0 0,-20 96 625 0 0,28-113-633 0 0,1 0-1 0 0,0 1 0 0 0,3 34 0 0 0,1-54-141 0 0,-1 1-1 0 0,1-1 1 0 0,1 1-1 0 0,2 9 0 0 0,-2-15-6 0 0,-1 0-1 0 0,0 1 0 0 0,1-1 0 0 0,-1 0 1 0 0,1 0-1 0 0,0 0 0 0 0,0 0 1 0 0,0 0-1 0 0,1-1 0 0 0,-1 1 0 0 0,1-1 1 0 0,4 4-1 0 0,19 12-2606 0 0,-12-10-5097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52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1372 84 3223 0 0,'124'-39'628'0'0,"-40"18"3900"0"0,1-1 2528 0 0,-83 21-5286 0 0,-14 5-1222 0 0,-160 69 1892 0 0,34-14-2311 0 0,75-33-107 0 0,12-5 10 0 0,-2-1 0 0 0,-77 17-1 0 0,49-23-9 0 0,-2-4 0 0 0,-144-1-1 0 0,-165-36 102 0 0,231-1 283 0 0,80 13 194 0 0,60 8-418 0 0,20 7-39 0 0,3 1-89 0 0,16 13-18 0 0,1-1-1 0 0,1-2 0 0 0,34 17 0 0 0,14 7 46 0 0,-56-28-76 0 0,1 0 0 0 0,-1 1 1 0 0,-1 1-1 0 0,1 0 0 0 0,-1 0 1 0 0,-1 1-1 0 0,0 0 0 0 0,0 1 1 0 0,13 20-1 0 0,33 83 16 0 0,-37-74 1 0 0,24 41-1 0 0,-22-47-21 0 0,25 54 0 0 0,-41-77 0 0 0,0-3 12 0 0,-4 1 52 0 0,-1-7-54 0 0,0 0 0 0 0,-1 0 0 0 0,1 0 0 0 0,-1-1 0 0 0,0 1 0 0 0,0 0 0 0 0,1 0 0 0 0,-1-1 0 0 0,0 1 0 0 0,-1-1 0 0 0,1 1 0 0 0,0-1 0 0 0,0 1 0 0 0,-1-1 0 0 0,1 1 0 0 0,-1-1 0 0 0,1 0 0 0 0,-1 0 0 0 0,1 0-1 0 0,-1 0 1 0 0,0 0 0 0 0,-2 1 0 0 0,2-1 16 0 0,-1 0 0 0 0,1 0 0 0 0,-1-1 0 0 0,1 1-1 0 0,-1 0 1 0 0,0-1 0 0 0,1 0 0 0 0,-1 1 0 0 0,0-1-1 0 0,1 0 1 0 0,-1-1 0 0 0,0 1 0 0 0,1 0 0 0 0,-1-1 0 0 0,1 1-1 0 0,-5-2 1 0 0,6 1-2 0 0,-1-1-1 0 0,1 1 1 0 0,-1 0-1 0 0,1-1 1 0 0,-1 1-1 0 0,1-1 1 0 0,0 1-1 0 0,-1-1 1 0 0,1 1 0 0 0,0-1-1 0 0,0 0 1 0 0,0 0-1 0 0,1 1 1 0 0,-1-1-1 0 0,0 0 1 0 0,1 0-1 0 0,-1 0 1 0 0,1 0-1 0 0,-1 0 1 0 0,1 0-1 0 0,0 0 1 0 0,0 0 0 0 0,0 0-1 0 0,0-2 1 0 0,1-7 126 0 0,0 1 1 0 0,0-1 0 0 0,3-11 0 0 0,1 3-75 0 0,1 0 0 0 0,1 0 0 0 0,1 0 0 0 0,0 1 0 0 0,2 0 0 0 0,0 1 0 0 0,1 0 0 0 0,0 0 0 0 0,1 1 0 0 0,18-17 0 0 0,11-8 163 0 0,3 1-1 0 0,57-40 1 0 0,-40 38-559 0 0,-60 41 256 0 0,-2 2-391 0 0,-61 23-2374 0 0,39-15 929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53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52 5063 0 0,'0'0'232'0'0,"-1"-9"32"0"0,1 7 223 0 0,0 0 0 0 0,0 0 0 0 0,0 0 0 0 0,-1-1 0 0 0,1 1-1 0 0,-1 0 1 0 0,1 0 0 0 0,-1 0 0 0 0,0 0 0 0 0,0 0 0 0 0,0 0-1 0 0,0 0 1 0 0,0 0 0 0 0,0 0 0 0 0,-1 1 0 0 0,1-1 0 0 0,-3-2-1 0 0,1 1 1774 0 0,-15 2-635 0 0,15 1-1542 0 0,-1 1 0 0 0,1 0-1 0 0,0 0 1 0 0,0 0 0 0 0,0 1 0 0 0,0-1-1 0 0,0 1 1 0 0,0 0 0 0 0,0 0-1 0 0,1 0 1 0 0,-1 0 0 0 0,1 0 0 0 0,-1 0-1 0 0,-2 4 1 0 0,-5 6 132 0 0,-14 22 0 0 0,17-24-126 0 0,-35 56 37 0 0,3 1-1 0 0,-53 125 0 0 0,70-129-129 0 0,19-54 13 0 0,1-1 1 0 0,1 1 0 0 0,0 0-1 0 0,0 0 1 0 0,0 13 0 0 0,4-11 0 0 0,-2-10 0 0 0,-1-1 0 0 0,1 1-1 0 0,0 0 1 0 0,0-1 0 0 0,-1 1 0 0 0,1 0-1 0 0,0-1 1 0 0,0 1 0 0 0,0-1 0 0 0,0 1-1 0 0,0-1 1 0 0,0 1 0 0 0,0-1 0 0 0,0 0-1 0 0,0 0 1 0 0,0 1 0 0 0,0-1 0 0 0,0 0-1 0 0,0 0 1 0 0,0 0 0 0 0,0 0 0 0 0,0 0-1 0 0,0 0 1 0 0,0 0 0 0 0,0-1 0 0 0,1 1 0 0 0,3-2 50 0 0,0 1 1 0 0,-1-1 0 0 0,1 0 0 0 0,5-3 0 0 0,17-11 74 0 0,-2 0-1 0 0,36-31 1 0 0,43-46 230 0 0,-92 81-358 0 0,113-113-183 0 0,-113 112 171 0 0,0 0 0 0 0,15-22-1 0 0,-26 30 6 0 0,-5 7 0 0 0,-7 6 0 0 0,4 0 30 0 0,1-1 1 0 0,0 1-1 0 0,0 0 0 0 0,1 0 0 0 0,0 1 1 0 0,0-1-1 0 0,1 1 0 0 0,0 0 0 0 0,1 1 1 0 0,-5 16-1 0 0,6-19-6 0 0,1 0 0 0 0,0 0 0 0 0,1 0 1 0 0,-1 1-1 0 0,1-1 0 0 0,0 0 0 0 0,1 0 0 0 0,0 0 1 0 0,0 1-1 0 0,1-1 0 0 0,-1 0 0 0 0,2 0 1 0 0,-1-1-1 0 0,1 1 0 0 0,4 8 0 0 0,-2-7-107 0 0,0-1 0 0 0,1 0-1 0 0,0 0 1 0 0,11 10 0 0 0,-12-13-775 0 0,0 0 1 0 0,0 0-1 0 0,11 6 1 0 0,-14-9-705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53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1 404 8287 0 0,'0'0'12270'0'0,"0"-2"-11498"0"0,9-20-234 0 0,0 0 1 0 0,2 0-1 0 0,0 1 1 0 0,1 1 0 0 0,16-21-1 0 0,-6 13-560 0 0,1 1 0 0 0,48-44 0 0 0,-49 51-266 0 0,2 2 0 0 0,0 0 0 0 0,1 2 0 0 0,1 0 0 0 0,33-14 0 0 0,-55 28 201 0 0,0 1 0 0 0,0-1 0 0 0,0 1 0 0 0,0 0 0 0 0,0 0 0 0 0,0 0 0 0 0,1 1 0 0 0,-1-1 0 0 0,0 1 0 0 0,0 0-1 0 0,7 1 1 0 0,-9-1 83 0 0,0 1 0 0 0,0 0 0 0 0,0 0-1 0 0,0 0 1 0 0,0-1 0 0 0,-1 2-1 0 0,1-1 1 0 0,0 0 0 0 0,0 0 0 0 0,-1 0-1 0 0,1 1 1 0 0,-1-1 0 0 0,1 1-1 0 0,-1-1 1 0 0,0 1 0 0 0,0 0-1 0 0,1 0 1 0 0,-1-1 0 0 0,0 1 0 0 0,-1 0-1 0 0,1 0 1 0 0,0 0 0 0 0,0 0-1 0 0,-1 0 1 0 0,1 3 0 0 0,1 7 124 0 0,0 0 0 0 0,0 0 1 0 0,-2 0-1 0 0,0 1 0 0 0,-1 18 0 0 0,-15 61 435 0 0,-3-12-301 0 0,18-74-427 0 0,0 1-150 0 0,0 0 0 0 0,0-1 0 0 0,-4 12 1 0 0,2-11-1619 0 0,0 2-5267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54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0 12895 0 0,'0'0'1540'0'0,"0"2"-464"0"0,-1 14 316 0 0,-1 0 0 0 0,0-1-1 0 0,-8 30 1 0 0,-20 49-479 0 0,17-55-328 0 0,-53 182 546 0 0,33-105-971 0 0,9-33-879 0 0,-62 141 1 0 0,81-213-228 0 0,-2 0-1 0 0,-11 17 1 0 0,0-6-702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54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1 566 14279 0 0,'18'-23'523'0'0,"2"2"0"0"0,0 0-1 0 0,1 1 1 0 0,1 1 0 0 0,35-23-1 0 0,62-31 4603 0 0,62-31-3319 0 0,-97 59-1514 0 0,2 3 1 0 0,93-30-1 0 0,-145 59-1622 0 0,35-20 0 0 0,10-4-1123 0 0</inkml:trace>
  <inkml:trace contextRef="#ctx0" brushRef="#br0" timeOffset="1">281 444 5527 0 0,'1'1'10347'0'0,"16"16"-5845"0"0,-10-12-4143 0 0,0 0 1 0 0,1 0-1 0 0,-1-1 0 0 0,14 5 1 0 0,71 23 1813 0 0,-15-6-1376 0 0,-46-16-1128 0 0,-10-6-2808 0 0,-10-4-4759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54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2 311 18775 0 0,'0'0'1699'0'0,"-1"16"-1150"0"0,0-6 959 0 0,8-17 808 0 0,4-3-2615 0 0,105-100-817 0 0,-68 61-96 0 0,75-57 1 0 0,-111 97 1249 0 0,0 1 0 0 0,1 1 0 0 0,16-8 1 0 0,-23 12 106 0 0,1 1 1 0 0,0-1 0 0 0,0 1 0 0 0,0 1 0 0 0,0-1-1 0 0,0 1 1 0 0,0 0 0 0 0,11 1 0 0 0,-16 0-84 0 0,0 0 0 0 0,1 0 0 0 0,-1 1-1 0 0,0-1 1 0 0,0 1 0 0 0,0-1 0 0 0,-1 1 0 0 0,1 0 0 0 0,0 0 0 0 0,0 0 0 0 0,0 0 0 0 0,0 0 0 0 0,-1 0 0 0 0,1 0 0 0 0,-1 0 0 0 0,1 1-1 0 0,2 2 1 0 0,-2-2-14 0 0,-1 1 0 0 0,1 0-1 0 0,-1 0 1 0 0,1 0 0 0 0,-1-1-1 0 0,0 1 1 0 0,0 1 0 0 0,0-1-1 0 0,0 0 1 0 0,0 4 0 0 0,0 3-9 0 0,-1 1 0 0 0,0-1 1 0 0,-1 0-1 0 0,0 0 0 0 0,-5 21 0 0 0,0-9 92 0 0,-20 43-1 0 0,7-18 36 0 0,6-16-188 0 0,7-18-207 0 0,1 0-1 0 0,0 1 1 0 0,1 0-1 0 0,0 0 1 0 0,1 0 0 0 0,-2 19-1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4:37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0 394 16183 0 0,'10'-29'903'0'0,"2"0"-1"0"0,1 1 0 0 0,1 0 0 0 0,2 1 1 0 0,0 1-1 0 0,31-37 0 0 0,-33 46-862 0 0,2 0 0 0 0,0 1-1 0 0,1 0 1 0 0,0 2 0 0 0,1 0-1 0 0,21-12 1 0 0,-29 20-102 0 0,1 0-1 0 0,-1 0 1 0 0,2 1 0 0 0,-1 1 0 0 0,0 0-1 0 0,1 1 1 0 0,0 0 0 0 0,0 0-1 0 0,0 2 1 0 0,0-1 0 0 0,0 1-1 0 0,24 2 1 0 0,-31 0 48 0 0,-1-1-1 0 0,1 1 1 0 0,0 1-1 0 0,-1-1 1 0 0,1 1 0 0 0,-1 0-1 0 0,0 0 1 0 0,1 0-1 0 0,-1 0 1 0 0,0 1-1 0 0,0-1 1 0 0,0 1 0 0 0,4 5-1 0 0,-3-3 29 0 0,-1 0 1 0 0,1 1-1 0 0,-1-1 0 0 0,0 1 1 0 0,-1 0-1 0 0,0 0 0 0 0,0 1 1 0 0,3 8-1 0 0,-1 1 292 0 0,-1 1 1 0 0,0-1-1 0 0,-2 1 1 0 0,0 0-1 0 0,0 0 1 0 0,-3 30-1 0 0,0-40-193 0 0,0 0-1 0 0,0 0 0 0 0,-1 0 1 0 0,0 0-1 0 0,-1 0 1 0 0,1-1-1 0 0,-1 1 1 0 0,-1-1-1 0 0,1 1 0 0 0,-1-1 1 0 0,0 0-1 0 0,0 0 1 0 0,-1-1-1 0 0,0 1 1 0 0,-5 4-1 0 0,-11 9-63 0 0,-1-1-1 0 0,-37 23 1 0 0,25-18-18 0 0,27-18-33 0 0,-158 122-615 0 0,161-123 1116 0 0,-8 6-3004 0 0,19-32-12006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55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27 11519 0 0,'0'0'887'0'0,"-4"-10"2732"0"0,3 9-3404 0 0,1 0 1 0 0,-1 0 0 0 0,0 0 0 0 0,1 0-1 0 0,-1 0 1 0 0,0 0 0 0 0,1 0 0 0 0,-1 0-1 0 0,0 1 1 0 0,0-1 0 0 0,0 0-1 0 0,0 1 1 0 0,0-1 0 0 0,0 1 0 0 0,0-1-1 0 0,0 1 1 0 0,0-1 0 0 0,0 1 0 0 0,0-1-1 0 0,0 1 1 0 0,0 0 0 0 0,-2 0 0 0 0,1 0-134 0 0,0 0-1 0 0,0 0 1 0 0,1 1 0 0 0,-1-1 0 0 0,0 1 0 0 0,1-1 0 0 0,-1 1 0 0 0,0 0 0 0 0,1 0-1 0 0,-1 0 1 0 0,1 0 0 0 0,-1 0 0 0 0,-1 1 0 0 0,-1 2-165 0 0,-1 1 1 0 0,1-1-1 0 0,0 1 1 0 0,-4 6-1 0 0,-4 8 570 0 0,4-3-416 0 0,0 0-1 0 0,2 1 1 0 0,0 0 0 0 0,-5 21-1 0 0,9-29-33 0 0,1 0-1 0 0,-1 0 0 0 0,2-1 0 0 0,-1 1 0 0 0,1 0 0 0 0,1 0 0 0 0,-1 0 0 0 0,1 0 1 0 0,1-1-1 0 0,3 14 0 0 0,-3-19 34 0 0,-1 0 0 0 0,1-1 0 0 0,-1 1 0 0 0,1-1 0 0 0,0 0 0 0 0,0 1 0 0 0,0-1 0 0 0,0 0 0 0 0,0 0 0 0 0,0 0 0 0 0,1 0 0 0 0,-1 0 0 0 0,1-1 0 0 0,-1 1 0 0 0,1-1 0 0 0,0 0 0 0 0,0 0 0 0 0,-1 0 0 0 0,1 0 0 0 0,0 0 0 0 0,0 0 0 0 0,0-1 0 0 0,4 1 0 0 0,2 0 86 0 0,0-1-1 0 0,0 1 0 0 0,0-2 1 0 0,0 1-1 0 0,0-1 0 0 0,14-4 1 0 0,-13 3-141 0 0,-1 0 1 0 0,1-2-1 0 0,0 1 1 0 0,-1-1-1 0 0,0 0 1 0 0,10-6-1 0 0,-17 8-40 0 0,1 0-1 0 0,-1 0 0 0 0,1 0 0 0 0,-1 0 0 0 0,0-1 0 0 0,0 1 0 0 0,0 0 1 0 0,0-1-1 0 0,0 0 0 0 0,-1 1 0 0 0,1-1 0 0 0,-1 0 0 0 0,1 0 0 0 0,-1 0 1 0 0,0 0-1 0 0,0 0 0 0 0,0 0 0 0 0,-1 0 0 0 0,1 0 0 0 0,-1 0 0 0 0,0-1 0 0 0,0 1 1 0 0,0-4-1 0 0,-2-2-36 0 0,1-1 1 0 0,-2 1-1 0 0,1 0 1 0 0,-1 0-1 0 0,-1 0 1 0 0,0 0-1 0 0,0 1 0 0 0,0 0 1 0 0,-1-1-1 0 0,-1 2 1 0 0,1-1-1 0 0,-10-10 1 0 0,11 14-68 0 0,1-1 0 0 0,0 1 0 0 0,0-1 0 0 0,0 0 0 0 0,1 0 0 0 0,-4-9 0 0 0,6 13 18 0 0,0 0-1 0 0,0 0 0 0 0,0 0 1 0 0,0 0-1 0 0,0-1 1 0 0,0 1-1 0 0,0 0 1 0 0,0 0-1 0 0,1 0 1 0 0,-1 0-1 0 0,0 0 0 0 0,1 0 1 0 0,-1 0-1 0 0,1 0 1 0 0,-1 0-1 0 0,1 0 1 0 0,0 0-1 0 0,-1 0 0 0 0,3-1 1 0 0,14-14-3272 0 0,-15 15 2875 0 0,10-8-6010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5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49 8287 0 0,'6'-7'577'0'0,"0"-1"-1"0"0,0 0 1 0 0,19-17 8440 0 0,-25 33-8584 0 0,-1 0-1 0 0,0 0 1 0 0,0 0 0 0 0,-1 0 0 0 0,0-1-1 0 0,-5 15 1 0 0,-25 42 726 0 0,24-50-949 0 0,0 0 0 0 0,1 1 0 0 0,1 0 0 0 0,-8 25 0 0 0,13-36-183 0 0,-1 5 65 0 0,0-1-1 0 0,1 1 0 0 0,0-1 0 0 0,0 1 0 0 0,1 12 0 0 0,0-20-68 0 0,0 1-1 0 0,1-1 1 0 0,-1 1-1 0 0,0-1 1 0 0,1 1 0 0 0,-1-1-1 0 0,1 1 1 0 0,-1-1-1 0 0,1 0 1 0 0,0 1 0 0 0,-1-1-1 0 0,1 0 1 0 0,0 0-1 0 0,0 1 1 0 0,0-1 0 0 0,0 0-1 0 0,0 0 1 0 0,0 0-1 0 0,1 0 1 0 0,-1 0-1 0 0,0 0 1 0 0,0 0 0 0 0,1-1-1 0 0,-1 1 1 0 0,0 0-1 0 0,1-1 1 0 0,-1 1 0 0 0,1-1-1 0 0,-1 1 1 0 0,1-1-1 0 0,-1 0 1 0 0,1 0 0 0 0,-1 0-1 0 0,1 1 1 0 0,-1-1-1 0 0,1-1 1 0 0,-1 1 0 0 0,2 0-1 0 0,4-1 43 0 0,1 0 0 0 0,-2 0 0 0 0,1-1 0 0 0,0 0 0 0 0,0 0 1 0 0,0-1-1 0 0,7-4 0 0 0,45-29 88 0 0,-9 5-94 0 0,-34 23-54 0 0,-9 5-18 0 0,-1 0-1 0 0,1-1 1 0 0,-1 0 0 0 0,0 0 0 0 0,8-7 0 0 0,-13 10-54 0 0,8 10-478 0 0,0-3 560 0 0,-1-1 0 0 0,1 0 0 0 0,1 0 0 0 0,-1-1 0 0 0,1 0 0 0 0,12 3 0 0 0,-8-4 215 0 0,-7-2-154 0 0,1 0-1 0 0,-1 0 1 0 0,1 0 0 0 0,-1-1 0 0 0,1-1-1 0 0,7 0 1 0 0,-9 0-68 0 0,0 0 0 0 0,0 0 0 0 0,0-1 0 0 0,0 0 1 0 0,0 0-1 0 0,-1 0 0 0 0,1-1 0 0 0,-1 0 0 0 0,1 0 0 0 0,-1 0 0 0 0,0 0 0 0 0,0-1 0 0 0,4-4 0 0 0,6-8 14 0 0,0 1 0 0 0,17-25 0 0 0,-19 22 7 0 0,-5 6-85 0 0,-1 0-1 0 0,0 0 1 0 0,-1-1 0 0 0,0 0-1 0 0,-1 0 1 0 0,5-23-1 0 0,-6 25-97 0 0,-4 8 142 0 0,1-2-407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56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40 381 17567 0 0,'0'0'1588'0'0,"-1"1"-1304"0"0,-2 4 38 0 0,0-1-1 0 0,0 1 0 0 0,-1-1 1 0 0,0 0-1 0 0,-8 7 1211 0 0,9-11-816 0 0,3 1-652 0 0,-1-1-1 0 0,1 0 1 0 0,0 0 0 0 0,0 0 0 0 0,0 0-1 0 0,0 0 1 0 0,-1 0 0 0 0,1 0 0 0 0,0 0-1 0 0,0 0 1 0 0,0 0 0 0 0,-1 1 0 0 0,1-1-1 0 0,0 0 1 0 0,0 0 0 0 0,0 0 0 0 0,-1 0-1 0 0,1 0 1 0 0,0-1 0 0 0,0 1 0 0 0,0 0-1 0 0,-1 0 1 0 0,1 0 0 0 0,0 0 0 0 0,0 0-1 0 0,0 0 1 0 0,-1 0 0 0 0,1 0 0 0 0,0 0-1 0 0,0 0 1 0 0,-1-1 0 0 0,1-2-54 0 0,0-1 1 0 0,0 0-1 0 0,1 1 1 0 0,-1-1-1 0 0,1 0 1 0 0,-1 1 0 0 0,1-1-1 0 0,0 1 1 0 0,1-1-1 0 0,-1 1 1 0 0,1 0-1 0 0,-1 0 1 0 0,1-1-1 0 0,4-5 1 0 0,4-5-18 0 0,21-22 1 0 0,-2 6-112 0 0,2 2-1 0 0,1 1 0 0 0,64-42 1 0 0,-35 32-187 0 0,93-41 0 0 0,-135 71 354 0 0,25-7 0 0 0,7-2 505 0 0,-50 15-107 0 0,3 3-269 0 0,-4-2-173 0 0,0 0 1 0 0,1 0-1 0 0,-1 0 1 0 0,0 0-1 0 0,1 0 0 0 0,-1 0 1 0 0,0 0-1 0 0,0 0 1 0 0,1 0-1 0 0,-1 0 1 0 0,0 0-1 0 0,1 0 1 0 0,-1 0-1 0 0,0 0 0 0 0,0 0 1 0 0,1 1-1 0 0,-1-1 1 0 0,0 0-1 0 0,0 0 1 0 0,1 0-1 0 0,-1 1 1 0 0,0-1-1 0 0,0 0 0 0 0,0 0 1 0 0,1 1-1 0 0,-1-1 1 0 0,0 0-1 0 0,0 0 1 0 0,0 1-1 0 0,1 5-2 0 0,0-1-1 0 0,0 1 0 0 0,-1 0 1 0 0,0 0-1 0 0,-1 0 1 0 0,1-1-1 0 0,-1 1 1 0 0,0 0-1 0 0,0 0 1 0 0,-1-1-1 0 0,0 1 0 0 0,-2 5 1 0 0,-6 13 51 0 0,-17 29-1 0 0,23-46-33 0 0,-3 5 7 0 0,1 0 1 0 0,1 1 0 0 0,0 0-1 0 0,1-1 1 0 0,-5 25 0 0 0,8-32-11 0 0,0 0 1 0 0,1 0-1 0 0,-1 0 1 0 0,1 0-1 0 0,1 0 1 0 0,-1 0 0 0 0,1 0-1 0 0,-1-1 1 0 0,1 1-1 0 0,1 0 1 0 0,-1 0-1 0 0,1-1 1 0 0,0 1 0 0 0,0 0-1 0 0,0-1 1 0 0,0 0-1 0 0,1 0 1 0 0,0 0 0 0 0,3 4-1 0 0,2 0 44 0 0,-1-1-1 0 0,2 0 1 0 0,-1-1-1 0 0,1 0 1 0 0,0 0-1 0 0,10 5 1 0 0,61 23 417 0 0,-52-23-428 0 0,-4-3-301 0 0,-15-5 14 0 0,0 0 1 0 0,13 7-1 0 0,-21-9-10 0 0,0 0-506 0 0,4 4 645 0 0,5 2-42 0 0,-9-6 71 0 0,0-1-1 0 0,0 1 1 0 0,0-1-1 0 0,-1 1 1 0 0,1-1-1 0 0,0 1 1 0 0,0-1-1 0 0,0 0 1 0 0,0 1-1 0 0,0-1 1 0 0,0 0-1 0 0,0 0 1 0 0,0 0-1 0 0,1 0 1 0 0,-1 0-1 0 0,0 0 0 0 0,0 0 1 0 0,0 0-1 0 0,0-1 1 0 0,0 1-1 0 0,0 0 1 0 0,0 0-1 0 0,1-1 1 0 0,2-1-513 0 0,7 0-721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8:56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7831 0 0,'0'0'848'0'0,"9"11"-848"0"0,2-2 3488 0 0,9 13 10720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2:18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110 327 8751 0 0,'0'0'674'0'0,"-2"1"-438"0"0,-5 6 620 0 0,1 1 0 0 0,0 0 1 0 0,0 0-1 0 0,0 1 0 0 0,1-1 1 0 0,-7 17-1 0 0,-18 64 804 0 0,13-37-1496 0 0,13-45-465 0 0,0-12-129 0 0,-1-10 73 0 0,5 6 314 0 0,1 1 0 0 0,-1-1 0 0 0,1 1-1 0 0,1 0 1 0 0,-1-1 0 0 0,2 1 0 0 0,-1 0 0 0 0,1 0-1 0 0,0 0 1 0 0,6-10 0 0 0,3-3 47 0 0,1 0 0 0 0,22-26-1 0 0,-13 20 42 0 0,2 2-1 0 0,1 0 0 0 0,1 1 0 0 0,0 2 1 0 0,2 1-1 0 0,1 1 0 0 0,1 1 0 0 0,0 1 1 0 0,64-25-1 0 0,-49 24 300 0 0,87-33 800 0 0,-113 46-861 0 0,0 1 1 0 0,1 1-1 0 0,-1 1 1 0 0,1 0 0 0 0,21 1-1 0 0,-40 1-266 0 0,1 1 0 0 0,-1 0 0 0 0,1 1 0 0 0,0-1 0 0 0,-1 0 0 0 0,1 0 0 0 0,-1 1 0 0 0,1-1 0 0 0,-1 1 0 0 0,1-1 0 0 0,-1 1 0 0 0,1-1-1 0 0,-1 1 1 0 0,0 0 0 0 0,1 0 0 0 0,-1 0 0 0 0,0 0 0 0 0,0 0 0 0 0,1 0 0 0 0,-1 0 0 0 0,0 0 0 0 0,0 0 0 0 0,0 1 0 0 0,1 1 0 0 0,-1-1 1 0 0,0 1 1 0 0,-1-1-1 0 0,1 0 1 0 0,-1 1-1 0 0,1-1 1 0 0,-1 1-1 0 0,0-1 1 0 0,0 0 0 0 0,0 1-1 0 0,0-1 1 0 0,0 1-1 0 0,-1-1 1 0 0,1 0-1 0 0,-1 1 1 0 0,-1 3-1 0 0,-4 8 46 0 0,0 0-1 0 0,-2-1 1 0 0,0 0-1 0 0,-13 17 1 0 0,13-19-30 0 0,-9 10-12 0 0,-1-1 0 0 0,0-1 0 0 0,-40 32 0 0 0,39-36-24 0 0,0 0 1 0 0,2 2 0 0 0,0 0 0 0 0,1 1-1 0 0,-15 22 1 0 0,28-36 17 0 0,0 1 1 0 0,1-1-1 0 0,-1 1 0 0 0,1-1 0 0 0,0 1 1 0 0,1 0-1 0 0,-1 0 0 0 0,1 0 0 0 0,0 0 0 0 0,0 0 1 0 0,0 0-1 0 0,1 0 0 0 0,0 0 0 0 0,0 0 1 0 0,0 0-1 0 0,1 1 0 0 0,-1-1 0 0 0,1 0 0 0 0,0 0 1 0 0,1 0-1 0 0,-1-1 0 0 0,1 1 0 0 0,0 0 1 0 0,0 0-1 0 0,1-1 0 0 0,-1 0 0 0 0,1 1 0 0 0,0-1 1 0 0,4 4-1 0 0,10 14-99 0 0,24 43 1 0 0,-40-64 25 0 0,0 0 0 0 0,0 0 1 0 0,0 0-1 0 0,0 0 0 0 0,0 0 1 0 0,0 0-1 0 0,0 0 0 0 0,0-1 1 0 0,0 1-1 0 0,0 0 0 0 0,0-1 1 0 0,0 1-1 0 0,0-1 0 0 0,0 1 1 0 0,1-1-1 0 0,-1 1 1 0 0,0-1-1 0 0,0 0 0 0 0,1 0 1 0 0,-1 0-1 0 0,0 0 0 0 0,1 0 1 0 0,-1 0-1 0 0,2 0 0 0 0,4-1-43 0 0,-1 0-1 0 0,1-1 0 0 0,9-3 1 0 0,-8 2-129 0 0,51-18-701 0 0,-27 7 458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2:19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56 13015 0 0,'-9'2'450'0'0,"-15"3"155"0"0,-1-7 2859 0 0,36 6-2744 0 0,-10-3-686 0 0,0 0 0 0 0,0-1-1 0 0,1 1 1 0 0,-1-1 0 0 0,0 0-1 0 0,0 1 1 0 0,1-1 0 0 0,-1 0-1 0 0,0 0 1 0 0,2 1 0 0 0,29-3 408 0 0,-1-2-1 0 0,1-1 1 0 0,47-13 0 0 0,33-6-83 0 0,-86 20-502 0 0,50-6 361 0 0,-25 7-3339 0 0,-40 3 1519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2:19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14367 0 0,'0'0'2514'0'0,"3"1"-1454"0"0,19-1-185 0 0,-1-1 0 0 0,0-1 0 0 0,0-1 1 0 0,40-10-1 0 0,-17 3-418 0 0,-41 9-436 0 0,52-10 338 0 0,1 1-1 0 0,80-2 1 0 0,-119 13-366 0 0,-1 0-1 0 0,0 1 1 0 0,0 0 0 0 0,0 1-1 0 0,18 7 1 0 0,-23-7-1045 0 0,-2 1-1 0 0,14 8 1 0 0,-20-11-635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4:45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14 1839 0 0,'0'0'6976'0'0,"3"1"-6413"0"0,-2-1-100 0 0,0 1 0 0 0,0-1 0 0 0,1 0 0 0 0,-1 1 0 0 0,0-1 0 0 0,1 0 0 0 0,-1 0 0 0 0,0 0 0 0 0,1 0 0 0 0,-1 0 0 0 0,1 0 0 0 0,-1 0 0 0 0,0-1 0 0 0,1 1 0 0 0,-1 0-1 0 0,2-2 1 0 0,8-3-368 0 0,-9 4 428 0 0,4-6 2274 0 0,-23 17-2754 0 0,1 1 0 0 0,0 1-1 0 0,1 0 1 0 0,0 1 0 0 0,-16 19-1 0 0,-25 22-42 0 0,-17 8-236 0 0,-87 95-1 0 0,143-136 221 0 0,1 1-1 0 0,1 1 1 0 0,1 0 0 0 0,0 1-1 0 0,2 0 1 0 0,2 1 0 0 0,0 0-1 0 0,-12 48 1 0 0,20-66 15 0 0,-3 12-3 0 0,0 1 1 0 0,2-1 0 0 0,-3 31-1 0 0,6-44 6 0 0,0 0-1 0 0,1 0 0 0 0,0 0 1 0 0,-1 0-1 0 0,2 0 0 0 0,-1 0 1 0 0,1 0-1 0 0,0-1 0 0 0,0 1 1 0 0,0 0-1 0 0,1-1 0 0 0,0 0 1 0 0,0 0-1 0 0,0 0 0 0 0,1 0 1 0 0,5 5-1 0 0,-3-3 64 0 0,1-2-1 0 0,-1 1 1 0 0,1-1 0 0 0,1 0-1 0 0,-1 0 1 0 0,1-1 0 0 0,11 5-1 0 0,63 19 705 0 0,-38-15-227 0 0,-30-8-435 0 0,-1-1-118 0 0,-10-3-160 0 0,11-10-3490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4:46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1022 13991 0 0,'0'0'2143'0'0,"0"-2"-1459"0"0,3-6-368 0 0,-1 0 1 0 0,1 1-1 0 0,0 0 1 0 0,1 0-1 0 0,-1-1 0 0 0,1 2 1 0 0,1-1-1 0 0,9-11 0 0 0,-12 16-324 0 0,289-353-199 0 0,-46 60 4 0 0,-31 22 214 0 0,-198 256 56 0 0,-15 15 69 0 0,-9 14-35 0 0,-6 10-82 0 0,1 1 1 0 0,1 0 0 0 0,2 1-1 0 0,0 0 1 0 0,-10 37-1 0 0,2 2-40 0 0,-47 169 538 0 0,13-28 722 0 0,21-89-561 0 0,26-98-599 0 0,2-8-46 0 0,1 0 1 0 0,0-1-1 0 0,0 1 0 0 0,1 0 0 0 0,0 0 0 0 0,0 0 0 0 0,1 14 0 0 0,0-22-26 0 0,0 1-1 0 0,0-1 0 0 0,1 0 1 0 0,-1 1-1 0 0,0-1 0 0 0,0 1 0 0 0,1-1 1 0 0,-1 0-1 0 0,1 0 0 0 0,-1 1 0 0 0,1-1 1 0 0,-1 0-1 0 0,1 0 0 0 0,0 0 0 0 0,-1 1 1 0 0,1-1-1 0 0,0 0 0 0 0,0 0 0 0 0,2 1 1 0 0,0 1 6 0 0,-2-1-80 0 0,1-1 0 0 0,0 1-1 0 0,-1 0 1 0 0,1-1 0 0 0,0 1 0 0 0,0-1 0 0 0,0 0-1 0 0,0 0 1 0 0,0 1 0 0 0,0-1 0 0 0,0 0-1 0 0,5 1 1 0 0,-2 0-257 0 0,-3-1-188 0 0,3 4-918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4:46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1 140 18023 0 0,'0'0'3872'0'0,"1"-1"-3492"0"0,14-9-178 0 0,1 0 1 0 0,1 1-1 0 0,0 0 0 0 0,0 1 0 0 0,22-6 0 0 0,42-18-1060 0 0,-15 5-2843 0 0,-43 18-1143 0 0,1-2-1250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4:37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41 13823 0 0,'6'-6'352'0'0,"1"0"-1"0"0,-2 0 1 0 0,1-1-1 0 0,6-9 5083 0 0,-16 49-2909 0 0,-12 18-2818 0 0,12-39 504 0 0,-36 103 83 0 0,-4-3-1 0 0,-83 151 1 0 0,0-57-335 0 0,89-153 12 0 0,-75 82-1 0 0,100-121 25 0 0,-65 73-381 0 0,77-85-378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4:46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79 12871 0 0,'146'-79'6534'0'0,"-147"81"-6125"0"0,-19 15 102 0 0,-1-1 0 0 0,0-1 0 0 0,-42 24 1 0 0,-5 2-324 0 0,-208 160-105 0 0,272-199-113 0 0,1 1 0 0 0,0 0 0 0 0,0 0 0 0 0,0 1 0 0 0,0-1 0 0 0,-5 8 1 0 0,7-10-110 0 0,21 0-178 0 0,0 0 326 0 0,-1 1 1 0 0,1 1-1 0 0,-1 1 0 0 0,0 0 1 0 0,0 2-1 0 0,-1 0 1 0 0,1 1-1 0 0,-1 1 1 0 0,17 10-1 0 0,-28-14 80 0 0,-1 0 0 0 0,0 1 0 0 0,0 0-1 0 0,0 0 1 0 0,-1 1 0 0 0,1 0 0 0 0,-1 0 0 0 0,-1 0-1 0 0,6 8 1 0 0,-9-13 43 0 0,-1 2-17 0 0,-1 0-89 0 0,1 0 0 0 0,-1 0 0 0 0,0 0 0 0 0,0 0 0 0 0,0-1 0 0 0,0 1 0 0 0,0 0 0 0 0,0 0 0 0 0,-1 0 0 0 0,0-1 0 0 0,1 1 0 0 0,-1-1 0 0 0,0 1 0 0 0,0-1 0 0 0,0 0 1 0 0,-1 0-1 0 0,1 0 0 0 0,0 0 0 0 0,-1 0 0 0 0,1 0 0 0 0,-6 2 0 0 0,-5 3 27 0 0,-1-1 0 0 0,0 0 0 0 0,-17 5 0 0 0,-11 4 31 0 0,31-10-193 0 0,0-1-1 0 0,0 0 0 0 0,-1 0 0 0 0,1-1 0 0 0,-1-1 1 0 0,0 0-1 0 0,1 0 0 0 0,-14-1 0 0 0,8-5-2914 0 0,7-1-2548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4:4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464 126 7367 0 0,'34'-39'607'0'0,"-22"26"1917"0"0,0-1 0 0 0,-1 0 0 0 0,17-31 2480 0 0,-29 46-4993 0 0,0-1 1 0 0,0 1-1 0 0,-1 0 0 0 0,1 0 1 0 0,0 1-1 0 0,0-1 0 0 0,0 0 1 0 0,0 0-1 0 0,0 2 0 0 0,-2 1-3 0 0,-17 15-67 0 0,0-1 0 0 0,-1-1 1 0 0,-40 25-1 0 0,34-24-28 0 0,-46 40 1 0 0,72-58 86 0 0,-9 10 0 0 0,0-1 0 0 0,0 2 0 0 0,-13 18 0 0 0,19-19-12 0 0,4-10 9 0 0,0 1 1 0 0,0-1-1 0 0,0 1 0 0 0,0 0 0 0 0,0-1 0 0 0,0 1 0 0 0,0-1 1 0 0,0 1-1 0 0,0-1 0 0 0,1 1 0 0 0,-1-1 0 0 0,0 1 0 0 0,0-1 1 0 0,1 1-1 0 0,-1-1 0 0 0,1 1 0 0 0,5 4-4 0 0,-1 0 0 0 0,1-1 0 0 0,1 0 0 0 0,-1 0 0 0 0,1-1 0 0 0,-1 1 0 0 0,1-1 0 0 0,0-1-1 0 0,0 0 1 0 0,10 3 0 0 0,25 9 9 0 0,-34-10 51 0 0,0-1 1 0 0,0 2-1 0 0,0-1 0 0 0,0 1 0 0 0,0 1 0 0 0,-1-1 0 0 0,0 1 1 0 0,8 10-1 0 0,-13-14 6 0 0,0 1-1 0 0,0-1 1 0 0,0 1 0 0 0,-1 0 0 0 0,1-1 0 0 0,-1 1-1 0 0,0 0 1 0 0,0 0 0 0 0,0 0 0 0 0,0 0 0 0 0,0 0-1 0 0,-1 0 1 0 0,0 1 0 0 0,1-1 0 0 0,-1 0 0 0 0,0 0-1 0 0,0 0 1 0 0,-1 0 0 0 0,1 0 0 0 0,-1 0 0 0 0,1 0-1 0 0,-1 1 1 0 0,0-1 0 0 0,0-1 0 0 0,-1 1 0 0 0,1 0 0 0 0,0 0-1 0 0,-3 3 1 0 0,-1 1-17 0 0,-1 0 0 0 0,1 0 0 0 0,-1 0-1 0 0,-1-1 1 0 0,1 0 0 0 0,-1 0 0 0 0,0 0 0 0 0,-1-1 0 0 0,1 0-1 0 0,-13 5 1 0 0,-7 3 140 0 0,-50 17 0 0 0,46-21-449 0 0,-61 12 1 0 0,74-19 132 0 0,-1 0 0 0 0,1-1 0 0 0,-1-1 0 0 0,-31-3 0 0 0,26-4-3 0 0,13 1-1147 0 0,6-5-4186 0 0,6 3-1004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4:47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58 14047 0 0,'0'0'646'0'0,"-9"0"211"0"0,5 1-782 0 0,0 0 1 0 0,0 0-1 0 0,-1 1 1 0 0,1-1-1 0 0,0 1 1 0 0,0 0-1 0 0,1 0 1 0 0,-1 0-1 0 0,-6 5 0 0 0,0 1 589 0 0,1 1 1 0 0,-10 9-1 0 0,11-8-475 0 0,-1 0 0 0 0,2 0 0 0 0,0 0 1 0 0,0 1-1 0 0,1 0 0 0 0,0 1 0 0 0,0 0 0 0 0,2-1 1 0 0,-1 1-1 0 0,2 1 0 0 0,0-1 0 0 0,0 1 1 0 0,1-1-1 0 0,-1 15 0 0 0,4-16-68 0 0,0 0 0 0 0,1 0 0 0 0,0-1 0 0 0,1 1 0 0 0,0-1 0 0 0,0 1 0 0 0,10 17 0 0 0,-11-25 6 0 0,0 0 0 0 0,0 0 0 0 0,1-1 0 0 0,0 1 0 0 0,-1 0 0 0 0,1-1 0 0 0,0 0-1 0 0,0 1 1 0 0,0-1 0 0 0,4 1 0 0 0,-5-2-62 0 0,0 0 0 0 0,-1-1 0 0 0,1 1 0 0 0,0 0 0 0 0,0-1 0 0 0,0 0 0 0 0,0 1 0 0 0,0-1 0 0 0,0 0-1 0 0,0 0 1 0 0,-1 0 0 0 0,1 0 0 0 0,0-1 0 0 0,0 1 0 0 0,0 0 0 0 0,0-1 0 0 0,0 0 0 0 0,0 1 0 0 0,2-2 0 0 0,1 0 20 0 0,-1-1 1 0 0,0 1-1 0 0,0-1 0 0 0,0 0 0 0 0,0 1 1 0 0,4-6-1 0 0,18-19 199 0 0,-2-1 1 0 0,34-52-1 0 0,31-68-726 0 0,-68 111 62 0 0,-14 24-694 0 0,0 1 1 0 0,1-1-1 0 0,0 1 0 0 0,21-21 1 0 0,-22 28-554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4:48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51 143 2303 0 0,'0'0'102'0'0,"1"1"-1"0"0,14 16 6668 0 0,-14-15-5667 0 0,-1 1-1 0 0,0-1 1 0 0,0 1-1 0 0,0-1 1 0 0,0 1-1 0 0,0-1 1 0 0,-1 3-1 0 0,-9 17 1577 0 0,6-16-2513 0 0,0 0 1 0 0,-1 0-1 0 0,0-1 1 0 0,0 0-1 0 0,0 0 1 0 0,-9 5-1 0 0,7-4-107 0 0,1-2-37 0 0,5-3 7 0 0,0-2-44 0 0,1 1 0 0 0,0-1-1 0 0,0 0 1 0 0,0 0 0 0 0,0 0 0 0 0,0 1 0 0 0,1-1 0 0 0,-1 0 0 0 0,0 0 0 0 0,0 0-1 0 0,0 1 1 0 0,1-1 0 0 0,-1 0 0 0 0,0 0 0 0 0,1 1 0 0 0,-1-1 0 0 0,2-1 0 0 0,9-14-166 0 0,-8 13 139 0 0,7-8 39 0 0,0 0 1 0 0,0 1-1 0 0,1 0 0 0 0,1 1 0 0 0,0 0 0 0 0,21-11 1 0 0,-29 17 32 0 0,-1 1 1 0 0,1 1 0 0 0,-1-1 0 0 0,1 0 0 0 0,0 1 0 0 0,-1 0 0 0 0,1 0 0 0 0,0 0-1 0 0,0 0 1 0 0,0 1 0 0 0,0-1 0 0 0,0 1 0 0 0,0 0 0 0 0,0 0 0 0 0,0 1 0 0 0,7 0-1 0 0,-7 1-4 0 0,-1-1 0 0 0,1 1-1 0 0,-1 0 1 0 0,0 0-1 0 0,0 0 1 0 0,0 0 0 0 0,0 1-1 0 0,5 4 1 0 0,-2-2 20 0 0,-5-3-19 0 0,1-1-1 0 0,-1 1 1 0 0,1 0 0 0 0,-1 0-1 0 0,0 0 1 0 0,1-1 0 0 0,-1 1-1 0 0,0 0 1 0 0,-1 0 0 0 0,1 1-1 0 0,0-1 1 0 0,0 3-1 0 0,0-3 207 0 0,11-1-527 0 0,-10 0 254 0 0,0-1 0 0 0,1 1 0 0 0,-1-1 1 0 0,1 0-1 0 0,-1 0 0 0 0,0 0 0 0 0,6-2 0 0 0,0 0-62 0 0,0-1 0 0 0,0-1 0 0 0,-1 0 0 0 0,1 0 1 0 0,-1 0-1 0 0,8-7 0 0 0,39-35-469 0 0,-44 37 500 0 0,1 0 44 0 0,8-9-83 0 0,39-27-1 0 0,-48 38 204 0 0,0 1 0 0 0,0 1 0 0 0,16-7 0 0 0,-25 12-70 0 0,-1 0-1 0 0,1 0 1 0 0,0 0-1 0 0,-1 0 1 0 0,1 0-1 0 0,0-1 1 0 0,0 1-1 0 0,-1 1 1 0 0,1-1 0 0 0,0 0-1 0 0,0 0 1 0 0,-1 0-1 0 0,1 0 1 0 0,0 0-1 0 0,-1 1 1 0 0,1-1-1 0 0,0 0 1 0 0,-1 1-1 0 0,1-1 1 0 0,-1 0-1 0 0,1 1 1 0 0,0-1 0 0 0,-1 1-1 0 0,1-1 1 0 0,-1 1-1 0 0,1-1 1 0 0,-1 1-1 0 0,1-1 1 0 0,-1 2-1 0 0,10 18 134 0 0,-9-17-86 0 0,1 2 3 0 0,0 1 1 0 0,-1 0 0 0 0,0 0-1 0 0,0 0 1 0 0,-1 0 0 0 0,1 0-1 0 0,-1 0 1 0 0,-2 10 0 0 0,-1 6 136 0 0,-7 22 1 0 0,3-11-96 0 0,3-19-69 0 0,-8 22 0 0 0,5-17-395 0 0,7-17 105 0 0,-2 8-1812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4:48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16 7831 0 0,'3'-4'132'0'0,"-2"3"-70"0"0,-1 1 0 0 0,1-1 1 0 0,0 0-1 0 0,0 0 0 0 0,-1 0 0 0 0,1 1 0 0 0,0-1 0 0 0,12-5 11033 0 0,-12 21-9577 0 0,-2-4-1347 0 0,-1 0-1 0 0,0 0 1 0 0,0 0 0 0 0,-1-1 0 0 0,-9 21 0 0 0,6-16-30 0 0,-81 204 312 0 0,-18-9-435 0 0,101-203-46 0 0,-104 163-1072 0 0,107-169 917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4:48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1 315 16007 0 0,'1'-9'1211'0'0,"4"-1"-1111"0"0,1 0 1 0 0,1 1-1 0 0,0 0 0 0 0,0 0 1 0 0,1 1-1 0 0,12-11 0 0 0,59-43 297 0 0,-56 45-176 0 0,20-14 556 0 0,55-31 0 0 0,-79 52-482 0 0,0 1-1 0 0,0 0 1 0 0,1 2-1 0 0,0 0 1 0 0,40-8-1 0 0,-53 14-231 0 0,0 0-1 0 0,0 1 0 0 0,0 0 1 0 0,-1 0-1 0 0,1 0 1 0 0,0 1-1 0 0,0 0 0 0 0,0 0 1 0 0,0 1-1 0 0,-1 0 0 0 0,1 0 1 0 0,6 4-1 0 0,-8-4-44 0 0,-1 0-1 0 0,-1 1 0 0 0,1 0 1 0 0,0-1-1 0 0,-1 1 1 0 0,1 0-1 0 0,-1 1 0 0 0,0-1 1 0 0,0 1-1 0 0,0-1 0 0 0,0 1 1 0 0,-1 0-1 0 0,0 0 1 0 0,1 0-1 0 0,-2 0 0 0 0,1 1 1 0 0,0-1-1 0 0,-1 1 0 0 0,1 4 1 0 0,0-2 5 0 0,-1 0 1 0 0,0 1-1 0 0,0-1 1 0 0,-1 1-1 0 0,0-1 0 0 0,0 1 1 0 0,-1-1-1 0 0,0 1 1 0 0,-3 10-1 0 0,1-9 28 0 0,0 0-1 0 0,-1 0 1 0 0,0-1-1 0 0,-1 0 1 0 0,0 0-1 0 0,0 0 1 0 0,-7 9-1 0 0,-4 1-99 0 0,0 0 0 0 0,-1-1 0 0 0,0-1 0 0 0,-2-1 0 0 0,0 0 0 0 0,0-1 0 0 0,-1-1 0 0 0,-1-1 0 0 0,0-1 0 0 0,-1-1 0 0 0,0-1 0 0 0,0-1 0 0 0,-1-1 0 0 0,0 0 0 0 0,0-2 0 0 0,-29 3 0 0 0,42-8-877 0 0,0 1 0 0 0,0-2 0 0 0,1 1 0 0 0,-1-1 0 0 0,-13-4 0 0 0,9 2-5518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4:49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37 11519 0 0,'11'-36'6584'0'0,"-34"154"-3448"0"0,8-44-2672 0 0,1-1-299 0 0,-3-1-1 0 0,-4 0 1 0 0,-2-1-1 0 0,-4-2 1 0 0,-3-1 0 0 0,-60 103-1 0 0,-120 123 205 0 0,188-264-1139 0 0,20-29 387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4:49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1 139 5063 0 0,'1'2'11268'0'0,"1"-1"-10897"0"0,0 0-1 0 0,0 1 1 0 0,0-1-1 0 0,0 0 0 0 0,0 0 1 0 0,0 0-1 0 0,1 0 1 0 0,-1 0-1 0 0,0 0 1 0 0,0-1-1 0 0,1 1 0 0 0,-1-1 1 0 0,1 0-1 0 0,-1 0 1 0 0,3 0-1 0 0,7 0-274 0 0,22-4 1 0 0,-21 3 387 0 0,387-85 1553 0 0,-325 66-1906 0 0,-33 9-370 0 0,-12 2-557 0 0,1 2 0 0 0,46-5 0 0 0,-53 10-697 0 0</inkml:trace>
  <inkml:trace contextRef="#ctx0" brushRef="#br0" timeOffset="1">821 236 3223 0 0,'0'2'240'0'0,"-14"38"11684"0"0,0 0-6149 0 0,-35 83-2981 0 0,32-77-3032 0 0,16-44 47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4:49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4607 0 0,'0'0'6232'0'0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4:50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 3679 0 0,'-1'1'4083'0'0,"-15"23"770"0"0,10-17-4551 0 0,1 1 1 0 0,0-1 0 0 0,-5 12 0 0 0,-2 7 663 0 0,2 0 1 0 0,1 1-1 0 0,-7 32 0 0 0,16-57 14 0 0,0-1-883 0 0,0 0 0 0 0,0 0 0 0 0,0 0 0 0 0,0 0 0 0 0,0 0-1 0 0,0 1 1 0 0,0-1 0 0 0,0 0 0 0 0,1 0 0 0 0,-1 0 0 0 0,0 0 0 0 0,1 0-1 0 0,-1 0 1 0 0,1 0 0 0 0,-1-1 0 0 0,2 2 0 0 0,-2 0 216 0 0,3-2 7 0 0,4 2-218 0 0,0-1-1 0 0,1 0 1 0 0,-1 0 0 0 0,1-1-1 0 0,-1 0 1 0 0,0-1 0 0 0,1 1-1 0 0,-1-1 1 0 0,1-1 0 0 0,7-2-1 0 0,13-4 495 0 0,33-16-1 0 0,-46 18-552 0 0,4-2-272 0 0,-1-1 1 0 0,0 0-1 0 0,0-2 0 0 0,23-17 0 0 0,-40 27 145 0 0,0 1 0 0 0,0-1-1 0 0,0 0 1 0 0,0 0 0 0 0,0 0-1 0 0,0 0 1 0 0,0 0 0 0 0,-1 0-1 0 0,1 0 1 0 0,0 0 0 0 0,-1 0-1 0 0,1 0 1 0 0,-1 0 0 0 0,1-1-1 0 0,-1 1 1 0 0,0 0 0 0 0,1 0-1 0 0,-1-1 1 0 0,0 1 0 0 0,0 0-1 0 0,0-3 1 0 0,0 2-47 0 0,-1 0 1 0 0,1 1-1 0 0,-1-1 1 0 0,0 0-1 0 0,1 0 1 0 0,-1 1-1 0 0,0-1 1 0 0,0 0-1 0 0,0 1 1 0 0,0-1-1 0 0,-1 1 0 0 0,1-1 1 0 0,-2-1-1 0 0,-3-2-337 0 0,0 0 0 0 0,-1 0 0 0 0,1 1 1 0 0,-1 0-1 0 0,-13-6 0 0 0,10 6 52 0 0,0 1 0 0 0,0 0 1 0 0,-1 1-1 0 0,-12-2 0 0 0,5 2-620 0 0,9 0-3495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4:37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157 105 15487 0 0,'0'0'1408'0'0,"-1"2"-1162"0"0,0 7-606 0 0,-1-4 705 0 0,1 0 0 0 0,1 0 0 0 0,-1 0 0 0 0,1 0 0 0 0,1 11 0 0 0,-1-15-198 0 0,0 1 0 0 0,1-1 0 0 0,-1 1 1 0 0,1 0-1 0 0,-1-1 0 0 0,1 1 0 0 0,0-1 0 0 0,0 1 1 0 0,0-1-1 0 0,0 0 0 0 0,0 1 0 0 0,0-1 0 0 0,0 0 0 0 0,0 0 1 0 0,0 0-1 0 0,1 0 0 0 0,-1 1 0 0 0,0-2 0 0 0,1 1 0 0 0,-1 0 1 0 0,1 0-1 0 0,-1 0 0 0 0,3 0 0 0 0,1 1 88 0 0,1-1-1 0 0,-1 0 0 0 0,0 0 1 0 0,0-1-1 0 0,1 1 0 0 0,-1-1 1 0 0,0 0-1 0 0,0-1 0 0 0,10-1 1 0 0,1-1 240 0 0,28-10-1 0 0,-27 8-413 0 0,-1-2-1 0 0,0 0 0 0 0,-1-1 1 0 0,1 0-1 0 0,-2-1 0 0 0,1-1 1 0 0,19-18-1 0 0,-26 22-60 0 0,-2 0-46 0 0,0 1 0 0 0,0-1 0 0 0,0 0 0 0 0,7-11 0 0 0,-13 16 9 0 0,1 0 1 0 0,0 0-1 0 0,-1 0 0 0 0,1 0 1 0 0,-1 0-1 0 0,1 0 0 0 0,-1 0 1 0 0,1 0-1 0 0,-1 0 0 0 0,0 0 1 0 0,0-1-1 0 0,1 1 1 0 0,-1 0-1 0 0,0 0 0 0 0,0 0 1 0 0,0 0-1 0 0,0 0 0 0 0,0-1 1 0 0,0 1-1 0 0,-1 0 0 0 0,1 0 1 0 0,0 0-1 0 0,-1 0 0 0 0,1 0 1 0 0,-1 0-1 0 0,1 0 1 0 0,-1 0-1 0 0,1 0 0 0 0,-1 0 1 0 0,1 0-1 0 0,-1 0 0 0 0,0 0 1 0 0,0 0-1 0 0,0 1 0 0 0,1-1 1 0 0,-1 0-1 0 0,0 0 0 0 0,0 1 1 0 0,0-1-1 0 0,0 1 0 0 0,-1-1 1 0 0,0 0-50 0 0,0 0-1 0 0,-1 0 1 0 0,1 1 0 0 0,0-1-1 0 0,0 1 1 0 0,0 0 0 0 0,0 0 0 0 0,-1 0-1 0 0,1 0 1 0 0,0 0 0 0 0,0 0-1 0 0,0 0 1 0 0,0 1 0 0 0,-1-1 0 0 0,-3 2-1 0 0,-34 15-610 0 0,26-10 464 0 0,-18 8 154 0 0,0 1 1 0 0,0 2-1 0 0,2 2 0 0 0,-31 24 0 0 0,42-28 104 0 0,-1 2 0 0 0,2 0 0 0 0,1 1 0 0 0,0 1 0 0 0,1 0 0 0 0,-18 33 0 0 0,24-36 66 0 0,1 0 0 0 0,1 1 0 0 0,0 0 0 0 0,-8 33-1 0 0,14-43 4 0 0,1 0-1 0 0,-1 0 0 0 0,2 0 0 0 0,-1 0 1 0 0,1 0-1 0 0,0 0 0 0 0,1 1 1 0 0,0-1-1 0 0,0 0 0 0 0,1 0 1 0 0,0-1-1 0 0,0 1 0 0 0,1 0 0 0 0,4 7 1 0 0,-5-11-30 0 0,0 0 1 0 0,0 0-1 0 0,1 0 0 0 0,0 0 1 0 0,-1-1-1 0 0,1 1 0 0 0,1-1 1 0 0,-1 0-1 0 0,0 0 1 0 0,1 0-1 0 0,0 0 0 0 0,0-1 1 0 0,0 1-1 0 0,0-1 0 0 0,0 0 1 0 0,0 0-1 0 0,0 0 1 0 0,5 0-1 0 0,0 0 33 0 0,0 0 1 0 0,-1-1-1 0 0,1-1 1 0 0,0 1-1 0 0,0-1 0 0 0,0-1 1 0 0,-1 0-1 0 0,13-3 1 0 0,27-7-304 0 0,-2-4 0 0 0,0-1 0 0 0,72-36 0 0 0,-105 47-2152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4:50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1 283 17103 0 0,'0'0'4734'0'0,"0"-2"-4469"0"0,-1 0-224 0 0,1-1 1 0 0,0 1 0 0 0,1-1-1 0 0,-1 1 1 0 0,0-1-1 0 0,1 1 1 0 0,-1-1-1 0 0,1 1 1 0 0,0 0 0 0 0,0-1-1 0 0,0 1 1 0 0,0 0-1 0 0,0 0 1 0 0,0 0-1 0 0,4-4 1 0 0,3-5-26 0 0,16-16 0 0 0,-17 20 16 0 0,17-19-201 0 0,1 2 0 0 0,1 1 0 0 0,39-28 0 0 0,-48 41 184 0 0,-1 0-1 0 0,1 1 1 0 0,1 0 0 0 0,-1 2-1 0 0,2 0 1 0 0,-1 1 0 0 0,27-6-1 0 0,-44 12 6 0 0,0 0 0 0 0,1 0 0 0 0,-1 0 0 0 0,0 0-1 0 0,0 0 1 0 0,1 0 0 0 0,-1 0 0 0 0,0 0 0 0 0,1 1-1 0 0,-1-1 1 0 0,0 0 0 0 0,0 1 0 0 0,1-1-1 0 0,-1 1 1 0 0,0-1 0 0 0,0 1 0 0 0,0 0 0 0 0,0 0-1 0 0,0-1 1 0 0,0 1 0 0 0,0 0 0 0 0,0 0-1 0 0,0 0 1 0 0,0 0 0 0 0,0 0 0 0 0,-1 0 0 0 0,1 0-1 0 0,0 0 1 0 0,-1 0 0 0 0,1 1 0 0 0,-1-1-1 0 0,1 0 1 0 0,0 1 0 0 0,1 6 48 0 0,-1-1 1 0 0,1 0-1 0 0,-1 1 1 0 0,0 11-1 0 0,0-6-4 0 0,0 69 173 0 0,-2-42-170 0 0,1-13-57 0 0,-1-10 12 0 0,1 0-1 0 0,4 28 1 0 0,2-32-1085 0 0,2-6-3597 0 0,2 0-3668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4:51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3679 0 0,'3'-1'6252'0'0,"9"-5"-3056"0"0,2-6-284 0 0,17-16 856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4:52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5983 0 0,'-7'4'11372'0'0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4:53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107 148 5983 0 0,'0'0'7491'0'0,"-1"1"-6496"0"0,-4 3-662 0 0,1 1-1 0 0,1 0 1 0 0,-1 0 0 0 0,1 0 0 0 0,-1 0 0 0 0,1 1 0 0 0,-4 9 0 0 0,-6 12 353 0 0,-5 6 60 0 0,-22 56 0 0 0,39-88-255 0 0,5-12-253 0 0,8-16-413 0 0,1 1 0 0 0,1 0 0 0 0,2 0 0 0 0,0 2-1 0 0,2 0 1 0 0,1 1 0 0 0,0 1 0 0 0,2 0 0 0 0,0 2 0 0 0,41-30 0 0 0,-51 43 221 0 0,0 1 0 0 0,1 0 0 0 0,0 1 0 0 0,0 0 0 0 0,0 1 0 0 0,0 0 0 0 0,1 1 0 0 0,-1 1 1 0 0,1 0-1 0 0,0 0 0 0 0,23 1 0 0 0,-34 1 167 0 0,8 7 410 0 0,-8-3-612 0 0,0 1 1 0 0,0-1-1 0 0,0 0 1 0 0,0 1 0 0 0,-1-1-1 0 0,0 1 1 0 0,0 0-1 0 0,0-1 1 0 0,-1 1-1 0 0,1 0 1 0 0,-1 0-1 0 0,-1 8 1 0 0,-1 8 23 0 0,-8 33 1 0 0,3-23 56 0 0,4-13-65 0 0,-1 0 0 0 0,-1 0-1 0 0,0 0 1 0 0,-13 27 0 0 0,-6 11-334 0 0,14-32-834 0 0,9-19 692 0 0,-1 4-4 0 0,0-4-2680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4:53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5 6911 0 0,'0'0'623'0'0,"-2"1"-259"0"0,-12 4 332 0 0,-1 1 0 0 0,1 0-1 0 0,0 1 1 0 0,0 1 0 0 0,1 0 0 0 0,-23 19 0 0 0,28-21-352 0 0,1 1-1 0 0,1 0 1 0 0,-1 0 0 0 0,1 0 0 0 0,1 1 0 0 0,-1 0 0 0 0,1 0 0 0 0,1 0 0 0 0,-1 1 0 0 0,1-1-1 0 0,1 1 1 0 0,-5 16 0 0 0,4-6-106 0 0,-4 37 0 0 0,8-50-186 0 0,0-1 0 0 0,0 1-1 0 0,0-1 1 0 0,1 1 0 0 0,-1-1 0 0 0,1 1 0 0 0,1-1-1 0 0,-1 0 1 0 0,1 0 0 0 0,0 1 0 0 0,4 6 0 0 0,-5-10 11 0 0,0-1 0 0 0,-1 0 0 0 0,1 0 0 0 0,0 0 0 0 0,0 1 0 0 0,0-1 1 0 0,0 0-1 0 0,0 0 0 0 0,0-1 0 0 0,0 1 0 0 0,1 0 0 0 0,-1 0 0 0 0,0 0 1 0 0,0-1-1 0 0,1 1 0 0 0,-1-1 0 0 0,0 1 0 0 0,1-1 0 0 0,-1 1 0 0 0,1-1 0 0 0,-1 0 1 0 0,0 0-1 0 0,1 0 0 0 0,-1 0 0 0 0,1 0 0 0 0,-1 0 0 0 0,1 0 0 0 0,-1 0 1 0 0,1 0-1 0 0,-1-1 0 0 0,0 1 0 0 0,1-1 0 0 0,-1 1 0 0 0,0-1 0 0 0,1 1 1 0 0,0-2-1 0 0,6-2 153 0 0,-1 0 1 0 0,0-1-1 0 0,-1 0 0 0 0,11-10 1 0 0,-15 13-170 0 0,8-9 27 0 0,-1 0 1 0 0,-1-1-1 0 0,0 1 1 0 0,-1-2-1 0 0,0 1 1 0 0,7-18-1 0 0,-10 19-104 0 0,1-1 0 0 0,-2 1 0 0 0,0-1 0 0 0,0 0 0 0 0,-1 0 0 0 0,1-19 0 0 0,-3 21-180 0 0,0 1 1 0 0,0 0-1 0 0,-1 0 0 0 0,-1 0 0 0 0,1 0 0 0 0,-1 0 1 0 0,-1 0-1 0 0,1 0 0 0 0,-6-10 0 0 0,7 18 168 0 0,1 0 0 0 0,-1 0 0 0 0,1 1 0 0 0,-1-1 0 0 0,1 0 0 0 0,-1 1 0 0 0,1-1 0 0 0,-1 0 0 0 0,0 1 0 0 0,1-1 0 0 0,-1 1 0 0 0,0-1 0 0 0,0 1 0 0 0,1-1 0 0 0,-1 1 0 0 0,0-1 0 0 0,0 1 0 0 0,0 0 0 0 0,0 0 0 0 0,1-1 0 0 0,-1 1 0 0 0,0 0 0 0 0,0 0-1 0 0,0 0 1 0 0,0 0 0 0 0,0 0 0 0 0,0 0 0 0 0,0 0 0 0 0,0 0 0 0 0,1 0 0 0 0,-1 1 0 0 0,0-1 0 0 0,0 0 0 0 0,0 1 0 0 0,0-1 0 0 0,1 0 0 0 0,-1 1 0 0 0,-1 0 0 0 0,-1 0-91 0 0,1 1 0 0 0,-1-1 0 0 0,1 1 1 0 0,-1 0-1 0 0,1 0 0 0 0,0 0 0 0 0,0 0 0 0 0,0 0 0 0 0,-3 4 0 0 0,5-5 44 0 0,0 0 1 0 0,-1 0-1 0 0,1 0 0 0 0,0 0 0 0 0,0 0 1 0 0,0 1-1 0 0,0-1 0 0 0,0 0 0 0 0,0 0 1 0 0,1 0-1 0 0,-1 0 0 0 0,0 0 0 0 0,0 0 1 0 0,1 0-1 0 0,-1 0 0 0 0,1 0 0 0 0,-1 0 1 0 0,1 0-1 0 0,-1 0 0 0 0,1 0 0 0 0,0 0 1 0 0,-1 0-1 0 0,1 0 0 0 0,0 0 0 0 0,0-1 0 0 0,0 1 1 0 0,1 1-1 0 0,8 6-5202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4:54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1 400 1839 0 0,'0'-2'10335'0'0,"2"-12"-4444"0"0,-4-46-4279 0 0,1-27 706 0 0,2 73-2104 0 0,0 0-1 0 0,2 0 1 0 0,-1 0 0 0 0,7-16-1 0 0,-6 19-254 0 0,1 1-1 0 0,1 1 1 0 0,0-1-1 0 0,0 1 1 0 0,1-1-1 0 0,0 2 1 0 0,1-1-1 0 0,0 1 1 0 0,0 0-1 0 0,11-9 0 0 0,-13 13-5 0 0,1-1-1 0 0,-1 1 0 0 0,1 0 0 0 0,0 0 0 0 0,1 1 1 0 0,-1 0-1 0 0,0 0 0 0 0,1 1 0 0 0,0-1 0 0 0,-1 1 1 0 0,1 1-1 0 0,0-1 0 0 0,0 1 0 0 0,0 1 0 0 0,0-1 1 0 0,13 2-1 0 0,-4 2-1080 0 0,-2 4-339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4:54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20 361 9215 0 0,'-1'2'3044'0'0,"-18"30"7504"0"0,28-43-10468 0 0,47-68-565 0 0,25-31-819 0 0,-71 98 1119 0 0,1 1 1 0 0,1 0-1 0 0,0 0 0 0 0,0 1 0 0 0,1 1 0 0 0,22-12 1 0 0,-29 18 176 0 0,0 0 1 0 0,0 0-1 0 0,0 1 1 0 0,0 0 0 0 0,0 0-1 0 0,13-2 1 0 0,-17 4 18 0 0,-1 0 1 0 0,1 0-1 0 0,0 0 0 0 0,0 0 1 0 0,0 0-1 0 0,0 0 0 0 0,0 1 0 0 0,-1-1 1 0 0,1 1-1 0 0,0-1 0 0 0,0 1 1 0 0,0 0-1 0 0,-1-1 0 0 0,1 1 0 0 0,-1 0 1 0 0,1 0-1 0 0,0 0 0 0 0,-1 0 1 0 0,0 1-1 0 0,1-1 0 0 0,-1 0 1 0 0,0 1-1 0 0,1-1 0 0 0,-1 0 0 0 0,0 1 1 0 0,0 0-1 0 0,0-1 0 0 0,1 3 1 0 0,1 4 43 0 0,0 0 0 0 0,-1 0 0 0 0,0 1 0 0 0,0-1 0 0 0,-1 1 0 0 0,0 0 0 0 0,0-1 0 0 0,-1 1 0 0 0,-1 12 0 0 0,-2 5 205 0 0,-10 46 0 0 0,12-68-207 0 0,-1 0-1 0 0,1-1 0 0 0,-1 1 1 0 0,0 0-1 0 0,0-1 0 0 0,0 1 1 0 0,-5 5-1 0 0,6-8 204 0 0,2-2-197 0 0,3-17-149 0 0,1 0 1 0 0,1 1-1 0 0,1 0 1 0 0,0 0 0 0 0,20-31-1 0 0,-12 25-285 0 0,1 0 0 0 0,1 1-1 0 0,26-25 1 0 0,-28 32 172 0 0,1 0 0 0 0,0 1 0 0 0,24-15 1 0 0,-36 26 220 0 0,1 0 0 0 0,0 0 0 0 0,0 1 0 0 0,-1 0 0 0 0,2 0 0 0 0,-1 0 0 0 0,0 0 0 0 0,0 1 0 0 0,0 0 0 0 0,1 0 1 0 0,-1 0-1 0 0,1 1 0 0 0,-1 0 0 0 0,0 0 0 0 0,1 0 0 0 0,-1 0 0 0 0,1 1 0 0 0,6 2 0 0 0,-9-2 79 0 0,0 0 0 0 0,0 1 0 0 0,-1 0 0 0 0,1-1 0 0 0,0 1 1 0 0,-1 0-1 0 0,1 1 0 0 0,-1-1 0 0 0,0 0 0 0 0,1 1 0 0 0,-1-1 0 0 0,0 1 0 0 0,-1-1 0 0 0,1 1 0 0 0,0 0 0 0 0,-1 0 0 0 0,1 0 0 0 0,0 3 0 0 0,0 1-5 0 0,0-1 0 0 0,0 1-1 0 0,-1 0 1 0 0,1-1 0 0 0,-1 1-1 0 0,-1 0 1 0 0,0 10 0 0 0,-2 3 34 0 0,-7 32 1 0 0,5-35-56 0 0,1 0 1 0 0,0 0 0 0 0,2 0-1 0 0,0 0 1 0 0,2 23-1 0 0,-1-37-156 0 0,0 1-1 0 0,0-1 1 0 0,0 0-1 0 0,1 0 1 0 0,0 0-1 0 0,0 0 1 0 0,0 0-1 0 0,0 0 1 0 0,2 4-1 0 0,0 0-303 0 0,-1-4-1599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4:55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63 11519 0 0,'1'-2'887'0'0,"28"-45"5608"0"0,-29 47-6441 0 0,0-1 1 0 0,0 0-1 0 0,0 1 1 0 0,0-1-1 0 0,0 1 1 0 0,0-1-1 0 0,0 1 1 0 0,0-1 0 0 0,0 1-1 0 0,0-1 1 0 0,-1 1-1 0 0,1 0 1 0 0,0-1-1 0 0,0 1 1 0 0,-1-1 0 0 0,1 1-1 0 0,0-1 1 0 0,-1 1-1 0 0,1 0 1 0 0,0-1-1 0 0,-1 1 1 0 0,1 0-1 0 0,0-1 1 0 0,-1 1 0 0 0,1 0-1 0 0,-1 0 1 0 0,1-1-1 0 0,-1 1 1 0 0,-1-1-41 0 0,1 1 1 0 0,-1 0-1 0 0,0 0 1 0 0,1-1 0 0 0,-1 1-1 0 0,0 0 1 0 0,1 0-1 0 0,-1 1 1 0 0,-2-1-1 0 0,-5 3-270 0 0,-1-1-1 0 0,-12 7 0 0 0,18-8 326 0 0,-28 14-217 0 0,1 1 1 0 0,1 1-1 0 0,1 1 0 0 0,-29 24 1 0 0,48-34 329 0 0,-1 1 1 0 0,1 1 0 0 0,0 0-1 0 0,1 0 1 0 0,0 1 0 0 0,1 0-1 0 0,0 1 1 0 0,1-1 0 0 0,0 1-1 0 0,1 1 1 0 0,0-1 0 0 0,1 1-1 0 0,1 0 1 0 0,-4 16-1 0 0,8-28-156 0 0,0 0 0 0 0,0-1-1 0 0,0 1 1 0 0,0 0 0 0 0,0-1-1 0 0,0 1 1 0 0,0 0 0 0 0,0-1-1 0 0,1 1 1 0 0,-1 0 0 0 0,0-1-1 0 0,0 1 1 0 0,1-1 0 0 0,-1 1-1 0 0,0-1 1 0 0,1 1 0 0 0,-1-1-1 0 0,1 1 1 0 0,-1-1 0 0 0,1 1-1 0 0,-1-1 1 0 0,1 1 0 0 0,-1-1-1 0 0,1 0 1 0 0,-1 1 0 0 0,2 0-1 0 0,14 5 273 0 0,-10-6-236 0 0,-1 1 0 0 0,1-1 0 0 0,0 0 1 0 0,-1-1-1 0 0,1 1 0 0 0,-1-1 0 0 0,10-2 0 0 0,39-15 34 0 0,-46 14-102 0 0,26-10-276 0 0,63-36 0 0 0,-89 45 144 0 0,0-1 0 0 0,0 0 0 0 0,0-1 1 0 0,11-12-1 0 0,-11 11 9 0 0,-7 7 48 0 0,-2 3-69 0 0,-12 35 162 0 0,8-25-777 0 0,1 0 0 0 0,0 0 1 0 0,-3 17-1 0 0,7-16-6090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4:55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81 12895 0 0,'4'-10'826'0'0,"0"-2"-197"0"0,0 1 0 0 0,1 0-1 0 0,0 1 1 0 0,11-17 2509 0 0,-7 37-2509 0 0,-7-6-605 0 0,0-1-1 0 0,0 1 1 0 0,0 0-1 0 0,0 0 1 0 0,-1 0-1 0 0,1 0 1 0 0,-1 0-1 0 0,0 1 1 0 0,0-1-1 0 0,-1 0 1 0 0,1 1-1 0 0,-1-1 1 0 0,0 0-1 0 0,-1 5 1 0 0,0 8 118 0 0,-2 0 1 0 0,-5 20-1 0 0,6-27-94 0 0,-17 53 570 0 0,-2-2 1 0 0,-34 72-1 0 0,26-69 424 0 0,-34 112 0 0 0,63-173-1023 0 0,-33 136 604 0 0,29-115-594 0 0,1 0-1 0 0,1 1 1 0 0,1 43 0 0 0,5-48-2118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4:56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0 8263 0 0,'0'0'8992'0'0,"0"2"-8312"0"0,3 6-450 0 0,-2 0-1 0 0,1 0 1 0 0,-1 1-1 0 0,0-1 1 0 0,-1 0-1 0 0,0 0 1 0 0,0 1 0 0 0,-1-1-1 0 0,0 0 1 0 0,0 0-1 0 0,-1 0 1 0 0,-3 10-1 0 0,-12 33-28 0 0,-3 0 0 0 0,-1-1 1 0 0,-3-2-1 0 0,-2 0 0 0 0,-31 44 0 0 0,-181 224-412 0 0,221-295 109 0 0,-2 3-14 0 0,10-15 46 0 0,1 1-1 0 0,0 1 1 0 0,0-1 0 0 0,1 1-1 0 0,1 0 1 0 0,-6 13 0 0 0,12-22-22 0 0,1-2-171 0 0,2-1 56 0 0,-1 0 0 0 0,1 1 0 0 0,-1-1 1 0 0,1 0-1 0 0,-1 0 0 0 0,0-1 0 0 0,3-1 0 0 0,10-7-4398 0 0,1-4-1674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4:39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353 276 9215 0 0,'1'-2'6567'0'0,"10"-10"-5519"0"0,1 1 0 0 0,0 0 0 0 0,27-17 0 0 0,6-7-183 0 0,-25 18-652 0 0,2-1-48 0 0,24-26 0 0 0,-41 39-161 0 0,0-1 0 0 0,-1 0 0 0 0,1 0 0 0 0,-1 0 0 0 0,0-1 1 0 0,-1 0-1 0 0,1 1 0 0 0,-1-1 0 0 0,3-12 0 0 0,-4 10-17 0 0,-3 8 6 0 0,1 0 0 0 0,-1 0 0 0 0,1 1 0 0 0,0-1 0 0 0,-1 0 0 0 0,1 1 0 0 0,-1-1 0 0 0,0 0 0 0 0,1 1 0 0 0,-1-1 0 0 0,0 1 0 0 0,1-1 0 0 0,-1 1 0 0 0,0-1 0 0 0,1 1 0 0 0,-1-1 0 0 0,0 1 0 0 0,0 0 0 0 0,0-1 0 0 0,1 1 0 0 0,-1 0 0 0 0,0 0 0 0 0,-1-1 0 0 0,-2 1-15 0 0,1 0-1 0 0,-1-1 1 0 0,0 1 0 0 0,1 0 0 0 0,-1 1 0 0 0,0-1-1 0 0,0 1 1 0 0,1-1 0 0 0,-1 1 0 0 0,-5 2 0 0 0,-36 17-75 0 0,39-17 94 0 0,-119 65-154 0 0,103-54 142 0 0,0 2-1 0 0,1 1 1 0 0,-25 25-1 0 0,-13 20 16 0 0,-81 111 0 0 0,132-161 12 0 0,0 0-1 0 0,1 0 0 0 0,0 0 0 0 0,1 1 1 0 0,0 0-1 0 0,-4 15 0 0 0,9-25 16 0 0,0 1 0 0 0,1-1 0 0 0,-1 1 0 0 0,0-1 0 0 0,1 1 0 0 0,0-1 0 0 0,0 1 0 0 0,0-1 0 0 0,0 1 0 0 0,1 0 0 0 0,-1-1 0 0 0,1 1 0 0 0,0-1 0 0 0,0 0 0 0 0,0 1 0 0 0,1-1 0 0 0,-1 0 0 0 0,1 1 0 0 0,-1-1 0 0 0,1 0 0 0 0,0 0-1 0 0,1-1 1 0 0,-1 1 0 0 0,0 0 0 0 0,1-1 0 0 0,-1 1 0 0 0,1-1 0 0 0,0 0 0 0 0,4 3 0 0 0,0-1 117 0 0,1 0 0 0 0,0 0 0 0 0,1-1 0 0 0,-1 0 0 0 0,1-1-1 0 0,-1 1 1 0 0,11 0 0 0 0,63 4 914 0 0,-61-6-867 0 0,15 0 288 0 0,49-6 1 0 0,26-1 198 0 0,-110 6-766 0 0,2-10-2057 0 0,26-29-5067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4:56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117 462 13015 0 0,'-2'0'596'0'0,"-4"3"-258"0"0,-76 21 1144 0 0,81-24-1454 0 0,0 0 1 0 0,0 0-1 0 0,0 0 0 0 0,0 0 0 0 0,1 0 0 0 0,-1 0 1 0 0,0 0-1 0 0,0 0 0 0 0,0 0 0 0 0,0 0 0 0 0,0 0 1 0 0,1-1-1 0 0,-1 1 0 0 0,0 0 0 0 0,0-1 0 0 0,0 1 0 0 0,1 0 1 0 0,-1-1-1 0 0,0 1 0 0 0,1-1 0 0 0,-1 1 0 0 0,0-1 1 0 0,1 0-1 0 0,-1 1 0 0 0,0-1 0 0 0,1 1 0 0 0,-1-1 0 0 0,1 0 1 0 0,0 0-1 0 0,-1 1 0 0 0,1-1 0 0 0,-1 0 0 0 0,1 0 1 0 0,0 0-1 0 0,0 1 0 0 0,-1-1 0 0 0,1 0 0 0 0,0 0 1 0 0,0-1-1 0 0,-1-2 5 0 0,1 0 0 0 0,0 0 0 0 0,0 0 1 0 0,0 0-1 0 0,0 0 0 0 0,1-6 0 0 0,4-11 118 0 0,1 1-1 0 0,1-1 1 0 0,1 2 0 0 0,1-1-1 0 0,0 1 1 0 0,15-23-1 0 0,-6 15 137 0 0,2 1-1 0 0,0 0 1 0 0,34-32-1 0 0,-37 42-258 0 0,1 0 0 0 0,1 2 0 0 0,1 0 0 0 0,28-16 0 0 0,-33 22 35 0 0,1 1 0 0 0,-1 1 0 0 0,1 0 0 0 0,1 1-1 0 0,-1 0 1 0 0,34-4 0 0 0,-41 9 15 0 0,1 0-1 0 0,-1 0 1 0 0,0 1 0 0 0,1 0-1 0 0,-1 1 1 0 0,0 0 0 0 0,0 0-1 0 0,0 1 1 0 0,0 0 0 0 0,-1 1-1 0 0,1 0 1 0 0,-1 0 0 0 0,0 1-1 0 0,9 6 1 0 0,-3-1 65 0 0,-1 1-1 0 0,0 1 1 0 0,0 0 0 0 0,-1 1 0 0 0,-1 0-1 0 0,16 23 1 0 0,-27-35-135 0 0,1 0-1 0 0,0 1 0 0 0,-1-1 1 0 0,1 0-1 0 0,-1 1 0 0 0,1-1 1 0 0,-1 1-1 0 0,0-1 0 0 0,0 1 1 0 0,0-1-1 0 0,1 1 1 0 0,-1-1-1 0 0,-1 1 0 0 0,1-1 1 0 0,0 1-1 0 0,0-1 0 0 0,-1 1 1 0 0,1-1-1 0 0,-1 2 1 0 0,0 0 9 0 0,0-1 0 0 0,0 0 1 0 0,0 1-1 0 0,0-1 1 0 0,-1 0-1 0 0,1 0 0 0 0,-1 0 1 0 0,1 0-1 0 0,-4 3 0 0 0,-60 43 324 0 0,22-19-288 0 0,0 3-3 0 0,-88 68-25 0 0,101-74-179 0 0,1 0 0 0 0,-29 36 0 0 0,20-20-446 0 0,37-41 412 0 0,14-8-1684 0 0,20-16-1050 0 0,-14 9-3160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4:56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22 6911 0 0,'14'-10'315'0'0,"-11"8"464"0"0,-23-7 6291 0 0,15 9-6648 0 0,1 0-1 0 0,-1 0 1 0 0,0 0-1 0 0,1 1 1 0 0,-1-1-1 0 0,1 1 0 0 0,-1 0 1 0 0,-6 3-1 0 0,-33 16-206 0 0,29-12-169 0 0,0 2-1 0 0,1-1 0 0 0,0 2 1 0 0,1 0-1 0 0,0 0 1 0 0,1 1-1 0 0,0 1 1 0 0,0 0-1 0 0,2 1 0 0 0,0 0 1 0 0,0 0-1 0 0,2 1 1 0 0,-1 1-1 0 0,2-1 0 0 0,-7 21 1 0 0,13-33-35 0 0,0-1-1 0 0,1 1 1 0 0,-1 0-1 0 0,1-1 1 0 0,0 1 0 0 0,0 0-1 0 0,0 0 1 0 0,0-1 0 0 0,0 1-1 0 0,0 0 1 0 0,1 0 0 0 0,0-1-1 0 0,-1 1 1 0 0,3 4-1 0 0,-2-5 37 0 0,0-1 0 0 0,0 1 0 0 0,0-1 0 0 0,0 1 0 0 0,0-1 0 0 0,0 0 0 0 0,1 1 0 0 0,-1-1 0 0 0,0 0 0 0 0,1 0-1 0 0,-1 0 1 0 0,1 0 0 0 0,-1 0 0 0 0,1 0 0 0 0,0 0 0 0 0,-1-1 0 0 0,1 1 0 0 0,0 0 0 0 0,0-1 0 0 0,-1 0-1 0 0,1 1 1 0 0,0-1 0 0 0,2 0 0 0 0,2 0 69 0 0,0 0 0 0 0,0-1 0 0 0,0 0 0 0 0,0 0 0 0 0,-1-1 0 0 0,1 1 0 0 0,0-1 0 0 0,-1 0 0 0 0,9-6 0 0 0,2 0 210 0 0,-2-1-1 0 0,16-12 0 0 0,-25 17-286 0 0,1 0 0 0 0,-1-1-1 0 0,0 1 1 0 0,0-1 0 0 0,0-1-1 0 0,-1 1 1 0 0,1-1 0 0 0,-1 1 0 0 0,-1-1-1 0 0,1 0 1 0 0,-1-1 0 0 0,0 1 0 0 0,0-1-1 0 0,-1 1 1 0 0,0-1 0 0 0,0 0-1 0 0,-1 0 1 0 0,0 0 0 0 0,0 0 0 0 0,0 0-1 0 0,-1 0 1 0 0,0-8 0 0 0,-3-12-243 0 0,0-21-282 0 0,3 43-1046 0 0,1 0 0 0 0,-1 0 0 0 0,1 1-1 0 0,1-7 1 0 0,2 2-5272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4:57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1 16007 0 0,'0'0'1452'0'0,"0"2"-1196"0"0,-53 147 4588 0 0,-5-1-3328 0 0,20-64-1474 0 0,-70 116 0 0 0,-74 71-1322 0 0,152-236 48 0 0,29-34 687 0 0,8-15-3196 0 0,13-26 453 0 0,-8 15 1462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4:57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1 310 1375 0 0,'1'-8'-154'0'0,"1"0"0"0"0,4-14-1 0 0,-3 15 1478 0 0,0 0-1 0 0,0 0 1 0 0,1 0-1 0 0,0 0 1 0 0,6-6-1 0 0,-5 5 664 0 0,2 1-1 0 0,-1 1 1 0 0,15-12-1 0 0,12-4-2435 0 0,29-15 853 0 0,103-55 1038 0 0,-147 84-1071 0 0,-1 1-1 0 0,30-7 0 0 0,-43 13-236 0 0,0 0 0 0 0,1 0 0 0 0,-1 0 0 0 0,1 1 0 0 0,-1-1 0 0 0,1 1 0 0 0,-1 1 0 0 0,1-1 0 0 0,-1 0 0 0 0,1 1-1 0 0,-1 0 1 0 0,1 0 0 0 0,-1 0 0 0 0,0 1 0 0 0,0 0 0 0 0,7 3 0 0 0,-8-3-41 0 0,0 1-1 0 0,-1-1 1 0 0,0 1-1 0 0,0-1 1 0 0,0 1-1 0 0,0 0 1 0 0,0 0-1 0 0,0 0 1 0 0,-1 0-1 0 0,1 0 1 0 0,-1 0-1 0 0,0 1 1 0 0,0-1-1 0 0,0 0 1 0 0,0 1-1 0 0,-1-1 1 0 0,1 0-1 0 0,-1 1 1 0 0,0-1-1 0 0,0 1 1 0 0,-1 4-1 0 0,0 6 60 0 0,-1 1 0 0 0,-1 0-1 0 0,-6 21 1 0 0,5-21-113 0 0,-1-1-1 0 0,-1 1 1 0 0,0-1 0 0 0,-1-1-1 0 0,0 1 1 0 0,-1-1 0 0 0,0 0-1 0 0,-1-1 1 0 0,-1 0 0 0 0,0-1-1 0 0,0 0 1 0 0,-1 0 0 0 0,-1-1-1 0 0,0 0 1 0 0,0-1-1 0 0,-22 12 1 0 0,3-7-184 0 0,-2-2-1 0 0,1 0 0 0 0,-63 12 1 0 0,26-7-405 0 0,64-16 603 0 0,1 1-838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4:58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42 5983 0 0,'0'0'464'0'0,"-2"1"71"0"0,-9 3 2231 0 0,0 1 0 0 0,1 1 0 0 0,-17 11 0 0 0,-5 3-1438 0 0,24-16-1140 0 0,1 0 1 0 0,0 1-1 0 0,0 0 1 0 0,1 1-1 0 0,0-1 1 0 0,-1 1-1 0 0,2 0 1 0 0,-1 1-1 0 0,1-1 0 0 0,0 1 1 0 0,0 0-1 0 0,-3 8 1 0 0,5-8-132 0 0,1-1 0 0 0,-1 0 0 0 0,1 1 0 0 0,1-1 0 0 0,-1 1 0 0 0,1-1 0 0 0,0 1-1 0 0,1 0 1 0 0,0-1 0 0 0,0 1 0 0 0,0 0 0 0 0,1 0 0 0 0,0-1 0 0 0,0 1 0 0 0,3 9 0 0 0,-1-5 94 0 0,1 0 1 0 0,1-1-1 0 0,-1 0 0 0 0,2 0 1 0 0,10 16-1 0 0,-14-24-75 0 0,-1-1 0 0 0,1 1-1 0 0,0 0 1 0 0,0-1 0 0 0,0 1 0 0 0,0-1-1 0 0,0 0 1 0 0,0 0 0 0 0,0 0 0 0 0,0 0-1 0 0,0 0 1 0 0,1 0 0 0 0,-1-1 0 0 0,0 1 0 0 0,1-1-1 0 0,-1 1 1 0 0,0-1 0 0 0,1 0 0 0 0,-1 0-1 0 0,1 0 1 0 0,-1 0 0 0 0,0 0 0 0 0,1-1-1 0 0,-1 1 1 0 0,5-2 0 0 0,4-2 152 0 0,0 0 0 0 0,0-1 0 0 0,19-11 0 0 0,-20 10-49 0 0,6-3-74 0 0,-1-1 0 0 0,0-1 0 0 0,-1-1 0 0 0,0 0 0 0 0,17-20 0 0 0,55-76-143 0 0,-67 84 1 0 0,-9 11-175 0 0,27-39-867 0 0,-34 47 569 0 0,0 0 0 0 0,0-1 0 0 0,-1 1 0 0 0,0 0 0 0 0,0-1 0 0 0,0 1 0 0 0,0-1 0 0 0,0-8 0 0 0,-2 3-1149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4:58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0 1839 0 0,'0'0'83'0'0,"-2"0"-6"0"0,-15 1 2768 0 0,15-1-1976 0 0,0 1 0 0 0,0-1 0 0 0,0 1 1 0 0,0-1-1 0 0,0 1 0 0 0,0 0 0 0 0,0 0 1 0 0,0-1-1 0 0,0 2 0 0 0,1-1 0 0 0,-1 0 0 0 0,0 0 1 0 0,1 0-1 0 0,-1 1 0 0 0,1-1 0 0 0,-1 1 1 0 0,-1 1-1 0 0,-3 5-352 0 0,1 0 0 0 0,-1 0 0 0 0,2 1 0 0 0,-1 0 1 0 0,-5 15-1 0 0,-13 50-370 0 0,18-55 56 0 0,-22 84-81 0 0,-47 143-113 0 0,2-91 26 0 0,1-3-17 0 0,21-44-2608 0 0,44-96 932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4:58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81 5983 0 0,'0'-2'3151'0'0,"2"-2"-1134"0"0,-1-1 1 0 0,0 0-1 0 0,0 0 0 0 0,1-6 1 0 0,-2-2-705 0 0,0 11-702 0 0,0 1-265 0 0,-1-3-244 0 0,0 1 0 0 0,-1 0 0 0 0,1 0 0 0 0,0 0 0 0 0,-1 1 0 0 0,-2-5-1 0 0,3 7-99 0 0,1-1-1 0 0,0 1 0 0 0,0-1 1 0 0,0 1-1 0 0,-1 0 0 0 0,1-1 1 0 0,0 1-1 0 0,0 0 0 0 0,-1-1 0 0 0,1 1 1 0 0,0 0-1 0 0,-1-1 0 0 0,1 1 1 0 0,0 0-1 0 0,-1 0 0 0 0,1-1 1 0 0,0 1-1 0 0,-1 0 0 0 0,1 0 0 0 0,-1 0 1 0 0,1-1-1 0 0,0 1 0 0 0,-1 0 1 0 0,1 0-1 0 0,-1 0 0 0 0,1 0 1 0 0,-1 0-1 0 0,1 0 0 0 0,0 0 0 0 0,-1 0 1 0 0,1 0-1 0 0,-1 0 0 0 0,1 0 1 0 0,-1 0-1 0 0,1 0 0 0 0,0 1 0 0 0,-1-1 1 0 0,0 0 0 0 0,-7 2-61 0 0,1-1 0 0 0,0 1-1 0 0,0 0 1 0 0,-1 1-1 0 0,1-1 1 0 0,1 1-1 0 0,-1 1 1 0 0,-10 6 0 0 0,0 2-165 0 0,-30 27 0 0 0,27-21 156 0 0,-29 36 1 0 0,42-45 63 0 0,1 0-1 0 0,0 0 1 0 0,0 0-1 0 0,1 1 1 0 0,0 0-1 0 0,1 0 1 0 0,-4 12-1 0 0,7-21 12 0 0,1 0 0 0 0,0 0 0 0 0,0 0 0 0 0,-1 0 0 0 0,1 0-1 0 0,0 0 1 0 0,0 0 0 0 0,0 0 0 0 0,0 0 0 0 0,0 0 0 0 0,0 0 0 0 0,0 0-1 0 0,0 0 1 0 0,0 0 0 0 0,1 0 0 0 0,-1-1 0 0 0,0 1 0 0 0,1 0 0 0 0,-1 0 0 0 0,1 0-1 0 0,0 1 1 0 0,0-1 9 0 0,0 0-1 0 0,-1-1 1 0 0,1 1-1 0 0,0-1 1 0 0,0 0-1 0 0,0 1 1 0 0,0-1-1 0 0,0 0 1 0 0,0 1-1 0 0,0-1 1 0 0,0 0-1 0 0,0 0 1 0 0,0 0-1 0 0,0 0 1 0 0,0 0-1 0 0,0 0 1 0 0,1 0-1 0 0,7-2 85 0 0,-1 1 0 0 0,0-2-1 0 0,0 1 1 0 0,8-5 0 0 0,-8 5-69 0 0,16-8 102 0 0,0 0 1 0 0,-1-1-1 0 0,33-21 0 0 0,30-25-122 0 0,-80 54-11 0 0,-5 5 0 0 0,-3 6 0 0 0,2-8 0 0 0,-5 14 160 0 0,-2 1 1 0 0,-12 20-1 0 0,-7 17 483 0 0,24-46-599 0 0,0-1 0 0 0,0 1 0 0 0,0 0 1 0 0,1 0-1 0 0,0 0 0 0 0,0 0 0 0 0,0 7 0 0 0,1-12-40 0 0,0 0 0 0 0,0-1 0 0 0,0 1 0 0 0,0 0-1 0 0,0 0 1 0 0,0 0 0 0 0,1 0 0 0 0,-1 0-1 0 0,0 0 1 0 0,0 0 0 0 0,1 0 0 0 0,-1-1 0 0 0,1 1-1 0 0,-1 0 1 0 0,1 0 0 0 0,-1 0 0 0 0,1-1-1 0 0,-1 1 1 0 0,1 0 0 0 0,0-1 0 0 0,-1 1 0 0 0,1 0-1 0 0,1 0 1 0 0,0 0-40 0 0,-1-1 0 0 0,1 1 0 0 0,0-1 1 0 0,0 1-1 0 0,-1-1 0 0 0,1 1 0 0 0,0-1 0 0 0,0 0 0 0 0,0 0 0 0 0,-1 0 1 0 0,4-1-1 0 0,4 0-406 0 0,0-1 0 0 0,0 0 1 0 0,15-6-1 0 0,13-7-689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4:59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0 11055 0 0,'-1'2'9788'0'0,"-15"21"-8951"0"0,1 1 1 0 0,2 1-1 0 0,0 0 0 0 0,-10 31 0 0 0,9-23-443 0 0,-43 106 198 0 0,-51 109-227 0 0,95-223-357 0 0,-66 118-5 0 0,49-98-2209 0 0,-51 56 0 0 0,69-86 266 0 0</inkml:trace>
  <inkml:trace contextRef="#ctx0" brushRef="#br0" timeOffset="1">11 618 2759 0 0,'-11'-9'21747'0'0,"25"11"-20891"0"0,1-1-579 0 0,1 0 1 0 0,0-1 0 0 0,26-4-1 0 0,50-13 110 0 0,-34 5-275 0 0,104-11-423 0 0,-53 14-2810 0 0,-84 9 1335 0 0,-3-2-64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4:59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132 342 9215 0 0,'0'0'707'0'0,"-1"2"-464"0"0,-6 21 4808 0 0,-10 22 0 0 0,10-30-4322 0 0,0 0 0 0 0,-2 0 0 0 0,1-1-1 0 0,-19 22 1 0 0,19-26-503 0 0,0 0-1 0 0,1 0 1 0 0,0 1 0 0 0,-7 16-1 0 0,10-9-2897 0 0</inkml:trace>
  <inkml:trace contextRef="#ctx0" brushRef="#br0" timeOffset="1">284 19 16583 0 0,'-5'-11'1472'0'0,"-1"4"792"0"0,-1 12-1576 0 0,2 4-1136 0 0,1 2-232 0 0,3 0-48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4:59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 11055 0 0,'0'0'852'0'0,"-2"10"423"0"0,0-3-671 0 0,-1 0 0 0 0,0 0 0 0 0,0-1 0 0 0,-1 1 0 0 0,0-1 0 0 0,0 0 0 0 0,-1 0 0 0 0,-7 7 0 0 0,-10 16 257 0 0,-23 46 220 0 0,40-66-872 0 0,1 1 0 0 0,0 0 0 0 0,0-1 0 0 0,1 1 0 0 0,1 0 0 0 0,-3 15 0 0 0,5-23-110 0 0,0 0-1 0 0,0 0 1 0 0,0 0 0 0 0,0 0-1 0 0,0 0 1 0 0,1 0-1 0 0,-1 0 1 0 0,1-1-1 0 0,-1 1 1 0 0,1 0 0 0 0,-1 0-1 0 0,1 0 1 0 0,0 0-1 0 0,0-1 1 0 0,0 1 0 0 0,0 0-1 0 0,1-1 1 0 0,1 3-1 0 0,0-1 2 0 0,-1-1 0 0 0,1 0-1 0 0,0 0 1 0 0,0 0 0 0 0,0 0 0 0 0,0-1-1 0 0,0 1 1 0 0,1-1 0 0 0,-1 0-1 0 0,4 1 1 0 0,-1 0-45 0 0,0-1 0 0 0,0 0 0 0 0,0-1-1 0 0,0 1 1 0 0,0-1 0 0 0,0 0 0 0 0,0-1 0 0 0,0 1-1 0 0,1-1 1 0 0,-2 0 0 0 0,1-1 0 0 0,6-1 0 0 0,-7 0-37 0 0,-1 0 1 0 0,1 1 0 0 0,-1-1 0 0 0,0-1-1 0 0,0 1 1 0 0,0 0 0 0 0,0-1-1 0 0,-1 0 1 0 0,0 0 0 0 0,1 0 0 0 0,-2-1-1 0 0,1 1 1 0 0,0 0 0 0 0,-1-1-1 0 0,3-7 1 0 0,2-7 50 0 0,-1 0-1 0 0,5-33 1 0 0,-8 35-49 0 0,-1 10-235 0 0,-1 1-1 0 0,-1-1 0 0 0,1 1 1 0 0,-1-1-1 0 0,-1-7 1 0 0,0 9-607 0 0,1 0 1 0 0,-1 1 0 0 0,-1-1 0 0 0,-1-5-1 0 0,-3 4-1917 0 0,4 5 2192 0 0,-5-4-1231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4:39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8 1839 0 0,'-4'-7'6345'0'0,"-12"14"-942"0"0,8-1-3550 0 0,1-1-1 0 0,-12 12 0 0 0,-10 18-145 0 0,17-18-1289 0 0,1 1 0 0 0,-11 24-1 0 0,13-21-250 0 0,1 1-1 0 0,1-1 1 0 0,1 1-1 0 0,1 1 1 0 0,-3 27-1 0 0,7-43-485 0 0,-1 0 1 0 0,0 0-1 0 0,-1 0 0 0 0,1 0 0 0 0,-1 0 0 0 0,0-1 0 0 0,-1 1 1 0 0,0-1-1 0 0,0 0 0 0 0,0 0 0 0 0,-1-1 0 0 0,1 1 1 0 0,-2-1-1 0 0,1 0 0 0 0,0 0 0 0 0,-8 4 0 0 0,6-3-1109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5:00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0 307 7367 0 0,'0'0'16233'0'0,"2"-2"-15851"0"0,1-3-241 0 0,7-10 160 0 0,2 0 0 0 0,0 1 0 0 0,19-19 0 0 0,13-5-248 0 0,96-75 136 0 0,-126 103-176 0 0,2 0 0 0 0,-1 1-1 0 0,1 1 1 0 0,0 1 0 0 0,1 0 0 0 0,0 1-1 0 0,32-7 1 0 0,-10 11 88 0 0,-39 2-92 0 0,1 0-1 0 0,-1 1 0 0 0,1-1 0 0 0,-1 0 0 0 0,0 0 0 0 0,1 1 1 0 0,-1-1-1 0 0,1 0 0 0 0,-1 0 0 0 0,1 1 0 0 0,-1-1 0 0 0,0 1 0 0 0,1-1 1 0 0,-1 0-1 0 0,0 1 0 0 0,1-1 0 0 0,-1 1 0 0 0,0-1 0 0 0,0 0 1 0 0,1 1-1 0 0,-1-1 0 0 0,0 1 0 0 0,0-1 0 0 0,0 1 0 0 0,0-1 0 0 0,1 1 1 0 0,-1-1-1 0 0,0 1 0 0 0,0 0 0 0 0,0-1 0 0 0,0 1 0 0 0,-1 17 174 0 0,-2-4-40 0 0,-1 0-1 0 0,-1-1 1 0 0,-10 20 0 0 0,8-17-44 0 0,-11 32 0 0 0,15-34-168 0 0,-1 0 1 0 0,2 0 0 0 0,0 0-1 0 0,0 1 1 0 0,1-1 0 0 0,1 0-1 0 0,3 29 1 0 0,-2-41-138 0 0,0-2-696 0 0,0 1 730 0 0,0 0 0 0 0,1 0 0 0 0,-1-1 0 0 0,0 1 0 0 0,1-1 0 0 0,-1 1 0 0 0,1-1 0 0 0,-1 1 1 0 0,0-1-1 0 0,1 0 0 0 0,2 0 0 0 0,-1 1-364 0 0,-1-1 1 0 0,1-1 0 0 0,0 1 0 0 0,0 0-1 0 0,0-1 1 0 0,-1 1 0 0 0,6-2-1 0 0,8-5-6555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55:0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7831 0 0,'-1'0'356'0'0,"-7"2"-6"0"0,-1 2-222 0 0,8-2 88 0 0,-1 0 1 0 0,1-1-1 0 0,0 1 1 0 0,-1 0-1 0 0,1 0 1 0 0,0 0 0 0 0,0 0-1 0 0,0 0 1 0 0,1 0-1 0 0,-1 0 1 0 0,0 0-1 0 0,1 0 1 0 0,-1 0-1 0 0,1 1 1 0 0,0-1-1 0 0,0 0 1 0 0,-1 0 0 0 0,2 1-1 0 0,-1-1 1 0 0,0 0-1 0 0,0 0 1 0 0,1 0-1 0 0,-1 0 1 0 0,1 1-1 0 0,0-1 1 0 0,-1 0-1 0 0,3 3 1 0 0,2 6 917 0 0,1 0 0 0 0,0 0 1 0 0,12 16-1 0 0,-14-21-1410 0 0,21 27 1031 0 0,1-1 0 0 0,51 47 0 0 0,71 47 1318 0 0,-69-67-986 0 0,16 14 214 0 0,-76-57-839 0 0,-1 0-1 0 0,29 36 0 0 0,-43-46-367 0 0,1 0 0 0 0,-1 0 1 0 0,-1 1-1 0 0,1 0 0 0 0,-1-1 0 0 0,0 1 0 0 0,-1 0 0 0 0,0 0 1 0 0,0 0-1 0 0,0 1 0 0 0,1 11 0 0 0,-3-8-18 0 0,0-1 0 0 0,-1 0 0 0 0,0 0 0 0 0,0 0 0 0 0,-1 0 0 0 0,0 0 0 0 0,-6 16 0 0 0,-3-1-16 0 0,-1-1 1 0 0,-1 0-1 0 0,0-1 0 0 0,-2 0 1 0 0,-27 31-1 0 0,-159 203-187 0 0,196-251-3 0 0,1 1-1 0 0,-1 0 0 0 0,1 0 0 0 0,0 0 0 0 0,1 1 0 0 0,-6 14 0 0 0,9-20-274 0 0,9 16-1116 0 0,-7-16 1120 0 0,-1 0 0 0 0,0 0 0 0 0,0 0 1 0 0,1 1-1 0 0,-1-1 0 0 0,-1 0 0 0 0,1 1 1 0 0,1 4-1 0 0,-2-5 234 0 0,0-1 1 0 0,0 1 0 0 0,0-1-1 0 0,0 1 1 0 0,0-1-1 0 0,-1 0 1 0 0,1 1-1 0 0,-1-1 1 0 0,1 1 0 0 0,-1-1-1 0 0,1 0 1 0 0,-1 1-1 0 0,0-1 1 0 0,1 0-1 0 0,-1 0 1 0 0,0 1 0 0 0,-2 1-1 0 0,-2 2-95 0 0,0 0 0 0 0,-1-1 1 0 0,1 1-1 0 0,-1-1 0 0 0,0 0 0 0 0,-10 4 0 0 0,-41 16 153 0 0,40-17-90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6:5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87 8951 0 0,'0'0'808'0'0,"0"-1"-664"0"0,2-3 250 0 0,0 0-1 0 0,0 0 1 0 0,0 0-1 0 0,1 1 0 0 0,-1-1 1 0 0,1 1-1 0 0,0 0 1 0 0,0-1-1 0 0,0 1 0 0 0,1 1 1 0 0,-1-1-1 0 0,1 0 1 0 0,-1 1-1 0 0,1 0 0 0 0,0 0 1 0 0,5-2-1 0 0,-8 3 434 0 0,0 1-660 0 0,1 0 1 0 0,-1 0-1 0 0,0 0 0 0 0,0 0 1 0 0,1 0-1 0 0,-1 0 1 0 0,0 1-1 0 0,0-1 0 0 0,0 0 1 0 0,3 2-1 0 0,-4-2-146 0 0,1 1 0 0 0,-1-1 0 0 0,1 1-1 0 0,-1 0 1 0 0,1-1 0 0 0,-1 1 0 0 0,0-1 0 0 0,1 1-1 0 0,-1 0 1 0 0,0-1 0 0 0,1 1 0 0 0,-1 0-1 0 0,0 0 1 0 0,0-1 0 0 0,0 1 0 0 0,0 0 0 0 0,0 0-1 0 0,0-1 1 0 0,0 1 0 0 0,0 0 0 0 0,0 0 0 0 0,-2 18 14 0 0,0 0 0 0 0,-1-1-1 0 0,-2 0 1 0 0,0 0 0 0 0,0 0 0 0 0,-9 17 0 0 0,-5 18 11 0 0,-55 196 2 0 0,28-93-24 0 0,4 6-272 0 0,14-53 112 0 0,17-69 76 0 0,11-39 60 0 0,0-1 0 0 0,0 0-1 0 0,0 0 1 0 0,0 0 0 0 0,0 0 0 0 0,0 0 0 0 0,-1 1-1 0 0,1-1 1 0 0,0 0 0 0 0,0 0 0 0 0,0 0-1 0 0,0 0 1 0 0,0 0 0 0 0,0 1 0 0 0,0-1-1 0 0,0 0 1 0 0,0 0 0 0 0,0 0 0 0 0,0 0-1 0 0,0 1 1 0 0,0-1 0 0 0,0 0 0 0 0,0 0-1 0 0,0 0 1 0 0,0 0 0 0 0,0 1 0 0 0,0-1-1 0 0,0 0 1 0 0,0 0 0 0 0,1 0 0 0 0,-1 0 0 0 0,0 1-1 0 0,0-1 1 0 0,0 0 0 0 0,0 0 0 0 0,0 0-1 0 0,0 0 1 0 0,1 0 0 0 0,4-4 11 0 0,7-11 45 0 0,29-58 194 0 0,1-1-138 0 0,112-135 6 0 0,-33 49-28 0 0,4-7 65 0 0,-123 164-36 0 0,-4 7-61 0 0,-55 239-44 0 0,42-167-16 0 0,4-25-14 0 0,3 1 0 0 0,2-1 0 0 0,1 95 0 0 0,7-121 15 0 0,-1 13 21 0 0,-1-36 152 0 0,3-2-132 0 0,-1 0 1 0 0,1-1-1 0 0,-1 1 1 0 0,1-1 0 0 0,-1 0-1 0 0,0 0 1 0 0,1 0-1 0 0,-1 0 1 0 0,0 0-1 0 0,0 0 1 0 0,1-1-1 0 0,-1 1 1 0 0,0-1-1 0 0,0 1 1 0 0,-1-1-1 0 0,1 0 1 0 0,2-2 0 0 0,4-6 49 0 0,-1 0 0 0 0,9-15 0 0 0,-4 6-57 0 0,119-196 149 0 0,-59 92-47 0 0,81-112 128 0 0,-105 169-201 0 0,81-84 0 0 0,-109 131-64 0 0,-11 10-15 0 0,0 0 0 0 0,0 0 0 0 0,12-19-1 0 0,-19 26-339 0 0,-3 10-48 0 0,1 0 0 0 0,-2 0-1 0 0,1 0 1 0 0,-4 10 0 0 0,1-3-498 0 0,-3 17-820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6:56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40 8783 0 0,'0'0'794'0'0,"1"-1"-652"0"0,28-23 284 0 0,-7 10 6726 0 0,-22 15-7035 0 0,1 0 0 0 0,-1 0 0 0 0,0 1 1 0 0,1-1-1 0 0,-1 0 0 0 0,0 0 0 0 0,0 0 1 0 0,0 1-1 0 0,0-1 0 0 0,0 0 0 0 0,0 0 0 0 0,0 1 1 0 0,0-1-1 0 0,-1 2 0 0 0,-1 5 61 0 0,0-1 0 0 0,-1 0 0 0 0,0 0 0 0 0,0 0 0 0 0,0 0 0 0 0,-1 0 0 0 0,-8 10 0 0 0,-38 41 238 0 0,10-15-298 0 0,-44 56-25 0 0,81-94-397 0 0,-4 6 138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6:56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46 13359 0 0,'10'-25'897'0'0,"-6"11"667"0"0,-1 7 2762 0 0,-113 300-3289 0 0,15-17-973 0 0,78-235-51 0 0,-3 0 0 0 0,-1-2 0 0 0,-1 0-1 0 0,-42 53 1 0 0,-101 124-3971 0 0,156-205 2580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6:56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75 9671 0 0,'-5'-49'1031'0'0,"5"49"-926"0"0,-1-1-1 0 0,1 0 1 0 0,0 0-1 0 0,0 0 1 0 0,0 1-1 0 0,0-1 1 0 0,0 0-1 0 0,0 0 1 0 0,0 0-1 0 0,0 1 1 0 0,0-1-1 0 0,0 0 1 0 0,0 0-1 0 0,1 0 1 0 0,-1 1-1 0 0,0-1 1 0 0,1 0-1 0 0,-1 0 1 0 0,0 1-1 0 0,1-1 1 0 0,-1 0-1 0 0,1 0 1 0 0,-1 1-1 0 0,1-1 1 0 0,-1 1-1 0 0,1-1 1 0 0,0 0-1 0 0,1 0 542 0 0,-1 0-384 0 0,0 1 0 0 0,0-1-1 0 0,1 1 1 0 0,-1 0 0 0 0,0-1 0 0 0,1 1 0 0 0,-1 0 0 0 0,0 0 0 0 0,1 0-1 0 0,-1-1 1 0 0,0 2 0 0 0,1-1 0 0 0,-1 0 0 0 0,0 0 0 0 0,1 0-1 0 0,1 1 1 0 0,1 0 187 0 0,191 28 3705 0 0,-52-6-3387 0 0,-113-21-921 0 0,0-1 0 0 0,-1-1 0 0 0,38-5 0 0 0,2-1-2774 0 0,-49 5 1224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6:57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0 10591 0 0,'0'0'2338'0'0,"0"3"-997"0"0,-1 9-285 0 0,-1-1 1 0 0,0 1-1 0 0,-6 18 0 0 0,0-3-449 0 0,-46 157 1537 0 0,26-94-1621 0 0,-90 250 138 0 0,89-272-655 0 0,-3-1-1 0 0,-76 116 1 0 0,83-149-19 0 0,-2 0-1 0 0,-1-1 1 0 0,-1-2 0 0 0,-2-1-1 0 0,-60 45 1 0 0,90-75 14 0 0,0 1 0 0 0,1 0 0 0 0,-1-1 0 0 0,0 1 0 0 0,0-1 0 0 0,0 1 0 0 0,0-1 0 0 0,0 1 0 0 0,0-1 0 0 0,0 0 0 0 0,0 1-1 0 0,-2-1 1 0 0,3 0 3 0 0,0 0-1 0 0,-1 0 0 0 0,1 0 0 0 0,0 0 1 0 0,0 0-1 0 0,-1-1 0 0 0,1 1 0 0 0,0 0 1 0 0,0 0-1 0 0,0 0 0 0 0,-1 0 0 0 0,1 0 1 0 0,0 0-1 0 0,0-1 0 0 0,0 1 1 0 0,-1 0-1 0 0,1 0 0 0 0,0 0 0 0 0,0-1 1 0 0,0 1-1 0 0,0 0 0 0 0,0 0 0 0 0,0 0 1 0 0,-1-1-1 0 0,1 1 0 0 0,0 0 0 0 0,0 0 1 0 0,0 0-1 0 0,0-1 0 0 0,0 1 0 0 0,0 0 1 0 0,0-1-1 0 0,0-2 16 0 0,0 1-1 0 0,1-1 1 0 0,-1 0 0 0 0,1 1-1 0 0,-1-1 1 0 0,1 0 0 0 0,0 1-1 0 0,2-4 1 0 0,3-6-62 0 0,0 1 0 0 0,1 1-1 0 0,0-1 1 0 0,1 1 0 0 0,0 1-1 0 0,1-1 1 0 0,11-9 0 0 0,73-54-611 0 0,-74 59 470 0 0,0 1 1 0 0,1 0-1 0 0,0 2 0 0 0,1 0 0 0 0,1 1 0 0 0,24-7 1 0 0,-44 16 185 0 0,0 1-1 0 0,0-1 1 0 0,0 1 0 0 0,0-1 0 0 0,0 1 0 0 0,1 0 0 0 0,-1 0 0 0 0,0 0 0 0 0,0 0 0 0 0,1 0 0 0 0,-1 0 0 0 0,0 1 0 0 0,0-1 0 0 0,0 1 0 0 0,0 0 0 0 0,0-1 0 0 0,0 1 0 0 0,0 0 0 0 0,0 0 0 0 0,0 0 0 0 0,0 1 0 0 0,0-1 0 0 0,1 2 0 0 0,0 0 36 0 0,-1-1 0 0 0,0 1 1 0 0,0 0-1 0 0,0 0 0 0 0,-1 0 0 0 0,1 1 1 0 0,-1-1-1 0 0,0 0 0 0 0,1 0 0 0 0,-1 1 1 0 0,-1-1-1 0 0,1 1 0 0 0,0 6 0 0 0,0 2 63 0 0,-1 0 0 0 0,0 0 0 0 0,-1 1 0 0 0,0-1 0 0 0,-4 12-1 0 0,-20 59 260 0 0,19-64-303 0 0,0 0-1 0 0,-6 35 1 0 0,11-49-91 0 0,1 1 1 0 0,-1 0-1 0 0,1 0 0 0 0,0 0 1 0 0,1 0-1 0 0,-1 0 1 0 0,1 0-1 0 0,0-1 0 0 0,1 1 1 0 0,-1 0-1 0 0,1-1 0 0 0,0 1 1 0 0,5 7-1 0 0,-7-13-33 0 0,0 1 0 0 0,1-1 1 0 0,-1 1-1 0 0,0-1 0 0 0,1 1 0 0 0,-1-1 0 0 0,1 0 0 0 0,-1 1 0 0 0,1-1 0 0 0,-1 0 1 0 0,0 0-1 0 0,1 1 0 0 0,-1-1 0 0 0,1 0 0 0 0,0 0 0 0 0,-1 0 0 0 0,1 1 1 0 0,-1-1-1 0 0,1 0 0 0 0,1 0-716 0 0,9 3-6265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06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307 200 1839 0 0,'7'-6'160'0'0,"24"-28"1490"0"0,1 1-886 0 0,-1 2-167 0 0,32-21 8940 0 0,-96 45-7783 0 0,21 8-1642 0 0,-1 1 0 0 0,1 0 0 0 0,-1 1 0 0 0,1 1 1 0 0,0 0-1 0 0,-14 6 0 0 0,24-9-105 0 0,-19 9 54 0 0,0 1 1 0 0,1 1-1 0 0,-20 15 1 0 0,31-20-34 0 0,-18 12 57 0 0,1 1-1 0 0,1 1 1 0 0,0 1 0 0 0,2 2-1 0 0,1 0 1 0 0,-27 39-1 0 0,45-57-59 0 0,0 0 1 0 0,1 0-1 0 0,0 1 0 0 0,0-1 0 0 0,1 1 0 0 0,-1 0 0 0 0,-1 13 0 0 0,3-17-7 0 0,1-1-1 0 0,0 1 0 0 0,-1 0 0 0 0,1 0 0 0 0,1 0 0 0 0,-1 0 0 0 0,0-1 0 0 0,1 1 0 0 0,-1 0 1 0 0,1 0-1 0 0,0-1 0 0 0,0 1 0 0 0,0 0 0 0 0,1-1 0 0 0,-1 1 0 0 0,0-1 0 0 0,1 1 0 0 0,0-1 0 0 0,-1 0 1 0 0,1 0-1 0 0,0 0 0 0 0,3 3 0 0 0,2 0 53 0 0,0-1 0 0 0,-1 0 0 0 0,1 0 0 0 0,1 0 0 0 0,-1-1 0 0 0,0 0 0 0 0,1-1 0 0 0,-1 0 1 0 0,1 0-1 0 0,0 0 0 0 0,0-1 0 0 0,0 0 0 0 0,9-1 0 0 0,12 0 102 0 0,1-2 0 0 0,34-7 1 0 0,-56 8-148 0 0,28-5 67 0 0,1-1 0 0 0,42-16 0 0 0,-64 18-71 0 0,0-1-1 0 0,0 0 0 0 0,0-2 1 0 0,-1 0-1 0 0,0 0 1 0 0,-1-1-1 0 0,20-18 1 0 0,-27 21-7 0 0,-1 0 1 0 0,1-1 0 0 0,-2 0 0 0 0,1 0 0 0 0,-1-1 0 0 0,0 1-1 0 0,0-1 1 0 0,-1 0 0 0 0,0 0 0 0 0,-1 0 0 0 0,1 0 0 0 0,-1 0 0 0 0,-1-1-1 0 0,0 1 1 0 0,0-14 0 0 0,-1-2-1 0 0,0-1 0 0 0,-2 1 0 0 0,-1 0-1 0 0,-7-27 1 0 0,9 45-60 0 0,-1 1 0 0 0,1 0 0 0 0,-1-1 0 0 0,0 1 0 0 0,-1 0 0 0 0,1 0 0 0 0,-1 0 0 0 0,-6-8 0 0 0,7 11-6 0 0,0 0 0 0 0,0 0 0 0 0,0 0 0 0 0,0 0 0 0 0,-1 0 0 0 0,1 0 0 0 0,-1 1 0 0 0,1-1 0 0 0,-1 1 0 0 0,1 0 0 0 0,-1 0 0 0 0,0 0 0 0 0,0 0 0 0 0,1 0 0 0 0,-1 1 0 0 0,0-1 0 0 0,0 1 0 0 0,-5 0 0 0 0,2 0-59 0 0,1 1 1 0 0,-1 0-1 0 0,1 0 1 0 0,-1 0 0 0 0,1 1-1 0 0,-1-1 1 0 0,1 1-1 0 0,0 1 1 0 0,0-1-1 0 0,0 1 1 0 0,0 0 0 0 0,1 0-1 0 0,-1 0 1 0 0,-5 5-1 0 0,3-1-542 0 0,-1 1-1 0 0,1-1 0 0 0,1 2 1 0 0,-1-1-1 0 0,1 0 0 0 0,-9 18 1 0 0,7-8-4289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07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43 7367 0 0,'-35'-25'2212'0'0,"12"10"6019"0"0,16 13-4606 0 0,-4 3-2371 0 0,10-1-1207 0 0,1 0 0 0 0,-1 1 0 0 0,0-1 0 0 0,0 0-1 0 0,0 0 1 0 0,0 0 0 0 0,0 0 0 0 0,0 0 0 0 0,0 0 0 0 0,0 0 0 0 0,0 0 0 0 0,0-1 0 0 0,-1 1 0 0 0,1 1 18 0 0,-1 0 1 0 0,0 0 0 0 0,1 1-1 0 0,-1-1 1 0 0,1 1 0 0 0,-1-1-1 0 0,0 2 1 0 0,-2 6 61 0 0,3-3-143 0 0,1 1 0 0 0,0-1-1 0 0,1 1 1 0 0,-1 0 0 0 0,1-1 0 0 0,3 12 0 0 0,-2-10-770 0 0,0 1 0 0 0,1 18 0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07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38 11055 0 0,'1'-1'506'0'0,"3"-5"-55"0"0,0 1-317 0 0,0 0 1 0 0,0 0-1 0 0,11-10 7682 0 0,-14 16-6888 0 0,1 0-870 0 0,-1 1-1 0 0,0 0 1 0 0,0 0 0 0 0,0 0-1 0 0,0 0 1 0 0,0-1 0 0 0,-1 1-1 0 0,1 0 1 0 0,0 1-1 0 0,-1-1 1 0 0,0 0 0 0 0,1 0-1 0 0,-1 0 1 0 0,0 0 0 0 0,0 0-1 0 0,0 0 1 0 0,0 0-1 0 0,-1 0 1 0 0,1 0 0 0 0,0 0-1 0 0,-1 0 1 0 0,0 0 0 0 0,1 0-1 0 0,-2 2 1 0 0,-3 8-13 0 0,0-1 1 0 0,-12 20-1 0 0,14-26-2 0 0,-26 38 32 0 0,-2-2 0 0 0,-1-2 0 0 0,-43 41 0 0 0,11-11-22 0 0,56-61-42 0 0,2-4 0 0 0,5-3 42 0 0,14-3 24 0 0,58-17 71 0 0,-31 8-138 0 0,-14 4 10 0 0,76-18 27 0 0,-88 23-67 0 0,0 1-1 0 0,0 0 0 0 0,0 1 1 0 0,0 0-1 0 0,21 3 1 0 0,-11 2-332 0 0,-23-4-63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4:39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81 137 5983 0 0,'-18'3'345'0'0,"0"0"-1"0"0,-27 0 10127 0 0,62-7-8760 0 0,25-9 0 0 0,13-2-725 0 0,-8 5-379 0 0,231-43 1157 0 0,56 5 97 0 0,-319 46-1859 0 0,-1 2 0 0 0,1-1 0 0 0,-1 2 0 0 0,1 0 0 0 0,20 4 0 0 0,-32-4-263 0 0,-3-1-163 0 0,1 1 321 0 0,-1-1 0 0 0,1 1-1 0 0,-1-1 1 0 0,1 1-1 0 0,-1-1 1 0 0,0 1-1 0 0,1-1 1 0 0,-1 1 0 0 0,0-1-1 0 0,1 1 1 0 0,-1 0-1 0 0,0-1 1 0 0,0 1 0 0 0,0 0-1 0 0,1-1 1 0 0,-1 1-1 0 0,0 0 1 0 0,0-1 0 0 0,0 1-1 0 0,0 1 1 0 0,1 12-3590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07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31 8287 0 0,'0'0'382'0'0,"0"-2"-8"0"0,1-3 105 0 0,1-4-822 0 0,-1-5 9550 0 0,-2 15-9069 0 0,0 1 0 0 0,1-1 0 0 0,-1 1 0 0 0,0-1-1 0 0,1 1 1 0 0,-1-1 0 0 0,0 0 0 0 0,0 1 0 0 0,-2 1 0 0 0,-4 5 7 0 0,-5 17 215 0 0,2 1 0 0 0,-15 50 0 0 0,6-17 57 0 0,5-19-129 0 0,-84 213 840 0 0,8-76-930 0 0,66-136-160 0 0,-2-1 0 0 0,-36 44 0 0 0,-33 36-214 0 0,86-107 144 0 0,7-2-48 0 0,2-11 72 0 0,0 1 0 0 0,0 0 0 0 0,0-1 0 0 0,0 1-1 0 0,1 0 1 0 0,-1-1 0 0 0,0 1 0 0 0,1-1 0 0 0,-1 1 0 0 0,0 0 0 0 0,1-1-1 0 0,-1 1 1 0 0,1-1 0 0 0,-1 1 0 0 0,0-1 0 0 0,1 0 0 0 0,0 1 0 0 0,-1-1 0 0 0,1 1-1 0 0,-1-1 1 0 0,1 0 0 0 0,-1 1 0 0 0,1-1 0 0 0,0 0 0 0 0,-1 0 0 0 0,1 0-1 0 0,0 1 1 0 0,0-1 0 0 0,21 1-1200 0 0,-2-4-284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08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0 1375 0 0,'-1'0'107'0'0,"-44"7"10110"0"0,47-5-9963 0 0,0 0-1 0 0,0-1 0 0 0,0 0 0 0 0,0 1 1 0 0,1-1-1 0 0,-1 0 0 0 0,3 1 0 0 0,-4-1-45 0 0,11 4 842 0 0,-6-3-664 0 0,0 0 0 0 0,-1 1 0 0 0,0-1 1 0 0,1 1-1 0 0,-1 0 0 0 0,0 0 0 0 0,-1 1 1 0 0,1 0-1 0 0,-1 0 0 0 0,1 0 0 0 0,-1 0 0 0 0,0 1 1 0 0,5 6-1 0 0,-4-1-282 0 0,0-1-1 0 0,-1 1 1 0 0,1 0 0 0 0,-2 0 0 0 0,0 1-1 0 0,0-1 1 0 0,-1 1 0 0 0,0-1-1 0 0,0 1 1 0 0,-2 0 0 0 0,1-1 0 0 0,-1 1-1 0 0,-1 0 1 0 0,0 0 0 0 0,0-1 0 0 0,-6 21-1 0 0,3-18-146 0 0,0 0 0 0 0,-1-1 0 0 0,-1 0 0 0 0,0 1 0 0 0,-1-2 0 0 0,0 1 0 0 0,0-1 0 0 0,-1 0 0 0 0,-1-1 0 0 0,0 0 0 0 0,0 0 0 0 0,-1-1 0 0 0,-13 10 0 0 0,6-7-148 0 0,-34 19 0 0 0,43-27 33 0 0,1 0-1 0 0,-1-1 1 0 0,0 0-1 0 0,0-1 0 0 0,-1 0 1 0 0,1 0-1 0 0,-12 1 1 0 0,10-2-130 0 0,8-1 94 0 0,-1 0 1 0 0,1 1 0 0 0,-1-1 0 0 0,0 0 0 0 0,1 0-1 0 0,-1-1 1 0 0,1 1 0 0 0,-1 0 0 0 0,0-1-1 0 0,-2-1 1 0 0,-3-3-1407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15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1 7367 0 0,'0'0'11615'0'0,"-1"0"-11459"0"0,-4 5-106 0 0,0-1 0 0 0,1 0 1 0 0,0 1-1 0 0,0 0 0 0 0,0 0 1 0 0,1 0-1 0 0,-6 11 0 0 0,-17 43 196 0 0,19-41-174 0 0,-82 186 964 0 0,66-152-981 0 0,-18 37-20 0 0,-4-2 1 0 0,-60 87-1 0 0,-12 4-168 0 0,9 12 26 0 0,39-89-2039 0 0,68-100 1452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1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1 164 12439 0 0,'0'0'1511'0'0,"2"0"-336"0"0,46-1 3470 0 0,28-5-2904 0 0,54-6-196 0 0,115-17-574 0 0,-220 24-994 0 0,39-6-178 0 0,72-23 0 0 0,-75 16-636 0 0,47-18-2774 0 0,-81 25 2128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16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868 1 13991 0 0,'-1'1'639'0'0,"-52"55"361"0"0,3 2 0 0 0,2 3 0 0 0,-55 91 0 0 0,43-48-158 0 0,-68 164 0 0 0,91-178-805 0 0,10-20 19 0 0,-59 107 0 0 0,74-157-84 0 0,-1-1-1 0 0,-1 0 0 0 0,-19 20 1 0 0,24-30 11 0 0,0 0 1 0 0,-1-1 0 0 0,1 0-1 0 0,-2-1 1 0 0,1 0 0 0 0,-1 0-1 0 0,-18 8 1 0 0,25-14 15 0 0,1 0 1 0 0,-1 0-1 0 0,0 0 1 0 0,0 0-1 0 0,0 0 1 0 0,0-1-1 0 0,0 1 1 0 0,0-1-1 0 0,0 0 1 0 0,0-1-1 0 0,0 1 1 0 0,0-1-1 0 0,0 1 1 0 0,1-1-1 0 0,-1 0 1 0 0,0-1-1 0 0,0 1 1 0 0,-3-2-1 0 0,5 1 7 0 0,0 1 0 0 0,0 0 1 0 0,0-1-1 0 0,0 1 0 0 0,1-1 0 0 0,-1 1 0 0 0,1-1 1 0 0,-1 0-1 0 0,1 0 0 0 0,-1 0 0 0 0,1 0 0 0 0,0 0 1 0 0,0 0-1 0 0,0 0 0 0 0,0 0 0 0 0,0 0 0 0 0,1 0 1 0 0,-1-1-1 0 0,1 1 0 0 0,-1 0 0 0 0,1 0 0 0 0,0-1 1 0 0,0 1-1 0 0,0 0 0 0 0,0-1 0 0 0,0 1 0 0 0,0 0 1 0 0,1 0-1 0 0,-1-1 0 0 0,1 1 0 0 0,0 0 0 0 0,1-3 1 0 0,1-2 29 0 0,0-1 0 0 0,1 0 0 0 0,0 1 0 0 0,1 0 1 0 0,0 0-1 0 0,0 1 0 0 0,6-7 0 0 0,5-4-19 0 0,24-19-1 0 0,-14 15-52 0 0,1 1 0 0 0,0 1-1 0 0,2 1 1 0 0,44-20 0 0 0,-67 35 25 0 0,0 1-1 0 0,0 0 1 0 0,0 0 0 0 0,0 1-1 0 0,1 0 1 0 0,-1 0 0 0 0,0 0 0 0 0,1 1-1 0 0,-1 0 1 0 0,10 1 0 0 0,-12 0 27 0 0,-1 0 0 0 0,1 0 0 0 0,-1 0 0 0 0,1 0 0 0 0,-1 0 0 0 0,1 1 0 0 0,-1 0 0 0 0,0 0 0 0 0,0 0 1 0 0,0 0-1 0 0,0 0 0 0 0,0 0 0 0 0,0 1 0 0 0,0 0 0 0 0,-1-1 0 0 0,1 1 0 0 0,-1 0 0 0 0,0 0 0 0 0,2 4 0 0 0,1 2 76 0 0,-1 1 0 0 0,-1-1 0 0 0,1 1 0 0 0,-2-1 0 0 0,1 1-1 0 0,-1 0 1 0 0,-1 0 0 0 0,0 0 0 0 0,0 0 0 0 0,-1 0 0 0 0,-1 12 0 0 0,0-6-52 0 0,-1 1 0 0 0,-1-1 0 0 0,-1 0 0 0 0,0 0 1 0 0,-1 0-1 0 0,-8 16 0 0 0,2-10-474 0 0,-1-1 1 0 0,-28 37-1 0 0,39-57-101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16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264 123 10135 0 0,'0'0'778'0'0,"0"1"-506"0"0,1 2 19 0 0,0-1 1 0 0,0 0-1 0 0,0 1 1 0 0,0-1-1 0 0,0 0 1 0 0,1 0 0 0 0,-1 0-1 0 0,1 0 1 0 0,-1 0-1 0 0,1 0 1 0 0,0 0-1 0 0,-1-1 1 0 0,1 1 0 0 0,0 0-1 0 0,0-1 1 0 0,0 0-1 0 0,1 1 1 0 0,-1-1-1 0 0,0 0 1 0 0,0 0 0 0 0,1 0-1 0 0,-1-1 1 0 0,0 1-1 0 0,1 0 1 0 0,-1-1-1 0 0,1 0 1 0 0,4 1-1 0 0,-2-1-75 0 0,0-1 0 0 0,-1 1 0 0 0,1-1 0 0 0,0 0 0 0 0,0 0 0 0 0,-1-1 0 0 0,1 1 0 0 0,-1-1 0 0 0,0 0 0 0 0,1 0 0 0 0,-1 0 0 0 0,0-1 0 0 0,0 0 0 0 0,4-3 0 0 0,1-2-94 0 0,0 0 0 0 0,-1 0-1 0 0,0-1 1 0 0,10-13 0 0 0,-17 19-187 0 0,1 1 0 0 0,0-1 1 0 0,-1 1-1 0 0,0-1 0 0 0,0 1 0 0 0,1-1 1 0 0,-1 0-1 0 0,-1 1 0 0 0,1-1 0 0 0,0 0 1 0 0,-1 0-1 0 0,1 0 0 0 0,-1 0 1 0 0,0 0-1 0 0,0 1 0 0 0,0-1 0 0 0,0 0 1 0 0,-1 0-1 0 0,1 0 0 0 0,-1 0 0 0 0,0 1 1 0 0,0-1-1 0 0,-2-5 0 0 0,2 7-26 0 0,1 0 1 0 0,-1 0-1 0 0,0 0 0 0 0,0 0 0 0 0,0 0 1 0 0,0 1-1 0 0,0-1 0 0 0,0 0 0 0 0,0 0 1 0 0,-1 1-1 0 0,1-1 0 0 0,0 1 0 0 0,0-1 1 0 0,0 1-1 0 0,-1-1 0 0 0,1 1 0 0 0,0 0 0 0 0,-1 0 1 0 0,1-1-1 0 0,0 1 0 0 0,-1 0 0 0 0,1 0 1 0 0,0 0-1 0 0,-1 1 0 0 0,1-1 0 0 0,-3 1 1 0 0,-3 0-192 0 0,0 1 0 0 0,0 0 0 0 0,-10 5 0 0 0,-2 1 30 0 0,1 2 1 0 0,0 0 0 0 0,-18 14 0 0 0,-47 41 406 0 0,80-62-156 0 0,-37 31 628 0 0,1 2 0 0 0,-35 42 0 0 0,66-69-451 0 0,1 1 0 0 0,1-1 0 0 0,-8 16 0 0 0,12-21-118 0 0,0-1 0 0 0,1 1 0 0 0,-1 0 0 0 0,1 0-1 0 0,0 0 1 0 0,0 0 0 0 0,0 1 0 0 0,0-1 0 0 0,1 0 0 0 0,-1 0-1 0 0,1 0 1 0 0,1 8 0 0 0,0-10-39 0 0,0 0 0 0 0,-1 0 0 0 0,1 0-1 0 0,0 0 1 0 0,1 0 0 0 0,-1 0 0 0 0,0 0 0 0 0,0-1 0 0 0,1 1-1 0 0,-1 0 1 0 0,1-1 0 0 0,0 1 0 0 0,-1-1 0 0 0,1 0-1 0 0,0 1 1 0 0,0-1 0 0 0,0 0 0 0 0,0 0 0 0 0,0 0-1 0 0,0 0 1 0 0,0-1 0 0 0,4 2 0 0 0,2 0-8 0 0,0 0 1 0 0,-1-1-1 0 0,1 0 1 0 0,0-1-1 0 0,9 0 1 0 0,10-1-1091 0 0,52-12 0 0 0,-44 6-161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17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56 514 3679 0 0,'-2'2'167'0'0,"-47"40"9602"0"0,49-43-9664 0 0,0 1 1 0 0,-1 0-1 0 0,1 0 0 0 0,0 0 0 0 0,0 0 0 0 0,-1 0 0 0 0,1 0 0 0 0,0-1 1 0 0,0 1-1 0 0,-1 0 0 0 0,1 0 0 0 0,0 0 0 0 0,0-1 0 0 0,0 1 0 0 0,0 0 1 0 0,-1 0-1 0 0,1 0 0 0 0,0-1 0 0 0,0 1 0 0 0,0 0 0 0 0,0 0 0 0 0,0-1 1 0 0,0 1-1 0 0,-1 0 0 0 0,1-1 0 0 0,0 1 0 0 0,0 0 0 0 0,0 0 0 0 0,0-1 1 0 0,0 1-1 0 0,0-1 0 0 0,0-8 788 0 0,0 8-885 0 0,1-6 262 0 0,1-1 1 0 0,-1 1 0 0 0,1 0 0 0 0,1-1 0 0 0,0 1-1 0 0,0 0 1 0 0,0 0 0 0 0,0 0 0 0 0,1 1 0 0 0,1-1 0 0 0,-1 1-1 0 0,9-9 1 0 0,8-8 224 0 0,43-34 0 0 0,-52 47-450 0 0,106-98 87 0 0,8-6-37 0 0,-112 102-415 0 0,24-14 0 0 0,-32 22 208 0 0,0 1 0 0 0,1-1 0 0 0,0 1 0 0 0,-1 1-1 0 0,1-1 1 0 0,11-1 0 0 0,-14 3-147 0 0,0 1-1 0 0,0 0 1 0 0,0 1 0 0 0,0-1 0 0 0,0 1 0 0 0,0 0-1 0 0,0 0 1 0 0,0 0 0 0 0,0 0 0 0 0,3 2-1 0 0,18 5-1377 0 0,-12-7 1029 0 0,-1 0 1 0 0,1 0 0 0 0,0-1 0 0 0,0-1 0 0 0,22-3 0 0 0,-5-2 451 0 0,-12 2 385 0 0,0 1 0 0 0,-1 0 0 0 0,1 2 0 0 0,0 0 1 0 0,33 2-1 0 0,-50 0-175 0 0,0-1 0 0 0,-1 0 1 0 0,1 1-1 0 0,0-1 1 0 0,-1 1-1 0 0,1-1 0 0 0,0 1 1 0 0,-1-1-1 0 0,1 1 1 0 0,-1-1-1 0 0,1 1 0 0 0,-1-1 1 0 0,1 1-1 0 0,-1 0 1 0 0,1-1-1 0 0,-1 1 0 0 0,0 0 1 0 0,0 0-1 0 0,1-1 1 0 0,-1 1-1 0 0,0 0 0 0 0,1 1 1 0 0,1 16 584 0 0,-2-9-334 0 0,-1 1-1 0 0,0-1 1 0 0,-1 0-1 0 0,0 0 1 0 0,0 0-1 0 0,-1 0 1 0 0,-6 13-1 0 0,4-9 522 0 0,-7 26 1336 0 0,23-41-1539 0 0,4-3-413 0 0,-1 0 0 0 0,0-1 0 0 0,0-1 0 0 0,13-8 1 0 0,50-38-40 0 0,-28 19-128 0 0,-40 28-54 0 0,0-1-1 0 0,0 0 0 0 0,16-16 1 0 0,-22 19-13 0 0,0 0 1 0 0,0 0 0 0 0,0 0 0 0 0,0 0 0 0 0,-1-1 0 0 0,0 1-1 0 0,0-1 1 0 0,0 1 0 0 0,0-1 0 0 0,1-10 0 0 0,-3 15 15 0 0,0-1 0 0 0,0 1 0 0 0,-1 0 0 0 0,1-1 0 0 0,0 1 0 0 0,0 0 1 0 0,-1 0-1 0 0,1-1 0 0 0,0 1 0 0 0,-1 0 0 0 0,1 0 0 0 0,0-1 0 0 0,-1 1 0 0 0,1 0 0 0 0,0 0 0 0 0,-1 0 1 0 0,1 0-1 0 0,-1-1 0 0 0,1 1 0 0 0,0 0 0 0 0,-1 0 0 0 0,1 0 0 0 0,-1 0 0 0 0,0 0 0 0 0,1 0-13 0 0,-8-1-41 0 0,1 0 0 0 0,-1 1 0 0 0,1 0 0 0 0,-1 0 0 0 0,1 0 0 0 0,-1 1 0 0 0,1 0 0 0 0,-15 5 0 0 0,-57 22-193 0 0,41-11 230 0 0,2 1 1 0 0,0 2 0 0 0,-39 29-1 0 0,51-31 27 0 0,0 1-1 0 0,0 2 0 0 0,2 0 1 0 0,-36 45-1 0 0,54-60 0 0 0,0 0-1 0 0,0 0 0 0 0,1 0 1 0 0,-1 1-1 0 0,1-1 1 0 0,1 1-1 0 0,-1-1 0 0 0,1 1 1 0 0,0 0-1 0 0,1 0 0 0 0,-1 7 1 0 0,2-9 18 0 0,-1-1 1 0 0,2 0 0 0 0,-1 1-1 0 0,0-1 1 0 0,1 0-1 0 0,0 1 1 0 0,0-1-1 0 0,0 0 1 0 0,1 0-1 0 0,0 0 1 0 0,-1 0-1 0 0,1 0 1 0 0,1 0-1 0 0,-1 0 1 0 0,0-1 0 0 0,1 1-1 0 0,0-1 1 0 0,6 6-1 0 0,3 3 65 0 0,2-2 0 0 0,-1 0 0 0 0,1 0 0 0 0,27 12 1 0 0,65 22 114 0 0,-82-35-308 0 0,0-2-1 0 0,0 0 1 0 0,1-2 0 0 0,39 4-1 0 0,-58-9-129 0 0,0 0-1 0 0,-1-1 0 0 0,1 1 0 0 0,0-1 0 0 0,-1 0 1 0 0,1-1-1 0 0,7-2 0 0 0,15-10-891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17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18 11519 0 0,'2'-1'887'0'0,"-2"0"-974"0"0,5-1 401 0 0,-1-1-1 0 0,0 1 1 0 0,0 0 0 0 0,1 0-1 0 0,5-1 1 0 0,-9 3-85 0 0,0-1 0 0 0,0 1 1 0 0,1 0-1 0 0,-1 0 0 0 0,0 0 1 0 0,0 0-1 0 0,0 0 0 0 0,0 0 0 0 0,1 0 1 0 0,-1 0-1 0 0,0 1 0 0 0,0-1 0 0 0,0 0 1 0 0,0 1-1 0 0,0-1 0 0 0,0 1 1 0 0,0-1-1 0 0,0 1 0 0 0,0-1 0 0 0,0 1 1 0 0,0 0-1 0 0,0-1 0 0 0,0 1 0 0 0,0 0 1 0 0,0 0-1 0 0,-1 0 0 0 0,1 0 1 0 0,1 1-1 0 0,-1 1-87 0 0,0 0 1 0 0,0 0-1 0 0,0 0 0 0 0,0 0 1 0 0,0 0-1 0 0,-1 0 0 0 0,1 0 1 0 0,-1 0-1 0 0,0 0 0 0 0,0 0 1 0 0,0 0-1 0 0,0 1 0 0 0,0-1 1 0 0,-1 0-1 0 0,0 0 0 0 0,1 0 1 0 0,-1 0-1 0 0,-2 5 1 0 0,-2 2 81 0 0,1-1 1 0 0,-1 1-1 0 0,0-1 1 0 0,-8 11 0 0 0,-23 28 201 0 0,-46 69 195 0 0,63-88-746 0 0,2 2 0 0 0,-15 34 0 0 0,24-36-1396 0 0,7-17-4718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17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44 2759 0 0,'-4'-5'248'0'0,"-15"5"13167"0"0,18 1-12376 0 0,3 2-1109 0 0,1-1 1 0 0,0 1-1 0 0,0-1 1 0 0,0 0-1 0 0,0 0 1 0 0,0 0-1 0 0,0-1 1 0 0,0 1-1 0 0,1-1 1 0 0,-1 0-1 0 0,0 0 1 0 0,1 0 0 0 0,-1 0-1 0 0,1 0 1 0 0,0-1-1 0 0,-1 0 1 0 0,1 0-1 0 0,-1 0 1 0 0,7 0-1 0 0,6-2-578 0 0,-1 0 0 0 0,1-1-1 0 0,17-6 1 0 0,105-39 7872 0 0,-143 53-6560 0 0,0 1-1 0 0,0-1 1 0 0,-5 8 0 0 0,6-6-307 0 0,-2 0 1 0 0,-11 11 0 0 0,-43 32 633 0 0,25-23-772 0 0,1 3 1 0 0,-39 43-1 0 0,69-70-219 0 0,-6 12 11 0 0,10-14-9 0 0,0-1 1 0 0,-1 1 0 0 0,1-1-1 0 0,0 1 1 0 0,0-1 0 0 0,0 1-1 0 0,-1 0 1 0 0,1-1-1 0 0,0 1 1 0 0,0-1 0 0 0,0 1-1 0 0,0-1 1 0 0,0 1 0 0 0,0 0-1 0 0,1-1 1 0 0,-1 1-1 0 0,0-1 1 0 0,0 2 0 0 0,1 0 0 0 0,3 9 8 0 0,2-3 2 0 0,0 0 0 0 0,16 15 0 0 0,4 4 1 0 0,-17-15 15 0 0,-1 1 0 0 0,0 0 0 0 0,0 1 0 0 0,6 17 0 0 0,18 58 134 0 0,-28-75-105 0 0,-3-14-58 0 0,-1 0 1 0 0,0 0-1 0 0,0 1 1 0 0,0-1-1 0 0,0 0 0 0 0,0 1 1 0 0,0-1-1 0 0,1 0 0 0 0,-1 1 1 0 0,0-1-1 0 0,0 0 1 0 0,0 1-1 0 0,0-1 0 0 0,0 0 1 0 0,0 1-1 0 0,0-1 0 0 0,0 0 1 0 0,-1 1-1 0 0,1-1 0 0 0,0 0 1 0 0,0 0-1 0 0,0 1 1 0 0,0-1-1 0 0,0 1 0 0 0,-4 8 53 0 0,3-7-47 0 0,0 0 0 0 0,0 0 1 0 0,0 0-1 0 0,0 0 0 0 0,0-1 0 0 0,-1 1 0 0 0,1-1 1 0 0,-1 1-1 0 0,1-1 0 0 0,-1 1 0 0 0,0-1 0 0 0,1 0 1 0 0,-1 1-1 0 0,0-1 0 0 0,0 0 0 0 0,0-1 0 0 0,0 1 1 0 0,0 0-1 0 0,0 0 0 0 0,-3 0 0 0 0,-6 2 3 0 0,0-1-1 0 0,-19 1 1 0 0,7-2-223 0 0,0-1 1 0 0,-1-1-1 0 0,1-1 0 0 0,0-2 0 0 0,0 0 1 0 0,0-1-1 0 0,1-1 0 0 0,-1-1 1 0 0,-33-16-1 0 0,38 12-1426 0 0,0-1-79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18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59 5983 0 0,'-14'-7'536'0'0,"7"4"-432"0"0,-2-5-104 0 0,1-1 0 0 0,1-1 3024 0 0,-7-7 10496 0 0,23 16-12960 0 0,3-3-1048 0 0,6 6-216 0 0,4 1-32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4:19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58 10135 0 0,'0'0'1255'0'0,"3"1"-163"0"0,4 2-291 0 0,1 0 1 0 0,0-1-1 0 0,0 0 1 0 0,0 0-1 0 0,0-1 1 0 0,1 0-1 0 0,15 0 1 0 0,-3-3-119 0 0,-1 0 0 0 0,23-6 0 0 0,-11 2-309 0 0,-15 3-131 0 0,-1 0 1 0 0,0-1 0 0 0,-1 0-1 0 0,24-11 1 0 0,-30 10-233 0 0,-8 4-11 0 0,1 0-1 0 0,0 0 1 0 0,-1 0 0 0 0,1 0 0 0 0,-1 0 0 0 0,1-1-1 0 0,-1 1 1 0 0,0 0 0 0 0,0-1 0 0 0,2-2 0 0 0,0 0-76 0 0,-1 3-32 0 0,-7 0-872 0 0,0 1 857 0 0,-1 0-1 0 0,1 1 1 0 0,0-1 0 0 0,0 1 0 0 0,1 0-1 0 0,-1 0 1 0 0,-6 3 0 0 0,-39 18-101 0 0,35-15 101 0 0,-183 93-306 0 0,174-86 379 0 0,0 0 1 0 0,-36 30-1 0 0,52-38 66 0 0,0 1-1 0 0,1 0 1 0 0,0 1-1 0 0,0 0 0 0 0,1 0 1 0 0,0 0-1 0 0,0 1 1 0 0,1 0-1 0 0,0 0 1 0 0,-5 14-1 0 0,9-21-4 0 0,0 1 0 0 0,0 0 0 0 0,0 0 0 0 0,1 0 0 0 0,0 0 0 0 0,-1 0 1 0 0,1 0-1 0 0,0 1 0 0 0,0-1 0 0 0,1 0 0 0 0,-1 0 0 0 0,1 0 0 0 0,-1 0 0 0 0,1 0 0 0 0,0 0 0 0 0,0-1 0 0 0,0 1 0 0 0,0 0 0 0 0,3 3 0 0 0,-2-3-113 0 0,0-1-1 0 0,0 1 1 0 0,1 0 0 0 0,-1-1-1 0 0,1 0 1 0 0,0 0 0 0 0,-1 0-1 0 0,1 0 1 0 0,0 0 0 0 0,0 0 0 0 0,1-1-1 0 0,-1 1 1 0 0,0-1 0 0 0,0 0-1 0 0,1 0 1 0 0,4 1 0 0 0,11 0-852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4:40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14423 0 0,'0'0'2192'0'0,"2"1"-1500"0"0,54 12 2066 0 0,93 9 0 0 0,-95-18-1655 0 0,93-4-1 0 0,54-18-42 0 0,-164 14-917 0 0,91-9-34 0 0,213-50-1 0 0,-314 56-524 0 0,3-1-1431 0 0,53-21 0 0 0,-49 13-6332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19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6 140 10367 0 0,'0'0'5407'0'0,"2"2"-4991"0"0,1 0-362 0 0,-1 0 0 0 0,0 0 0 0 0,0 0 0 0 0,0 0-1 0 0,0 1 1 0 0,0-1 0 0 0,0 1 0 0 0,-1-1 0 0 0,1 1 0 0 0,-1 0 0 0 0,0 0 0 0 0,1-1 0 0 0,-1 1 0 0 0,-1 0 0 0 0,1 0 0 0 0,0 0-1 0 0,-1 0 1 0 0,1 5 0 0 0,0 10 65 0 0,-1-1 0 0 0,-2 22 0 0 0,0-16-31 0 0,-8 120 109 0 0,-2 25-118 0 0,2-38-68 0 0,10-128 229 0 0,1-4 19 0 0,58-127 1409 0 0,39-74-656 0 0,-64 151-888 0 0,1 1 0 0 0,3 2 0 0 0,58-59 0 0 0,-57 61-113 0 0,-30 35-11 0 0,1 1-1 0 0,0-1 1 0 0,1 2 0 0 0,0-1 0 0 0,0 1 0 0 0,20-12 0 0 0,-16 16 0 0 0,-14 6-22 0 0,0 0 0 0 0,0 0 0 0 0,0 0 0 0 0,0 0-1 0 0,0 0 1 0 0,0 0 0 0 0,1 0 0 0 0,-1 1 0 0 0,0-1 0 0 0,0 0 0 0 0,0 1-1 0 0,0-1 1 0 0,0 1 0 0 0,0-1 0 0 0,0 1 0 0 0,0-1 0 0 0,-1 1 0 0 0,1 0-1 0 0,0-1 1 0 0,0 1 0 0 0,0 0 0 0 0,-1 0 0 0 0,1 0 0 0 0,0 0-1 0 0,-1-1 1 0 0,1 1 0 0 0,0 0 0 0 0,-1 0 0 0 0,0 0 0 0 0,1 0 0 0 0,-1 0-1 0 0,1 1 1 0 0,-1-1 0 0 0,0 1 0 0 0,2 7-451 0 0,0-1-1 0 0,-1 1 1 0 0,1 12 0 0 0,-1-12-392 0 0,0 13-506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19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163 176 8751 0 0,'0'0'794'0'0,"1"2"-652"0"0,1 1 254 0 0,0 0-1 0 0,0 1 0 0 0,0-1 0 0 0,1 0 1 0 0,-1 0-1 0 0,1 0 0 0 0,0-1 1 0 0,0 1-1 0 0,0-1 0 0 0,0 1 0 0 0,0-1 1 0 0,0 0-1 0 0,1 0 0 0 0,-1-1 0 0 0,1 1 1 0 0,0-1-1 0 0,-1 1 0 0 0,1-1 1 0 0,0 0-1 0 0,0-1 0 0 0,-1 1 0 0 0,1-1 1 0 0,5 1-1 0 0,9-1-22 0 0,0-1 0 0 0,-1-1 1 0 0,1 0-1 0 0,-1-1 0 0 0,1-1 1 0 0,26-10-1 0 0,0-3 44 0 0,52-28 1 0 0,-18 0-228 0 0,-70 39-239 0 0,1 0 0 0 0,-1-1 0 0 0,-1 0 0 0 0,1 0-1 0 0,-1 0 1 0 0,10-14 0 0 0,-17 20 15 0 0,1 0 0 0 0,0 1-1 0 0,-1-1 1 0 0,1 0 0 0 0,-1 0-1 0 0,1 0 1 0 0,-1 0-1 0 0,0 0 1 0 0,1 0 0 0 0,-1 0-1 0 0,0 1 1 0 0,0-1-1 0 0,1 0 1 0 0,-1 0 0 0 0,0 0-1 0 0,0 0 1 0 0,0 0 0 0 0,0 0-1 0 0,0 0 1 0 0,0 0-1 0 0,-1-2 1 0 0,1 3 3 0 0,-1-1-1 0 0,1 0 1 0 0,-1 1-1 0 0,0-1 1 0 0,1 0-1 0 0,-1 1 1 0 0,1-1-1 0 0,-1 1 1 0 0,0-1-1 0 0,0 1 1 0 0,1 0-1 0 0,-1-1 1 0 0,0 1-1 0 0,0 0 1 0 0,1-1-1 0 0,-1 1 1 0 0,0 0 0 0 0,0 0-1 0 0,-1 0 1 0 0,-4-1-150 0 0,0 1 0 0 0,0 0 1 0 0,1 0-1 0 0,-1 0 1 0 0,-10 3-1 0 0,-37 10-1003 0 0,0 3 0 0 0,-75 32 0 0 0,85-27 1139 0 0,0 2 0 0 0,2 1 1 0 0,0 3-1 0 0,2 1 0 0 0,-53 49 0 0 0,79-65 230 0 0,0 1 1 0 0,0 0-1 0 0,-12 17 1 0 0,22-26-105 0 0,1-1 0 0 0,-1 1-1 0 0,1 0 1 0 0,0-1 0 0 0,0 1 0 0 0,0 0-1 0 0,1 0 1 0 0,-1 0 0 0 0,1 0 0 0 0,0 1-1 0 0,0-1 1 0 0,1 0 0 0 0,-1 0 0 0 0,1 1-1 0 0,0-1 1 0 0,0 0 0 0 0,0 1 0 0 0,1-1-1 0 0,1 6 1 0 0,-1-8-18 0 0,0 0 0 0 0,0 1 0 0 0,0-1 0 0 0,1 0 0 0 0,-1 0 0 0 0,1 0 0 0 0,-1 0 0 0 0,1 0 0 0 0,0 0 0 0 0,0 0 0 0 0,0-1 0 0 0,0 1 0 0 0,0-1 0 0 0,0 1 0 0 0,1-1 0 0 0,-1 0 0 0 0,0 0 0 0 0,1 0 1 0 0,-1 0-1 0 0,5 1 0 0 0,6 1 128 0 0,0-1 0 0 0,25 2 0 0 0,-23-2-144 0 0,39 1-517 0 0,98-7 0 0 0,-88-1-246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20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151 590 9671 0 0,'-16'3'696'0'0,"9"-1"-195"0"0,0-1 1 0 0,-1 1-1 0 0,1-2 0 0 0,0 1 0 0 0,0-1 0 0 0,-1 0 0 0 0,-8-1 1 0 0,12 1 157 0 0,-2-1 149 0 0,0 0 1 0 0,1 0-1 0 0,-1-1 0 0 0,0 1 1 0 0,-9-5-1 0 0,14 5-728 0 0,-1 0 0 0 0,1 0-1 0 0,0 0 1 0 0,-1 0 0 0 0,1 0-1 0 0,0 0 1 0 0,0 0 0 0 0,0 0-1 0 0,0 0 1 0 0,0-1 0 0 0,0 1-1 0 0,0 0 1 0 0,1-1 0 0 0,-1 1 0 0 0,0-1-1 0 0,1 1 1 0 0,-1-1 0 0 0,1 1-1 0 0,-1-1 1 0 0,1 1 0 0 0,0-1-1 0 0,-1 1 1 0 0,1-1 0 0 0,0 0-1 0 0,0 1 1 0 0,1-3 0 0 0,0-3 85 0 0,0-1-1 0 0,1 1 1 0 0,0 0 0 0 0,0 0-1 0 0,0 0 1 0 0,1 0 0 0 0,0 0-1 0 0,5-7 1 0 0,36-49 439 0 0,-43 61-573 0 0,30-37 139 0 0,2 2 1 0 0,56-49-1 0 0,84-53 227 0 0,-147 120-765 0 0,1 1 0 0 0,0 1 0 0 0,2 2 0 0 0,47-20 0 0 0,-71 33-312 0 0,-1 1 0 0 0,1 0 0 0 0,0 0 0 0 0,7 0 0 0 0,1 1-6624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20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4143 0 0,'0'2'5327'0'0,"8"49"1990"0"0,5 27-4992 0 0,-5-31-1254 0 0,-3-21-945 0 0,2-1-1 0 0,0 0 0 0 0,1 0 1 0 0,2-1-1 0 0,19 37 0 0 0,-26-55-367 0 0,0-1 1 0 0,0 0-1 0 0,0 0 0 0 0,1 0 0 0 0,0 0 0 0 0,0-1 0 0 0,0 1 1 0 0,0-1-1 0 0,1 0 0 0 0,0-1 0 0 0,-1 1 0 0 0,1-1 1 0 0,1 0-1 0 0,-1 0 0 0 0,0 0 0 0 0,1-1 0 0 0,0 1 0 0 0,5 0 1 0 0,12 0-1317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20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19 8751 0 0,'0'-1'674'0'0,"-1"0"-528"0"0,1 0 0 0 0,0 0 0 0 0,0 0 0 0 0,-1 1 0 0 0,1-1 0 0 0,-1 0 0 0 0,1 0 0 0 0,-1 0 0 0 0,1 0 0 0 0,-1 1 0 0 0,1-1 0 0 0,-1 0 0 0 0,1 1 0 0 0,-1-1 0 0 0,0 0 0 0 0,0 1 0 0 0,1-1 0 0 0,-1 1 0 0 0,0-1 0 0 0,0 1 0 0 0,0-1 0 0 0,0 1 0 0 0,1 0 0 0 0,-1-1 0 0 0,0 1 0 0 0,0 0 0 0 0,0 0 0 0 0,0 0 0 0 0,0-1 0 0 0,0 1 0 0 0,0 0 0 0 0,0 0 0 0 0,0 0 0 0 0,0 1 0 0 0,0-1 0 0 0,1 0 0 0 0,-1 0 0 0 0,0 0 0 0 0,0 1 0 0 0,-1 0 0 0 0,-2 0 148 0 0,0 1 0 0 0,0-1 0 0 0,0 1 0 0 0,0 0 1 0 0,1 1-1 0 0,-6 3 0 0 0,5-2-127 0 0,-1 1 0 0 0,1-1-1 0 0,1 1 1 0 0,-1 0 0 0 0,1 0 0 0 0,-6 11 0 0 0,-13 37 474 0 0,15-36-426 0 0,-57 168 551 0 0,-8 20-584 0 0,-30 6-753 0 0,-15-8-513 0 0,-16 29 384 0 0,119-206 15 0 0,0 2 0 0 0,2-1-1 0 0,1 2 1 0 0,1-1 0 0 0,-12 60-1 0 0,20-77-5314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6:57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436 270 10999 0 0,'0'0'994'0'0,"1"-1"-816"0"0,14-3-71 0 0,-13 4 341 0 0,8-7 1380 0 0,-4 3-1339 0 0,0-1 0 0 0,-1 0 0 0 0,1-1-1 0 0,-1 1 1 0 0,-1-1 0 0 0,1 0 0 0 0,-1 0 0 0 0,6-11 0 0 0,2-7 10 0 0,-5 14-406 0 0,-2-1 0 0 0,1 0 1 0 0,-2 0-1 0 0,1 0 0 0 0,-2-1 1 0 0,1 1-1 0 0,2-19 0 0 0,-6 28-97 0 0,0-1 1 0 0,0 1-1 0 0,0-1 0 0 0,0 0 0 0 0,0 1 0 0 0,-1-1 0 0 0,1 1 0 0 0,-1-1 1 0 0,1 1-1 0 0,-1-1 0 0 0,0 1 0 0 0,0 0 0 0 0,0-1 0 0 0,0 1 1 0 0,-1 0-1 0 0,1 0 0 0 0,-1 0 0 0 0,1 0 0 0 0,-1 0 0 0 0,0 0 1 0 0,1 0-1 0 0,-1 0 0 0 0,0 1 0 0 0,0-1 0 0 0,0 1 0 0 0,-1-1 0 0 0,1 1 1 0 0,0 0-1 0 0,0 0 0 0 0,-1 0 0 0 0,1 0 0 0 0,-1 0 0 0 0,1 1 1 0 0,-1-1-1 0 0,1 1 0 0 0,-1-1 0 0 0,1 1 0 0 0,-1 0 0 0 0,1 0 1 0 0,-1 0-1 0 0,-3 1 0 0 0,-12 3-102 0 0,1 2 0 0 0,-1 0 0 0 0,1 0 0 0 0,0 2 1 0 0,-20 11-1 0 0,10-5 6 0 0,-16 8-44 0 0,-72 51 0 0 0,95-59 223 0 0,1 1 0 0 0,1 2 0 0 0,0 0 0 0 0,1 0 0 0 0,-22 32 0 0 0,31-37 24 0 0,0 0 1 0 0,2 1 0 0 0,-1 0 0 0 0,2 0 0 0 0,0 0 0 0 0,0 1 0 0 0,1-1 0 0 0,1 1-1 0 0,0 0 1 0 0,-1 16 0 0 0,4-26-82 0 0,1 1-1 0 0,-1-1 1 0 0,1 1 0 0 0,0-1-1 0 0,0 1 1 0 0,0-1 0 0 0,0 0-1 0 0,1 0 1 0 0,-1 1 0 0 0,1-1-1 0 0,0 0 1 0 0,5 6 0 0 0,-6-9-1 0 0,0 0 0 0 0,0 0 0 0 0,0-1 0 0 0,0 1 0 0 0,0 0 0 0 0,0-1 0 0 0,1 1 0 0 0,-1 0 0 0 0,0-1 0 0 0,0 0 0 0 0,1 1 0 0 0,-1-1 0 0 0,0 0 0 0 0,1 1 0 0 0,2-1 0 0 0,19-1 126 0 0,-21 1-130 0 0,19-4 126 0 0,1 0 1 0 0,0-2 0 0 0,-1 0 0 0 0,37-17 0 0 0,-28 11-122 0 0,39-11-1 0 0,-61 21-34 0 0,-7 2-63 0 0,3 11-707 0 0,-2-6 767 0 0,0 0-1 0 0,1 0 1 0 0,-1 0-1 0 0,1 0 1 0 0,0 0-1 0 0,0 0 0 0 0,0-1 1 0 0,1 1-1 0 0,0-1 1 0 0,0 0-1 0 0,0 0 1 0 0,0 0-1 0 0,1-1 1 0 0,6 5-1 0 0,-1-3 15 0 0,1 0 0 0 0,-1 0 0 0 0,1-1 0 0 0,0-1-1 0 0,-1 1 1 0 0,19 1 0 0 0,1 2 1 0 0,-18-3-800 0 0,0-1-1 0 0,0-1 1 0 0,0 0-1 0 0,1-1 0 0 0,19 1 1 0 0,-1-7-926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6:58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2 7367 0 0,'0'0'334'0'0,"-2"0"-1"0"0,0-1-367 0 0,-1 1 0 0 0,1 0 0 0 0,0 0-1 0 0,-1 0 1 0 0,1 0 0 0 0,-1 0 0 0 0,1 1 0 0 0,-5 0 0 0 0,2 1 575 0 0,0 0 0 0 0,1 0 0 0 0,-1 0 0 0 0,0 1 0 0 0,1-1 0 0 0,-7 6 0 0 0,-3 4 1746 0 0,0 1 1 0 0,-13 16 0 0 0,20-22-2232 0 0,-112 144 2118 0 0,76-92-1807 0 0,18-22-309 0 0,2 1 1 0 0,1 0-1 0 0,2 2 0 0 0,-16 45 1 0 0,-5 8-1321 0 0,21-54-3647 0 0,24-54-3763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6:58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0 732 3223 0 0,'1'-2'434'0'0,"26"-49"4534"0"0,7-31-1841 0 0,16-33-21 0 0,-37 91-2601 0 0,1 1 0 0 0,2 1-1 0 0,0 0 1 0 0,1 1 0 0 0,1 1 0 0 0,1 1 0 0 0,37-29 0 0 0,-39 33-435 0 0,196-143 96 0 0,-186 141-16 0 0,0 1 0 0 0,1 1 0 0 0,1 2 0 0 0,0 1 0 0 0,1 1 0 0 0,41-10 0 0 0,-62 20-42 0 0,0-1 0 0 0,0 1 0 0 0,1 1 0 0 0,-1-1 0 0 0,0 2 0 0 0,0-1 0 0 0,1 1 0 0 0,-1 0 0 0 0,17 6 0 0 0,-22-6-74 0 0,0 0 0 0 0,-1 1 0 0 0,1 0 0 0 0,0 0 1 0 0,-1 0-1 0 0,0 0 0 0 0,1 0 0 0 0,-1 1 0 0 0,0-1 0 0 0,0 1 1 0 0,-1 0-1 0 0,1 0 0 0 0,0 0 0 0 0,-1 0 0 0 0,0 0 0 0 0,0 1 1 0 0,0-1-1 0 0,0 1 0 0 0,0-1 0 0 0,-1 1 0 0 0,1 0 0 0 0,-1 0 1 0 0,0 0-1 0 0,0-1 0 0 0,0 7 0 0 0,-1-1 8 0 0,0 0 1 0 0,0 1-1 0 0,-1-1 0 0 0,0 0 1 0 0,0 0-1 0 0,-1 0 0 0 0,-1 0 1 0 0,1 0-1 0 0,-2 0 0 0 0,1-1 0 0 0,-1 1 1 0 0,0-1-1 0 0,-7 10 0 0 0,-9 11 55 0 0,-1-1 0 0 0,-29 30-1 0 0,27-32-71 0 0,-4 3-13 0 0,-1 0 1 0 0,-1-2 0 0 0,-49 34-1 0 0,55-47-165 0 0,0 0 0 0 0,-1-1-1 0 0,0-2 1 0 0,-1 0 0 0 0,0-2-1 0 0,-1-1 1 0 0,0 0 0 0 0,0-2-1 0 0,-1-2 1 0 0,0 0 0 0 0,0-1 0 0 0,-33-2-1 0 0,47-1 15 0 0,0 0-80 0 0,1 0 1 0 0,-1-1 0 0 0,1-1 0 0 0,0 0 0 0 0,-1 0 0 0 0,-12-5 0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6:59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13 125 15119 0 0,'-1'-3'486'0'0,"-8"-23"216"0"0,9 25-485 0 0,-1 0-1 0 0,1-1 0 0 0,-1 1 1 0 0,1-1-1 0 0,0 1 0 0 0,0-1 1 0 0,0 1-1 0 0,0-1 0 0 0,0 1 1 0 0,0-1-1 0 0,0 1 0 0 0,0-1 1 0 0,1 1-1 0 0,-1-1 0 0 0,1-1 1 0 0,2-1 27 0 0,0 0 1 0 0,1 0 0 0 0,0 0 0 0 0,-1 0 0 0 0,1 1 0 0 0,0-1 0 0 0,1 1 0 0 0,-1 0 0 0 0,0 1 0 0 0,1-1 0 0 0,0 1 0 0 0,6-3-1 0 0,9 0-197 0 0,1 1-1 0 0,-1 0 1 0 0,1 2-1 0 0,37-1 0 0 0,18-1-3184 0 0,-52 1 1515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6:59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52 6911 0 0,'-7'-5'623'0'0,"-9"-2"7301"0"0,16 85-6259 0 0,-12 86 1 0 0,11-155-1611 0 0,-2 16 139 0 0,-1-1 0 0 0,-1 0 1 0 0,0 0-1 0 0,-17 41 0 0 0,-19 22 838 0 0,41-86-176 0 0,0-4-829 0 0,0 1-1 0 0,0-1 0 0 0,1 1 1 0 0,0-1-1 0 0,-1 1 0 0 0,1-1 1 0 0,0 1-1 0 0,0-1 0 0 0,0 1 1 0 0,0 0-1 0 0,1 0 1 0 0,-1-1-1 0 0,1 1 0 0 0,1-2 1 0 0,0 0 9 0 0,39-56 33 0 0,2 2-1 0 0,101-102 0 0 0,-95 112 6 0 0,-22 19 35 0 0,63-48-1 0 0,-71 62-1331 0 0,27-13 0 0 0,-39 24 826 0 0,0 0 0 0 0,0 1 0 0 0,1 0 0 0 0,-1 0 0 0 0,1 1 1 0 0,-1 0-1 0 0,11 0 0 0 0,-9 1-1070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4:40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387 712 15863 0 0,'0'-2'728'0'0,"-2"-1"-594"0"0,0-1 1 0 0,1 1-1 0 0,0 0 0 0 0,0-1 0 0 0,0 0 0 0 0,0 1 1 0 0,1-1-1 0 0,-1 1 0 0 0,1-1 0 0 0,0 0 0 0 0,0 1 1 0 0,0-1-1 0 0,0 0 0 0 0,1 1 0 0 0,0-1 0 0 0,-1 0 1 0 0,1 1-1 0 0,0-1 0 0 0,4-6 0 0 0,6-9 451 0 0,0 0 1 0 0,2 1-1 0 0,0 0 0 0 0,21-21 0 0 0,15-20-200 0 0,128-203 4 0 0,-158 233-1304 0 0,44-53 0 0 0,-5 8-359 0 0,-51 61 845 0 0,-15 18-162 0 0,-16 20-157 0 0,3 7 937 0 0,-30 60-1 0 0,19-29 11 0 0,-23 38 334 0 0,-70 118 701 0 0,80-149-900 0 0,-130 212 1336 0 0,141-220-1578 0 0,-54 106 85 0 0,83-159-174 0 0,-31 58 104 0 0,30-59-92 0 0,1 0 0 0 0,-1 0 0 0 0,-1 0 0 0 0,0-1 0 0 0,-11 10 0 0 0,14-14-22 0 0,-1-1-1 0 0,1 0 1 0 0,0-1 0 0 0,-1 1-1 0 0,1-1 1 0 0,-1 0-1 0 0,1 0 1 0 0,-1 0 0 0 0,-5 0-1 0 0,-7 1-470 0 0,10-1 533 0 0,-11 2-7031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00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77 13903 0 0,'1'-2'638'0'0,"1"-1"-476"0"0,0 0-1 0 0,-1-1 1 0 0,1 1 0 0 0,-1 0 0 0 0,0-1 0 0 0,0 1 0 0 0,0-1 0 0 0,0 1 0 0 0,-1-1 0 0 0,1 1 0 0 0,-1-1 0 0 0,0 1 0 0 0,0-1 0 0 0,0 0-1 0 0,0 1 1 0 0,-1-1 0 0 0,-1-4 0 0 0,2 7-113 0 0,0 1 0 0 0,-1-1-1 0 0,1 1 1 0 0,-1-1 0 0 0,1 1-1 0 0,-1-1 1 0 0,1 1 0 0 0,-1-1 0 0 0,1 1-1 0 0,-1 0 1 0 0,1-1 0 0 0,-1 1-1 0 0,1 0 1 0 0,-1-1 0 0 0,0 1 0 0 0,1 0-1 0 0,-1 0 1 0 0,0-1 0 0 0,1 1-1 0 0,-1 0 1 0 0,0 0 0 0 0,1 0-1 0 0,-2 0 1 0 0,-16 1 74 0 0,17-1-47 0 0,-18 3-44 0 0,1 1-1 0 0,0 1 1 0 0,0 1-1 0 0,1 0 1 0 0,-23 12-1 0 0,-81 49-111 0 0,112-61 73 0 0,-28 16-34 0 0,-76 50-55 0 0,99-62 141 0 0,1 1-1 0 0,0 0 1 0 0,1 1-1 0 0,1 0 1 0 0,-20 26-1 0 0,21-16 247 0 0,9-20 90 0 0,3-1-194 0 0,4 0-159 0 0,0 0 1 0 0,0 0-1 0 0,-1-1 1 0 0,1 0-1 0 0,0 0 1 0 0,0 0-1 0 0,0 0 1 0 0,0-1-1 0 0,7-2 1 0 0,9-2 152 0 0,23-11-1 0 0,1 1-69 0 0,-35 12-117 0 0,102-24-330 0 0,-112 27 321 0 0,0 0 1 0 0,0 0 0 0 0,0 0 0 0 0,0 0 0 0 0,0 0-1 0 0,0 0 1 0 0,0 0 0 0 0,-1 0 0 0 0,1 1 0 0 0,0-1-1 0 0,0 0 1 0 0,0 1 0 0 0,0-1 0 0 0,0 0 0 0 0,0 1-1 0 0,-1 0 1 0 0,1-1 0 0 0,0 1 0 0 0,0-1 0 0 0,-1 1-1 0 0,1 0 1 0 0,0-1 0 0 0,-1 1 0 0 0,1 0 0 0 0,-1 0-1 0 0,1 0 1 0 0,-1-1 0 0 0,1 1 0 0 0,-1 0 0 0 0,0 0-1 0 0,1 0 1 0 0,-1 0 0 0 0,0 0 0 0 0,0 0 0 0 0,1 0-1 0 0,-1 0 1 0 0,0 1 0 0 0,1 5-10 0 0,-1 0 1 0 0,0-1-1 0 0,-1 14 1 0 0,1-18 23 0 0,0 3-25 0 0,-1-3-105 0 0,1 0 0 0 0,0 0 0 0 0,-1 0 0 0 0,1 0 0 0 0,0 0 0 0 0,0 0 0 0 0,0 0-1 0 0,1 0 1 0 0,-1 0 0 0 0,0 0 0 0 0,1 0 0 0 0,0 0 0 0 0,-1 0 0 0 0,1 0 0 0 0,2 3 0 0 0,5 0-6212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00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57 9215 0 0,'5'-7'176'0'0,"1"-2"103"0"0,1 1-1 0 0,0-1 0 0 0,14-14 8447 0 0,-21 23-8568 0 0,0 0-94 0 0,0 0-1 0 0,1 1 1 0 0,-1-1-1 0 0,0 0 1 0 0,0 1 0 0 0,0-1-1 0 0,1 1 1 0 0,-1-1 0 0 0,0 0-1 0 0,0 1 1 0 0,0-1 0 0 0,0 0-1 0 0,0 1 1 0 0,0-1-1 0 0,0 1 1 0 0,0-1 0 0 0,0 0-1 0 0,0 1 1 0 0,0-1 0 0 0,0 1-1 0 0,0-1 1 0 0,0 1 0 0 0,-5 19 251 0 0,0 1 0 0 0,-2-1 0 0 0,0 0 1 0 0,-17 32-1 0 0,5-11-86 0 0,-25 50-6 0 0,-59 89 0 0 0,28-55-111 0 0,30-47-681 0 0,-51 97-2025 0 0,86-155 438 0 0,4-6-2114 0 0,0-1-1488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00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10 14599 0 0,'0'0'1647'0'0,"-1"2"-1162"0"0,-30 65 1767 0 0,9-21-1712 0 0,-16 52 0 0 0,30-74-399 0 0,0 1-11 0 0,1 0 1 0 0,0 0-1 0 0,-2 29 1 0 0,9-44-48 0 0,0 0 1 0 0,3 18 0 0 0,-3-27-63 0 0,0-1 0 0 0,0 1 1 0 0,1 0-1 0 0,-1-1 1 0 0,0 1-1 0 0,0 0 1 0 0,1-1-1 0 0,-1 1 1 0 0,0-1-1 0 0,1 1 1 0 0,-1 0-1 0 0,1-1 1 0 0,-1 1-1 0 0,1-1 1 0 0,-1 1-1 0 0,1-1 0 0 0,-1 0 1 0 0,1 1-1 0 0,0-1 1 0 0,-1 1-1 0 0,1-1 1 0 0,0 0-1 0 0,-1 0 1 0 0,1 1-1 0 0,0-1 1 0 0,-1 0-1 0 0,1 0 1 0 0,0 0-1 0 0,-1 0 1 0 0,1 0-1 0 0,0 0 0 0 0,-1 0 1 0 0,2 0-1 0 0,1 0 64 0 0,0 0-1 0 0,0-1 1 0 0,0 1-1 0 0,0-1 1 0 0,0 0-1 0 0,3-1 1 0 0,2-2 82 0 0,0 0 0 0 0,0 0 0 0 0,0-1 0 0 0,-1-1 0 0 0,0 1 1 0 0,10-10-1 0 0,36-44 310 0 0,-33 36-306 0 0,63-81 205 0 0,-5 7-1381 0 0,-20 37-2705 0 0,-34 36-1369 0 0,-1 3-1276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01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71 6447 0 0,'0'0'586'0'0,"1"1"-486"0"0,5 5 286 0 0,14 14 9458 0 0,-18-18-9479 0 0,1 0-1 0 0,0 0 1 0 0,0 0-1 0 0,0 0 1 0 0,0 0-1 0 0,0-1 1 0 0,0 0-1 0 0,4 2 1 0 0,-7-3-330 0 0,9 3 108 0 0,-1-2-1 0 0,0 1 1 0 0,1-1 0 0 0,-1 0-1 0 0,1-1 1 0 0,-1 0-1 0 0,16-2 1 0 0,-15 2-92 0 0,-1-1-49 0 0,-1 0 0 0 0,1-1 0 0 0,-1 0-1 0 0,1 0 1 0 0,-1-1 0 0 0,0 0 0 0 0,0 0 0 0 0,0 0 0 0 0,7-5-1 0 0,8-7-264 0 0,24-21 0 0 0,-45 36 259 0 0,3-4-37 0 0,0 1 0 0 0,0-1 0 0 0,-1 0 0 0 0,1 0 0 0 0,-1-1 0 0 0,0 1 0 0 0,4-8 0 0 0,-7 11-85 0 0,-14 4-371 0 0,7-1 487 0 0,-1 0 0 0 0,0 0-1 0 0,-7 4 1 0 0,-1 2 13 0 0,1 1 0 0 0,0 0 1 0 0,1 1-1 0 0,0 1 0 0 0,0 0 0 0 0,-19 22 0 0 0,-65 85 39 0 0,80-92 70 0 0,-28 47 0 0 0,40-63-34 0 0,1 1 0 0 0,1 0 0 0 0,-1 0 0 0 0,2 1 0 0 0,-1-1 0 0 0,2 1 0 0 0,-3 21 0 0 0,5-29-36 0 0,0 0 1 0 0,0 0-1 0 0,1 0 0 0 0,-1 1 0 0 0,1-1 0 0 0,0 0 1 0 0,0 0-1 0 0,1 0 0 0 0,-1-1 0 0 0,1 1 1 0 0,0 0-1 0 0,0-1 0 0 0,0 1 0 0 0,0-1 0 0 0,1 1 1 0 0,3 3-1 0 0,-3-4-27 0 0,-1-1-1 0 0,1 0 1 0 0,0 1 0 0 0,-1-1-1 0 0,1 0 1 0 0,0-1 0 0 0,0 1 0 0 0,1 0-1 0 0,-1-1 1 0 0,0 0 0 0 0,0 1-1 0 0,1-1 1 0 0,-1-1 0 0 0,1 1 0 0 0,-1 0-1 0 0,0-1 1 0 0,1 0 0 0 0,0 0-1 0 0,5 0 1 0 0,8-2-233 0 0,0-1-1 0 0,23-6 1 0 0,-10-4-5732 0 0,-11 1-793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01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20 8287 0 0,'0'-1'382'0'0,"-1"0"-352"0"0,0 0 0 0 0,1 1 0 0 0,-1-1 0 0 0,0 0 0 0 0,0 0 0 0 0,0 1 1 0 0,1-1-1 0 0,-1 0 0 0 0,0 1 0 0 0,0-1 0 0 0,0 1 0 0 0,0 0 0 0 0,0-1 0 0 0,0 1 0 0 0,-1-1 1 0 0,-18-7 7912 0 0,-4 21-6087 0 0,21-10-1767 0 0,0 1 1 0 0,0-1 0 0 0,1 1-1 0 0,-1 0 1 0 0,1-1-1 0 0,0 1 1 0 0,0 0-1 0 0,0 1 1 0 0,1-1-1 0 0,0 0 1 0 0,-2 6 0 0 0,-1 2 50 0 0,-27 82 203 0 0,-38 98 134 0 0,-95 165-135 0 0,109-255-564 0 0,-94 132 0 0 0,86-156-198 0 0,21-29 227 0 0,41-48 177 0 0,2-2-368 0 0,19-20-1967 0 0,-5 6-4033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02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412 159 10135 0 0,'0'0'919'0'0,"5"-8"-742"0"0,20-30 3408 0 0,-22 34-2594 0 0,1-1 1 0 0,-1 0-1 0 0,5-11 1 0 0,-6 13-884 0 0,-1-1 0 0 0,1 0 0 0 0,-1 0 0 0 0,0 0 0 0 0,0 0 0 0 0,-1 0 0 0 0,1 0 0 0 0,-1 0 0 0 0,0 0 0 0 0,0 0 0 0 0,0 0 0 0 0,-1 0 0 0 0,1 0 0 0 0,-1 0 0 0 0,0 0 0 0 0,-2-7 0 0 0,1 10-105 0 0,1 0-1 0 0,0 0 1 0 0,0 0 0 0 0,0 1-1 0 0,-1-1 1 0 0,1 0 0 0 0,-1 1-1 0 0,1-1 1 0 0,0 1 0 0 0,-1-1-1 0 0,1 1 1 0 0,-1 0 0 0 0,1-1-1 0 0,-1 1 1 0 0,1 0 0 0 0,-1 0-1 0 0,1 0 1 0 0,-1 0 0 0 0,-1 1-1 0 0,-6 0-15 0 0,0 1 0 0 0,1-1 0 0 0,-1 2-1 0 0,1 0 1 0 0,-1 0 0 0 0,1 0 0 0 0,-12 8 0 0 0,-53 35-95 0 0,70-44 108 0 0,-31 25 220 0 0,0 2-1 0 0,-46 51 1 0 0,31-29 206 0 0,41-43-304 0 0,-1 1 0 0 0,2 0 0 0 0,-1 0 0 0 0,1 1 0 0 0,1 0 1 0 0,-1 0-1 0 0,2 0 0 0 0,-1 1 0 0 0,2 0 0 0 0,-6 17 0 0 0,10-27-103 0 0,-1 1 1 0 0,1-1-1 0 0,-1 1 1 0 0,1-1-1 0 0,0 1 1 0 0,0-1-1 0 0,0 1 1 0 0,0-1-1 0 0,0 1 1 0 0,0-1-1 0 0,0 0 1 0 0,1 1-1 0 0,-1-1 1 0 0,0 1-1 0 0,1-1 0 0 0,-1 1 1 0 0,1-1-1 0 0,0 0 1 0 0,-1 1-1 0 0,2 0 1 0 0,-1-1 1 0 0,0 0 1 0 0,0 0-1 0 0,1 0 0 0 0,-1 0 1 0 0,0 0-1 0 0,1-1 1 0 0,-1 1-1 0 0,0 0 1 0 0,1-1-1 0 0,-1 1 0 0 0,1-1 1 0 0,-1 0-1 0 0,1 1 1 0 0,-1-1-1 0 0,1 0 0 0 0,1 0 1 0 0,4 0 28 0 0,1-1 1 0 0,-1 0-1 0 0,1 0 1 0 0,-1 0-1 0 0,0-1 1 0 0,11-4-1 0 0,20-8-342 0 0,0-2 0 0 0,-1-2 0 0 0,-1-1-1 0 0,51-38 1 0 0,-61 38-888 0 0,27-27 0 0 0,-52 45 908 0 0,1 13-3404 0 0,0 1 2856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02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115 464 15319 0 0,'0'0'698'0'0,"-7"-5"234"0"0,-21-9-404 0 0,22 12-44 0 0,1 0 0 0 0,0-1 1 0 0,0 0-1 0 0,0 0 0 0 0,-9-7 0 0 0,-19-20 1562 0 0,32 28-1747 0 0,0 1-234 0 0,0 0 1 0 0,1-1-1 0 0,-1 1 0 0 0,0-1 0 0 0,1 1 0 0 0,0 0 1 0 0,-1-1-1 0 0,1 1 0 0 0,0-3 0 0 0,0 1-52 0 0,0 1 0 0 0,0 0-1 0 0,0-1 1 0 0,1 1 0 0 0,-1 0-1 0 0,1 0 1 0 0,0-1 0 0 0,-1 1 0 0 0,1 0-1 0 0,0 0 1 0 0,1 0 0 0 0,0-3-1 0 0,20-23 120 0 0,-15 20-121 0 0,12-14-37 0 0,0 1-1 0 0,2 1 1 0 0,1 1 0 0 0,25-18-1 0 0,101-58-186 0 0,-111 74-1184 0 0,2 2 0 0 0,48-18 0 0 0,-46 23-5643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02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11 3679 0 0,'0'0'167'0'0,"-1"-1"428"0"0,-4-1 1744 0 0,-1 0 0 0 0,1 1 0 0 0,0 0 0 0 0,-8-2 0 0 0,8 3-1781 0 0,0 0-1 0 0,1 0 0 0 0,-1 0 0 0 0,-9 2 1 0 0,7 0-534 0 0,0 0 1 0 0,0 1-1 0 0,0-1 1 0 0,0 2-1 0 0,1-1 1 0 0,-1 1 0 0 0,-8 6-1 0 0,-7 5 141 0 0,-113 85 192 0 0,114-82-339 0 0,0 1 0 0 0,2 1-1 0 0,0 1 1 0 0,-16 24 0 0 0,34-43 9 0 0,0 0 0 0 0,0-1-1 0 0,0 1 1 0 0,0 0 0 0 0,0 0 0 0 0,1 0 0 0 0,-2 3 0 0 0,2-3 141 0 0,6-3-43 0 0,0 1 1 0 0,0-1-1 0 0,-1 0 1 0 0,1-1-1 0 0,0 1 0 0 0,-1-1 1 0 0,7-3-1 0 0,37-21 267 0 0,-35 18-321 0 0,165-92 235 0 0,-157 89-308 0 0,-21 22-138 0 0,-2-7 147 0 0,-1 1-1 0 0,0-1 1 0 0,0 1-1 0 0,-1-1 0 0 0,1 0 1 0 0,-1 1-1 0 0,0-1 1 0 0,-6 6-1 0 0,-6 10 76 0 0,-160 290 58 0 0,104-173-81 0 0,-128 185-1 0 0,187-304-38 0 0,-67 102 224 0 0,76-113-189 0 0,5-7-54 0 0,6-5-107 0 0,-8 4 91 0 0,188-180-6697 0 0,-147 136 4948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03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4607 0 0,'0'0'208'0'0,"0"3"-9"0"0,9 55 10480 0 0,-6-46-8725 0 0,0 0 1 0 0,10 23-1 0 0,-11-30-1804 0 0,0-1 1 0 0,0 1-1 0 0,1-1 0 0 0,-1 1 0 0 0,1-1 0 0 0,0 0 1 0 0,1 0-1 0 0,-1 0 0 0 0,0-1 0 0 0,1 1 0 0 0,0-1 1 0 0,0 0-1 0 0,0 0 0 0 0,0 0 0 0 0,1-1 1 0 0,-1 1-1 0 0,1-1 0 0 0,-1 0 0 0 0,1 0 0 0 0,0-1 1 0 0,0 1-1 0 0,5 0 0 0 0,1-1-62 0 0,0 0 0 0 0,-1-1 0 0 0,1 0 0 0 0,0-1 0 0 0,-1 0 0 0 0,1-1 0 0 0,-1 0 0 0 0,0-1 0 0 0,1 0 0 0 0,18-8 0 0 0,-26 8-114 0 0,1 1 1 0 0,-1 0-1 0 0,1-1 0 0 0,-1 0 0 0 0,0 0 1 0 0,0 0-1 0 0,3-4 0 0 0,-5 6 5 0 0,-1 1-1 0 0,1-1 1 0 0,0 0 0 0 0,-1 0-1 0 0,1 1 1 0 0,-1-1-1 0 0,1 0 1 0 0,-1 0-1 0 0,0 0 1 0 0,1 1 0 0 0,-1-1-1 0 0,0 0 1 0 0,1 0-1 0 0,-1 0 1 0 0,0 0-1 0 0,0 0 1 0 0,0 0 0 0 0,0 0-1 0 0,0 0 1 0 0,0 0-1 0 0,0 0 1 0 0,0 0 0 0 0,0 0-1 0 0,0 1 1 0 0,-1-1-1 0 0,1 0 1 0 0,0 0-1 0 0,-1 0 1 0 0,1 0 0 0 0,-1 0-1 0 0,1 0 1 0 0,-1 1-1 0 0,1-1 1 0 0,-1 0-1 0 0,1 0 1 0 0,-1 1 0 0 0,-1-2-1 0 0,1 1-29 0 0,-1 1 0 0 0,1-1 0 0 0,-1 0 0 0 0,0 1 0 0 0,1-1 0 0 0,-1 1 0 0 0,0 0 0 0 0,1 0 0 0 0,-1-1 0 0 0,0 1 0 0 0,1 0 0 0 0,-1 0 1 0 0,0 1-1 0 0,1-1 0 0 0,-1 0 0 0 0,0 0 0 0 0,-1 1 0 0 0,-32 11-488 0 0,27-8 422 0 0,-18 6 101 0 0,1 2 1 0 0,-1 1-1 0 0,2 1 1 0 0,0 2-1 0 0,1 0 1 0 0,0 1-1 0 0,1 1 1 0 0,1 1-1 0 0,1 1 1 0 0,-20 27-1 0 0,37-44 40 0 0,0 0 0 0 0,1 1 0 0 0,0-1 0 0 0,0 1 0 0 0,0-1 0 0 0,0 1 0 0 0,1 0 0 0 0,-1 0 0 0 0,1 0 0 0 0,-1 7 0 0 0,2-11-20 0 0,0 1 0 0 0,0-1 0 0 0,0 1 0 0 0,0 0 0 0 0,0-1 0 0 0,0 1 0 0 0,0 0 0 0 0,0-1-1 0 0,0 1 1 0 0,1 0 0 0 0,-1-1 0 0 0,0 1 0 0 0,0-1 0 0 0,1 1 0 0 0,-1 0 0 0 0,1 0 0 0 0,0 0-1 0 0,1 0 1 0 0,0 0-1 0 0,-1 0 1 0 0,1 0-1 0 0,0 0 1 0 0,0 0 0 0 0,0-1-1 0 0,-1 1 1 0 0,1-1-1 0 0,0 1 1 0 0,0-1-1 0 0,0 0 1 0 0,0 0-1 0 0,0 0 1 0 0,0 0-1 0 0,0 0 1 0 0,2 0-1 0 0,38-7-386 0 0,-34 6 163 0 0,60-14-1848 0 0,-24 1-3383 0 0,-8 0-1229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03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1 508 3679 0 0,'2'0'5464'0'0,"4"-3"-3962"0"0,-1-1 0 0 0,1 1 0 0 0,0-1 0 0 0,-1 0 0 0 0,5-5 0 0 0,-7 6-1150 0 0,1-1 1 0 0,-1 1-1 0 0,-1-1 0 0 0,1 0 1 0 0,0 0-1 0 0,-1 0 1 0 0,0 0-1 0 0,0-1 0 0 0,0 1 1 0 0,-1 0-1 0 0,1-1 1 0 0,-1 1-1 0 0,1-6 0 0 0,0-6 32 0 0,1 1 0 0 0,0 0 0 0 0,1 0 0 0 0,1 1 0 0 0,0-1 0 0 0,1 1-1 0 0,1 0 1 0 0,16-25 0 0 0,-11 22-338 0 0,0 1 0 0 0,2 0 1 0 0,0 1-1 0 0,0 1 0 0 0,2 0 0 0 0,0 1 0 0 0,0 0 0 0 0,1 2 0 0 0,0 0 1 0 0,1 1-1 0 0,1 0 0 0 0,22-8 0 0 0,3 3-109 0 0,86-17-1 0 0,48 6-245 0 0,-102 20-1453 0 0,-40 3-5412 0 0,-14 1-486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4:41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81 6911 0 0,'0'0'44'0'0,"-13"0"385"0"0,1 1 1 0 0,-13 1-1 0 0,5 4 4174 0 0,20-6-4420 0 0,-1 0 1 0 0,1 0-1 0 0,0 0 1 0 0,-1 0-1 0 0,1 0 1 0 0,0 0-1 0 0,0 0 1 0 0,-1 0-1 0 0,1 1 1 0 0,0-1-1 0 0,-2 1 1102 0 0,2-1-1102 0 0,0 0 1 0 0,0 1-1 0 0,0-1 1 0 0,0 0-1 0 0,0 0 1 0 0,-1 1-1 0 0,1-1 1 0 0,0 0-1 0 0,0 0 1 0 0,0 1-1 0 0,0-1 1 0 0,0 1-1 0 0,6 4 2616 0 0,13 0-1741 0 0,0-5-581 0 0,1 0 1 0 0,0-1-1 0 0,0-2 0 0 0,29-6 0 0 0,-26 5-350 0 0,130-29 290 0 0,-66 13-1232 0 0,113-12-1 0 0,-180 30-702 0 0,-4 1-383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04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661 108 5063 0 0,'30'-32'1257'0'0,"52"-44"10532"0"0,-91 86-10516 0 0,-20 22-517 0 0,3 1 0 0 0,1 1 0 0 0,-41 74 0 0 0,-205 364 161 0 0,236-418-904 0 0,-158 223 50 0 0,159-235-63 0 0,-34 45 0 0 0,53-67-305 0 0,14-18-38 0 0,10 2-4959 0 0,1-4-1180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04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75 110 10591 0 0,'-56'-22'1152'0'0,"38"22"6978"0"0,21 4-7949 0 0,1-1 0 0 0,0 0 0 0 0,-1 0 0 0 0,1 0 0 0 0,1 0 0 0 0,-1-1 0 0 0,0 0 0 0 0,1 0 0 0 0,-1 0 0 0 0,1 0 0 0 0,0-1 0 0 0,-1 1 0 0 0,1-1 0 0 0,9 1 0 0 0,8 0 324 0 0,43-1 0 0 0,-62-1-440 0 0,87-3 317 0 0,0-4-1 0 0,0-4 1 0 0,166-42 0 0 0,-121 14-4119 0 0,-97 26-4109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04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20 14279 0 0,'7'-6'1486'0'0,"-6"5"-1464"0"0,13-11 4188 0 0,-14 12-4174 0 0,1 0 0 0 0,-1 0 0 0 0,0 0 0 0 0,0 0 0 0 0,1 1 0 0 0,-1-1 0 0 0,0 0 0 0 0,1 0 0 0 0,-1 0 0 0 0,0 0 0 0 0,0 1 0 0 0,0-1 0 0 0,1 0 0 0 0,-1 0 0 0 0,0 0 0 0 0,0 1 0 0 0,0-1 0 0 0,1 0 0 0 0,-1 0 0 0 0,0 1 1 0 0,0-1-1 0 0,0 0 0 0 0,0 1 0 0 0,0-1 0 0 0,1 0 0 0 0,-1 1 0 0 0,0-1 0 0 0,0 0 0 0 0,0 0 0 0 0,0 1 0 0 0,0-1 0 0 0,0 0 0 0 0,0 1 0 0 0,1 4-16 0 0,0 0 0 0 0,-1 0 0 0 0,0 0 1 0 0,1 0-1 0 0,-1 0 0 0 0,-1 0 0 0 0,1 0 0 0 0,-1 0 1 0 0,-2 10-1 0 0,-3 5 12 0 0,-10 21 0 0 0,8-22-11 0 0,-32 78 131 0 0,-5-3 0 0 0,-72 115 0 0 0,-143 155 514 0 0,240-340-271 0 0,-25 24-1 0 0,36-39-271 0 0,-1-1 0 0 0,1 0 1 0 0,-2 0-1 0 0,1-1 0 0 0,-18 8 0 0 0,25-13-124 0 0,-11-1-11 0 0,13-1-58 0 0,-2-8-119 0 0,3 7 184 0 0,-1 0-1 0 0,1 0 0 0 0,0 1 1 0 0,-1-1-1 0 0,1 0 0 0 0,0 1 0 0 0,0-1 1 0 0,0 0-1 0 0,0 0 0 0 0,0 1 0 0 0,0-1 1 0 0,0 0-1 0 0,0-1 0 0 0,1-3-9 0 0,0 0 0 0 0,1 0 0 0 0,0 0 0 0 0,0 0 0 0 0,1 0-1 0 0,-1 1 1 0 0,1-1 0 0 0,4-5 0 0 0,30-34-76 0 0,-29 36 62 0 0,19-19 4 0 0,1 2 0 0 0,1 1 0 0 0,1 1 0 0 0,2 1-1 0 0,0 2 1 0 0,62-30 0 0 0,-75 42 45 0 0,0 0 0 0 0,22-5 0 0 0,-32 11 16 0 0,0 0 0 0 0,1 0 1 0 0,-1 1-1 0 0,0 1 0 0 0,1-1 0 0 0,16 2 0 0 0,-23 0-19 0 0,0-1 0 0 0,0 1-1 0 0,-1-1 1 0 0,1 1-1 0 0,0 0 1 0 0,-1 0-1 0 0,1 0 1 0 0,0 1 0 0 0,-1-1-1 0 0,0 0 1 0 0,1 1-1 0 0,-1 0 1 0 0,0-1-1 0 0,0 1 1 0 0,0 0-1 0 0,0 0 1 0 0,2 3 0 0 0,-1-1 1 0 0,-1-1 0 0 0,-1 1 1 0 0,1-1-1 0 0,-1 1 1 0 0,1 0-1 0 0,-1-1 0 0 0,0 1 1 0 0,0 0-1 0 0,-1 0 1 0 0,1 0-1 0 0,-1 5 0 0 0,0 0 6 0 0,0 1-1 0 0,-1-1 1 0 0,0 1-1 0 0,-1-1 1 0 0,0 1-1 0 0,-1-1 0 0 0,0 0 1 0 0,0 0-1 0 0,-7 12 1 0 0,-8 9-369 0 0,-1-1 1 0 0,-35 39-1 0 0,1-1-3676 0 0,44-55 1653 0 0,3-3-3988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05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37 15487 0 0,'0'0'712'0'0,"1"-1"-16"0"0,25-22 1842 0 0,-25 22-2150 0 0,0 0 1 0 0,0 0 0 0 0,0 0 0 0 0,0 0 0 0 0,0 0 0 0 0,0-1 0 0 0,-1 1 0 0 0,2-2-1 0 0,-7 3-389 0 0,-1 1 0 0 0,1-1 0 0 0,-1 2-1 0 0,1-1 1 0 0,0 0 0 0 0,-1 1-1 0 0,-5 3 1 0 0,-37 20-35 0 0,28-14 29 0 0,2 0 138 0 0,1 0-1 0 0,1 1 1 0 0,-1 1-1 0 0,2 0 1 0 0,0 1-1 0 0,-23 29 0 0 0,9-6 335 0 0,-43 75 0 0 0,70-108-450 0 0,-1 1 0 0 0,1 0 1 0 0,0 0-1 0 0,0 0 0 0 0,0 1 1 0 0,1-1-1 0 0,-2 9 0 0 0,3-12-10 0 0,0-1-1 0 0,0 0 0 0 0,0 0 0 0 0,0 0 0 0 0,0 0 0 0 0,0 1 0 0 0,1-1 0 0 0,-1 0 0 0 0,0 0 0 0 0,1 0 1 0 0,-1 0-1 0 0,0 0 0 0 0,1 0 0 0 0,0 0 0 0 0,-1 0 0 0 0,1 0 0 0 0,0 1 0 0 0,0-1-2 0 0,0 0 0 0 0,1 0-1 0 0,-1-1 1 0 0,0 1 0 0 0,0-1 0 0 0,0 1-1 0 0,1-1 1 0 0,-1 1 0 0 0,0-1 0 0 0,0 1-1 0 0,1-1 1 0 0,-1 0 0 0 0,0 0-1 0 0,1 0 1 0 0,-1 0 0 0 0,0 0 0 0 0,1 0-1 0 0,1-1 1 0 0,65-12-952 0 0,-62 12 772 0 0,25-7-1110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05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0 369 10135 0 0,'1'-1'9824'0'0,"18"-17"-8623"0"0,1 2 0 0 0,30-21-1 0 0,49-24-1119 0 0,-27 18-28 0 0,-30 16-158 0 0,7-5-40 0 0,94-45 0 0 0,-96 53 87 0 0,-34 16 36 0 0,2 0-1 0 0,18-6 1 0 0,-27 12 34 0 0,-4 2 57 0 0,-2 2 50 0 0,1 4-40 0 0,-1 1-1 0 0,0-1 1 0 0,0 0-1 0 0,0 1 0 0 0,-1-1 1 0 0,-2 9-1 0 0,-12 42 420 0 0,-1 2-49 0 0,13-44-398 0 0,1 1 0 0 0,1-1 0 0 0,0 1 0 0 0,1-1 0 0 0,1 0 0 0 0,0 1 0 0 0,1-1 0 0 0,7 27 0 0 0,-5-30-70 0 0,0 0 1 0 0,1 1-1 0 0,10 18 0 0 0,2-5-3697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27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44 11055 0 0,'32'-43'4408'0'0,"-32"45"-3994"0"0,-57 101 1229 0 0,-6 15-589 0 0,-108 212-351 0 0,51-111-692 0 0,-9 19-12 0 0,120-219-11 0 0,-11 23 6 0 0,2 0-1 0 0,-14 44 0 0 0,27-59-355 0 0,5-25-620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27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24 10135 0 0,'1'-2'778'0'0,"14"-19"11956"0"0,-37 90-12294 0 0,9-34-380 0 0,-11 54 0 0 0,9-15-437 0 0,14-72 210 0 0,1 3 266 0 0,0-2-1833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28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0 11055 0 0,'0'0'1262'0'0,"-1"1"-626"0"0,-8 4-260 0 0,0 0 0 0 0,1 1 1 0 0,-1 0-1 0 0,1 1 1 0 0,1-1-1 0 0,-13 15 0 0 0,8-6-76 0 0,0-1-1 0 0,1 2 0 0 0,1-1 1 0 0,-12 26-1 0 0,-25 72 1878 0 0,4-8-636 0 0,32-83-1318 0 0,-143 289 1551 0 0,98-213-1655 0 0,32-60-121 0 0,1 1-1 0 0,-28 71 1 0 0,51-110-13 0 0,0 1 0 0 0,0-1 1 0 0,-1 1-1 0 0,1-1 0 0 0,0 1 0 0 0,0-1 0 0 0,0 1 0 0 0,0-1 0 0 0,-1 1 1 0 0,1-1-1 0 0,0 1 0 0 0,0-1 0 0 0,0 1 0 0 0,0-1 0 0 0,0 1 0 0 0,0-1 0 0 0,1 1 1 0 0,-1-1-1 0 0,0 1 0 0 0,0-1 0 0 0,0 1 0 0 0,0-1 0 0 0,0 1 0 0 0,1 0 1 0 0,12 0-895 0 0,4-4-297 0 0,1-5-60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28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452 222 13359 0 0,'14'-35'1271'0'0,"2"0"0"0"0,31-47 1 0 0,-40 71-415 0 0,1 0 1 0 0,0 1 0 0 0,1 0 0 0 0,18-16 0 0 0,-25 25-402 0 0,5 9 104 0 0,-6-5-540 0 0,0-1 0 0 0,0 1 1 0 0,0 0-1 0 0,-1 0 0 0 0,1-1 0 0 0,-1 1 1 0 0,1 0-1 0 0,-1 0 0 0 0,0 0 0 0 0,0-1 1 0 0,0 1-1 0 0,-1 5 0 0 0,-10 38 215 0 0,6-29-204 0 0,-12 40 9 0 0,-2-2 1 0 0,-2 0-1 0 0,-40 72 0 0 0,-101 146 265 0 0,-11 21-123 0 0,138-219-317 0 0,-49 158-1 0 0,81-223-461 0 0,2-9-31 0 0,-4-22-5310 0 0,1 1 4068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28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16 192 15175 0 0,'-13'-7'695'0'0,"10"5"332"0"0,6 3-445 0 0,45 7 903 0 0,1-2 0 0 0,91-2 0 0 0,102-19 224 0 0,-213 13-1553 0 0,802-130 1407 0 0,-778 121-1912 0 0,40-9-5 0 0,-33 4-6968 0 0,-41 10-144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4:41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0 9215 0 0,'1'3'6594'0'0,"-1"0"-6398"0"0,0 0 0 0 0,-1 0 0 0 0,1 0-1 0 0,0 0 1 0 0,-1 0 0 0 0,0 0 0 0 0,1 0 0 0 0,-1 0 0 0 0,0 0 0 0 0,-1 0 0 0 0,1-1 0 0 0,0 1 0 0 0,-1 0 0 0 0,0-1 0 0 0,0 1 0 0 0,1-1 0 0 0,-1 1 0 0 0,-1-1 0 0 0,1 0 0 0 0,-3 2 0 0 0,-8 7-73 0 0,0-1-1 0 0,-23 14 0 0 0,23-16 152 0 0,-38 26-145 0 0,-55 48 0 0 0,98-76-123 0 0,2 0-1 0 0,-1 1 0 0 0,1 0 1 0 0,0 0-1 0 0,0 1 0 0 0,1-1 1 0 0,0 1-1 0 0,1 1 0 0 0,-7 13 1 0 0,10-20 2 0 0,1-1-5 0 0,0 0-1 0 0,0-1 1 0 0,-1 1-1 0 0,1 0 1 0 0,0 0-1 0 0,0-1 0 0 0,0 1 1 0 0,0 0-1 0 0,0 0 1 0 0,0-1-1 0 0,0 1 1 0 0,0 0-1 0 0,0 0 1 0 0,1-1-1 0 0,-1 1 1 0 0,0 0-1 0 0,1 1 1 0 0,0-1 45 0 0,0 0 0 0 0,0 0 0 0 0,0 0 0 0 0,0 0 0 0 0,0-1-1 0 0,0 1 1 0 0,0 0 0 0 0,0 0 0 0 0,0-1 0 0 0,0 1 0 0 0,1 0 0 0 0,2 0 0 0 0,-3 0 38 0 0,3 0 14 0 0,0 0 0 0 0,-1 0 0 0 0,1 0 0 0 0,0 0 0 0 0,0-1 0 0 0,0 1 0 0 0,0-1 0 0 0,0 0 0 0 0,-1 0 0 0 0,1-1 0 0 0,6 0 0 0 0,5-3 281 0 0,24-7 0 0 0,-24 6-248 0 0,2-1-25 0 0,-1-1 1 0 0,1 0-1 0 0,-1-1 1 0 0,0-1-1 0 0,-1-1 0 0 0,0 0 1 0 0,20-18-1 0 0,-28 22-116 0 0,0-1 0 0 0,0 0 0 0 0,0 0 0 0 0,-1-1 0 0 0,0 0 1 0 0,-1 0-1 0 0,1 0 0 0 0,-2-1 0 0 0,1 0 0 0 0,-1 0 0 0 0,0 0 0 0 0,-1 0 0 0 0,0-1 0 0 0,-1 0 0 0 0,2-11 0 0 0,-4-48-2359 0 0,0 68 1845 0 0,-1-5-397 0 0,-4 7-2729 0 0,3 0 3571 0 0,1 0 0 0 0,0 0 0 0 0,-1 0 0 0 0,1 0 0 0 0,0 1 0 0 0,0-1 0 0 0,-1 0 0 0 0,1 1 0 0 0,0-1 0 0 0,0 1 0 0 0,0-1 0 0 0,-1 3 0 0 0,-2 7-821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29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15 9671 0 0,'-6'-6'1004'0'0,"4"5"-905"0"0,1 0 0 0 0,-1 0 0 0 0,1 1-1 0 0,-1-1 1 0 0,0 0 0 0 0,1 0-1 0 0,-1 1 1 0 0,0-1 0 0 0,0 1 0 0 0,1 0-1 0 0,-1-1 1 0 0,0 1 0 0 0,0 0 0 0 0,1 0-1 0 0,-1 0 1 0 0,0 0 0 0 0,0 0 0 0 0,0 1-1 0 0,1-1 1 0 0,-1 0 0 0 0,0 1 0 0 0,0-1-1 0 0,1 1 1 0 0,-1 0 0 0 0,1 0 0 0 0,-1-1-1 0 0,0 1 1 0 0,-2 2 0 0 0,-4 3 393 0 0,0 0-1 0 0,0 1 1 0 0,-13 14 0 0 0,14-13-388 0 0,0 1 0 0 0,0 1 0 0 0,0-1 0 0 0,-8 20 0 0 0,-16 45 661 0 0,15-34-398 0 0,-63 165 399 0 0,-7 13-552 0 0,-14-7-66 0 0,62-143-75 0 0,-65 125 686 0 0,94-171-534 0 0,8-20-261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30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53 165 17535 0 0,'9'-12'803'0'0,"-7"9"-18"0"0,-1 3-501 0 0,0-1-242 0 0,0 0-1 0 0,0 1 1 0 0,0-1-1 0 0,1 1 1 0 0,-1-1 0 0 0,0 1-1 0 0,0-1 1 0 0,0 1-1 0 0,1 0 1 0 0,-1 0-1 0 0,0-1 1 0 0,0 1-1 0 0,1 0 1 0 0,-1 0-1 0 0,0 0 1 0 0,0 1 0 0 0,1-1-1 0 0,-1 0 1 0 0,0 0-1 0 0,0 1 1 0 0,1-1-1 0 0,-1 1 1 0 0,0-1-1 0 0,0 1 1 0 0,0-1-1 0 0,0 1 1 0 0,1 0 0 0 0,2 2 212 0 0,-3-3-192 0 0,5 3 180 0 0,-1-1-1 0 0,0 1 1 0 0,0 0 0 0 0,6 6-1 0 0,-10-8 180 0 0,1 0-250 0 0,21 24 218 0 0,-20-23-381 0 0,-1 0 0 0 0,1 0 0 0 0,-1-1 0 0 0,1 1 0 0 0,0-1 0 0 0,0 0-1 0 0,0 1 1 0 0,-1-1 0 0 0,1 0 0 0 0,1-1 0 0 0,-1 1 0 0 0,0-1 0 0 0,0 1-1 0 0,0-1 1 0 0,0 0 0 0 0,0 0 0 0 0,0 0 0 0 0,0-1 0 0 0,0 1 0 0 0,0-1-1 0 0,0 1 1 0 0,0-1 0 0 0,0 0 0 0 0,4-2 0 0 0,6-1 6 0 0,14-3 11 0 0,0-1-1 0 0,-1-2 1 0 0,-1-1 0 0 0,1 0-1 0 0,39-26 1 0 0,-60 33-3 0 0,1 0 0 0 0,-1-1-1 0 0,0 0 1 0 0,0 0 0 0 0,-1 0 0 0 0,1 0 0 0 0,3-7-1 0 0,2-4-95 0 0,9-21-1 0 0,-13 25-90 0 0,-5 10 77 0 0,-2-1-99 0 0,1 3 177 0 0,0 0-1 0 0,0 0 0 0 0,0 0 1 0 0,0 0-1 0 0,0 0 0 0 0,0-1 0 0 0,0 1 1 0 0,0 0-1 0 0,0 0 0 0 0,0 0 1 0 0,0 0-1 0 0,0-1 0 0 0,0 1 1 0 0,0 0-1 0 0,0 0 0 0 0,0 0 0 0 0,0 0 1 0 0,0 0-1 0 0,0-1 0 0 0,0 1 1 0 0,0 0-1 0 0,0 0 0 0 0,-1 0 1 0 0,1 0-1 0 0,0 0 0 0 0,0-1 0 0 0,0 1 1 0 0,0 0-1 0 0,0 0 0 0 0,0 0 1 0 0,-1 0-1 0 0,1 0 0 0 0,0 0 1 0 0,0 0-1 0 0,-2-1-46 0 0,0 1 0 0 0,1-1 1 0 0,-1 1-1 0 0,0 0 0 0 0,0-1 1 0 0,0 1-1 0 0,0 0 0 0 0,0 0 1 0 0,1 0-1 0 0,-1 1 0 0 0,0-1 1 0 0,-3 1-1 0 0,-26 9-387 0 0,18-6 242 0 0,-8 5-59 0 0,1 0 1 0 0,0 1-1 0 0,-32 22 0 0 0,8-4 47 0 0,-95 60 17 0 0,122-74 221 0 0,0 0-1 0 0,0 0 0 0 0,2 2 0 0 0,-1 0 0 0 0,-16 25 1 0 0,26-33 72 0 0,1 1 1 0 0,0 1-1 0 0,0-1 1 0 0,1 0 0 0 0,0 1-1 0 0,1 0 1 0 0,0 0 0 0 0,1 0-1 0 0,0 0 1 0 0,0 1 0 0 0,1 15-1 0 0,0-19 6 0 0,2 0-1 0 0,-1 0 0 0 0,1-1 1 0 0,0 1-1 0 0,1-1 1 0 0,-1 1-1 0 0,1-1 1 0 0,0 1-1 0 0,1-1 0 0 0,0 0 1 0 0,0 0-1 0 0,0 0 1 0 0,1 0-1 0 0,-1-1 0 0 0,1 1 1 0 0,1-1-1 0 0,-1 0 1 0 0,11 8-1 0 0,-10-9-26 0 0,0-1 0 0 0,1 0-1 0 0,0 0 1 0 0,-1 0 0 0 0,1-1-1 0 0,0 0 1 0 0,0 0 0 0 0,0 0-1 0 0,1-1 1 0 0,-1 0 0 0 0,0 0-1 0 0,0 0 1 0 0,1-1 0 0 0,9-1 0 0 0,10-1 297 0 0,0-2 1 0 0,31-8 0 0 0,-21 4 99 0 0,-35 7-448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37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756 1 5527 0 0,'0'0'8946'0'0,"-1"1"-8277"0"0,-11 7-366 0 0,1 0 0 0 0,0 2 1 0 0,-14 14-1 0 0,13-12-269 0 0,-25 20 0 0 0,-14 1 4 0 0,-74 37-1 0 0,122-69-34 0 0,-101 56 89 0 0,85-45-73 0 0,0 1 0 0 0,1 0 0 0 0,-21 21 0 0 0,36-31-13 0 0,0-1 1 0 0,1 1-1 0 0,-1-1 1 0 0,1 1-1 0 0,0 0 1 0 0,0 0 0 0 0,0 0-1 0 0,1 0 1 0 0,-1 1-1 0 0,1-1 1 0 0,-1 0-1 0 0,-1 7 1 0 0,5-2 36 0 0,0-6-37 0 0,1-1 0 0 0,-1 0-1 0 0,0 0 1 0 0,1 0 0 0 0,-1-1 0 0 0,1 1 0 0 0,0-1 0 0 0,-1 1 0 0 0,1-1 0 0 0,-1 0 0 0 0,1 0 0 0 0,3 0 0 0 0,0 0-9 0 0,31 0 39 0 0,0-3 0 0 0,45-7 0 0 0,-6 0-4 0 0,-62 9-13 0 0,1-1-2 0 0,1 0 1 0 0,-1 2 0 0 0,25 1 0 0 0,-35 0-12 0 0,-1 0 0 0 0,0-1 0 0 0,0 2 0 0 0,1-1-1 0 0,-1 0 1 0 0,0 1 0 0 0,0 0 0 0 0,-1 0 0 0 0,1 0 0 0 0,0 0 0 0 0,-1 1 0 0 0,1-1 0 0 0,-1 1 0 0 0,1 0 0 0 0,-1 0-1 0 0,0 0 1 0 0,3 5 0 0 0,-4-5 42 0 0,0 0 0 0 0,0 0 0 0 0,0 0 0 0 0,0 0 0 0 0,-1 0 0 0 0,1 1 0 0 0,-1-1-1 0 0,0 1 1 0 0,0-1 0 0 0,-1 1 0 0 0,1-1 0 0 0,0 1 0 0 0,-1-1 0 0 0,0 1 0 0 0,0-1 0 0 0,0 1 0 0 0,-1-1-1 0 0,1 1 1 0 0,-1 0 0 0 0,-1 4 0 0 0,0-3 24 0 0,0 0-1 0 0,-1 0 1 0 0,1-1-1 0 0,-1 1 1 0 0,0 0-1 0 0,-1-1 1 0 0,1 0 0 0 0,-1 0-1 0 0,0 0 1 0 0,0 0-1 0 0,0-1 1 0 0,-8 6-1 0 0,-3 1-42 0 0,0-2 0 0 0,-1 0 0 0 0,-26 10 0 0 0,-54 12 19 0 0,79-25-40 0 0,-52 14 54 0 0,-129 19 0 0 0,187-37-36 0 0,1 0 1 0 0,-1-1-1 0 0,1-1 0 0 0,-1 0 0 0 0,1 0 0 0 0,0-1 1 0 0,-1 0-1 0 0,1-1 0 0 0,-15-5 0 0 0,21 6-94 0 0,0 1 1 0 0,1-1-1 0 0,-1 0 0 0 0,0 0 0 0 0,1-1 1 0 0,-1 1-1 0 0,1-1 0 0 0,0 0 0 0 0,0 1 0 0 0,0-1 1 0 0,0-1-1 0 0,0 1 0 0 0,1 0 0 0 0,-1-1 1 0 0,1 1-1 0 0,0-1 0 0 0,0 0 0 0 0,0 0 0 0 0,1 0 1 0 0,-1 0-1 0 0,1 0 0 0 0,0 0 0 0 0,0 0 1 0 0,0 0-1 0 0,1 0 0 0 0,-1-5 0 0 0,14 17-1286 0 0,-2 2 588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38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1 16271 0 0,'0'0'1772'0'0,"0"1"-1534"0"0,-12 62 454 0 0,-3-1 1 0 0,-32 85 0 0 0,-93 169 387 0 0,85-210-1010 0 0,-100 173 50 0 0,125-231-209 0 0,-10 14-48 0 0,13-24-6000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38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0 149 11519 0 0,'0'0'2955'0'0,"3"0"-1035"0"0,42-1 1315 0 0,67-11-1 0 0,46-18-3045 0 0,-97 17 302 0 0,83-17-214 0 0,48-10-368 0 0,-64 21-3168 0 0,-89 15-4212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38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37 13847 0 0,'0'0'1254'0'0,"-4"-6"-1004"0"0,1 3-222 0 0,-1 0 1 0 0,1 0-1 0 0,-1 1 0 0 0,0-1 0 0 0,0 1 0 0 0,0 0 0 0 0,0 0 0 0 0,0 0 0 0 0,0 0 1 0 0,0 1-1 0 0,-9-3 0 0 0,5 3 78 0 0,1 1 0 0 0,0-1 0 0 0,-1 1 0 0 0,1 0 0 0 0,-1 1 0 0 0,-11 2 0 0 0,-3 2 164 0 0,0 2 0 0 0,0 0 0 0 0,-33 17 0 0 0,23-8-13 0 0,1 1-1 0 0,1 2 1 0 0,0 1-1 0 0,2 1 0 0 0,-51 48 1 0 0,73-62-32 0 0,-1 0 1 0 0,1 1-1 0 0,0 0 1 0 0,0 0-1 0 0,1 1 1 0 0,1 0-1 0 0,-1 0 1 0 0,-5 16-1 0 0,10-24-193 0 0,-1 0 0 0 0,1 0 0 0 0,0 1 0 0 0,-1-1 0 0 0,1 0 0 0 0,0 1 0 0 0,0-1 0 0 0,0 0 0 0 0,0 0 0 0 0,0 1 0 0 0,0-1 0 0 0,0 0 0 0 0,0 1-1 0 0,0-1 1 0 0,1 0 0 0 0,-1 0 0 0 0,0 1 0 0 0,1-1 0 0 0,-1 0 0 0 0,1 0 0 0 0,0 0 0 0 0,-1 1 0 0 0,1-1 0 0 0,0 0 0 0 0,0 0 0 0 0,0 0 0 0 0,-1 0 0 0 0,1-1 0 0 0,0 1 0 0 0,0 0 0 0 0,0 0 0 0 0,1 0-1 0 0,-1-1 1 0 0,0 1 0 0 0,0-1 0 0 0,0 1 0 0 0,0-1 0 0 0,1 1 0 0 0,-1-1 0 0 0,2 1 0 0 0,3 0 56 0 0,0 0 1 0 0,0 0-1 0 0,0 0 0 0 0,1-1 0 0 0,-1 0 1 0 0,0 0-1 0 0,9-2 0 0 0,6-3-41 0 0,1-1 0 0 0,-1-1 0 0 0,0 0 0 0 0,-1-2 0 0 0,22-12 0 0 0,10-4-188 0 0,7-3-592 0 0,-57 27 485 0 0,-13 11-1260 0 0,3-1 1447 0 0,0 0 0 0 0,0 0 1 0 0,1 1-1 0 0,0 0 1 0 0,-10 21-1 0 0,14-18-20 0 0,5-8 20 0 0,-1-3 18 0 0,0 0-75 0 0,0 1 0 0 0,0-1 0 0 0,0 0 0 0 0,1 1 0 0 0,-1-1 0 0 0,1 0 0 0 0,0 0 0 0 0,0 0 0 0 0,0 0 0 0 0,0 0 0 0 0,0 0 0 0 0,0-1 0 0 0,0 1 0 0 0,0-1 0 0 0,0 0 0 0 0,1 1 0 0 0,3 0 0 0 0,9 2-1613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39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4 10135 0 0,'3'-3'8028'0'0,"-8"9"-5032"0"0,-36 40-2986 0 0,7 2 512 0 0,2 1 0 0 0,-26 58 1 0 0,-41 110 168 0 0,60-127-542 0 0,-177 355-197 0 0,209-434-207 0 0,0 1 0 0 0,0-2-1 0 0,-18 19 1 0 0,-13 6-7081 0 0,20-20 788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39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0 201 10135 0 0,'0'0'2571'0'0,"2"0"-900"0"0,14 2-214 0 0,0-1 1 0 0,0-1-1 0 0,25-3 0 0 0,52-11-230 0 0,-37 4-512 0 0,330-78 622 0 0,-307 67-1260 0 0,2-3-61 0 0,25-6-123 0 0,-85 26-623 0 0,0 0 0 0 0,0 1 0 0 0,25 0 0 0 0,-21 5-4420 0 0,-4 1-1500 0 0</inkml:trace>
  <inkml:trace contextRef="#ctx0" brushRef="#br0" timeOffset="1">1006 172 7367 0 0,'0'0'568'0'0,"-1"2"-52"0"0,-3 5 1448 0 0,0 0-1 0 0,1 1 1 0 0,-4 13-1 0 0,-5 27 1066 0 0,8-30-2493 0 0,-1 0 0 0 0,-8 20 0 0 0,-11 13-518 0 0,-35 52 0 0 0,52-91-923 0 0,6-11-369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39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12895 0 0,'0'0'4520'0'0,"-2"15"-3400"0"0,0-1-912 0 0,0 1-208 0 0,1 1 0 0 0,-1 2 0 0 0,-2-2-888 0 0,4 4-176 0 0,2-2-40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40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7 5527 0 0,'5'-7'16335'0'0,"-21"12"-16125"0"0,1 1 1 0 0,0 0-1 0 0,0 1 0 0 0,0 0 1 0 0,-16 12-1 0 0,3-3-103 0 0,-194 122-107 0 0,196-123-30 0 0,20-11 9 0 0,-1-1 0 0 0,1 1-1 0 0,0 1 1 0 0,0-1 0 0 0,0 1 0 0 0,-9 10-1 0 0,14-14-111 0 0,14 17-344 0 0,-4-12 371 0 0,0-1-1 0 0,1 0 1 0 0,0-1 0 0 0,17 6-1 0 0,-1-1-9 0 0,39 16-80 0 0,-27-11 227 0 0,59 30-1 0 0,-65-27 354 0 0,-31-16 84 0 0,0 1-410 0 0,-1-1-1 0 0,1 1 1 0 0,-1-1-1 0 0,1 1 0 0 0,-1-1 1 0 0,0 1-1 0 0,0 0 1 0 0,0-1-1 0 0,0 1 1 0 0,0 2-1 0 0,0-2-25 0 0,-1 0-1 0 0,0-1 1 0 0,0 1-1 0 0,0 0 1 0 0,0 0-1 0 0,0-1 1 0 0,0 1-1 0 0,0-1 1 0 0,0 1 0 0 0,-1-1-1 0 0,1 1 1 0 0,-1-1-1 0 0,1 0 1 0 0,-1 0-1 0 0,1 1 1 0 0,-1-1-1 0 0,0 0 1 0 0,-3 1-1 0 0,-4 2 22 0 0,0-1 0 0 0,-15 4 0 0 0,14-4-4 0 0,-26 7-6 0 0,-2-2 1 0 0,1-1 0 0 0,-44 1-1 0 0,24-5-5 0 0,-80-8-1 0 0,122 3-111 0 0,0 0 1 0 0,0 0-1 0 0,-28-10 0 0 0,41 11 18 0 0,0 1-1 0 0,1-1 1 0 0,-1 0-1 0 0,1 0 1 0 0,-1 0-1 0 0,1 0 0 0 0,0 0 1 0 0,-1 0-1 0 0,1 0 1 0 0,0 0-1 0 0,0-1 0 0 0,-1 1 1 0 0,0-2-1 0 0,-1-9-2012 0 0,3 11 1578 0 0,0 0 1 0 0,0 0-1 0 0,0 0 0 0 0,0 0 0 0 0,1 0 0 0 0,-1 0 0 0 0,0 0 0 0 0,1 0 0 0 0,-1 0 0 0 0,1 0 0 0 0,0-1 1 0 0,7-7-6048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4:41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0 485 16927 0 0,'0'0'1536'0'0,"9"4"5288"0"0,-5-24-6673 0 0,1 1 1 0 0,0 0-1 0 0,1 0 1 0 0,2 0-1 0 0,-1 1 0 0 0,2 0 1 0 0,1 1-1 0 0,0 0 1 0 0,1 0-1 0 0,1 1 0 0 0,0 0 1 0 0,24-22-1 0 0,0 5-426 0 0,1 2 1 0 0,2 1-1 0 0,1 2 0 0 0,1 2 1 0 0,58-27-1 0 0,-87 47-76 0 0,0 1 0 0 0,0 0 0 0 0,0 1 0 0 0,1 0 0 0 0,0 1 0 0 0,-1 0 0 0 0,1 1 0 0 0,0 0 0 0 0,21 1-1 0 0,-18 1-1553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40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988 82 11975 0 0,'19'-64'1296'0'0,"-20"46"3872"0"0,-17 35-4587 0 0,1 1 0 0 0,1 0-1 0 0,1 1 1 0 0,-17 27 0 0 0,13-18-233 0 0,-225 365 1638 0 0,244-392-1985 0 0,-173 328 524 0 0,62-113-334 0 0,103-200-174 0 0,-90 154 112 0 0,67-131-249 0 0,30-37-562 0 0</inkml:trace>
  <inkml:trace contextRef="#ctx0" brushRef="#br0" timeOffset="1">0 800 4143 0 0,'3'1'3547'0'0,"2"1"-2348"0"0,1-1 0 0 0,0 0 0 0 0,0 0 1 0 0,0 0-1 0 0,0-1 0 0 0,0 0 0 0 0,0 0 0 0 0,7-1 0 0 0,52-10 1860 0 0,-37 5-2277 0 0,223-47 2462 0 0,181-28-2476 0 0,-402 78-2731 0 0,41 0-1 0 0,-47 5-6229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40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121 419 4143 0 0,'1'2'7307'0'0,"1"1"-6067"0"0,-1 1 0 0 0,0 0-1 0 0,0-1 1 0 0,0 1 0 0 0,0 0 0 0 0,0 0-1 0 0,0 6 1 0 0,-1-2-478 0 0,-1 0 1 0 0,1 0-1 0 0,-3 9 0 0 0,-3 8-674 0 0,-12 31-1 0 0,16-49 367 0 0,-15 35-350 0 0,-35 65 0 0 0,22-50-242 0 0,29-55-158 0 0,2-2-202 0 0,0-1 367 0 0,1 1 0 0 0,-1-1-1 0 0,0 0 1 0 0,0 1 0 0 0,0-1-1 0 0,0 0 1 0 0,0 0-1 0 0,0 0 1 0 0,0 0 0 0 0,0 0-1 0 0,0 0 1 0 0,1-2-1 0 0,0 1-220 0 0,11-14-1231 0 0,1-3-65 0 0</inkml:trace>
  <inkml:trace contextRef="#ctx0" brushRef="#br0" timeOffset="1">272 1 9215 0 0,'0'0'976'0'0,"2"10"-976"0"0,1-1 0 0 0,3 0 736 0 0,1 2 104 0 0,2 5 24 0 0,2-1 8 0 0,1-1-1248 0 0,3-1-248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41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 9671 0 0,'0'0'9520'0'0,"-1"2"-9177"0"0,-7 7-170 0 0,0 0 1 0 0,0-1-1 0 0,0 0 1 0 0,-19 14-1 0 0,-2 1-87 0 0,-28 26 179 0 0,4-4 999 0 0,-71 76-1 0 0,84-69 150 0 0,40-51-1397 0 0,0 0 0 0 0,-1 0-1 0 0,1 0 1 0 0,0 0-1 0 0,0 0 1 0 0,0 0-1 0 0,-1 0 1 0 0,1 0-1 0 0,0 0 1 0 0,1 0-1 0 0,-1 1 1 0 0,0-1-1 0 0,0 0 1 0 0,0 0-1 0 0,1 0 1 0 0,-1 0-1 0 0,0 0 1 0 0,1 0-1 0 0,-1 0 1 0 0,1-1-1 0 0,-1 1 1 0 0,1 0-1 0 0,0 0 1 0 0,-1 0 0 0 0,1 0-1 0 0,0-1 1 0 0,1 2-1 0 0,1 0 10 0 0,1 0 0 0 0,0 0 0 0 0,0 0-1 0 0,0-1 1 0 0,1 0 0 0 0,-1 0 0 0 0,8 1 0 0 0,31 2 44 0 0,-42-4-65 0 0,164-3 103 0 0,-129 0-1575 0 0,0-2 0 0 0,55-15 0 0 0,-66 13-339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41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26 1375 0 0,'0'-1'7722'0'0,"4"-9"-600"0"0,-4 10-6988 0 0,0 0 0 0 0,1-1-1 0 0,-1 1 1 0 0,0-1-1 0 0,0 1 1 0 0,0 0 0 0 0,1-1-1 0 0,-1 1 1 0 0,0-1 0 0 0,0 1-1 0 0,0-1 1 0 0,0 1-1 0 0,0 0 1 0 0,0-1 0 0 0,0 1-1 0 0,0-1 1 0 0,0 1 0 0 0,0-1-1 0 0,0 1 1 0 0,0 0-1 0 0,0-1 1 0 0,-1 1 0 0 0,1-1-1 0 0,0 1 1 0 0,0-1 0 0 0,0 1-1 0 0,-1 0 1 0 0,1-1-1 0 0,0 1 1 0 0,0 0 0 0 0,-1-1-1 0 0,1 0 1 0 0,-1 1-76 0 0,0 0 1 0 0,0 0-1 0 0,0-1 0 0 0,0 1 1 0 0,0 0-1 0 0,0 0 1 0 0,0 0-1 0 0,0 0 0 0 0,0 0 1 0 0,0 0-1 0 0,0 0 0 0 0,0 1 1 0 0,-2-1-1 0 0,-34 14-666 0 0,36-13 785 0 0,-51 24-182 0 0,-72 49-1 0 0,-42 43 172 0 0,160-112-92 0 0,0-1 0 0 0,0 1 1 0 0,0 1-1 0 0,1-1 0 0 0,0 1 1 0 0,-7 10-1 0 0,11-14 211 0 0,23 5 99 0 0,-8-8-340 0 0,0 0-1 0 0,0-1 1 0 0,0 0-1 0 0,0-1 1 0 0,16-6-1 0 0,-15 5-32 0 0,26-10-40 0 0,0-1-1 0 0,53-29 1 0 0,-56 24 29 0 0,-31 16-11 0 0,-6 3-42 0 0,-12 12-11 0 0,-14 15 279 0 0,2 0 0 0 0,-36 54 0 0 0,57-77-204 0 0,1-1-1 0 0,-1 1 1 0 0,1-1-1 0 0,0 1 1 0 0,0 0-1 0 0,0-1 1 0 0,-1 5-1 0 0,3 4 5 0 0,5-4-15 0 0,-2-5-243 0 0,1 0 0 0 0,-1 0-1 0 0,1-1 1 0 0,0 1 0 0 0,0-1 0 0 0,0 0-1 0 0,0-1 1 0 0,6 1 0 0 0,10-2-952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41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18 18287 0 0,'0'-1'836'0'0,"0"-16"312"0"0,0 17-1114 0 0,-1 0 1 0 0,0 0-1 0 0,0 0 0 0 0,1 0 1 0 0,-1 0-1 0 0,0 0 0 0 0,0 0 0 0 0,1 1 1 0 0,-1-1-1 0 0,0 0 0 0 0,1 0 1 0 0,-1 1-1 0 0,-1 0 0 0 0,-3 1 54 0 0,0 1 0 0 0,1 0 0 0 0,-1 1 0 0 0,0-1 0 0 0,1 1 0 0 0,0 0 0 0 0,-5 6 0 0 0,-24 34 295 0 0,27-35-318 0 0,-95 155 1084 0 0,48-72-646 0 0,-65 126 258 0 0,54-95-579 0 0,47-92-159 0 0,2-5 19 0 0,1 1-1 0 0,1 1 1 0 0,-14 43-1 0 0,26-67 5 0 0,0 0 0 0 0,0 1 0 0 0,1-1-1 0 0,-1 0 1 0 0,1 1 0 0 0,0-1 0 0 0,1 8 0 0 0,-1-11-112 0 0,0 1 0 0 0,1-1 0 0 0,-1 0 0 0 0,0 0 0 0 0,1 0 0 0 0,-1 1 0 0 0,1-1-1 0 0,-1 0 1 0 0,1 0 0 0 0,0 0 0 0 0,-1 0 0 0 0,1 0 0 0 0,0 0 0 0 0,0 0 0 0 0,0 0 0 0 0,0 0 0 0 0,0-1 0 0 0,0 1 0 0 0,0 0 0 0 0,0-1 0 0 0,0 1 0 0 0,0 0 0 0 0,0-1 0 0 0,0 1 0 0 0,1-1 0 0 0,-1 0 0 0 0,0 1 0 0 0,0-1 0 0 0,1 0 0 0 0,-1 0 0 0 0,2 0-1 0 0,10 0-8146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43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247 292 6247 0 0,'0'0'283'0'0,"-1"0"-3"0"0,-5-3-181 0 0,-2-1 1258 0 0,0-12 723 0 0,6 12-1694 0 0,1 0-1 0 0,0 0 1 0 0,0 0-1 0 0,1 0 1 0 0,-1 0-1 0 0,1 0 1 0 0,0 0-1 0 0,0-4 1 0 0,0-1 2165 0 0,-2 10-2480 0 0,0-1 0 0 0,0 0 0 0 0,1 1 1 0 0,-1-1-1 0 0,0 1 0 0 0,0 0 0 0 0,0 0 0 0 0,1 0 0 0 0,-1 0 0 0 0,0 0 0 0 0,1 0 0 0 0,-1 0 0 0 0,1 0 0 0 0,-1 0 0 0 0,1 1 0 0 0,0-1 0 0 0,0 1 0 0 0,-1-1 1 0 0,1 1-1 0 0,-1 2 0 0 0,-2 1 92 0 0,1 1 1 0 0,0 0 0 0 0,1 0-1 0 0,-4 10 1 0 0,5-13-112 0 0,0 0 0 0 0,1 0 0 0 0,-1 0 0 0 0,1 1-1 0 0,0-1 1 0 0,-1 0 0 0 0,1 0 0 0 0,1 0 0 0 0,-1 0 0 0 0,0 0 0 0 0,1 0 0 0 0,0 0 0 0 0,-1 0 0 0 0,1 0 0 0 0,2 4 0 0 0,-2-5-3 0 0,0-1 0 0 0,0 1 1 0 0,1 0-1 0 0,-1-1 0 0 0,0 1 1 0 0,1-1-1 0 0,-1 0 1 0 0,1 1-1 0 0,-1-1 0 0 0,1 0 1 0 0,0 0-1 0 0,-1 0 1 0 0,1 0-1 0 0,0 0 0 0 0,0 0 1 0 0,0-1-1 0 0,0 1 0 0 0,0 0 1 0 0,0-1-1 0 0,0 0 1 0 0,0 1-1 0 0,0-1 0 0 0,0 0 1 0 0,2 0-1 0 0,12-2 173 0 0,-1 0-1 0 0,1-1 1 0 0,-1 0-1 0 0,1-2 1 0 0,27-11-1 0 0,-26 9-154 0 0,15-5-35 0 0,-1-2 1 0 0,0-2-1 0 0,-2-1 0 0 0,0-1 0 0 0,28-23 0 0 0,-46 32-98 0 0,0 0-1 0 0,-2-1 0 0 0,13-16 1 0 0,-18 21-10 0 0,0 1 0 0 0,-1-1 0 0 0,0 0 0 0 0,0 0 0 0 0,-1-1 1 0 0,1 1-1 0 0,-1 0 0 0 0,-1-1 0 0 0,1 0 0 0 0,1-10 0 0 0,-2 13 9 0 0,-1 0-1 0 0,0 0 1 0 0,0 0-1 0 0,0 0 1 0 0,-1 0 0 0 0,1 0-1 0 0,-1 1 1 0 0,1-1-1 0 0,-1 0 1 0 0,0 0-1 0 0,0 0 1 0 0,0 1 0 0 0,-1-1-1 0 0,1 0 1 0 0,-1 1-1 0 0,1-1 1 0 0,-5-4-1 0 0,3 5 0 0 0,0-1 0 0 0,0 1 0 0 0,0 0-1 0 0,-1 0 1 0 0,1 0 0 0 0,-1 0 0 0 0,1 0-1 0 0,-1 1 1 0 0,0-1 0 0 0,1 1-1 0 0,-9-1 1 0 0,-1 0-31 0 0,0 1 0 0 0,-1 1-1 0 0,0 0 1 0 0,1 0 0 0 0,-1 2 0 0 0,-21 4-1 0 0,10 0 74 0 0,0 2 0 0 0,1 0 1 0 0,0 1-1 0 0,1 1 0 0 0,0 2 0 0 0,0 0 0 0 0,2 2 0 0 0,-1 0 0 0 0,-24 22 1 0 0,16-10 45 0 0,2 1 1 0 0,-27 31-1 0 0,43-42 54 0 0,0 0 0 0 0,1 0 1 0 0,0 1-1 0 0,2 0 0 0 0,-16 38 0 0 0,23-48-29 0 0,-1 0-1 0 0,1 0 0 0 0,1 1 1 0 0,-1-1-1 0 0,1 1 0 0 0,1-1 1 0 0,-1 1-1 0 0,1-1 0 0 0,2 13 1 0 0,-2-16 16 0 0,1 0 1 0 0,0 0-1 0 0,1 0 1 0 0,-1-1 0 0 0,1 1-1 0 0,-1 0 1 0 0,1 0-1 0 0,0-1 1 0 0,1 1-1 0 0,-1-1 1 0 0,1 0 0 0 0,-1 0-1 0 0,1 0 1 0 0,0 0-1 0 0,0 0 1 0 0,0 0-1 0 0,0-1 1 0 0,8 5 0 0 0,1-1 82 0 0,1-1 1 0 0,0 0-1 0 0,0 0 1 0 0,1-2-1 0 0,17 4 1 0 0,-13-4-57 0 0,-2 1-1 0 0,31 12 1 0 0,-45-16-101 0 0,86 36-1338 0 0,-75-33 254 0 0,1-3-50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43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76 5983 0 0,'0'0'464'0'0,"-2"1"42"0"0,-1 2 219 0 0,0-1 0 0 0,0 1 0 0 0,1 0 0 0 0,-1 0 0 0 0,1 0 0 0 0,-1 0 0 0 0,1 0 1 0 0,0 0-1 0 0,0 1 0 0 0,1-1 0 0 0,-1 1 0 0 0,-1 4 0 0 0,2-3-264 0 0,0 0 1 0 0,0 0-1 0 0,0 0 1 0 0,1 0-1 0 0,0 1 0 0 0,0-1 1 0 0,0 0-1 0 0,2 6 0 0 0,2 9-276 0 0,1-1-1 0 0,2 0 1 0 0,15 35-1 0 0,-1-4 570 0 0,-19-45-742 0 0,1 2 0 0 0,0 1-1 0 0,0 0 1 0 0,-1 0-1 0 0,0 0 1 0 0,-1 0-1 0 0,1 0 1 0 0,-2 0-1 0 0,1 0 1 0 0,-1 0-1 0 0,0 1 1 0 0,-1-1-1 0 0,-2 10 0 0 0,3-16 212 0 0,-3-21 170 0 0,5 11-295 0 0,0 0 0 0 0,0 0 0 0 0,1 1 0 0 0,0-1 0 0 0,0 1 0 0 0,1-1 0 0 0,0 1 0 0 0,6-9-1 0 0,45-52 348 0 0,-39 51-455 0 0,13-16 30 0 0,2 3 0 0 0,45-35 0 0 0,75-44-1373 0 0,-118 88-743 0 0,-11 10-3666 0 0,-7 5-708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44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126 295 15231 0 0,'0'0'1528'0'0,"2"1"-1398"0"0,1 3 68 0 0,0-1 0 0 0,-1 0 0 0 0,1 1 0 0 0,0 0 0 0 0,-1-1 0 0 0,0 1 0 0 0,0 0 0 0 0,0 0 0 0 0,-1 0 0 0 0,3 9 0 0 0,-3-6 174 0 0,0 0 0 0 0,0 1 0 0 0,-1-1 0 0 0,0 0 0 0 0,0 0 0 0 0,-2 10 0 0 0,-1 4-49 0 0,-2 0 0 0 0,0-1 0 0 0,-1 0 0 0 0,-18 38 0 0 0,-46 69-1211 0 0,51-96 190 0 0,7-7-1332 0 0,4-9-3722 0 0,5-5-263 0 0</inkml:trace>
  <inkml:trace contextRef="#ctx0" brushRef="#br0" timeOffset="1">579 1 2759 0 0,'0'0'272'0'0,"-9"0"-272"0"0,0 3 0 0 0,-2 2 0 0 0,0 3 2640 0 0,0 2 496 0 0,2 1 104 0 0,2 4 24 0 0,0-1-2960 0 0,2 2-592 0 0,-1 2-112 0 0,4 0-5616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44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399 418 10535 0 0,'0'0'482'0'0,"1"2"-8"0"0,3 8-105 0 0,0-1 0 0 0,-1 1 1 0 0,0 0-1 0 0,2 17 0 0 0,-5-25 831 0 0,-5 9 30 0 0,2-8-1133 0 0,1 0 0 0 0,0 0-1 0 0,-1-1 1 0 0,0 1 0 0 0,1-1-1 0 0,-1 1 1 0 0,0-1 0 0 0,0 0-1 0 0,0 0 1 0 0,-1 0 0 0 0,1-1 0 0 0,0 1-1 0 0,-1-1 1 0 0,1 0 0 0 0,-1 0-1 0 0,1 0 1 0 0,-1 0 0 0 0,-6 0-1 0 0,-7 0 104 0 0,0 0 0 0 0,-29-3 0 0 0,40 2-133 0 0,-14-1 91 0 0,1-1 0 0 0,0-1 0 0 0,-1-1-1 0 0,1-1 1 0 0,1 0 0 0 0,-31-13 0 0 0,41 14-36 0 0,1 0 0 0 0,-1-1 0 0 0,1 1 0 0 0,0-1 0 0 0,1-1 0 0 0,0 1 1 0 0,-11-12-1 0 0,13 12 1 0 0,1 0 0 0 0,-1 0 0 0 0,1-1 0 0 0,0 1 1 0 0,0-1-1 0 0,1 0 0 0 0,0 0 0 0 0,0 0 1 0 0,0 0-1 0 0,1 0 0 0 0,-2-10 0 0 0,3 6-50 0 0,-1 0 0 0 0,2-1-1 0 0,-1 1 1 0 0,2 0 0 0 0,-1-1 0 0 0,1 1-1 0 0,1 0 1 0 0,0 0 0 0 0,0 1 0 0 0,1-1-1 0 0,0 0 1 0 0,1 1 0 0 0,0 0 0 0 0,0 0-1 0 0,11-12 1 0 0,0 1-114 0 0,1 1 0 0 0,1 1 0 0 0,1 1 0 0 0,0 0 0 0 0,26-15-1 0 0,-29 21-54 0 0,1 0-1 0 0,1 2 0 0 0,-1 0 1 0 0,28-8-1 0 0,-32 12 40 0 0,1 1-1 0 0,0 1 1 0 0,0 0 0 0 0,1 1 0 0 0,-1 0 0 0 0,25 2-1 0 0,-30 1 61 0 0,0 0 0 0 0,0 1 0 0 0,0 0 0 0 0,0 1 0 0 0,0 0 0 0 0,-1 0-1 0 0,0 1 1 0 0,1 0 0 0 0,-1 1 0 0 0,-1 0 0 0 0,1 0 0 0 0,-1 0 0 0 0,0 1-1 0 0,0 0 1 0 0,0 1 0 0 0,-1-1 0 0 0,9 14 0 0 0,-10-14 40 0 0,0 0 0 0 0,-1 1 1 0 0,0 0-1 0 0,-1 0 0 0 0,1 0 0 0 0,-1 0 0 0 0,-1 1 1 0 0,1-1-1 0 0,-1 1 0 0 0,-1 0 0 0 0,1 0 0 0 0,-1 0 1 0 0,-1-1-1 0 0,1 1 0 0 0,-1 0 0 0 0,-1 0 0 0 0,1 0 1 0 0,-2 0-1 0 0,1 0 0 0 0,-4 12 0 0 0,2-15-25 0 0,1 0 0 0 0,-1 0-1 0 0,1-1 1 0 0,-1 1 0 0 0,-1-1 0 0 0,1 0 0 0 0,-1 0-1 0 0,1 0 1 0 0,-9 7 0 0 0,-5 1 73 0 0,-22 14 0 0 0,17-12-67 0 0,-16 8-231 0 0,-42 18 1 0 0,49-25 76 0 0,4-4-405 0 0,0-1 0 0 0,-1-1 0 0 0,0-1 0 0 0,0-2-1 0 0,0-1 1 0 0,-53 3 0 0 0,65-8-1179 0 0,7-4-2292 0 0,-1-2-1681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44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1 14191 0 0,'-2'2'654'0'0,"-21"25"-302"0"0,0 0 0 0 0,-23 39-1 0 0,4-5 407 0 0,2-7 333 0 0,-49 87-1 0 0,52-67-610 0 0,2 3 0 0 0,-41 135 0 0 0,68-185-1420 0 0,-19 45-1 0 0,18-54-906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4:47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5063 0 0,'0'0'390'0'0,"1"0"-252"0"0,104-36 19461 0 0,-104 37-19594 0 0,0-1 1 0 0,1 0-1 0 0,-1 0 1 0 0,1 0-1 0 0,-1 0 1 0 0,1 0-1 0 0,-1 0 1 0 0,1 0-1 0 0,-1 0 1 0 0,2-1-1 0 0,4 0 0 0 0,353-27-79 0 0,-43 5 12 0 0,-265 20 62 0 0,97 4 0 0 0,-129 0-1845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45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1 182 17567 0 0,'2'-1'803'0'0,"6"-3"-507"0"0,1 1 0 0 0,0 0 0 0 0,1 0 1 0 0,-1 1-1 0 0,14-2 0 0 0,52-1 1458 0 0,-66 5-1529 0 0,14-1-150 0 0,18 0 204 0 0,1-2 1 0 0,0-2 0 0 0,54-13-1 0 0,-90 17-339 0 0,-1-1-1 0 0,0 0 1 0 0,0 0-1 0 0,0-1 1 0 0,0 1-1 0 0,0-1 1 0 0,0-1-1 0 0,0 1 1 0 0,-1 0-1 0 0,7-8 0 0 0,-9 9 31 0 0,-1 0-1 0 0,1 0 0 0 0,-1 0 0 0 0,1 0 1 0 0,-1 0-1 0 0,0 0 0 0 0,0-1 0 0 0,0 1 1 0 0,0-1-1 0 0,0 1 0 0 0,-1 0 0 0 0,1-1 1 0 0,-1 1-1 0 0,1-1 0 0 0,-1 0 0 0 0,0 1 1 0 0,0-1-1 0 0,0 1 0 0 0,0-1 0 0 0,-1 1 1 0 0,1-1-1 0 0,-1 1 0 0 0,1-1 0 0 0,-1 1 1 0 0,-1-4-1 0 0,1 4-5 0 0,-1 0 1 0 0,1 0-1 0 0,0 0 1 0 0,-1 1-1 0 0,1-1 1 0 0,-1 0-1 0 0,1 1 1 0 0,-1-1-1 0 0,0 1 1 0 0,1 0-1 0 0,-1-1 1 0 0,0 1-1 0 0,0 0 1 0 0,0 0-1 0 0,0 0 1 0 0,0 1-1 0 0,0-1 1 0 0,0 0-1 0 0,-1 1 1 0 0,1-1-1 0 0,0 1 1 0 0,0 0-1 0 0,0 0 1 0 0,-1 0-1 0 0,-2 0 1 0 0,-3 0-5 0 0,0 1-1 0 0,0 0 1 0 0,0 0 0 0 0,0 1 0 0 0,-12 4 0 0 0,-1 2 34 0 0,1 0 0 0 0,0 2 0 0 0,0 1 1 0 0,-27 19-1 0 0,14-4 187 0 0,-44 42 0 0 0,66-57-124 0 0,0 0 0 0 0,1 1-1 0 0,1 0 1 0 0,0 0 0 0 0,0 1 0 0 0,-13 28-1 0 0,20-36-108 0 0,0 0 0 0 0,0 1 0 0 0,0-1 1 0 0,1 1-1 0 0,-1-1 0 0 0,1 1 0 0 0,0-1 0 0 0,1 1 0 0 0,0-1 0 0 0,0 1 0 0 0,0 0 0 0 0,0-1 0 0 0,1 1 0 0 0,0 0 0 0 0,0-1 0 0 0,1 1 0 0 0,-1-1 1 0 0,1 0-1 0 0,0 0 0 0 0,1 1 0 0 0,-1-1 0 0 0,5 6 0 0 0,8 3-4863 0 0,3-2-1661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45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22 427 12871 0 0,'0'0'1164'0'0,"-2"0"-958"0"0,1 0-37 0 0,1 0 1 0 0,-1 1-1 0 0,0-1 1 0 0,0 0-1 0 0,0 0 1 0 0,1 0-1 0 0,-1 0 1 0 0,0 0-1 0 0,0 0 1 0 0,0 0 0 0 0,0 0-1 0 0,1 0 1 0 0,-1 0-1 0 0,0-1 1 0 0,0 1-1 0 0,0 0 1 0 0,1 0-1 0 0,-1-1 1 0 0,-1 0-1 0 0,2 0-20 0 0,-1 0 0 0 0,1 0 0 0 0,0 0 0 0 0,-1 0 0 0 0,1 0 0 0 0,0 0 0 0 0,0 0-1 0 0,0 0 1 0 0,0-1 0 0 0,0 1 0 0 0,0 0 0 0 0,0 0 0 0 0,0 0 0 0 0,0 0 0 0 0,1 0-1 0 0,-1 0 1 0 0,1-2 0 0 0,0-2 94 0 0,1 0-1 0 0,0 0 0 0 0,0 0 1 0 0,1 0-1 0 0,0 0 1 0 0,-1 0-1 0 0,1 1 0 0 0,7-8 1 0 0,34-33 222 0 0,-29 31-297 0 0,42-41-132 0 0,123-90 1 0 0,-159 131-39 0 0,-3 1-152 0 0,0 0 1 0 0,1 2 0 0 0,1 0-1 0 0,-1 1 1 0 0,25-9 0 0 0,-42 19 150 0 0,-1-1 0 0 0,1 1 1 0 0,-1 0-1 0 0,1-1 1 0 0,-1 1-1 0 0,1 0 0 0 0,-1 0 1 0 0,1 0-1 0 0,-1 0 1 0 0,1 0-1 0 0,-1 0 1 0 0,1 1-1 0 0,0-1 0 0 0,-1 0 1 0 0,0 1-1 0 0,1-1 1 0 0,-1 1-1 0 0,1-1 1 0 0,-1 1-1 0 0,0 0 0 0 0,1 0 1 0 0,-1 0-1 0 0,0 0 1 0 0,0 0-1 0 0,1 0 0 0 0,-1 0 1 0 0,0 0-1 0 0,0 0 1 0 0,0 0-1 0 0,0 0 1 0 0,-1 1-1 0 0,1-1 0 0 0,0 0 1 0 0,0 1-1 0 0,-1-1 1 0 0,1 1-1 0 0,-1-1 1 0 0,1 1-1 0 0,-1-1 0 0 0,0 1 1 0 0,0-1-1 0 0,1 1 1 0 0,-1-1-1 0 0,0 3 0 0 0,0 4 55 0 0,-1-1 0 0 0,1 0-1 0 0,-1 1 1 0 0,-1-1 0 0 0,1 1-1 0 0,-4 8 1 0 0,-18 42 246 0 0,19-48-250 0 0,-21 40 81 0 0,17-35-89 0 0,0 0 0 0 0,1 1 0 0 0,-9 32-1 0 0,15-46-240 0 0,1 0 0 0 0,-1 0-1 0 0,1 0 1 0 0,0 0-1 0 0,0 0 1 0 0,0 0-1 0 0,0 0 1 0 0,0 0-1 0 0,0 0 1 0 0,0 0-1 0 0,1 0 1 0 0,-1 0-1 0 0,1 0 1 0 0,-1 0-1 0 0,1 0 1 0 0,1 2-1 0 0,5 5-7002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45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24 13703 0 0,'4'-1'232'0'0,"0"0"1"0"0,0-1-1 0 0,-1 1 0 0 0,1-1 0 0 0,0 0 0 0 0,2-2 1 0 0,10-6 4508 0 0,-22 21-3658 0 0,-16 17-696 0 0,-1-1 1 0 0,-31 28-1 0 0,-17 20-66 0 0,-1 15-167 0 0,60-73-129 0 0,1 0 1 0 0,1 1-1 0 0,-13 29 0 0 0,21-44-11 0 0,1 0 0 0 0,0 0 0 0 0,0 0 0 0 0,1 0-1 0 0,-1 0 1 0 0,1 1 0 0 0,-1-1 0 0 0,1 0 0 0 0,0 0 0 0 0,0 0 0 0 0,1 4-1 0 0,-1-5-3 0 0,1-1 0 0 0,-1 1 0 0 0,1-1 0 0 0,-1 1 0 0 0,1-1 0 0 0,0 1 0 0 0,0-1 0 0 0,0 0 0 0 0,0 1-1 0 0,0-1 1 0 0,0 0 0 0 0,0 0 0 0 0,0 0 0 0 0,0 0 0 0 0,0 0 0 0 0,1 0 0 0 0,-1 0 0 0 0,0 0 0 0 0,1 0 0 0 0,-1-1-1 0 0,1 1 1 0 0,-1 0 0 0 0,3 0 0 0 0,6 1 56 0 0,-1 1 1 0 0,1-2-1 0 0,0 1 0 0 0,0-1 0 0 0,19-1 0 0 0,50-10-2305 0 0,-34 4-4863 0 0,-30 4 894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46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93 7367 0 0,'0'0'568'0'0,"1"0"-373"0"0,4-3 146 0 0,-3 3 512 0 0,0 0-1 0 0,1 0 0 0 0,-1-1 1 0 0,0 1-1 0 0,0 1 0 0 0,0-1 1 0 0,1 0-1 0 0,-1 0 0 0 0,0 1 1 0 0,0-1-1 0 0,3 2 0 0 0,1 0-720 0 0,9 1 166 0 0,0-1-1 0 0,0-1 0 0 0,0-1 0 0 0,0 0 1 0 0,0 0-1 0 0,0-2 0 0 0,25-4 1 0 0,4-5 1178 0 0,51-20 0 0 0,-44 12-1119 0 0,-44 18-377 0 0,-1-2-1 0 0,-1 1 1 0 0,1-1-1 0 0,0 1 1 0 0,-1-2-1 0 0,1 1 1 0 0,-1-1 0 0 0,6-4-1 0 0,-9 6-75 0 0,-14 4-833 0 0,-19 10 732 0 0,1 0 0 0 0,0 2 0 0 0,1 2 0 0 0,-36 24 0 0 0,28-17 142 0 0,-22 13 35 0 0,3 2 0 0 0,0 3 1 0 0,-88 85-1 0 0,140-121 18 0 0,-22 24 12 0 0,25-27-6 0 0,0-1 0 0 0,0 1-1 0 0,0-1 1 0 0,0 1 0 0 0,0-1-1 0 0,0 1 1 0 0,1 0 0 0 0,-1-1-1 0 0,1 1 1 0 0,-1 0 0 0 0,1 0 0 0 0,0 0-1 0 0,-1-1 1 0 0,1 1 0 0 0,0 0-1 0 0,0 0 1 0 0,1 2 0 0 0,-1-2 2 0 0,1-1 1 0 0,0 1 0 0 0,0-1-1 0 0,0 1 1 0 0,0-1-1 0 0,0 0 1 0 0,0 1 0 0 0,0-1-1 0 0,0 0 1 0 0,0 0-1 0 0,1 0 1 0 0,-1 0 0 0 0,1 0-1 0 0,-1 0 1 0 0,0 0 0 0 0,1 0-1 0 0,0-1 1 0 0,1 2-1 0 0,31 8 186 0 0,9-2-86 0 0,0-2 0 0 0,51 1 0 0 0,-60-6-1942 0 0,51-7 1 0 0,-57 2-5204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46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15 17535 0 0,'0'0'803'0'0,"-1"-1"-18"0"0,-1-5-501 0 0,2-2 280 0 0,-3 13 258 0 0,-4 14-105 0 0,7-18-854 0 0,-11 26 223 0 0,-2-1 1 0 0,0 0 0 0 0,-2-1-1 0 0,-19 27 1 0 0,-9 14 90 0 0,-74 117 353 0 0,44-72-247 0 0,29-41-234 0 0,-152 219-167 0 0,178-266 49 0 0,6-10 13 0 0,1 1 0 0 0,0 1-1 0 0,1 0 1 0 0,1 0 0 0 0,-12 27-1 0 0,21-41-183 0 0,7 2-2035 0 0,4-2 781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47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1375 0 0,'0'2'12334'0'0,"1"0"-11980"0"0,-1-1 1 0 0,0 0-1 0 0,1 1 1 0 0,-1-1-1 0 0,1 1 1 0 0,-1-1-1 0 0,1 0 1 0 0,0 1-1 0 0,-1-1 1 0 0,1 0-1 0 0,0 0 1 0 0,0 0-1 0 0,0 0 1 0 0,0 1-1 0 0,2 0 1 0 0,-1 0-91 0 0,0-1 1 0 0,1 1 0 0 0,-1-1-1 0 0,1 0 1 0 0,-1 0-1 0 0,1 0 1 0 0,5 2 0 0 0,3-1-92 0 0,1-1 0 0 0,-1 0 1 0 0,15 0-1 0 0,-17-1 307 0 0,59-1 816 0 0,112-15-1 0 0,67-28-633 0 0,-162 28-518 0 0,-32 7-172 0 0,172-41-3509 0 0,-183 36-4663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47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798 1 11519 0 0,'-22'18'743'0'0,"2"1"0"0"0,-24 29-1 0 0,-31 47 1848 0 0,54-68-1885 0 0,-131 185 1328 0 0,-132 245-1 0 0,260-415-2011 0 0,-1-2 0 0 0,-3 0 0 0 0,-62 69 0 0 0,84-102-5 0 0,5-6 62 0 0,0-3 3 0 0,0-2-65 0 0,0 0 0 0 0,0 0 0 0 0,1 0 0 0 0,-1 0 1 0 0,1 0-1 0 0,0-1 0 0 0,0 1 0 0 0,0 0 0 0 0,1 0 0 0 0,-1 0 1 0 0,1-1-1 0 0,0 1 0 0 0,1 0 0 0 0,1-4 0 0 0,3-7 43 0 0,1-1-1 0 0,10-16 0 0 0,-4 11-13 0 0,2 0 0 0 0,0 1 0 0 0,1 1 0 0 0,1 1 0 0 0,1 0 0 0 0,20-15 0 0 0,-24 21-41 0 0,1 2 1 0 0,0 0 0 0 0,0 1-1 0 0,1 0 1 0 0,0 1-1 0 0,0 1 1 0 0,1 1-1 0 0,0 0 1 0 0,0 1 0 0 0,1 1-1 0 0,-1 0 1 0 0,1 2-1 0 0,26-2 1 0 0,-35 4 58 0 0,1 1-1 0 0,0 0 1 0 0,0 0 0 0 0,-1 1 0 0 0,1 0-1 0 0,-1 1 1 0 0,15 5 0 0 0,-20-6-17 0 0,-1-1 1 0 0,1 1-1 0 0,0 1 0 0 0,-1-1 1 0 0,1 0-1 0 0,-1 1 0 0 0,0 0 1 0 0,0 0-1 0 0,0 0 0 0 0,0 0 1 0 0,0 0-1 0 0,0 0 1 0 0,-1 1-1 0 0,0 0 0 0 0,0-1 1 0 0,0 1-1 0 0,0 0 0 0 0,0 0 1 0 0,1 6-1 0 0,-1-1 11 0 0,-1-1 0 0 0,0 1 0 0 0,-1-1-1 0 0,0 0 1 0 0,0 1 0 0 0,-1-1 0 0 0,0 1 0 0 0,0-1 0 0 0,-4 14-1 0 0,-1-6-1113 0 0,0 1 0 0 0,-1-1-1 0 0,-15 26 1 0 0,17-32-3967 0 0,-1 1-1411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47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66 12439 0 0,'1'-1'958'0'0,"2"-4"-782"0"0,-1 1 1 0 0,0-1-1 0 0,0 1 0 0 0,0-1 1 0 0,2-6-1 0 0,0-14 6746 0 0,-4 25-6906 0 0,0 0 1 0 0,0 0-1 0 0,0 0 1 0 0,0-1-1 0 0,0 1 1 0 0,0 0 0 0 0,0 0-1 0 0,0 0 1 0 0,0-1-1 0 0,0 1 1 0 0,0 0-1 0 0,0 0 1 0 0,0 0 0 0 0,-1-1-1 0 0,1 1 1 0 0,0 0-1 0 0,0 0 1 0 0,0 0 0 0 0,0-1-1 0 0,0 1 1 0 0,0 0-1 0 0,-1 0 1 0 0,1 0-1 0 0,0 0 1 0 0,0 0 0 0 0,0-1-1 0 0,0 1 1 0 0,-1 0-1 0 0,1 0 1 0 0,0 0-1 0 0,0 0 1 0 0,0 0 0 0 0,-1 0-1 0 0,1 0 1 0 0,0 0-1 0 0,0 0 1 0 0,-1 0 0 0 0,1 0-1 0 0,0 0 1 0 0,0 0-1 0 0,0 0 1 0 0,-1 0-1 0 0,1 0 1 0 0,-11 3 564 0 0,10-2-557 0 0,-15 6-53 0 0,0 1 1 0 0,1 1-1 0 0,0 0 0 0 0,-18 16 0 0 0,-50 52-115 0 0,64-58 147 0 0,-6 6-28 0 0,2 1 0 0 0,-32 43 0 0 0,54-66 25 0 0,0-1 0 0 0,-1 0 0 0 0,1 0 0 0 0,0 1 0 0 0,0-1 0 0 0,0 1 0 0 0,-1 4 0 0 0,2-6 0 0 0,0-1 0 0 0,0 1 0 0 0,0-1 0 0 0,0 1 0 0 0,0-1 0 0 0,0 1 0 0 0,0-1 0 0 0,0 1 0 0 0,0-1 0 0 0,0 1 0 0 0,0-1 0 0 0,0 1 0 0 0,0 0 0 0 0,0-1 0 0 0,1 1 0 0 0,-1-1 0 0 0,1 1 0 0 0,-1 0 0 0 0,1-1 0 0 0,0 0 0 0 0,0 1 0 0 0,0-1 0 0 0,0 0 0 0 0,0 0 0 0 0,0 1 0 0 0,0-1 1 0 0,0 0-1 0 0,0 0 0 0 0,0 0 0 0 0,0 0 0 0 0,0 0 0 0 0,0-1 0 0 0,0 1 0 0 0,0 0 0 0 0,1-1 0 0 0,21-5-8 0 0,-18 4-1 0 0,20-7-47 0 0,-1-1-1 0 0,-1-2 1 0 0,1 0-1 0 0,21-16 1 0 0,-28 20 15 0 0,-11 5 42 0 0,0 0 1 0 0,0 0-1 0 0,-1 0 1 0 0,1-1-1 0 0,7-6 0 0 0,-22 31 310 0 0,-12 13-216 0 0,14-24-54 0 0,0 1 0 0 0,1 0 0 0 0,0 0 0 0 0,-8 24 0 0 0,12-24-947 0 0,1-10 849 0 0,1-1-1 0 0,0 0 0 0 0,0 1 1 0 0,0-1-1 0 0,0 1 0 0 0,0-1 1 0 0,0 0-1 0 0,0 1 0 0 0,0-1 1 0 0,0 0-1 0 0,0 1 0 0 0,0-1 1 0 0,1 1-1 0 0,-1-1 1 0 0,0 0-1 0 0,0 1 0 0 0,0-1 1 0 0,0 0-1 0 0,0 1 0 0 0,1-1 1 0 0,-1 0-1 0 0,0 1 0 0 0,0-1 1 0 0,1 0-1 0 0,-1 1 0 0 0,0-1 1 0 0,1 0-1 0 0,8 3-1374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48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37 5527 0 0,'1'-2'423'0'0,"1"-5"-3582"0"0,3-20 19210 0 0,-6 38-12265 0 0,-3 14-3400 0 0,-2-1 0 0 0,0 0 0 0 0,-12 27-1 0 0,9-24-165 0 0,-125 292 624 0 0,-28-13-168 0 0,149-282-730 0 0,-68 118-1793 0 0,57-104 827 0 0,-48 57 0 0 0,46-64-4028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48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10 157 13359 0 0,'0'0'1027'0'0,"-2"0"-670"0"0,-5 3 4278 0 0,20 2-2194 0 0,-1-4-2127 0 0,0 0 0 0 0,0-1-1 0 0,0 0 1 0 0,0-1 0 0 0,0-1 0 0 0,20-4 0 0 0,-16 2-128 0 0,193-43 1252 0 0,-92 19-1223 0 0,-17 4-198 0 0,-30 6-1108 0 0,129-16 0 0 0,-157 31-48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4:50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518 178 6911 0 0,'0'0'5042'0'0,"1"2"-4332"0"0,0 13 513 0 0,-1 0 0 0 0,-1 17 1 0 0,0-22-879 0 0,1-8-8 0 0,0-1-9 0 0,0 2-116 0 0,-1-1 0 0 0,1 0 1 0 0,-1 1-1 0 0,0-1 0 0 0,1 0 0 0 0,-1 1 0 0 0,0-1 0 0 0,0 0 0 0 0,-1 0 0 0 0,-1 3 1 0 0,2-4 572 0 0,-1-11-619 0 0,1 9-155 0 0,1-1-1 0 0,-1 1 1 0 0,1 0-1 0 0,0-1 1 0 0,0 1-1 0 0,-1 0 1 0 0,1-1-1 0 0,0 1 1 0 0,0 0-1 0 0,1-1 1 0 0,-1 1-1 0 0,0 0 1 0 0,1-3-1 0 0,7-20 26 0 0,2 1 1 0 0,1 0-1 0 0,0 1 0 0 0,16-22 1 0 0,-53 92-44 0 0,7-9 184 0 0,15-32-146 0 0,3-6 122 0 0,3-1-86 0 0,3-3-54 0 0,0 0 1 0 0,0 0 0 0 0,-1 0-1 0 0,1-1 1 0 0,-1 0 0 0 0,8-8-1 0 0,23-29 49 0 0,-31 36-5 0 0,-1 0-1 0 0,0 0 0 0 0,-1 0 1 0 0,1 0-1 0 0,-1 0 1 0 0,0 0-1 0 0,-1 0 0 0 0,1-1 1 0 0,-1 1-1 0 0,0-1 1 0 0,0 0-1 0 0,0-8 0 0 0,-1 6-46 0 0,0 7-10 0 0,0 1 0 0 0,0-1 0 0 0,0 0 0 0 0,0 1 0 0 0,0-1 0 0 0,0 0 0 0 0,0 1 0 0 0,-1-1 0 0 0,1 0 0 0 0,0 1 0 0 0,0-1 0 0 0,-1 1 0 0 0,1-1 0 0 0,-1-1 0 0 0,-4-8 1 0 0,5 8-10 0 0,-1 0 0 0 0,0 1 0 0 0,0-1-1 0 0,-1 0 1 0 0,1 1 0 0 0,0-1 0 0 0,0 1 0 0 0,-1-1-1 0 0,1 1 1 0 0,-1-1 0 0 0,1 1 0 0 0,-1 0 0 0 0,0 0-1 0 0,1 0 1 0 0,-1 0 0 0 0,0 0 0 0 0,0 0 0 0 0,0 1-1 0 0,-3-2 1 0 0,0 0-54 0 0,1 1 51 0 0,1 1-1 0 0,-1-1 0 0 0,1 0 0 0 0,-1 1 0 0 0,1 0 0 0 0,-1 0 0 0 0,1 0 0 0 0,-1 0 0 0 0,1 1 0 0 0,-1-1 0 0 0,1 1 0 0 0,-1 0 0 0 0,1 0 0 0 0,0 0 0 0 0,0 1 1 0 0,-1-1-1 0 0,1 1 0 0 0,-4 2 0 0 0,-6 5 7 0 0,0 0 0 0 0,-20 19 1 0 0,31-26 2 0 0,-18 17-20 0 0,1 1-1 0 0,-26 34 0 0 0,-27 52 1 0 0,13-18-19 0 0,13-23 50 0 0,-43 82 0 0 0,70-109 4 0 0,1 0 0 0 0,2 2 0 0 0,-21 77 0 0 0,35-107-12 0 0,0 0 0 0 0,0 0 0 0 0,1-1 0 0 0,1 1 0 0 0,-1 0 0 0 0,2 0 0 0 0,-1 0 0 0 0,2 0 0 0 0,-1 0 0 0 0,4 11 0 0 0,-3-16 0 0 0,-1 0 0 0 0,1-1 0 0 0,1 1 0 0 0,-1-1 0 0 0,1 1 0 0 0,-1-1 0 0 0,1 0 0 0 0,0 0 0 0 0,1 0 0 0 0,-1-1 0 0 0,1 1 0 0 0,0-1 0 0 0,0 1 0 0 0,0-1 0 0 0,0-1 0 0 0,0 1 0 0 0,0 0 0 0 0,1-1 0 0 0,0 0 0 0 0,-1 0 0 0 0,9 2 0 0 0,2-1 14 0 0,1-1-1 0 0,-1 0 1 0 0,0-1 0 0 0,1-1-1 0 0,-1 0 1 0 0,1-1 0 0 0,-1 0-1 0 0,23-6 1 0 0,12-6 78 0 0,55-20 0 0 0,-61 18 95 0 0,-2-2 0 0 0,0-2 0 0 0,50-30 0 0 0,-102 55-1124 0 0,1 1 0 0 0,0 0 0 0 0,0 0 0 0 0,-11 12 0 0 0,11-9-881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48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441 110 13791 0 0,'10'-17'873'0'0,"-4"5"-482"0"0,1 1 0 0 0,0 0-1 0 0,1 1 1 0 0,0-1 0 0 0,0 2 0 0 0,1-1 0 0 0,12-9 1296 0 0,-21 20-1645 0 0,1 0 0 0 0,-1 0-1 0 0,0 0 1 0 0,0-1 0 0 0,0 1-1 0 0,1 0 1 0 0,-1 0 0 0 0,0 0-1 0 0,0 0 1 0 0,0 0 0 0 0,0 0-1 0 0,-1 1 1 0 0,1 1 48 0 0,0 7 31 0 0,-1-1 0 0 0,-1 1 0 0 0,1 0-1 0 0,-2 0 1 0 0,-5 15 0 0 0,-22 46 281 0 0,23-56-299 0 0,-170 342 1923 0 0,5-75-1629 0 0,137-231-391 0 0,-30 63-1 0 0,60-105-137 0 0,1 1 0 0 0,-5 20 1 0 0,3 2-3264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49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0 107 11055 0 0,'0'0'506'0'0,"2"0"-10"0"0,276-19 10429 0 0,-128 5-9300 0 0,50-9-593 0 0,-42-2-1659 0 0,-91 10-6295 0 0,-26 5-857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49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0 12895 0 0,'0'0'998'0'0,"-1"2"-657"0"0,-42 38 3434 0 0,32-30-3287 0 0,0 0 1 0 0,1 1 0 0 0,0 0 0 0 0,1 1 0 0 0,-14 25-1 0 0,-29 69 164 0 0,26-50-129 0 0,-43 92 660 0 0,-57 115 277 0 0,88-188-1344 0 0,-85 156-24 0 0,118-223-80 0 0,3-6 12 0 0,1 0 1 0 0,-1 0-1 0 0,1 0 0 0 0,-1 1 1 0 0,1-1-1 0 0,0 0 1 0 0,0 1-1 0 0,0-1 1 0 0,-1 5-1 0 0,5-8 72 0 0,8-5-58 0 0,0-1-1 0 0,-1 0 1 0 0,0 0-1 0 0,17-17 1 0 0,35-43 231 0 0,-11 10-158 0 0,-27 34-188 0 0,42-33 0 0 0,-56 48 51 0 0,1 1 1 0 0,0 1-1 0 0,1-1 1 0 0,-1 2-1 0 0,1 0 1 0 0,0 0-1 0 0,15-3 0 0 0,-24 7 10 0 0,0 0 0 0 0,0 1-1 0 0,0 0 1 0 0,0-1-1 0 0,0 1 1 0 0,0 0-1 0 0,0 0 1 0 0,0 0 0 0 0,0 1-1 0 0,0-1 1 0 0,0 1-1 0 0,-1 0 1 0 0,1 0 0 0 0,0 0-1 0 0,0 0 1 0 0,0 0-1 0 0,-1 1 1 0 0,1-1-1 0 0,0 1 1 0 0,-1-1 0 0 0,4 4-1 0 0,-5-4 17 0 0,0 0 0 0 0,0-1 0 0 0,-1 1 0 0 0,1 0 0 0 0,0 0 0 0 0,-1-1 0 0 0,1 1 0 0 0,-1 0 0 0 0,1 0 0 0 0,-1 0 0 0 0,1 0 0 0 0,-1 0 0 0 0,0 0 0 0 0,1 0 0 0 0,-1 0 0 0 0,0 0 0 0 0,0 0 0 0 0,0 0 0 0 0,0 0 0 0 0,0 1 0 0 0,0 2 13 0 0,1 3 33 0 0,0 0 0 0 0,-1 0 0 0 0,0 0 0 0 0,0 0 0 0 0,-1 0-1 0 0,0 0 1 0 0,-2 8 0 0 0,-17 49 489 0 0,13-45-403 0 0,-7 32 0 0 0,12-41-2170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49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99 16783 0 0,'0'0'2768'0'0,"0"1"-1722"0"0,1 3-777 0 0,-1 0 0 0 0,1-1 1 0 0,1 1-1 0 0,-1-1 0 0 0,0 1 1 0 0,1-1-1 0 0,0 0 1 0 0,0 0-1 0 0,0 1 0 0 0,0-1 1 0 0,0 0-1 0 0,1-1 1 0 0,-1 1-1 0 0,1 0 0 0 0,0-1 1 0 0,-1 0-1 0 0,6 4 1 0 0,-2-3-172 0 0,-1 0 0 0 0,2 0 0 0 0,-1 0 0 0 0,0-1 0 0 0,0 0 0 0 0,1 0 0 0 0,-1-1 0 0 0,1 1 0 0 0,7-1 0 0 0,2 0-66 0 0,0-1 1 0 0,-1-1-1 0 0,1 0 1 0 0,-1-1-1 0 0,1-1 1 0 0,-1 0-1 0 0,0-1 1 0 0,0-1-1 0 0,17-7 0 0 0,-22 7-38 0 0,0 0-1 0 0,0 0 0 0 0,0 0 0 0 0,-1-2 0 0 0,0 1 1 0 0,0-1-1 0 0,0 0 0 0 0,-1-1 0 0 0,0 0 0 0 0,-1 0 1 0 0,0-1-1 0 0,0 0 0 0 0,8-15 0 0 0,-12 19 2 0 0,-2 2-3 0 0,1 0-1 0 0,-1 0 1 0 0,0-1-1 0 0,0 1 1 0 0,0 0 0 0 0,0-6-1 0 0,-1 9 6 0 0,0-1 0 0 0,0 1-1 0 0,-1 0 1 0 0,1-1 0 0 0,0 1 0 0 0,-1 0 0 0 0,1 0-1 0 0,0-1 1 0 0,-1 1 0 0 0,1 0 0 0 0,0 0 0 0 0,-1-1-1 0 0,1 1 1 0 0,-1 0 0 0 0,1 0 0 0 0,-1 0 0 0 0,1 0-1 0 0,0 0 1 0 0,-1 0 0 0 0,1 0 0 0 0,-1 0 0 0 0,1 0-1 0 0,-1 0 1 0 0,1 0 0 0 0,-5 0-9 0 0,1 1 1 0 0,-1 0-1 0 0,1 0 0 0 0,0 0 1 0 0,-1 0-1 0 0,1 1 0 0 0,0 0 1 0 0,0 0-1 0 0,0 0 0 0 0,-6 4 1 0 0,2-2-14 0 0,-49 31-7 0 0,2 2 1 0 0,-56 50-1 0 0,88-68 34 0 0,1 0 0 0 0,0 2-1 0 0,2 0 1 0 0,0 2 0 0 0,-20 30 0 0 0,38-49 2 0 0,0 0-1 0 0,0 0 1 0 0,0 0 0 0 0,0 0 0 0 0,0 0-1 0 0,1 0 1 0 0,0 1 0 0 0,0-1 0 0 0,0 1-1 0 0,1-1 1 0 0,-1 6 0 0 0,1-8 3 0 0,0 1 1 0 0,1 0 0 0 0,-1 0-1 0 0,1-1 1 0 0,-1 1 0 0 0,1 0-1 0 0,0-1 1 0 0,0 1-1 0 0,0-1 1 0 0,1 1 0 0 0,-1-1-1 0 0,1 1 1 0 0,-1-1-1 0 0,1 0 1 0 0,0 0 0 0 0,0 0-1 0 0,-1 0 1 0 0,1 0-1 0 0,3 2 1 0 0,13 7 143 0 0,0-1-1 0 0,1 0 1 0 0,0-1 0 0 0,0-1-1 0 0,31 8 1 0 0,-18-6-40 0 0,-1-2 0 0 0,1-1 0 0 0,0-2 1 0 0,1-1-1 0 0,49 0 0 0 0,-71-5-569 0 0,1 0 0 0 0,0-1 0 0 0,12-4 0 0 0,-22 6-497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50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868 76 5063 0 0,'37'-53'621'0'0,"-20"31"10604"0"0,-19 23-9857 0 0,-26 26-504 0 0,1 2 0 0 0,-34 45 0 0 0,53-64-766 0 0,-149 220 919 0 0,111-158-797 0 0,-94 184 267 0 0,36-60-381 0 0,76-150-100 0 0,-1-2 0 0 0,-41 48 0 0 0,10-25-25 0 0,21-25-341 0 0,3 1 0 0 0,-33 50 0 0 0,65-87-76 0 0,-6 11 135 0 0,7-7-3239 0 0,17-11 95 0 0,2-2 1537 0 0,-12 2-11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51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95 145 9671 0 0,'-9'2'280'0'0,"0"0"129"0"0,0 1 0 0 0,1 0-1 0 0,-14 6 1 0 0,19-7-39 0 0,0-1 1 0 0,1 1-1 0 0,-1 0 0 0 0,1 0 0 0 0,-1 0 1 0 0,1 1-1 0 0,0-1 0 0 0,0 1 1 0 0,0-1-1 0 0,0 1 0 0 0,0 0 1 0 0,0-1-1 0 0,1 1 0 0 0,-2 3 1 0 0,2-5-281 0 0,1 1 0 0 0,-1-1 0 0 0,1 1 1 0 0,-1-1-1 0 0,1 1 0 0 0,0-1 1 0 0,0 1-1 0 0,-1-1 0 0 0,1 1 1 0 0,0 0-1 0 0,0-1 0 0 0,0 1 1 0 0,1-1-1 0 0,-1 1 0 0 0,0-1 0 0 0,0 1 1 0 0,1-1-1 0 0,-1 1 0 0 0,1-1 1 0 0,0 1-1 0 0,-1-1 0 0 0,1 0 1 0 0,0 1-1 0 0,0-1 0 0 0,0 0 1 0 0,0 0-1 0 0,0 1 0 0 0,0-1 0 0 0,0 0 1 0 0,0 0-1 0 0,0 0 0 0 0,1 0 1 0 0,-1 0-1 0 0,0-1 0 0 0,1 1 1 0 0,2 1-1 0 0,3 1 212 0 0,1 0 0 0 0,0 0 1 0 0,0-1-1 0 0,0 0 0 0 0,13 1 0 0 0,9 0 57 0 0,1-1 0 0 0,-1-2 0 0 0,1-1 0 0 0,-1-2-1 0 0,1 0 1 0 0,42-12 0 0 0,177-64 434 0 0,-154 45-549 0 0,-20 8-134 0 0,222-66 55 0 0,-281 88-177 0 0,-4 0-468 0 0,1 0 0 0 0,-1 1 0 0 0,1 1-1 0 0,0 1 1 0 0,0 0 0 0 0,16 1 0 0 0,-28 0-827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51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19 641 9215 0 0,'-1'-1'5382'0'0,"-1"-4"-4252"0"0,-1 0 1 0 0,1 0 0 0 0,0-1-1 0 0,1 1 1 0 0,-3-11 0 0 0,3 4-624 0 0,-1 1 1 0 0,2-1 0 0 0,-1 1-1 0 0,3-15 1 0 0,1-2-62 0 0,2 0 0 0 0,1 0 0 0 0,2 1 0 0 0,0-1 0 0 0,19-38 0 0 0,-16 43-494 0 0,2 0 0 0 0,1 0 0 0 0,0 1 0 0 0,2 1 0 0 0,0 0 1 0 0,2 1-1 0 0,0 1 0 0 0,1 1 0 0 0,1 1 0 0 0,24-17 0 0 0,-25 20-118 0 0,2 2-1 0 0,-1 0 1 0 0,32-13-1 0 0,-41 21-431 0 0,-1 1 1 0 0,0 0-1 0 0,22-3 1 0 0,-25 6-513 0 0,1-1 1 0 0,-1 1 0 0 0,1 1 0 0 0,0-1 0 0 0,-1 1-1 0 0,11 3 1 0 0,6 3-5483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51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51 5983 0 0,'1'-1'10283'0'0,"4"-5"-8456"0"0,5-9 3647 0 0,-10 17-4985 0 0,-1 6-407 0 0,0 1-1 0 0,-1-1 0 0 0,0 1 0 0 0,-1-1 1 0 0,0 0-1 0 0,0 0 0 0 0,-7 12 0 0 0,1-2-60 0 0,-58 107-21 0 0,0-1 0 0 0,53-87 0 0 0,11-23 21 0 0,4-13-11 0 0,-1 0-1 0 0,0-1 1 0 0,1 1-1 0 0,-1 0 1 0 0,1 0-1 0 0,-1-1 1 0 0,1 1-1 0 0,-1 0 1 0 0,1-1-1 0 0,-1 1 1 0 0,1 0-1 0 0,-1-1 1 0 0,1 1-1 0 0,0-1 1 0 0,-1 1-1 0 0,1-1 1 0 0,0 0-1 0 0,0 1 1 0 0,-1-1-1 0 0,1 0 1 0 0,0 1-1 0 0,0-1 1 0 0,0 0-1 0 0,0 0 1 0 0,-1 0-1 0 0,1 1 1 0 0,0-1-1 0 0,0 0 1 0 0,0 0-1 0 0,0 0 1 0 0,-1-1-1 0 0,2 1 0 0 0,31-5 258 0 0,-31 5-244 0 0,21-7 178 0 0,-1 0-1 0 0,0-1 1 0 0,0-2 0 0 0,-1 0-1 0 0,26-17 1 0 0,95-72 321 0 0,-125 86-475 0 0,25-18-714 0 0,73-59 2381 0 0,-100 75-2871 0 0,19-23 1 0 0,-24 26-1539 0 0,-2-1 0 0 0,14-23 1 0 0,-13 18-4969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52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18 268 12895 0 0,'0'0'998'0'0,"11"2"2316"0"0,-8-2-2923 0 0,-1 0 0 0 0,1 0 0 0 0,0 0 0 0 0,0 0 0 0 0,-1 0 0 0 0,1-1 1 0 0,0 1-1 0 0,-1-1 0 0 0,1 0 0 0 0,0 0 0 0 0,-1 0 0 0 0,5-2 0 0 0,33-23 1185 0 0,-20 13-1007 0 0,34-21-345 0 0,-2-2 0 0 0,-2-2-1 0 0,53-51 1 0 0,-99 86-333 0 0,-1-1-1 0 0,0 1 0 0 0,0-1 1 0 0,4-6-1 0 0,-6 8-251 0 0,-4 3 256 0 0,0 0 0 0 0,1-1 0 0 0,-1 1 0 0 0,0 0 0 0 0,1 1 0 0 0,-1-1 0 0 0,1 0 0 0 0,-1 1 0 0 0,1-1 0 0 0,-4 4 0 0 0,-1 0-43 0 0,0 0 26 0 0,-99 68-108 0 0,82-54 334 0 0,1 0 0 0 0,-25 29 0 0 0,22-20-34 0 0,0-1-18 0 0,-36 51 1 0 0,56-69 29 0 0,0 0 1 0 0,1 0-1 0 0,0 1 1 0 0,0-1 0 0 0,1 1-1 0 0,1 0 1 0 0,-1 1-1 0 0,2-1 1 0 0,-1 0-1 0 0,0 17 1 0 0,3-21-63 0 0,0 0-1 0 0,0 0 1 0 0,0 0 0 0 0,1-1 0 0 0,0 1 0 0 0,1 0 0 0 0,-1 0-1 0 0,1-1 1 0 0,0 1 0 0 0,0-1 0 0 0,1 1 0 0 0,0-1 0 0 0,0 0-1 0 0,0 0 1 0 0,0 0 0 0 0,1 0 0 0 0,0-1 0 0 0,0 0-1 0 0,0 1 1 0 0,0-1 0 0 0,1-1 0 0 0,0 1 0 0 0,-1-1 0 0 0,1 1-1 0 0,1-2 1 0 0,-1 1 0 0 0,0 0 0 0 0,1-1 0 0 0,-1 0 0 0 0,1 0-1 0 0,0-1 1 0 0,-1 0 0 0 0,1 0 0 0 0,0 0 0 0 0,0 0-1 0 0,0-1 1 0 0,8-1 0 0 0,29-4-844 0 0,-14 0-5989 0 0,-10-1-626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53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168 212 12351 0 0,'0'0'2010'0'0,"-1"1"-1265"0"0,-12 11 253 0 0,1 0 0 0 0,1 1 1 0 0,0 0-1 0 0,-13 22 0 0 0,-15 19 439 0 0,-10 0-336 0 0,47-53-1012 0 0,-4 3 5 0 0,22-25-309 0 0,0 0 0 0 0,1 2 0 0 0,33-30 0 0 0,66-46-608 0 0,-114 94 823 0 0,22-15 48 0 0,0 0 0 0 0,2 2-1 0 0,52-21 1 0 0,-64 29 96 0 0,1 1 1 0 0,26-5-1 0 0,-34 8-61 0 0,0 1 0 0 0,1 1 0 0 0,-1-1 0 0 0,1 1-1 0 0,-1 0 1 0 0,1 1 0 0 0,11 2 0 0 0,-17-3-60 0 0,0 1-1 0 0,0-1 1 0 0,0 1 0 0 0,0 0-1 0 0,0 0 1 0 0,0-1 0 0 0,-1 1 0 0 0,1 0-1 0 0,0 1 1 0 0,0-1 0 0 0,-1 0-1 0 0,1 0 1 0 0,-1 1 0 0 0,0-1 0 0 0,1 1-1 0 0,-1-1 1 0 0,0 1 0 0 0,0 0-1 0 0,2 2 1 0 0,-2-1-2 0 0,0 0 0 0 0,0 0-1 0 0,-1 0 1 0 0,1 1 0 0 0,-1-1-1 0 0,1 0 1 0 0,-1 0 0 0 0,0 0-1 0 0,-1 0 1 0 0,1 0 0 0 0,-1 5-1 0 0,-2 4 1 0 0,-1-1 1 0 0,0 0-1 0 0,0 0 0 0 0,-1 0 0 0 0,-10 16 0 0 0,5-11-11 0 0,-2-1 0 0 0,0 1 0 0 0,0-2 0 0 0,-2 0 0 0 0,-22 19 0 0 0,36-32-10 0 0,-1-1 0 0 0,1 1 0 0 0,0-1 0 0 0,-1 0 0 0 0,1 1 0 0 0,0-1-1 0 0,-1 0 1 0 0,1 1 0 0 0,-1-1 0 0 0,1 0 0 0 0,-1 0 0 0 0,1 1 0 0 0,-1-1 0 0 0,1 0 0 0 0,-1 0-1 0 0,1 0 1 0 0,-1 0 0 0 0,1 0 0 0 0,-1 0 0 0 0,1 0 0 0 0,-1 0 0 0 0,1 0 0 0 0,-1 0 0 0 0,1 0-1 0 0,-1 0 1 0 0,1 0 0 0 0,-1 0 0 0 0,-2-4 15 0 0,2 2-11 0 0,1 0-1 0 0,-1 1 0 0 0,0-1 1 0 0,1 0-1 0 0,-1 1 1 0 0,1-1-1 0 0,-1 0 1 0 0,1 0-1 0 0,0 0 0 0 0,0 1 1 0 0,0-1-1 0 0,0 0 1 0 0,0 0-1 0 0,0 0 1 0 0,0 0-1 0 0,1 1 0 0 0,-1-1 1 0 0,2-2-1 0 0,13-32-8 0 0,-4 15-9 0 0,1 1 0 0 0,1 1 0 0 0,1 0 0 0 0,1 0 1 0 0,1 1-1 0 0,0 1 0 0 0,23-18 0 0 0,-19 19-31 0 0,0 1 0 0 0,2 0 1 0 0,-1 2-1 0 0,2 0 0 0 0,0 2 1 0 0,36-13-1 0 0,-47 20 59 0 0,0 1 0 0 0,1 0 0 0 0,-1 1 0 0 0,1 0 0 0 0,-1 1 0 0 0,1 1 0 0 0,-1 0 0 0 0,1 1 0 0 0,-1 0 0 0 0,1 1 0 0 0,-1 0 0 0 0,0 1 0 0 0,0 0 0 0 0,0 1 0 0 0,19 8 0 0 0,-4-1 111 0 0,-16-7 82 0 0,21 11 0 0 0,-31-14-113 0 0,1 0 9 0 0,-1 1-81 0 0,0-1 0 0 0,-1 0 1 0 0,1 1-1 0 0,0-1 0 0 0,0 1 0 0 0,-1-1 0 0 0,1 1 0 0 0,-1 0 1 0 0,1-1-1 0 0,-1 1 0 0 0,1-1 0 0 0,-1 1 0 0 0,0 0 0 0 0,0-1 1 0 0,0 4-1 0 0,-1-1 17 0 0,0 1 1 0 0,0 0 0 0 0,0 0 0 0 0,-3 6-1 0 0,-4 6-28 0 0,0-1 0 0 0,-1-1 0 0 0,0 1 0 0 0,-1-2 0 0 0,-21 24 0 0 0,13-16-1 0 0,-18 29 1 0 0,29-41-142 0 0,1 0 0 0 0,-7 20 0 0 0,12-28-44 0 0,8-2-1541 0 0,-1 0 286 0 0,1-1-1 0 0,-1 1 0 0 0,1-1 1 0 0,9-3-1 0 0,7-3-5100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4:50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15 13647 0 0,'0'0'628'0'0,"1"-1"-17"0"0,4-4-394 0 0,-1-4 3854 0 0,-5 16-3918 0 0,0 0 0 0 0,0 0 0 0 0,-1 0 1 0 0,0 0-1 0 0,0-1 0 0 0,-1 1 0 0 0,0-1 0 0 0,0 0 0 0 0,-1 0 0 0 0,-4 7 1 0 0,-10 19 224 0 0,-55 115 133 0 0,5-10-984 0 0,24-45-2724 0 0,40-83 1534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53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346 104 8287 0 0,'0'0'756'0'0,"-2"1"-622"0"0,1 0 246 0 0,-1 0 0 0 0,0 1 0 0 0,1-1 0 0 0,-1 0 0 0 0,1 1 0 0 0,0-1 0 0 0,-1 1 0 0 0,1-1 0 0 0,0 1 0 0 0,0 0 0 0 0,0-1 0 0 0,0 1 0 0 0,0 0 0 0 0,0 0 0 0 0,1 0 0 0 0,-1 0 0 0 0,-1 6 2813 0 0,17 4-826 0 0,-11-10-2199 0 0,0-1 1 0 0,-1 0 0 0 0,1 0-1 0 0,0 0 1 0 0,0 0 0 0 0,0-1-1 0 0,0 1 1 0 0,0-1 0 0 0,0 0-1 0 0,0-1 1 0 0,7 0 0 0 0,5-2 310 0 0,24-8 1 0 0,-28 7-365 0 0,97-33 517 0 0,-90 30-621 0 0,-2-1 0 0 0,1-1 0 0 0,30-21 0 0 0,-44 27-75 0 0,-1 0 1 0 0,1 0-1 0 0,-1-1 1 0 0,0 1-1 0 0,0 0 0 0 0,4-6 1 0 0,-7 8 28 0 0,-1 1 0 0 0,1-1 0 0 0,0 0 0 0 0,0 0 0 0 0,0 1 0 0 0,-1-1 0 0 0,1 0 0 0 0,0 0 0 0 0,-1 1 0 0 0,1-1 0 0 0,0 0 0 0 0,-1 1 0 0 0,1-1 0 0 0,-1 1 0 0 0,1-1 0 0 0,-1 0 1 0 0,0 1-1 0 0,1-1 0 0 0,-1 1 0 0 0,1-1 0 0 0,-1 1 0 0 0,-1-1 0 0 0,0 0-37 0 0,0 0 0 0 0,0 0 0 0 0,-1 0-1 0 0,1 1 1 0 0,0-1 0 0 0,-1 1 0 0 0,1-1 0 0 0,0 1 0 0 0,-1 0 0 0 0,1 0 0 0 0,0 0 0 0 0,-1 0 0 0 0,-2 1-1 0 0,-32 8-624 0 0,32-8 572 0 0,-32 12-836 0 0,-60 28 0 0 0,-33 27 525 0 0,100-52 371 0 0,-116 70 255 0 0,118-68 94 0 0,2 2 0 0 0,0 1 0 0 0,-25 26 0 0 0,46-42-167 0 0,1 0 0 0 0,-1 0 1 0 0,1 1-1 0 0,0 0 0 0 0,1 0 1 0 0,-5 9-1 0 0,7-13-87 0 0,0-1 1 0 0,1 1-1 0 0,-1-1 0 0 0,1 1 0 0 0,-1-1 0 0 0,1 1 0 0 0,0 0 1 0 0,0-1-1 0 0,-1 1 0 0 0,1 0 0 0 0,0-1 0 0 0,0 1 0 0 0,1 0 1 0 0,-1-1-1 0 0,0 1 0 0 0,1 0 0 0 0,-1-1 0 0 0,0 1 0 0 0,1-1 1 0 0,0 1-1 0 0,-1-1 0 0 0,1 1 0 0 0,0-1 0 0 0,0 1 0 0 0,0-1 1 0 0,0 0-1 0 0,0 1 0 0 0,0-1 0 0 0,0 0 0 0 0,1 0 1 0 0,-1 0-1 0 0,3 2 0 0 0,2 0 9 0 0,1 0 0 0 0,0 0 0 0 0,-1 0 0 0 0,2-1 0 0 0,-1 1 0 0 0,0-2 0 0 0,0 1 0 0 0,1-1 0 0 0,14 0 0 0 0,3-1-29 0 0,39-5 0 0 0,-5-4-1263 0 0,63-19-1 0 0,-80 17-92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53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365 171 11055 0 0,'22'-21'1086'0'0,"47"-31"-1"0"0,10-10 6684 0 0,-76 60-7557 0 0,-1 0 1 0 0,0 0-1 0 0,-1 0 0 0 0,1 0 0 0 0,0-1 1 0 0,-1 1-1 0 0,3-5 0 0 0,-4 7-166 0 0,0-1 0 0 0,0 1 1 0 0,1-1-1 0 0,-1 1 0 0 0,0 0 0 0 0,0-1 0 0 0,0 1 0 0 0,0 0 0 0 0,0-1 0 0 0,0 1 1 0 0,0-1-1 0 0,0 1 0 0 0,0 0 0 0 0,0-1 0 0 0,0 1 0 0 0,0-1 0 0 0,-1 1 0 0 0,1 0 1 0 0,0-1-1 0 0,0 1 0 0 0,0 0 0 0 0,0-1 0 0 0,-1 1 0 0 0,0-1-38 0 0,1 1 1 0 0,-1-1-1 0 0,0 1 0 0 0,1-1 0 0 0,-1 1 1 0 0,0 0-1 0 0,0-1 0 0 0,0 1 0 0 0,1 0 1 0 0,-1 0-1 0 0,0 0 0 0 0,0 0 0 0 0,0-1 1 0 0,0 1-1 0 0,1 0 0 0 0,-2 1 0 0 0,-8 0-9 0 0,0 0 0 0 0,0 1 0 0 0,0 1 0 0 0,0 0 0 0 0,1 0-1 0 0,-17 8 1 0 0,0 0-91 0 0,-8 3 61 0 0,1 2 0 0 0,-34 21 0 0 0,-59 47 107 0 0,102-67 46 0 0,-37 36 0 0 0,50-43-16 0 0,1 1 0 0 0,0 1 1 0 0,1-1-1 0 0,1 1 0 0 0,-11 19 0 0 0,17-26-11 0 0,-1 1 0 0 0,1-1-1 0 0,-3 10 1 0 0,5-13-65 0 0,0 0 0 0 0,-1-1 1 0 0,1 1-1 0 0,0 0 0 0 0,0 0 0 0 0,0-1 1 0 0,0 1-1 0 0,0 0 0 0 0,0 0 0 0 0,1-1 1 0 0,-1 1-1 0 0,1 0 0 0 0,-1-1 1 0 0,1 1-1 0 0,0 1 0 0 0,0-2-15 0 0,-1-1 0 0 0,1 1 0 0 0,-1-1 0 0 0,1 1 0 0 0,-1-1 0 0 0,1 1 0 0 0,0-1-1 0 0,-1 0 1 0 0,1 1 0 0 0,0-1 0 0 0,-1 0 0 0 0,1 0 0 0 0,0 1 0 0 0,-1-1 0 0 0,1 0 0 0 0,0 0 0 0 0,0 0 0 0 0,1 0 0 0 0,0 1 26 0 0,6 0-1 0 0,-1-1 0 0 0,0 1 0 0 0,1-1-1 0 0,-1 0 1 0 0,1-1 0 0 0,12-2 0 0 0,44-14 59 0 0,-48 13-111 0 0,99-35-581 0 0,-40 6-4010 0 0,-55 22-3180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7:54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1 495 17303 0 0,'0'0'1572'0'0,"1"-2"-1149"0"0,21-17 748 0 0,2 0-1 0 0,0 2 1 0 0,44-25 0 0 0,-15 11-830 0 0,74-50-227 0 0,101-62 1 0 0,-49 35-2 0 0,-168 101-12 0 0,0 2-1 0 0,0 0 0 0 0,18-6 0 0 0,-26 10-43 0 0,-1 0 0 0 0,1 0 0 0 0,0 1 0 0 0,0-1 0 0 0,-1 1 0 0 0,1 0 0 0 0,0-1 0 0 0,0 1 0 0 0,0 0 0 0 0,0 1 0 0 0,0-1 0 0 0,-1 0 0 0 0,1 1 0 0 0,0 0 0 0 0,0 0 0 0 0,-1-1 0 0 0,1 2 0 0 0,0-1 0 0 0,-1 0 0 0 0,5 3 0 0 0,-5-2-13 0 0,0 0 0 0 0,-1 1 1 0 0,1-1-1 0 0,-1 0 0 0 0,0 1 1 0 0,1-1-1 0 0,-1 1 0 0 0,0-1 0 0 0,-1 1 1 0 0,1-1-1 0 0,0 1 0 0 0,-1 0 1 0 0,1-1-1 0 0,-1 1 0 0 0,0 5 1 0 0,0 6 181 0 0,-4 25 0 0 0,3-28-129 0 0,-2 18-46 0 0,-1-4 11 0 0,2-1-1 0 0,0 1 1 0 0,2 0-1 0 0,4 41 1 0 0,0-44-60 0 0,11 38-1 0 0,-12-51-3 0 0,0-1 0 0 0,1 0 0 0 0,0 0 1 0 0,0-1-1 0 0,1 1 0 0 0,0-1 0 0 0,9 10 0 0 0,-10-12-167 0 0,1 0-1 0 0,0 0 1 0 0,0-1-1 0 0,0 0 1 0 0,0 0 0 0 0,8 4-1 0 0,-9-6-395 0 0,0-1-1 0 0,0 1 1 0 0,0-1-1 0 0,0 0 1 0 0,0 0 0 0 0,7 1-1 0 0,-2-2-1470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08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60 2759 0 0,'2'0'207'0'0,"30"-13"842"0"0,-16 5 3070 0 0,0-1 0 0 0,28-21 5153 0 0,-54 32-8590 0 0,-17 5-914 0 0,-69 33 233 0 0,43-16-16 0 0,13-6-23 0 0,0 2 1 0 0,2 2 0 0 0,1 1 0 0 0,0 1 0 0 0,-41 38 0 0 0,66-51 73 0 0,0 1 0 0 0,1 0-1 0 0,-9 14 1 0 0,15-19-23 0 0,0 0 1 0 0,1 0-1 0 0,0 1 0 0 0,0-1 0 0 0,1 1 1 0 0,0 0-1 0 0,-3 13 0 0 0,5-18-8 0 0,0-1 1 0 0,1 1-1 0 0,0 0 0 0 0,0 0 1 0 0,-1-1-1 0 0,1 1 0 0 0,1 0 1 0 0,-1 0-1 0 0,0-1 0 0 0,1 1 0 0 0,0 0 1 0 0,-1-1-1 0 0,1 1 0 0 0,0-1 1 0 0,0 1-1 0 0,0-1 0 0 0,1 1 1 0 0,-1-1-1 0 0,1 0 0 0 0,-1 0 0 0 0,1 1 1 0 0,0-1-1 0 0,0 0 0 0 0,0 0 1 0 0,0-1-1 0 0,0 1 0 0 0,0 0 1 0 0,0-1-1 0 0,0 1 0 0 0,1-1 0 0 0,-1 0 1 0 0,1 0-1 0 0,-1 0 0 0 0,1 0 1 0 0,0 0-1 0 0,-1 0 0 0 0,1-1 1 0 0,0 1-1 0 0,3-1 0 0 0,16 2 82 0 0,0-1 1 0 0,0 0-1 0 0,40-6 0 0 0,67-18 106 0 0,-62 10-127 0 0,67-8-6 0 0,-76 15-3356 0 0,-48 6-1630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08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 9215 0 0,'0'0'707'0'0,"-1"-1"-464"0"0,0 1 54 0 0,0 0 1 0 0,0 0-1 0 0,0-1 1 0 0,0 1-1 0 0,0 0 1 0 0,0 0-1 0 0,0 0 1 0 0,0 0-1 0 0,0 0 1 0 0,0 1-1 0 0,0-1 1 0 0,0 0-1 0 0,0 0 1 0 0,0 1-1 0 0,0-1 1 0 0,0 0-1 0 0,1 1 1 0 0,-1-1-1 0 0,0 1 1 0 0,0-1-1 0 0,0 1 1 0 0,0 0 0 0 0,1-1-1 0 0,-1 1 1 0 0,0 0-1 0 0,0 0 1 0 0,0 1 1 0 0,-1 0 1 0 0,1 0-1 0 0,0 0 1 0 0,0 0-1 0 0,0 0 1 0 0,0 1-1 0 0,0 2 1 0 0,-1 3-112 0 0,1 0 1 0 0,1 0-1 0 0,-1 0 1 0 0,1 0-1 0 0,1 0 0 0 0,-1 0 1 0 0,2 0-1 0 0,-1 0 1 0 0,1 0-1 0 0,0 0 1 0 0,0-1-1 0 0,1 1 0 0 0,0-1 1 0 0,1 1-1 0 0,8 12 1 0 0,-3-5-55 0 0,1 0 1 0 0,1-1-1 0 0,1-1 0 0 0,0 0 1 0 0,0-1-1 0 0,19 15 1 0 0,-26-24-213 0 0,0 1 0 0 0,0-1 1 0 0,1 0-1 0 0,-1 0 0 0 0,1-1 0 0 0,-1 1 1 0 0,1-1-1 0 0,0 0 0 0 0,7 1 0 0 0,-9-3-174 0 0,-1 1 0 0 0,0-1 0 0 0,0 0 0 0 0,0 0 0 0 0,0 0 0 0 0,0 0 0 0 0,0-1 0 0 0,0 1 0 0 0,0-1 0 0 0,0 0 0 0 0,0 0 0 0 0,0 0 0 0 0,0 0 0 0 0,0 0 1 0 0,0-1-1 0 0,-1 1 0 0 0,1-1 0 0 0,-1 0 0 0 0,1 1 0 0 0,3-5 0 0 0,17-21-1687 0 0,-3-2-12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09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11 5527 0 0,'5'-11'13010'0'0,"-11"24"-11984"0"0,-49 84 168 0 0,10-20-968 0 0,-47 69-111 0 0,32-53-78 0 0,-159 287 299 0 0,154-249 363 0 0,-21 41 162 0 0,82-165-996 0 0,3-4-134 0 0,-1 0 0 0 0,0 0 1 0 0,1 0-1 0 0,-1 0 0 0 0,1 0 1 0 0,0 1-1 0 0,0-1 0 0 0,0 5 1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09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52 9671 0 0,'0'0'748'0'0,"1"-2"-492"0"0,31-36 6386 0 0,-31 36-6037 0 0,0 1-49 0 0,8-8 791 0 0,-13 13 805 0 0,-20 17-779 0 0,-6 0-1270 0 0,-104 81 17 0 0,110-82-61 0 0,1 2-1 0 0,1 0 1 0 0,-26 35-1 0 0,41-48-17 0 0,1 1 0 0 0,0-1 0 0 0,1 1 0 0 0,-5 11 0 0 0,9-17-25 0 0,-1 1 0 0 0,1-1 0 0 0,0 0 0 0 0,0 1 0 0 0,0-1 0 0 0,0 1 0 0 0,1-1 0 0 0,0 1 0 0 0,0-1 0 0 0,0 1 0 0 0,0-1 0 0 0,2 9 0 0 0,-1-12-11 0 0,-1 0-1 0 0,1 0 0 0 0,-1 0 0 0 0,1 0 0 0 0,-1 0 0 0 0,1 0 0 0 0,0 0 1 0 0,-1 0-1 0 0,1 0 0 0 0,0 0 0 0 0,0 0 0 0 0,0-1 0 0 0,-1 1 0 0 0,1 0 1 0 0,0-1-1 0 0,0 1 0 0 0,0 0 0 0 0,2 0 0 0 0,0 0 5 0 0,0 0 0 0 0,0 0 0 0 0,0-1 0 0 0,0 1 0 0 0,0-1 0 0 0,6 0 0 0 0,3 0 30 0 0,-1-1 1 0 0,19-5-1 0 0,-29 6-37 0 0,49-14-498 0 0,82-33 0 0 0,-65 21-2584 0 0,-49 19 1138 0 0,25-15-1 0 0,-41 21 1791 0 0,32-18-1918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09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 16 12439 0 0,'7'-16'8419'0'0,"-8"17"-7678"0"0,-4 3-492 0 0,0 1-1 0 0,1-1 1 0 0,-1 1-1 0 0,1 0 1 0 0,0 0-1 0 0,-5 10 1 0 0,-19 40 164 0 0,14-26-321 0 0,-24 45-27 0 0,-173 315 124 0 0,130-261-131 0 0,-120 147 1 0 0,176-244-110 0 0,1-3-347 0 0,-32 49 0 0 0,55-76-778 0 0,12-11-3561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10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38 8751 0 0,'0'0'1208'0'0,"0"2"368"0"0,3 62 6682 0 0,-3-63-8164 0 0,0 1 1 0 0,1-1 0 0 0,-1 1 0 0 0,0-1 0 0 0,1 0-1 0 0,-1 1 1 0 0,0-1 0 0 0,1 0 0 0 0,0 1-1 0 0,-1-1 1 0 0,1 0 0 0 0,0 0 0 0 0,0 0 0 0 0,0 0-1 0 0,0 0 1 0 0,-1 0 0 0 0,2 0 0 0 0,-1 0 0 0 0,0 0-1 0 0,0 0 1 0 0,0 0 0 0 0,0 0 0 0 0,0-1 0 0 0,1 1-1 0 0,-1-1 1 0 0,0 1 0 0 0,1-1 0 0 0,-1 1 0 0 0,0-1-1 0 0,1 0 1 0 0,-1 1 0 0 0,0-1 0 0 0,1 0 0 0 0,-1 0-1 0 0,1 0 1 0 0,-1 0 0 0 0,1 0 0 0 0,1-1 0 0 0,4 0 116 0 0,0-1 1 0 0,0 0-1 0 0,0 0 1 0 0,0 0 0 0 0,10-6-1 0 0,19-9 186 0 0,50-25 20 0 0,-73 34-483 0 0,0 0-1 0 0,0-1 0 0 0,-1 0 0 0 0,13-14 0 0 0,-24 22-34 0 0,-11 2-282 0 0,0 0 259 0 0,1 0-1 0 0,-1 1 1 0 0,0 1 0 0 0,1 0 0 0 0,-1 0-1 0 0,1 0 1 0 0,0 1 0 0 0,-15 9 0 0 0,-7 7-18 0 0,-35 29-1 0 0,54-40 95 0 0,10-8 47 0 0,-106 86-114 0 0,88-69 125 0 0,0 2 0 0 0,-34 42 0 0 0,51-57 12 0 0,-1 0 1 0 0,1 1 0 0 0,0-1-1 0 0,0 1 1 0 0,1 0 0 0 0,-1 0-1 0 0,-1 10 1 0 0,3-14-8 0 0,1 0 1 0 0,-1 1 0 0 0,1-1-1 0 0,0 1 1 0 0,0 0 0 0 0,0-1-1 0 0,0 1 1 0 0,0-1 0 0 0,1 1-1 0 0,-1-1 1 0 0,1 0 0 0 0,0 1-1 0 0,-1-1 1 0 0,1 1 0 0 0,0-1-1 0 0,1 0 1 0 0,-1 0 0 0 0,0 1-1 0 0,0-1 1 0 0,1 0 0 0 0,2 3-1 0 0,1-1 18 0 0,1 0 0 0 0,-1 0 0 0 0,1 0-1 0 0,0-1 1 0 0,-1 1 0 0 0,1-1 0 0 0,1-1 0 0 0,-1 1-1 0 0,0-1 1 0 0,1 0 0 0 0,9 1 0 0 0,10 1 117 0 0,43 1 0 0 0,-41-4-76 0 0,12 1-887 0 0,0-2 0 0 0,42-5 0 0 0,-61 0-4654 0 0,-1-3-1683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10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724 15 13935 0 0,'0'0'1262'0'0,"2"-7"-1012"0"0,0 0 4041 0 0,-11 15-3238 0 0,2 0-870 0 0,1 0 0 0 0,0 1-1 0 0,1 0 1 0 0,0 0 0 0 0,1 1 0 0 0,-7 17-1 0 0,0 1 14 0 0,-144 278 751 0 0,-21-9-448 0 0,-54 98-80 0 0,210-358-394 0 0,2 1 1 0 0,-21 59-1 0 0,29-67-19 0 0,-5 22-704 0 0,15-50-111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4:51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13 273 8751 0 0,'0'0'674'0'0,"-2"-1"-438"0"0,-9-14 9290 0 0,13 14-9272 0 0,-1 0 1 0 0,1 1-1 0 0,0-1 0 0 0,-1 0 0 0 0,1 0 0 0 0,-1-1 0 0 0,1 1 0 0 0,0-2 1 0 0,5-2 138 0 0,30-15 424 0 0,0 2-1 0 0,2 2 1 0 0,64-19-1 0 0,-46 16-472 0 0,176-46 203 0 0,5 17-629 0 0,-208 42 37 0 0,-10 1-1238 0 0,0 1 1 0 0,33-1-1 0 0,-51 5-196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1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39 198 18799 0 0,'-5'0'335'0'0,"1"0"-1"0"0,0 0 1 0 0,0 1-1 0 0,0-1 0 0 0,-6 3 1 0 0,10-3-327 0 0,0 0 0 0 0,-1 0 1 0 0,1 0-1 0 0,0 0 0 0 0,-1 0 1 0 0,1 0-1 0 0,0 0 0 0 0,-1 0 1 0 0,1 0-1 0 0,0 0 0 0 0,0 0 1 0 0,-1 0-1 0 0,1 1 0 0 0,0-1 1 0 0,-1 0-1 0 0,1 0 0 0 0,0 0 0 0 0,0 1 1 0 0,-1-1-1 0 0,1 0 0 0 0,0 0 1 0 0,0 1-1 0 0,0-1 0 0 0,-1 0 1 0 0,1 0-1 0 0,0 1 0 0 0,0-1 1 0 0,0 0-1 0 0,0 1 0 0 0,-1-1 0 0 0,1 0 1 0 0,0 0-1 0 0,0 1 0 0 0,0-1 1 0 0,0 0-1 0 0,0 1 0 0 0,0-1 1 0 0,0 0-1 0 0,0 1 0 0 0,0-1 1 0 0,0 0-1 0 0,0 1 0 0 0,0-1 1 0 0,0 0-1 0 0,1 1 0 0 0,-1-1 0 0 0,0 0 1 0 0,0 1-1 0 0,0-1 0 0 0,0 0 1 0 0,0 0-1 0 0,1 1 0 0 0,-1-1 1 0 0,0 0-1 0 0,0 0 0 0 0,1 1 1 0 0,-1-1-1 0 0,0 0 0 0 0,1 1 1 0 0,1 1 77 0 0,-1-1 1 0 0,1 1-1 0 0,0 0 1 0 0,0-1-1 0 0,0 1 1 0 0,0-1 0 0 0,1 0-1 0 0,-1 1 1 0 0,0-1-1 0 0,0 0 1 0 0,1-1 0 0 0,-1 1-1 0 0,6 1 1 0 0,35 3 609 0 0,-37-4-601 0 0,30 0 297 0 0,-1-1-1 0 0,0-2 0 0 0,36-6 0 0 0,105-26 358 0 0,-105 19-493 0 0,321-80 422 0 0,-120 25-3000 0 0,-244 63-47 0 0,-9 2-2886 0 0,-4 0-1924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11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0 5063 0 0,'0'0'232'0'0,"1"2"-13"0"0,4 10-2224 0 0,3 7 4249 0 0,4 11 6781 0 0,-5 2-552 0 0,-7-12-7210 0 0,0-17-1196 0 0,-1 0 1 0 0,0 0-1 0 0,0 0 0 0 0,0 0 1 0 0,0 0-1 0 0,0 0 1 0 0,-1-1-1 0 0,1 1 1 0 0,-1 0-1 0 0,0-1 1 0 0,-3 4-1 0 0,-28 28 803 0 0,18-21-720 0 0,-23 29-1789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11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26 352 8287 0 0,'0'0'12779'0'0,"-1"0"-12506"0"0,0 1 0 0 0,0-1 0 0 0,-1 0 0 0 0,1 0 0 0 0,0 0 1 0 0,0 0-1 0 0,0 0 0 0 0,-1 0 0 0 0,1 0 0 0 0,0 0 0 0 0,0 0 0 0 0,-2-1 0 0 0,2-2-234 0 0,-1 0 0 0 0,1 0 0 0 0,0 0-1 0 0,0 0 1 0 0,0-1 0 0 0,1 1-1 0 0,-1 0 1 0 0,1 0 0 0 0,0-1 0 0 0,0 1-1 0 0,0 0 1 0 0,0-1 0 0 0,0 1-1 0 0,2-6 1 0 0,0 4-26 0 0,0-1-1 0 0,0 1 1 0 0,0 0-1 0 0,1 0 1 0 0,0-1-1 0 0,0 2 1 0 0,7-10-1 0 0,1 2-41 0 0,1 0 1 0 0,0 1-1 0 0,1 0 0 0 0,28-18 1 0 0,-23 17-43 0 0,0 1 0 0 0,0 1 0 0 0,1 0 0 0 0,0 2 1 0 0,1 0-1 0 0,21-5 0 0 0,-37 12 92 0 0,1 1 1 0 0,-1-1 0 0 0,1 1-1 0 0,-1 0 1 0 0,1 0-1 0 0,-1 0 1 0 0,1 0 0 0 0,-1 1-1 0 0,1 0 1 0 0,-1 0-1 0 0,1 0 1 0 0,-1 1-1 0 0,0-1 1 0 0,0 1 0 0 0,0 0-1 0 0,0 0 1 0 0,7 5-1 0 0,-8-4 13 0 0,1 0-1 0 0,-1 0 1 0 0,0 1-1 0 0,0-1 1 0 0,0 1-1 0 0,0 0 0 0 0,-1 0 1 0 0,0 0-1 0 0,0 0 1 0 0,0 0-1 0 0,0 0 1 0 0,0 1-1 0 0,-1-1 0 0 0,0 0 1 0 0,0 1-1 0 0,0-1 1 0 0,-1 1-1 0 0,1 0 1 0 0,-1 6-1 0 0,0-5 17 0 0,0-2-42 0 0,-3 8 61 0 0,2-10-23 0 0,1-2-362 0 0,-1-1 304 0 0,1 1 1 0 0,-1-1 0 0 0,1 0-1 0 0,-1 1 1 0 0,1-1 0 0 0,-1 1-1 0 0,1-1 1 0 0,0 0 0 0 0,-1 1-1 0 0,1-1 1 0 0,0 0 0 0 0,-1 1-1 0 0,1-1 1 0 0,0 0 0 0 0,0 1-1 0 0,0-1 1 0 0,0 0 0 0 0,0 0-1 0 0,0 1 1 0 0,0-2 0 0 0,-1-15-188 0 0,2 12 135 0 0,0 0 0 0 0,0 0 0 0 0,1 0 0 0 0,-1 1 0 0 0,1-1 0 0 0,0 0 0 0 0,1 1 0 0 0,-1 0 0 0 0,1-1 0 0 0,5-6 0 0 0,5-5-152 0 0,19-17-1 0 0,-26 27 187 0 0,3-3 8 0 0,0 1-1 0 0,0 1 1 0 0,1 0 0 0 0,0 0-1 0 0,0 1 1 0 0,1 0-1 0 0,-1 0 1 0 0,1 2-1 0 0,0-1 1 0 0,1 1-1 0 0,-1 1 1 0 0,1 0-1 0 0,0 0 1 0 0,18 0-1 0 0,4 0 241 0 0,0 2 0 0 0,0 2 0 0 0,44 6 0 0 0,-76-7-191 0 0,0 0 0 0 0,0 1-1 0 0,1-1 1 0 0,-1 1 0 0 0,0-1-1 0 0,0 1 1 0 0,0 0 0 0 0,0 0 0 0 0,0 0-1 0 0,0 0 1 0 0,0 1 0 0 0,0-1-1 0 0,0 0 1 0 0,0 1 0 0 0,-1-1-1 0 0,1 1 1 0 0,-1 0 0 0 0,1-1 0 0 0,-1 1-1 0 0,1 0 1 0 0,-1 0 0 0 0,0 0-1 0 0,0 0 1 0 0,0 0 0 0 0,0 0 0 0 0,0 0-1 0 0,-1 1 1 0 0,2 3 0 0 0,-2-1 0 0 0,0-1 1 0 0,0 1 0 0 0,0 0 0 0 0,0 0 0 0 0,-1-1-1 0 0,1 1 1 0 0,-1 0 0 0 0,0 0 0 0 0,-1-1 0 0 0,1 1-1 0 0,-1-1 1 0 0,-3 7 0 0 0,-12 17 100 0 0,-36 47 0 0 0,-4 5-263 0 0,56-78-35 0 0,1-2-70 0 0,1 0 183 0 0,-1 1 0 0 0,0-1 0 0 0,1 0 0 0 0,-1 1 0 0 0,0-1-1 0 0,1 0 1 0 0,-1 1 0 0 0,0-1 0 0 0,1 0 0 0 0,-1 0 0 0 0,1 0 0 0 0,-1 1 0 0 0,1-1 0 0 0,-1 0 0 0 0,0 0-1 0 0,1 0 1 0 0,-1 0 0 0 0,1 0 0 0 0,-1 0 0 0 0,1 0 0 0 0,-1 0 0 0 0,1 0 0 0 0,0 0 0 0 0,12 0-987 0 0,7-3-1469 0 0,3-4-5031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12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0 12895 0 0,'0'0'998'0'0,"0"2"-657"0"0,-6 12-372 0 0,4-9 1253 0 0,1 0 0 0 0,-1 0 0 0 0,0 0 0 0 0,1 0 0 0 0,-1 8 0 0 0,2-12-1145 0 0,0-1-1 0 0,0 1 1 0 0,1-1-1 0 0,-1 1 1 0 0,0-1-1 0 0,0 1 1 0 0,1-1-1 0 0,-1 1 1 0 0,0-1-1 0 0,0 1 1 0 0,1-1 0 0 0,-1 1-1 0 0,1-1 1 0 0,-1 0-1 0 0,0 1 1 0 0,1-1-1 0 0,-1 0 1 0 0,1 1-1 0 0,-1-1 1 0 0,1 0-1 0 0,-1 1 1 0 0,1-1-1 0 0,-1 0 1 0 0,1 0-1 0 0,-1 0 1 0 0,2 1-1 0 0,15 2 752 0 0,-16-3-798 0 0,7 1 133 0 0,0-1 0 0 0,0 0 0 0 0,0 0 0 0 0,0-1-1 0 0,0 0 1 0 0,11-3 0 0 0,49-17 203 0 0,-24 6-308 0 0,-37 13-74 0 0,0 0 1 0 0,0-1-1 0 0,7-3 0 0 0,-13 5-137 0 0,-11 1-851 0 0,1 0 710 0 0,-1 1 0 0 0,0 0 0 0 0,1 1 0 0 0,-1 0 0 0 0,1 1 0 0 0,0-1 0 0 0,-13 7 0 0 0,-1 2 38 0 0,-43 26-1 0 0,31-14 230 0 0,0 2 0 0 0,-37 35-1 0 0,59-48 157 0 0,1 0 0 0 0,0 1 0 0 0,1 1-1 0 0,1-1 1 0 0,0 2 0 0 0,0 0 0 0 0,2 0-1 0 0,-9 19 1 0 0,15-29-84 0 0,1 0 0 0 0,-1-1 0 0 0,1 1 0 0 0,0 0 0 0 0,0 0 0 0 0,1 0 0 0 0,-1 0 0 0 0,1 0 0 0 0,0 0 0 0 0,0 0 0 0 0,2 5 0 0 0,-2-8-19 0 0,1 1 1 0 0,0 0-1 0 0,0-1 0 0 0,0 1 1 0 0,0-1-1 0 0,0 1 1 0 0,1-1-1 0 0,-1 0 0 0 0,1 1 1 0 0,-1-1-1 0 0,1 0 0 0 0,0 0 1 0 0,0 0-1 0 0,0 0 1 0 0,0-1-1 0 0,0 1 0 0 0,1-1 1 0 0,-1 1-1 0 0,0-1 0 0 0,1 1 1 0 0,2 0-1 0 0,6 2 67 0 0,-1-1-1 0 0,1 0 1 0 0,0-1 0 0 0,0 0-1 0 0,14 1 1 0 0,59-2 204 0 0,-50-1-274 0 0,-8 0-140 0 0,-3 0-1137 0 0,29-2 0 0 0,-31-2-6829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13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58 123 2303 0 0,'0'-1'5666'0'0,"-1"-7"-3898"0"0,1 5-1416 0 0,1 1 0 0 0,-1-1 1 0 0,1 1-1 0 0,-1-1 0 0 0,1 1 1 0 0,0 0-1 0 0,0-1 0 0 0,0 1 1 0 0,1 0-1 0 0,-1 0 0 0 0,0 0 1 0 0,1 0-1 0 0,2-3 0 0 0,27-25 948 0 0,-23 23-606 0 0,39-35 5666 0 0,-49 43-6291 0 0,0-1 0 0 0,0 1 0 0 0,0-1 0 0 0,0 1-1 0 0,1-1 1 0 0,-1 1 0 0 0,0 0 0 0 0,0 0 0 0 0,1 0 0 0 0,-1 0 0 0 0,1 0-1 0 0,-1 0 1 0 0,1 0 0 0 0,-3 3 0 0 0,-18 22 163 0 0,20-23-173 0 0,-9 13 45 0 0,1-1 1 0 0,-16 35-1 0 0,-10 37-4 0 0,29-68-85 0 0,2-6-296 0 0,-6 24 1 0 0,11-36-15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13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3679 0 0,'0'0'392'0'0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13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44 5983 0 0,'0'0'274'0'0,"1"-2"-6"0"0,6-11-192 0 0,-6 10 401 0 0,0 0 0 0 0,1-1 0 0 0,10-15 14278 0 0,-18 24-14730 0 0,-25 17 11 0 0,-52 49 0 0 0,46-39-33 0 0,23-19 5 0 0,2-4 11 0 0,1 1-1 0 0,-16 19 1 0 0,22-21-19 0 0,-1 7 0 0 0,7-10 0 0 0,0-2 0 0 0,1 1-4 0 0,-1 0-1 0 0,0 0 1 0 0,1-1-1 0 0,0 1 0 0 0,0 0 1 0 0,0 0-1 0 0,0-1 1 0 0,0 0-1 0 0,1 1 1 0 0,-1-1-1 0 0,1 0 1 0 0,0 0-1 0 0,0 0 1 0 0,6 4-1 0 0,3 1-18 0 0,0 0 1 0 0,24 13-1 0 0,104 38 23 0 0,-127-54 0 0 0,-13-4 0 0 0,14 4 0 0 0,0 0 0 0 0,-1 2 0 0 0,0 0 0 0 0,13 8 0 0 0,-14-4 29 0 0,-11-7 38 0 0,-1-3 30 0 0,-1 1-69 0 0,1 0-1 0 0,0 0 0 0 0,-1 0 0 0 0,1 0 0 0 0,-1-1 0 0 0,0 1 0 0 0,0 0 0 0 0,1 0 0 0 0,-1-1 0 0 0,0 1 0 0 0,0-1 0 0 0,-1 1 0 0 0,1-1 0 0 0,0 1 1 0 0,0-1-1 0 0,-1 0 0 0 0,1 1 0 0 0,-1-1 0 0 0,1 0 0 0 0,-1 0 0 0 0,-1 1 0 0 0,-6 3 110 0 0,1-1 0 0 0,-17 6 0 0 0,20-8-86 0 0,-20 7 15 0 0,-1-1 1 0 0,0-1 0 0 0,0-1-1 0 0,-1-1 1 0 0,0-1 0 0 0,0-2-1 0 0,0-1 1 0 0,-51-4 0 0 0,64 0-133 0 0,0 0 1 0 0,1-1 0 0 0,-1 0-1 0 0,-15-8 1 0 0,2 1-107 0 0,23 10-1239 0 0,15 6 366 0 0,20 9-2443 0 0,-10-7-3296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14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171 306 13559 0 0,'0'0'1231'0'0,"0"2"-1014"0"0,0 6-50 0 0,1 0 0 0 0,-2 1 0 0 0,1-1 0 0 0,-1 0 0 0 0,0 0 0 0 0,-1 0 0 0 0,0 0 0 0 0,0 0 0 0 0,-1 0 0 0 0,0-1 0 0 0,0 1 0 0 0,-1-1 0 0 0,-5 9 0 0 0,4-8 62 0 0,0 0 0 0 0,0-1 0 0 0,-1 0 0 0 0,0 0 0 0 0,0-1 1 0 0,-1 1-1 0 0,0-1 0 0 0,0-1 0 0 0,0 1 0 0 0,-1-1 0 0 0,1 0 0 0 0,-10 3 0 0 0,16-7-204 0 0,0-1 0 0 0,-1 1 0 0 0,1 0 0 0 0,-1-1 0 0 0,1 0 0 0 0,-1 1 0 0 0,0-1 0 0 0,1 0 0 0 0,-1 0 0 0 0,1 0 0 0 0,-1 0 0 0 0,0 0 0 0 0,1 0 0 0 0,-1 0 0 0 0,1-1 0 0 0,-1 1 1 0 0,1 0-1 0 0,-1-1 0 0 0,1 1 0 0 0,-1-1 0 0 0,1 0 0 0 0,-1 0 0 0 0,-1-1 0 0 0,2 1-13 0 0,0 0 0 0 0,0 0 0 0 0,0-1 0 0 0,0 1 0 0 0,1 0 0 0 0,-1 0 0 0 0,0-1 0 0 0,1 1-1 0 0,-1 0 1 0 0,1-1 0 0 0,-1 1 0 0 0,1-1 0 0 0,0 1 0 0 0,0 0 0 0 0,0-1 0 0 0,-1 1 0 0 0,1-1 0 0 0,1 1 0 0 0,-1-1 0 0 0,0 1 0 0 0,0-1 0 0 0,0 1 0 0 0,1 0 0 0 0,-1-1 0 0 0,1 1 0 0 0,0-2 0 0 0,4-8 23 0 0,-1 2 1 0 0,2-1-1 0 0,0 0 0 0 0,0 1 0 0 0,0 0 1 0 0,1 1-1 0 0,14-15 0 0 0,63-48-21 0 0,-74 64-3 0 0,18-14-125 0 0,1 1 1 0 0,1 1-1 0 0,1 2 1 0 0,43-18 0 0 0,-53 27 159 0 0,0 1 0 0 0,0 0 0 0 0,1 2 0 0 0,-1 0 0 0 0,1 2 0 0 0,0 0 0 0 0,1 2 0 0 0,21 0 0 0 0,-37 2 18 0 0,-1-1 0 0 0,0 1 0 0 0,0 0 0 0 0,0 1 0 0 0,0 0 0 0 0,0 0 0 0 0,0 0 0 0 0,-1 0 0 0 0,1 1 0 0 0,-1 0 0 0 0,11 7 0 0 0,-14-8-46 0 0,0 0 0 0 0,0 0 0 0 0,1 0-1 0 0,-1 1 1 0 0,-1-1 0 0 0,1 1 0 0 0,0-1 0 0 0,0 1 0 0 0,-1-1 0 0 0,0 1-1 0 0,1 0 1 0 0,-1 0 0 0 0,0 0 0 0 0,0 0 0 0 0,-1 0 0 0 0,1 0 0 0 0,-1 0-1 0 0,1 0 1 0 0,-1 0 0 0 0,0 0 0 0 0,0 0 0 0 0,0 0 0 0 0,-1 0 0 0 0,1 0-1 0 0,-1 0 1 0 0,0 3 0 0 0,-3 5-3 0 0,0-1 0 0 0,0 0 0 0 0,-1 0 0 0 0,0 0 0 0 0,-1 0 0 0 0,0-1 0 0 0,-1 0 0 0 0,-8 9 0 0 0,6-8 7 0 0,-1 0 0 0 0,0 0 0 0 0,-1-1 0 0 0,0 0 0 0 0,-1-1 0 0 0,-12 7 0 0 0,15-10 45 0 0,8-5-62 0 0,1-1 1 0 0,0 1-1 0 0,-1 0 0 0 0,1 0 0 0 0,0-1 1 0 0,0 1-1 0 0,-1 0 0 0 0,1 0 0 0 0,0-1 1 0 0,0 1-1 0 0,-1 0 0 0 0,1 0 0 0 0,0-1 0 0 0,0 1 1 0 0,0 0-1 0 0,0-1 0 0 0,0 1 0 0 0,0 0 1 0 0,-1-1-1 0 0,1 1 0 0 0,0-1 0 0 0,0 1 1 0 0,0 0-1 0 0,0-1 0 0 0,0 1 0 0 0,0 0 1 0 0,0-1-1 0 0,1-2-15 0 0,-1 0 1 0 0,1 0 0 0 0,-1 0-1 0 0,1 0 1 0 0,0 1 0 0 0,0-1-1 0 0,0 0 1 0 0,1 1 0 0 0,-1-1-1 0 0,1 1 1 0 0,-1-1 0 0 0,1 1-1 0 0,4-5 1 0 0,4-3-127 0 0,17-15 0 0 0,-16 16 68 0 0,76-73-492 0 0,33-27-27 0 0,-91 85 420 0 0,1 1-1 0 0,43-23 1 0 0,-58 37 179 0 0,0 2 1 0 0,1 0 0 0 0,0 1-1 0 0,0 0 1 0 0,0 1 0 0 0,32-4-1 0 0,-39 8 77 0 0,0 0 0 0 0,-1 0 0 0 0,1 1 0 0 0,0 1 0 0 0,0-1-1 0 0,0 2 1 0 0,0-1 0 0 0,0 1 0 0 0,-1 0 0 0 0,1 1 0 0 0,-1 0 0 0 0,1 1-1 0 0,-1-1 1 0 0,13 9 0 0 0,-18-9-70 0 0,1-1 1 0 0,-1 0-1 0 0,0 1 0 0 0,0 0 0 0 0,-1-1 0 0 0,1 1 1 0 0,0 0-1 0 0,-1 1 0 0 0,0-1 0 0 0,0 0 1 0 0,0 1-1 0 0,0-1 0 0 0,0 1 0 0 0,-1 0 0 0 0,1-1 1 0 0,-1 1-1 0 0,0 0 0 0 0,0 0 0 0 0,-1 0 0 0 0,1 0 1 0 0,-1 0-1 0 0,0 0 0 0 0,0 0 0 0 0,0 0 1 0 0,0 0-1 0 0,-1 0 0 0 0,0 0 0 0 0,1-1 0 0 0,-1 1 1 0 0,-2 4-1 0 0,-2 3 47 0 0,0 0 0 0 0,0 0 1 0 0,-1-1-1 0 0,0 1 0 0 0,-1-2 0 0 0,0 1 1 0 0,0-1-1 0 0,-18 16 0 0 0,-26 20 245 0 0,34-31-517 0 0,1 0 0 0 0,0 0 0 0 0,1 1 1 0 0,1 1-1 0 0,-19 28 0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14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62 3679 0 0,'-1'1'7468'0'0,"0"3"-6074"0"0,-1-1 0 0 0,0 0 0 0 0,0 0 0 0 0,0 0 0 0 0,-3 3-1 0 0,-27 27 233 0 0,7-8-1103 0 0,-14 18-197 0 0,-35 55 0 0 0,64-84-327 0 0,1 1 1 0 0,-11 23-1 0 0,18-34 3 0 0,0 1 0 0 0,1-1 0 0 0,-1 0 0 0 0,1 1-1 0 0,0-1 1 0 0,0 1 0 0 0,1-1 0 0 0,-1 1 0 0 0,1-1 0 0 0,0 1 0 0 0,0 0 0 0 0,0-1 0 0 0,1 1 0 0 0,1 5 0 0 0,-2-8 24 0 0,1-1-1 0 0,0 0 1 0 0,0 0 0 0 0,-1 0-1 0 0,1 1 1 0 0,0-1 0 0 0,0 0-1 0 0,0 0 1 0 0,0 0 0 0 0,0 0-1 0 0,0-1 1 0 0,1 1 0 0 0,-1 0-1 0 0,0 0 1 0 0,0-1 0 0 0,0 1 0 0 0,1-1-1 0 0,-1 1 1 0 0,0-1 0 0 0,1 1-1 0 0,-1-1 1 0 0,3 1 0 0 0,0-1 42 0 0,0 1 0 0 0,0-1 1 0 0,0 0-1 0 0,0 0 0 0 0,0 0 1 0 0,5-2-1 0 0,6-1 5 0 0,0-1 1 0 0,0-1-1 0 0,-1-1 0 0 0,0 0 0 0 0,0-1 1 0 0,-1 0-1 0 0,20-14 0 0 0,-16 8 20 0 0,0-1-1 0 0,-1 0 0 0 0,0-1 1 0 0,23-31-1 0 0,-32 37-85 0 0,-1 0 0 0 0,-1 0 0 0 0,1-1-1 0 0,-2 0 1 0 0,1 0 0 0 0,-1-1 0 0 0,-1 1 0 0 0,0-1-1 0 0,3-20 1 0 0,-5 22-2 0 0,0 1 0 0 0,-1-1 0 0 0,0 1 0 0 0,0-1-1 0 0,-1 1 1 0 0,0 0 0 0 0,0-1 0 0 0,-1 1 0 0 0,0 0 0 0 0,-1 0 0 0 0,0 0-1 0 0,0 0 1 0 0,-6-11 0 0 0,7 16-69 0 0,-1 0 0 0 0,1 1 1 0 0,0-1-1 0 0,-1 1 0 0 0,0 0 0 0 0,1-1 0 0 0,-1 1 0 0 0,0 0 1 0 0,0 1-1 0 0,0-1 0 0 0,0 0 0 0 0,-1 1 0 0 0,1 0 0 0 0,0 0 1 0 0,-6-2-1 0 0,8 3 8 0 0,-1 0 0 0 0,0-1 1 0 0,0 1-1 0 0,1 0 0 0 0,-1 0 1 0 0,0 0-1 0 0,0 0 0 0 0,1 0 1 0 0,-1 0-1 0 0,0 0 0 0 0,0 1 1 0 0,1-1-1 0 0,-1 0 0 0 0,0 1 1 0 0,1 0-1 0 0,-1-1 0 0 0,0 1 1 0 0,1 0-1 0 0,-1 0 0 0 0,1 0 1 0 0,-1 0-1 0 0,1 0 0 0 0,0 0 1 0 0,0 0-1 0 0,-1 1 0 0 0,1-1 1 0 0,0 0-1 0 0,0 1 0 0 0,0-1 1 0 0,0 1-1 0 0,0-1 0 0 0,0 3 1 0 0,-1 5-1671 0 0,1 0-74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15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0 467 7367 0 0,'1'-3'13093'0'0,"2"-8"-11530"0"0,1-10-1213 0 0,2-1 0 0 0,1 2 0 0 0,0-1 0 0 0,2 1 0 0 0,0 0 0 0 0,1 1 1 0 0,1 0-1 0 0,1 1 0 0 0,1 0 0 0 0,17-19 0 0 0,-3 8-492 0 0,0 1 0 0 0,1 2 1 0 0,61-43-1 0 0,-73 59-278 0 0,0 1 0 0 0,0 0 1 0 0,1 2-1 0 0,19-7 0 0 0,-22 10-579 0 0,1 0 0 0 0,0 1-1 0 0,-1 1 1 0 0,1 0 0 0 0,26 1 0 0 0,24 3-3227 0 0,-33-1 2062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4:51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69 349 11519 0 0,'-2'0'95'0'0,"-5"1"197"0"0,0 0 1 0 0,1 1 0 0 0,-1 0-1 0 0,-11 5 1 0 0,17-7-124 0 0,-1 1 0 0 0,1 0 1 0 0,-1 0-1 0 0,1 0 1 0 0,0 0-1 0 0,0 0 0 0 0,-1 0 1 0 0,1 0-1 0 0,0 0 0 0 0,0 1 1 0 0,0-1-1 0 0,0 0 1 0 0,0 1-1 0 0,1-1 0 0 0,-1 1 1 0 0,0-1-1 0 0,1 1 1 0 0,-1-1-1 0 0,1 1 0 0 0,-1-1 1 0 0,1 1-1 0 0,0 0 0 0 0,-1-1 1 0 0,1 4-1 0 0,1-3-94 0 0,-1-1 0 0 0,0 0 0 0 0,0 1 0 0 0,1-1 0 0 0,-1 1-1 0 0,1-1 1 0 0,-1 0 0 0 0,1 1 0 0 0,0-1 0 0 0,0 0 0 0 0,-1 0-1 0 0,1 1 1 0 0,0-1 0 0 0,0 0 0 0 0,0 0 0 0 0,0 0 0 0 0,1 0 0 0 0,-1 0-1 0 0,0 0 1 0 0,0-1 0 0 0,0 1 0 0 0,1 0 0 0 0,2 1 0 0 0,1 0 234 0 0,0 0 1 0 0,0 0-1 0 0,1-1 1 0 0,8 2-1 0 0,1-1 70 0 0,0-1-1 0 0,0 0 1 0 0,-1-2 0 0 0,1 0-1 0 0,18-3 1 0 0,73-20 360 0 0,-61 13-534 0 0,612-183-8 0 0,-239 38-4460 0 0,-302 107 2649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15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192 103 2303 0 0,'0'0'102'0'0,"1"1"-1"0"0,2 9 58 0 0,1 1 3636 0 0,3 11 5988 0 0,-1-10-8967 0 0,-5-11 187 0 0,12 4 701 0 0,-9-3-1494 0 0,0-1 0 0 0,1-1-1 0 0,-1 1 1 0 0,1-1 0 0 0,-1 1 0 0 0,0-1 0 0 0,1-1-1 0 0,6 0 1 0 0,36-9 905 0 0,-31 5-797 0 0,0 1-250 0 0,0-1 0 0 0,0-1 1 0 0,-1-1-1 0 0,1 0 0 0 0,-2-1 0 0 0,1 0 0 0 0,-1-2 0 0 0,0 1 0 0 0,-1-2 0 0 0,19-18 0 0 0,-30 27-109 0 0,-1 0-1 0 0,1 0 1 0 0,-1 0-1 0 0,1-1 0 0 0,-1 1 1 0 0,0 0-1 0 0,0-1 0 0 0,0 1 1 0 0,0-1-1 0 0,0-3 1 0 0,-1 6 24 0 0,1-1 0 0 0,-1 0 1 0 0,0 1-1 0 0,0-1 1 0 0,0 0-1 0 0,0 1 1 0 0,0-1-1 0 0,0 0 0 0 0,0 1 1 0 0,-1-1-1 0 0,1 0 1 0 0,0 1-1 0 0,0-1 0 0 0,0 0 1 0 0,-1 1-1 0 0,1-1 1 0 0,0 1-1 0 0,-1-1 1 0 0,1 0-1 0 0,0 1 0 0 0,-1-1 1 0 0,1 1-1 0 0,-1-1 1 0 0,1 1-1 0 0,-1-1 1 0 0,1 1-1 0 0,-1 0 0 0 0,1-1 1 0 0,-1 1-1 0 0,0 0 1 0 0,1-1-1 0 0,-1 1 0 0 0,1 0 1 0 0,-1 0-1 0 0,0-1 1 0 0,1 1-1 0 0,-1 0 1 0 0,0 0-1 0 0,1 0 0 0 0,-1 0 1 0 0,0 0-1 0 0,1 0 1 0 0,-1 0-1 0 0,-1 0 0 0 0,-4 1-66 0 0,-1-1-1 0 0,1 1 0 0 0,0 1 0 0 0,-1-1 0 0 0,1 1 0 0 0,0 0 0 0 0,0 1 0 0 0,0-1 0 0 0,1 1 0 0 0,-7 4 0 0 0,-9 7-9 0 0,-24 20 1 0 0,37-26 103 0 0,-163 143 366 0 0,135-114-111 0 0,2 2 0 0 0,-41 58 0 0 0,73-95-257 0 0,-6 10 53 0 0,1-1 1 0 0,0 1 0 0 0,1 0 0 0 0,-9 21 0 0 0,14-31-52 0 0,0 1 1 0 0,1 0 0 0 0,-1 0 0 0 0,1-1 0 0 0,-1 1-1 0 0,1 0 1 0 0,0 0 0 0 0,0 0 0 0 0,0-1 0 0 0,0 1 0 0 0,0 0-1 0 0,1 0 1 0 0,-1 0 0 0 0,1-1 0 0 0,0 1 0 0 0,0 0-1 0 0,0-1 1 0 0,0 1 0 0 0,0-1 0 0 0,0 1 0 0 0,1-1-1 0 0,0 1 1 0 0,-1-1 0 0 0,1 0 0 0 0,0 0 0 0 0,0 0 0 0 0,0 0-1 0 0,4 3 1 0 0,0-1 22 0 0,1 0 0 0 0,-1-1 0 0 0,1 0 0 0 0,0 0 0 0 0,-1 0 0 0 0,1-1-1 0 0,1 0 1 0 0,-1-1 0 0 0,0 1 0 0 0,0-1 0 0 0,1-1 0 0 0,-1 1 0 0 0,13-2 0 0 0,8-2 3 0 0,-1 0 0 0 0,35-10 1 0 0,-47 9-58 0 0,25-4-571 0 0,0-2 1 0 0,0-2 0 0 0,-1-2-1 0 0,40-20 1 0 0,9-13-2030 0 0,-11 4-4255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16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70 296 17735 0 0,'-14'-2'310'0'0,"8"1"-20"0"0,0 0 1 0 0,-1 0-1 0 0,1 1 1 0 0,0 0-1 0 0,0 0 1 0 0,0 1-1 0 0,-7 1 1 0 0,66-14 1828 0 0,102-36 1 0 0,-15 3-1442 0 0,75-7 54 0 0,128-38-295 0 0,-224 49-5826 0 0,-111 36 1800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16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0 15863 0 0,'0'0'2578'0'0,"4"18"-750"0"0,-1-13-1721 0 0,-1 1 0 0 0,0 0 0 0 0,0-1 0 0 0,-1 1 0 0 0,1 0 0 0 0,-1 0 0 0 0,-1 0 0 0 0,1 0 1 0 0,-1 0-1 0 0,0 0 0 0 0,-1 10 0 0 0,-5 11 210 0 0,-1-1 0 0 0,-2 1 0 0 0,-12 27 0 0 0,-42 75 688 0 0,40-83-641 0 0,-257 442 778 0 0,146-263-868 0 0,111-185-176 0 0,-31 38 0 0 0,54-77-18 0 0,0-4-60 0 0,1 1 1 0 0,-1-1-1 0 0,1 1 0 0 0,0-1 0 0 0,0 1 1 0 0,0 0-1 0 0,3-4 0 0 0,0-2-6 0 0,7-16 1 0 0,1 0 0 0 0,2 1 0 0 0,0 1 0 0 0,1 1-1 0 0,2 0 1 0 0,25-26 0 0 0,-31 36-37 0 0,0 1 1 0 0,1 0-1 0 0,1 0 1 0 0,0 1-1 0 0,0 1 0 0 0,1 0 1 0 0,0 1-1 0 0,0 1 0 0 0,0 0 1 0 0,1 1-1 0 0,0 0 0 0 0,18-3 1 0 0,-27 7 9 0 0,0 1 0 0 0,1-1 1 0 0,-1 1-1 0 0,0 0 0 0 0,1 0 0 0 0,-1 1 1 0 0,1 0-1 0 0,5 2 0 0 0,-9-3 10 0 0,-1 1 0 0 0,0 0 0 0 0,1 0 0 0 0,-1 0 0 0 0,0 0 0 0 0,0 0 0 0 0,1 1 0 0 0,-1-1 0 0 0,0 1 0 0 0,0-1 0 0 0,-1 1 0 0 0,1 0 0 0 0,0 0 0 0 0,-1 0 0 0 0,1 0 0 0 0,-1 0 0 0 0,1 0 0 0 0,-1 0 0 0 0,0 0 0 0 0,0 1 0 0 0,0-1 0 0 0,2 5 0 0 0,-2 3 56 0 0,1 0 0 0 0,-1 0 0 0 0,0 0 0 0 0,-1 0 0 0 0,0 0 0 0 0,-3 14 0 0 0,-14 62 534 0 0,5-32-317 0 0,8-32-941 0 0,-6 34 1903 0 0,8-38-4204 0 0,2 1-3753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17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46 9671 0 0,'4'-12'277'0'0,"0"-2"35"0"0,-4-6 6709 0 0,0 39-6398 0 0,-2 0 1 0 0,0 0 0 0 0,-10 33 0 0 0,-22 56 446 0 0,-31 58-618 0 0,-6 21-289 0 0,59-150-83 0 0,-74 208 763 0 0,58-175-500 0 0,-54 95 1 0 0,10-48 193 0 0,53-91-307 0 0,0 0 0 0 0,-29 27 0 0 0,48-52-290 0 0,11-5-1215 0 0,3-4 487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18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416 131 11887 0 0,'0'0'5856'0'0,"1"0"-5589"0"0,2-1-199 0 0,-1 0 0 0 0,1 0 0 0 0,-1 0 1 0 0,0 0-1 0 0,1 0 0 0 0,-1 0 0 0 0,0-1 0 0 0,0 1 1 0 0,0-1-1 0 0,0 0 0 0 0,0 1 0 0 0,0-1 0 0 0,-1 0 1 0 0,1 0-1 0 0,-1 0 0 0 0,1 0 0 0 0,-1-1 0 0 0,0 1 0 0 0,1 0 1 0 0,-1-1-1 0 0,0 1 0 0 0,-1 0 0 0 0,1-1 0 0 0,0 1 1 0 0,-1-1-1 0 0,1 1 0 0 0,-1-1 0 0 0,0 0 0 0 0,0 1 1 0 0,0-1-1 0 0,0 1 0 0 0,0-1 0 0 0,-1 1 0 0 0,1-1 1 0 0,-1 1-1 0 0,1-1 0 0 0,-1 1 0 0 0,0-1 0 0 0,0 1 0 0 0,0 0 1 0 0,-1-1-1 0 0,1 1 0 0 0,0 0 0 0 0,-1 0 0 0 0,0 0 1 0 0,1 0-1 0 0,-1 0 0 0 0,-3-3 0 0 0,1 2-116 0 0,0 0-1 0 0,0 0 1 0 0,0 1-1 0 0,-1-1 1 0 0,1 1-1 0 0,-1 0 1 0 0,1 0-1 0 0,-1 1 1 0 0,0-1-1 0 0,1 1 1 0 0,-1 0-1 0 0,0 0 1 0 0,0 1-1 0 0,0 0 1 0 0,0-1-1 0 0,0 1 1 0 0,0 1-1 0 0,0-1 1 0 0,1 1-1 0 0,-8 2 1 0 0,-7 2-87 0 0,0 1 0 0 0,0 1-1 0 0,-29 17 1 0 0,43-22 145 0 0,-11 6 53 0 0,0 1-1 0 0,1 1 1 0 0,0 0 0 0 0,0 1 0 0 0,1 1-1 0 0,1 0 1 0 0,0 0 0 0 0,0 2 0 0 0,1 0-1 0 0,1 0 1 0 0,1 1 0 0 0,0 0 0 0 0,1 1-1 0 0,-12 25 1 0 0,21-41-62 0 0,-4 11 137 0 0,0-1 1 0 0,0 1-1 0 0,1 0 1 0 0,1 0 0 0 0,-2 11-1 0 0,4-20-108 0 0,-1 1-1 0 0,1-1 1 0 0,0 0 0 0 0,0 0-1 0 0,0 1 1 0 0,1-1 0 0 0,-1 0-1 0 0,1 0 1 0 0,-1 0-1 0 0,1 0 1 0 0,-1 1 0 0 0,1-1-1 0 0,0 0 1 0 0,0 0-1 0 0,0 0 1 0 0,1-1 0 0 0,-1 1-1 0 0,0 0 1 0 0,1 0 0 0 0,-1-1-1 0 0,1 1 1 0 0,-1 0-1 0 0,1-1 1 0 0,0 0 0 0 0,-1 1-1 0 0,1-1 1 0 0,0 0-1 0 0,0 0 1 0 0,0 0 0 0 0,0 0-1 0 0,0 0 1 0 0,4 0 0 0 0,-1 1 35 0 0,1-1 1 0 0,-1-1-1 0 0,0 1 1 0 0,0-1 0 0 0,1 0-1 0 0,-1 0 1 0 0,6-2 0 0 0,38-7 185 0 0,-13 1-252 0 0,-34 8-120 0 0,4 0-1059 0 0,-3 0-25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19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113 196 4607 0 0,'-22'46'513'0'0,"5"-17"5299"0"0,-32 41-1 0 0,38-59-4906 0 0,-3 6 2557 0 0,14-19-3408 0 0,0 1 0 0 0,1-1 0 0 0,-1 1 0 0 0,0-1 0 0 0,1 1 0 0 0,-1 0 0 0 0,1-1 0 0 0,-1 1 0 0 0,1 0 0 0 0,0-1 0 0 0,0 0 0 0 0,1-1 25 0 0,9-15 32 0 0,1 0 1 0 0,1 0 0 0 0,1 1 0 0 0,0 1 0 0 0,20-18 0 0 0,-10 10-106 0 0,11-11 36 0 0,3 1-1 0 0,46-33 1 0 0,-80 64-42 0 0,13-9 28 0 0,0 0-1 0 0,1 1 0 0 0,28-13 0 0 0,-44 23 1 0 0,-1 0 0 0 0,1 1 0 0 0,0-1-1 0 0,-1 1 1 0 0,1-1 0 0 0,0 1-1 0 0,-1 0 1 0 0,1 0 0 0 0,0 0 0 0 0,0 0-1 0 0,-1 0 1 0 0,1 0 0 0 0,0 0-1 0 0,-1 0 1 0 0,1 1 0 0 0,0-1 0 0 0,-1 0-1 0 0,1 1 1 0 0,0 0 0 0 0,1 1-1 0 0,-1-1 12 0 0,0 1 0 0 0,0-1 0 0 0,0 1-1 0 0,0 0 1 0 0,-1 0 0 0 0,1 0 0 0 0,-1 0-1 0 0,1 0 1 0 0,-1 0 0 0 0,0 0-1 0 0,0 1 1 0 0,2 2 0 0 0,0 7 80 0 0,0 0-1 0 0,0 0 1 0 0,-1 0 0 0 0,0 17-1 0 0,-2-28-114 0 0,3 47 192 0 0,-3-22-122 0 0,5 27 1 0 0,-3-45-75 0 0,0 1 1 0 0,0-1-1 0 0,0 1 0 0 0,1-1 1 0 0,0 0-1 0 0,1 0 1 0 0,5 8-1 0 0,-7-12-38 0 0,1 1 0 0 0,1 0 0 0 0,-1-1 0 0 0,1 0-1 0 0,5 6 1 0 0,8 0-1814 0 0,3-6-4649 0 0,-7-3-481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20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205 125 3679 0 0,'0'0'284'0'0,"-8"-2"-176"0"0,2 0-416 0 0,-12-4 12899 0 0,17 6-12516 0 0,1 0 1 0 0,0 0-1 0 0,0-1 0 0 0,0 1 1 0 0,-1 0-1 0 0,1 0 1 0 0,0 0-1 0 0,0 0 0 0 0,0 0 1 0 0,-1 0-1 0 0,1-1 1 0 0,0 1-1 0 0,0 0 0 0 0,0 0 1 0 0,0 0-1 0 0,0 0 0 0 0,-1-1 1 0 0,1 1-1 0 0,0 0 1 0 0,0 0-1 0 0,0-1 0 0 0,0 1 1 0 0,0 0-1 0 0,0 0 1 0 0,0 0-1 0 0,0-1 0 0 0,0 1 1 0 0,0 0-1 0 0,0 0 1 0 0,0-1-1 0 0,0 1 0 0 0,0 0 1 0 0,0 0-1 0 0,0 0 0 0 0,0-1 1 0 0,0 1-1 0 0,12-9 94 0 0,-1 1-1 0 0,2 1 0 0 0,-1 0 1 0 0,1 1-1 0 0,0 0 1 0 0,1 1-1 0 0,14-4 0 0 0,103-21 41 0 0,-114 27-115 0 0,-2 0-29 0 0,66-10 235 0 0,-71 12-191 0 0,1 1 1 0 0,0 0 0 0 0,-1 0-1 0 0,1 1 1 0 0,15 3-1 0 0,-24-4-77 0 0,1 1-1 0 0,-1-1 1 0 0,0 1-1 0 0,0 0 1 0 0,1 0-1 0 0,-1 0 1 0 0,0 0-1 0 0,0 0 1 0 0,0 1-1 0 0,0-1 1 0 0,0 0-1 0 0,-1 1 1 0 0,1 0-1 0 0,0-1 1 0 0,-1 1-1 0 0,1 0 1 0 0,-1 0-1 0 0,1 0 1 0 0,-1 0-1 0 0,1 3 1 0 0,-1-3-18 0 0,0 1 1 0 0,0 0-1 0 0,-1 0 1 0 0,0-1-1 0 0,1 1 1 0 0,-1 0-1 0 0,0 0 1 0 0,0-1-1 0 0,-1 1 1 0 0,1 0-1 0 0,0 0 1 0 0,-1-1-1 0 0,0 1 1 0 0,0 0-1 0 0,1-1 1 0 0,-2 1-1 0 0,0 2 1 0 0,-4 6 46 0 0,0-1 0 0 0,-1 0 0 0 0,0 0 0 0 0,-1-1-1 0 0,0 0 1 0 0,0 0 0 0 0,-1-1 0 0 0,0 0 0 0 0,-15 10 0 0 0,-3 0 37 0 0,0-2 1 0 0,-42 18-1 0 0,-23 4-57 0 0,-173 48 0 0 0,256-84-174 0 0,0 0-1 0 0,0 0 0 0 0,-13-1 1 0 0,21-1-43 0 0,14-5-687 0 0,1 0 850 0 0,0 1-1 0 0,1 0 1 0 0,0 2-1 0 0,-1-1 1 0 0,1 2-1 0 0,0 0 1 0 0,27 2 0 0 0,106 18 453 0 0,-129-15-349 0 0,-1-2 34 0 0,0 1 0 0 0,-1 1 0 0 0,0 1-1 0 0,0 1 1 0 0,0 0 0 0 0,-1 1 0 0 0,20 12 0 0 0,-33-18-106 0 0,-1 0 0 0 0,0 1 1 0 0,0-1-1 0 0,0 1 0 0 0,0 0 0 0 0,0 0 0 0 0,-1-1 1 0 0,1 1-1 0 0,0 0 0 0 0,-1 1 0 0 0,1-1 1 0 0,-1 0-1 0 0,0 0 0 0 0,0 0 0 0 0,0 1 1 0 0,0-1-1 0 0,0 1 0 0 0,0-1 0 0 0,-1 1 1 0 0,1-1-1 0 0,-1 1 0 0 0,0-1 0 0 0,0 1 1 0 0,0 0-1 0 0,0-1 0 0 0,0 1 0 0 0,0-1 1 0 0,-1 1-1 0 0,0 4 0 0 0,-2-1 21 0 0,1 0 1 0 0,-1-1-1 0 0,0 1 1 0 0,-1 0-1 0 0,1-1 1 0 0,-1 0-1 0 0,0 0 1 0 0,0 0-1 0 0,-1 0 1 0 0,-8 7-1 0 0,-12 8 0 0 0,0-2-1 0 0,-1-1 0 0 0,-1-1 0 0 0,-1-1 0 0 0,-38 15 0 0 0,50-24-20 0 0,0-1 0 0 0,0-1 0 0 0,0-1 0 0 0,-1 0-1 0 0,0-1 1 0 0,1-1 0 0 0,-1 0 0 0 0,0-1 0 0 0,1-1 0 0 0,-1-1 0 0 0,1 0-1 0 0,-1-1 1 0 0,-27-10 0 0 0,42 13-56 0 0,0-1-1 0 0,1 1 0 0 0,-1-1 1 0 0,0 0-1 0 0,1 0 1 0 0,-1 0-1 0 0,0 0 0 0 0,1 0 1 0 0,-1 0-1 0 0,1 0 1 0 0,0-1-1 0 0,-1 1 0 0 0,1 0 1 0 0,0-1-1 0 0,0 1 1 0 0,-1-2-1 0 0,1 1-61 0 0,1 1 0 0 0,0 0 0 0 0,0-1-1 0 0,0 1 1 0 0,0 0 0 0 0,0-1 0 0 0,0 1-1 0 0,0 0 1 0 0,0-1 0 0 0,0 1 0 0 0,0 0 0 0 0,1-1-1 0 0,-1 1 1 0 0,1 0 0 0 0,-1 0 0 0 0,1-1 0 0 0,-1 1-1 0 0,1 0 1 0 0,0 0 0 0 0,-1 0 0 0 0,1 0 0 0 0,0 0-1 0 0,1-1 1 0 0,10-13-5399 0 0,4 0-1648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20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20615 0 0,'0'0'4509'0'0,"-1"1"-4247"0"0,-7 11-137 0 0,0 1 1 0 0,-7 16 0 0 0,12-23-143 0 0,2-5-173 0 0,-2 8-987 0 0,-1-1-542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21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759 6 11975 0 0,'7'-6'12711'0'0,"-8"8"-12546"0"0,-1 5-138 0 0,-1 0-1 0 0,0-1 1 0 0,0 1 0 0 0,-1-1-1 0 0,1 0 1 0 0,-1 0 0 0 0,-1 0-1 0 0,1 0 1 0 0,-1-1-1 0 0,-6 6 1 0 0,2-4 5 0 0,0 0 0 0 0,0-1 0 0 0,-1 0 0 0 0,1-1-1 0 0,-1 0 1 0 0,-13 5 0 0 0,-193 59-455 0 0,-5-15-80 0 0,206-50 494 0 0,3-2-22 0 0,-64 14-140 0 0,63-14 117 0 0,1-1-1 0 0,0 0 1 0 0,-1-1-1 0 0,-13-1 1 0 0,26 1 25 0 0,-1 0 0 0 0,0 0 0 0 0,0 0 0 0 0,0 0 1 0 0,0 0-1 0 0,0 0 0 0 0,0 0 0 0 0,1-1 0 0 0,-1 1 0 0 0,0 0 0 0 0,0-1 1 0 0,0 1-1 0 0,0 0 0 0 0,1-1 0 0 0,-1 1 0 0 0,0-1 0 0 0,0 1 0 0 0,1-1 1 0 0,-1 0-1 0 0,0 1 0 0 0,1-1 0 0 0,-1 0 0 0 0,1 1 0 0 0,-1-1 0 0 0,1 0 1 0 0,-1 0-1 0 0,1 1 0 0 0,0-1 0 0 0,-1 0 0 0 0,1 0 0 0 0,0 0 0 0 0,-1 0 1 0 0,1 1-1 0 0,0-1 0 0 0,0 0 0 0 0,0 0 0 0 0,0-1 0 0 0,0-1-122 0 0,1 0 0 0 0,0 0 0 0 0,0 1 0 0 0,0-1 0 0 0,0 0 0 0 0,0 0 0 0 0,0 1-1 0 0,1-1 1 0 0,-1 1 0 0 0,4-5 0 0 0,-1 2-146 0 0,0 1 0 0 0,1-1 0 0 0,0 1 0 0 0,0 0 0 0 0,0 0-1 0 0,0 1 1 0 0,8-5 0 0 0,39-16-1052 0 0,-48 23 1349 0 0,-2 0 184 0 0,-2 3-26 0 0,2 2-73 0 0,-1 0 0 0 0,0 0 0 0 0,0-1 0 0 0,0 1 1 0 0,0 0-1 0 0,-1 0 0 0 0,0 1 0 0 0,1-1 0 0 0,-2 0 0 0 0,1 0 0 0 0,0 0 0 0 0,-1 0 0 0 0,0 0 0 0 0,0 0 0 0 0,-2 6 0 0 0,-3 7 176 0 0,-2 0-1 0 0,-10 19 0 0 0,12-25-194 0 0,-8 16 182 0 0,-2-1 0 0 0,-26 34 0 0 0,33-42 90 0 0,8-16 1108 0 0,12 1-1183 0 0,-4-1-236 0 0,0-1 0 0 0,0 0 1 0 0,0 0-1 0 0,1-1 0 0 0,-1 0 0 0 0,13-2 0 0 0,7 1 8 0 0,25-1-156 0 0,-28 1-50 0 0,38 2-1 0 0,-18 3-27 0 0,-17-3 95 0 0,0 2-1 0 0,36 9 1 0 0,-37-5 310 0 0,-1 1 0 0 0,0 1 0 0 0,0 2 0 0 0,-1 0 0 0 0,40 26 0 0 0,-58-33-82 0 0,0 1-1 0 0,0 0 0 0 0,-1 0 1 0 0,0 1-1 0 0,0 0 0 0 0,0 0 1 0 0,0 0-1 0 0,-1 0 1 0 0,0 1-1 0 0,0-1 0 0 0,-1 1 1 0 0,0 0-1 0 0,0 0 0 0 0,-1 1 1 0 0,0-1-1 0 0,3 12 1 0 0,-5-12-77 0 0,1-1 0 0 0,-1 0-1 0 0,1 0 1 0 0,-2 1 0 0 0,1-1 0 0 0,-1 0 0 0 0,0 0 0 0 0,0 0 0 0 0,0 0 0 0 0,-1 0 0 0 0,0 0 0 0 0,0 0 0 0 0,-1 0 0 0 0,0-1 0 0 0,0 1 0 0 0,0-1 0 0 0,0 0 0 0 0,-1 0 0 0 0,0 0 0 0 0,-7 7 0 0 0,1-4-2 0 0,0 0-1 0 0,0-1 1 0 0,-1 0 0 0 0,0-1-1 0 0,0 0 1 0 0,-1 0 0 0 0,-21 6-1 0 0,-91 18 303 0 0,85-22-214 0 0,-201 57 166 0 0,220-60-316 0 0,18-5-65 0 0,4-2-1156 0 0,-2 1 1052 0 0,1 1 0 0 0,0-1 1 0 0,0 0-1 0 0,0 0 0 0 0,0 1 0 0 0,0-1 0 0 0,0 0 0 0 0,2 0 1 0 0,-1 0-541 0 0,15-11-5228 0 0,3 0-1741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22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390 230 6911 0 0,'4'-19'612'0'0,"1"0"0"0"0,1 1-1 0 0,1 0 1 0 0,15-31-1 0 0,-15 37 214 0 0,-1 1 0 0 0,2 0-1 0 0,-1 1 1 0 0,1 0 0 0 0,1 0 0 0 0,0 1-1 0 0,20-17 1 0 0,-28 25-760 0 0,0 1-1 0 0,-1-1 1 0 0,1 0-1 0 0,0 1 1 0 0,-1-1-1 0 0,1 1 1 0 0,0-1-1 0 0,0 1 1 0 0,0 0 0 0 0,-1-1-1 0 0,1 1 1 0 0,0 0-1 0 0,0-1 1 0 0,0 1-1 0 0,0 0 1 0 0,0 0-1 0 0,-1 0 1 0 0,1 0-1 0 0,0 0 1 0 0,0 0-1 0 0,0 0 1 0 0,0 0-1 0 0,0 0 1 0 0,0 0-1 0 0,0 0 1 0 0,0 0 0 0 0,-1 1-1 0 0,1-1 1 0 0,0 0-1 0 0,0 1 1 0 0,0-1-1 0 0,0 1 1 0 0,-1-1-1 0 0,2 2 1 0 0,0 0 2 0 0,-1-1 0 0 0,0 1 1 0 0,0 0-1 0 0,0 0 0 0 0,-1 0 0 0 0,1 0 1 0 0,0 1-1 0 0,-1-1 0 0 0,1 0 0 0 0,-1 0 0 0 0,0 0 1 0 0,1 0-1 0 0,-1 5 0 0 0,-3 24 145 0 0,0 0 0 0 0,-2-1 0 0 0,-16 55 1 0 0,8-35-30 0 0,2-4-55 0 0,-111 386 339 0 0,-75 26-350 0 0,173-411-101 0 0,-3-1 0 0 0,-1-2 0 0 0,-47 58 0 0 0,62-88-29 0 0,-2 2 105 0 0,16-16-90 0 0,-1 0 0 0 0,0 0 0 0 0,0 0-1 0 0,0 0 1 0 0,0 0 0 0 0,0 0 0 0 0,0 0 0 0 0,0 0-1 0 0,0 0 1 0 0,0 0 0 0 0,0 0 0 0 0,0 0 0 0 0,0 0-1 0 0,0 0 1 0 0,0 0 0 0 0,0 0 0 0 0,0 0 0 0 0,0 0-1 0 0,0 0 1 0 0,9-8-2 0 0,8-8-67 0 0,0-2 1 0 0,25-35-1 0 0,21-44-129 0 0,-4 5 99 0 0,100-114-51 0 0,-136 181 145 0 0,1 1 0 0 0,1 1 0 0 0,1 0 0 0 0,1 2 0 0 0,49-28 0 0 0,-71 46 22 0 0,1 0-1 0 0,0 0 0 0 0,1 0 1 0 0,-1 1-1 0 0,0 0 0 0 0,1 1 0 0 0,-1-1 1 0 0,10 0-1 0 0,-14 2-7 0 0,0 0 0 0 0,0 0-1 0 0,0 0 1 0 0,0 0 0 0 0,0 1 0 0 0,0-1-1 0 0,0 1 1 0 0,0-1 0 0 0,0 1 0 0 0,0 0 0 0 0,0-1-1 0 0,-1 1 1 0 0,1 0 0 0 0,0 0 0 0 0,0 1-1 0 0,-1-1 1 0 0,1 0 0 0 0,-1 0 0 0 0,1 1-1 0 0,-1-1 1 0 0,1 1 0 0 0,-1-1 0 0 0,0 1-1 0 0,0 0 1 0 0,0-1 0 0 0,0 1 0 0 0,0 0-1 0 0,0 0 1 0 0,0 0 0 0 0,-1 0 0 0 0,1 2 0 0 0,2 8 23 0 0,-1 0 0 0 0,0 0 1 0 0,-1 0-1 0 0,0 1 1 0 0,-1-1-1 0 0,0 0 0 0 0,-1 1 1 0 0,-1-1-1 0 0,0 0 1 0 0,-1 0-1 0 0,-5 18 1 0 0,-4 3 61 0 0,-2 0 0 0 0,-30 54 0 0 0,16-36-123 0 0,-2-1 0 0 0,-2-1 1 0 0,-42 47-1 0 0,64-86-574 0 0,1 1 0 0 0,0 1-1 0 0,-11 20 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4:19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1 588 9215 0 0,'0'0'12336'0'0,"2"-8"-11993"0"0,5-17-48 0 0,1 1 0 0 0,1-1 1 0 0,1 2-1 0 0,1-1 0 0 0,25-38 1 0 0,-18 37-255 0 0,2 0 1 0 0,1 0-1 0 0,0 2 1 0 0,2 1-1 0 0,1 1 1 0 0,0 1-1 0 0,2 0 1 0 0,42-23-1 0 0,-9 11 20 0 0,83-44-757 0 0,-109 61-756 0 0,1 0-1 0 0,48-12 1 0 0,-53 20-468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4:52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604 747 10423 0 0,'0'0'7398'0'0,"1"-2"-6722"0"0,28-36 255 0 0,-3-1 0 0 0,-1-1 0 0 0,23-51-1 0 0,54-137-127 0 0,-88 190-1084 0 0,-1-1-1 0 0,10-58 1 0 0,-21 84-90 0 0,0 0 0 0 0,-1 1 1 0 0,-1-16-1 0 0,0 21 149 0 0,-1 0 1 0 0,0 0 0 0 0,0 0-1 0 0,0 0 1 0 0,-1 1-1 0 0,0-1 1 0 0,-4-8 0 0 0,6 15 204 0 0,0-1 1 0 0,0 1-1 0 0,-1 0 1 0 0,1-1-1 0 0,0 1 1 0 0,0 0-1 0 0,-1 0 1 0 0,1-1-1 0 0,0 1 1 0 0,-1 0-1 0 0,1 0 1 0 0,0-1-1 0 0,-1 1 1 0 0,1 0 0 0 0,0 0-1 0 0,-1 0 1 0 0,1-1-1 0 0,-1 1 1 0 0,1 0-1 0 0,0 0 1 0 0,-1 0-1 0 0,1 0 1 0 0,-1 0-1 0 0,1 0 1 0 0,0 0-1 0 0,-1 0 1 0 0,1 0-1 0 0,-1 0 1 0 0,-14 6-148 0 0,-12 15 142 0 0,19-13 14 0 0,0 1 1 0 0,0 0 0 0 0,1 1 0 0 0,-10 16 0 0 0,-18 45 173 0 0,31-62-143 0 0,-73 186 360 0 0,35-82-229 0 0,-14 32-1 0 0,-42 103-110 0 0,-16-8-47 0 0,1-53 68 0 0,83-145-42 0 0,-2-1-1 0 0,-44 44 0 0 0,70-79-22 0 0,0 0 0 0 0,0-1 0 0 0,-1 0 0 0 0,0 0 0 0 0,0 0 0 0 0,0-1 0 0 0,-1 0-1 0 0,1-1 1 0 0,-1 0 0 0 0,-11 4 0 0 0,18-7-14 0 0,1 0 0 0 0,0 0 0 0 0,-1 0-1 0 0,1 0 1 0 0,0 0 0 0 0,-1-1 0 0 0,1 1-1 0 0,0 0 1 0 0,-1 0 0 0 0,1 0 0 0 0,-1 0-1 0 0,1 0 1 0 0,0-1 0 0 0,0 1 0 0 0,-1 0-1 0 0,1 0 1 0 0,0 0 0 0 0,-1-1 0 0 0,1 1 0 0 0,-1-1-1 0 0,-2-13-11020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22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1 8287 0 0,'0'0'639'0'0,"-1"1"-415"0"0,-20 18 2239 0 0,-1-2 0 0 0,-45 28 0 0 0,-14 12-1005 0 0,-89 92-735 0 0,151-130-641 0 0,1 1 0 0 0,1 1 0 0 0,1 0 1 0 0,1 2-1 0 0,1-1 0 0 0,-16 35 0 0 0,27-51-91 0 0,1 0 0 0 0,0 0 0 0 0,0 1 0 0 0,0-1 0 0 0,1 0 0 0 0,0 0 0 0 0,-1 8 0 0 0,2-12 7 0 0,0-1 0 0 0,0 1 0 0 0,1 0 0 0 0,-1-1 0 0 0,0 1 0 0 0,0-1-1 0 0,1 1 1 0 0,-1-1 0 0 0,1 1 0 0 0,0-1 0 0 0,-1 1 0 0 0,1-1 0 0 0,0 1 0 0 0,0-1-1 0 0,0 0 1 0 0,0 0 0 0 0,0 1 0 0 0,0-1 0 0 0,0 0 0 0 0,1 0 0 0 0,-1 0 0 0 0,0 0 0 0 0,0 0-1 0 0,1 0 1 0 0,-1-1 0 0 0,1 1 0 0 0,-1 0 0 0 0,1-1 0 0 0,-1 1 0 0 0,1-1 0 0 0,-1 1-1 0 0,1-1 1 0 0,2 0 0 0 0,1 1 12 0 0,0-1-1 0 0,1 0 1 0 0,-1 0 0 0 0,1 0-1 0 0,-1-1 1 0 0,0 0 0 0 0,1 0-1 0 0,-1 0 1 0 0,6-3-1 0 0,1 0 117 0 0,1-2 0 0 0,17-9 0 0 0,3-4 125 0 0,0-2 1 0 0,-2-1-1 0 0,0-2 1 0 0,-2 0-1 0 0,34-38 1 0 0,-55 53-197 0 0,0-1 1 0 0,0 0-1 0 0,-1 0 1 0 0,0-1-1 0 0,-1 0 1 0 0,0 0-1 0 0,-1 0 1 0 0,-1-1-1 0 0,1 0 1 0 0,-2 0-1 0 0,0 0 1 0 0,3-20-1 0 0,-5 16-225 0 0,-1-1 0 0 0,-1 1 0 0 0,-1-1 0 0 0,0 1 0 0 0,-7-25 0 0 0,-6-11-6894 0 0,11 39 1124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23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6 173 6447 0 0,'0'0'6442'0'0,"0"2"-5880"0"0,3 9 54 0 0,-2 1 0 0 0,1-1 0 0 0,-2 1-1 0 0,1 0 1 0 0,-2-1 0 0 0,-2 24 0 0 0,0-5 81 0 0,2-13-364 0 0,-4 91 1045 0 0,6-90-1193 0 0,0-1 0 0 0,1 1 0 0 0,1-1 0 0 0,5 20 0 0 0,-5-30 53 0 0,0 0 1 0 0,0 0-1 0 0,1-1 0 0 0,-1 1 0 0 0,2-1 0 0 0,-1 0 0 0 0,8 8 1 0 0,-6-5 62 0 0,-4-8-248 0 0,0 0 1 0 0,-1 0-1 0 0,1 1 0 0 0,0-1 1 0 0,0 0-1 0 0,0-1 1 0 0,0 1-1 0 0,0 0 1 0 0,0 0-1 0 0,0-1 0 0 0,0 1 1 0 0,0-1-1 0 0,0 0 1 0 0,3 1-1 0 0,0-1-47 0 0,0-1 0 0 0,0 1 0 0 0,0-1-1 0 0,0 1 1 0 0,0-1 0 0 0,0-1 0 0 0,0 1 0 0 0,0-1-1 0 0,0 0 1 0 0,-1 0 0 0 0,1 0 0 0 0,-1-1 0 0 0,0 1-1 0 0,1-1 1 0 0,-1 0 0 0 0,3-4 0 0 0,2 0-15 0 0,-2-1 1 0 0,1 0 0 0 0,-1 0-1 0 0,0-1 1 0 0,-1 0 0 0 0,7-13-1 0 0,146-281-135 0 0,-95 171-2840 0 0,-34 73-4073 0 0,-15 35 1010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23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0 560 14423 0 0,'0'0'662'0'0,"2"1"-17"0"0,4 1-528 0 0,0 0 0 0 0,-1 1 0 0 0,1 0 0 0 0,9 6 0 0 0,8 11 5904 0 0,-21-34-5110 0 0,4-24-586 0 0,2-1 1 0 0,1 1-1 0 0,2 1 0 0 0,2-1 1 0 0,1 2-1 0 0,2 0 0 0 0,2 1 1 0 0,42-63-1 0 0,-46 78-406 0 0,1 1 1 0 0,1 1-1 0 0,0 1 0 0 0,30-25 1 0 0,-34 32-11 0 0,1 1 0 0 0,0 1 1 0 0,0 0-1 0 0,1 0 0 0 0,0 2 0 0 0,0-1 1 0 0,0 2-1 0 0,19-5 0 0 0,-28 9-158 0 0,1 0 0 0 0,-1 0-1 0 0,0 1 1 0 0,1 0 0 0 0,-1 0 0 0 0,1 0-1 0 0,-1 1 1 0 0,0 0 0 0 0,1 0 0 0 0,-1 0-1 0 0,0 1 1 0 0,0-1 0 0 0,0 1-1 0 0,0 0 1 0 0,0 1 0 0 0,0-1 0 0 0,0 1-1 0 0,5 5 1 0 0,3 3-1211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23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60 12495 0 0,'24'-15'735'0'0,"-4"4"-313"0"0,23-22 7630 0 0,-56 33-6257 0 0,-18 7-1762 0 0,12 2 50 0 0,1 0-1 0 0,0 1 0 0 0,-34 24 0 0 0,-44 45-112 0 0,52-41 57 0 0,15-14-13 0 0,-7 5 6 0 0,-37 40-1 0 0,70-66-16 0 0,-5 11-31 0 0,8-13 10 0 0,0-1 0 0 0,1 1 0 0 0,-1 0 0 0 0,0 0 0 0 0,1-1 0 0 0,-1 1 0 0 0,1 0 0 0 0,-1-1 0 0 0,1 1 0 0 0,-1 0 0 0 0,1-1 0 0 0,-1 1 0 0 0,1-1 0 0 0,-1 1 0 0 0,2 0 1 0 0,-1 0-18 0 0,3 2-45 0 0,0 1 0 0 0,0-1 0 0 0,1 0-1 0 0,-1 0 1 0 0,1-1 0 0 0,-1 1-1 0 0,1-1 1 0 0,10 3 0 0 0,4 0-212 0 0,21 3 0 0 0,3 1 55 0 0,20 10 317 0 0,-1 3 1 0 0,62 31 0 0 0,-115-49 109 0 0,0 0 1 0 0,-1 1-1 0 0,0 0 0 0 0,0 1 1 0 0,0 0-1 0 0,9 10 0 0 0,-15-15-143 0 0,-1 1-1 0 0,1-1 1 0 0,-1 1-1 0 0,0-1 1 0 0,0 1 0 0 0,1 0-1 0 0,-1-1 1 0 0,-1 1-1 0 0,1 0 1 0 0,0 0-1 0 0,0 0 1 0 0,-1 0-1 0 0,1-1 1 0 0,-1 1-1 0 0,1 0 1 0 0,-1 0-1 0 0,0 0 1 0 0,0 0-1 0 0,0 0 1 0 0,0 0-1 0 0,0 0 1 0 0,0 0-1 0 0,-1 0 1 0 0,1 0-1 0 0,0 0 1 0 0,-1 0-1 0 0,0 0 1 0 0,0 0-1 0 0,1 0 1 0 0,-1 0-1 0 0,0-1 1 0 0,0 1 0 0 0,-1 0-1 0 0,1-1 1 0 0,0 1-1 0 0,0-1 1 0 0,-4 3-1 0 0,0 1 12 0 0,-1 0 1 0 0,0-1-1 0 0,0 0 0 0 0,0 0 0 0 0,-1 0 1 0 0,1-1-1 0 0,-13 4 0 0 0,-54 14 129 0 0,49-15-129 0 0,-9 2-38 0 0,0-1 0 0 0,-1-1 0 0 0,0-2 0 0 0,0-2 1 0 0,0-1-1 0 0,0-1 0 0 0,-41-6 0 0 0,72 5-94 0 0,-1 1 0 0 0,1-1 1 0 0,-1 1-1 0 0,1-1 0 0 0,0 0 0 0 0,-1 0 0 0 0,1-1 0 0 0,0 1 0 0 0,0-1 1 0 0,0 1-1 0 0,0-1 0 0 0,0 0 0 0 0,0 0 0 0 0,0 0 0 0 0,1-1 0 0 0,-1 1 1 0 0,1-1-1 0 0,-1 1 0 0 0,1-1 0 0 0,0 0 0 0 0,0 0 0 0 0,-1-3 0 0 0,-4-17-1607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24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 7831 0 0,'-1'1'356'0'0,"-8"6"121"0"0,0 0 0 0 0,0 0-1 0 0,-12 6 1 0 0,1-1 3956 0 0,1 2 4143 0 0,9-4-6564 0 0,10-10-2006 0 0,0 0 1 0 0,0 1-1 0 0,0-1 1 0 0,0 0-1 0 0,0 0 0 0 0,0 0 1 0 0,0 0-1 0 0,0 0 1 0 0,0 1-1 0 0,0-1 1 0 0,0 0-1 0 0,0 0 1 0 0,0 0-1 0 0,0 0 1 0 0,0 1-1 0 0,0-1 0 0 0,0 0 1 0 0,0 0-1 0 0,1 0 1 0 0,-1 0-1 0 0,0 0 1 0 0,0 1-1 0 0,0-1 1 0 0,0 0-1 0 0,0 0 1 0 0,0 0-1 0 0,0 0 0 0 0,0 0 1 0 0,1 0-1 0 0,-1 0 1 0 0,0 1-1 0 0,0-1 1 0 0,0 0-1 0 0,0 0 1 0 0,0 0-1 0 0,0 0 1 0 0,1 0-1 0 0,-1 0 0 0 0,0 0 1 0 0,0 0-1 0 0,3 1-493 0 0,1-1 1 0 0,-1 0-1 0 0,0 0 0 0 0,1 0 0 0 0,4-1 0 0 0,12-2-7692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32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1136 6447 0 0,'0'0'499'0'0,"1"-1"-328"0"0,10-14 2326 0 0,-1-1 0 0 0,8-17 0 0 0,-8 12-835 0 0,4-7 1184 0 0,-11 20-2503 0 0,0 1-1 0 0,1 0 1 0 0,0 0 0 0 0,7-10 0 0 0,155-174 742 0 0,-17 19-792 0 0,67-84 232 0 0,18 15-67 0 0,-129 136-714 0 0,-99 97 176 0 0,-5 7-21 0 0,0 0-446 0 0,0 1 532 0 0,-1 4 13 0 0,-2 6 3 0 0,-38 110-1 0 0,-6 25 199 0 0,13-14 33 0 0,-29 253 1 0 0,56-306-224 0 0,3-31 13 0 0,-2 0 0 0 0,-19 82 0 0 0,10-71 95 0 0,14-56-78 0 0,1-4-98 0 0,4-3-208 0 0,0 0 0 0 0,0-1 0 0 0,-1 0-1 0 0,6-11 1 0 0,3-7-1081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33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25 210 12439 0 0,'-1'-1'958'0'0,"-4"-1"-298"0"0,-14-6 7222 0 0,21 8-7769 0 0,0-1 1 0 0,-1 1-1 0 0,1-1 0 0 0,0 0 0 0 0,-1 0 1 0 0,1 1-1 0 0,-1-1 0 0 0,2-2 0 0 0,5-2 91 0 0,27-9 426 0 0,42-12 0 0 0,-23 9-328 0 0,187-61 573 0 0,-179 62-1393 0 0,124-17 0 0 0,-153 32-1623 0 0,-7 2-5994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33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83 346 5527 0 0,'1'2'5194'0'0,"8"17"-3213"0"0,-1 0 1 0 0,0 1-1 0 0,5 21 1 0 0,-11-29-1513 0 0,1 0-1 0 0,-2 0 1 0 0,0 0-1 0 0,0 0 1 0 0,-1 0 0 0 0,-2 22-1 0 0,1-29-397 0 0,-1 0 0 0 0,1-1-1 0 0,-1 1 1 0 0,0 0 0 0 0,0-1-1 0 0,-1 1 1 0 0,1-1 0 0 0,-1 1 0 0 0,0-1-1 0 0,0 0 1 0 0,-1 0 0 0 0,1-1 0 0 0,-1 1-1 0 0,0-1 1 0 0,0 1 0 0 0,0-1-1 0 0,0 0 1 0 0,0-1 0 0 0,-1 1 0 0 0,1-1-1 0 0,-1 0 1 0 0,0 0 0 0 0,-9 2-1 0 0,13-3-67 0 0,0-1 0 0 0,0 1-1 0 0,0-1 1 0 0,-1 0 0 0 0,1 1-1 0 0,0-1 1 0 0,0 0 0 0 0,0 0-1 0 0,0 0 1 0 0,-1 0 0 0 0,1 0-1 0 0,0 0 1 0 0,0 0 0 0 0,0 0-1 0 0,0 0 1 0 0,-1-1 0 0 0,1 1-1 0 0,0 0 1 0 0,0-1 0 0 0,0 1-1 0 0,0-1 1 0 0,0 1 0 0 0,0-1-1 0 0,0 0 1 0 0,0 1 0 0 0,0-1-1 0 0,0 0 1 0 0,0 0 0 0 0,1 0-1 0 0,-1 0 1 0 0,0 1 0 0 0,0-1-1 0 0,1 0 1 0 0,-1 0 0 0 0,1-1-1 0 0,-1 1 1 0 0,1 0 0 0 0,-1 0-1 0 0,1 0 1 0 0,-1 0 0 0 0,1 0-1 0 0,0 0 1 0 0,0-1 0 0 0,0 1-1 0 0,0-2 1 0 0,-1-4 11 0 0,1 1 0 0 0,1-1 1 0 0,-1 0-1 0 0,1 0 0 0 0,0 0 1 0 0,4-9-1 0 0,2-6-13 0 0,2 0-1 0 0,0 0 1 0 0,2 1-1 0 0,0 1 1 0 0,27-37-1 0 0,-8 18-7 0 0,63-61-1 0 0,-48 60-22 0 0,90-61 1 0 0,-118 90 28 0 0,13-9-3 0 0,1 1 0 0 0,0 1 0 0 0,45-17 0 0 0,-69 32-25 0 0,0 1 0 0 0,0 0 0 0 0,1 0 1 0 0,-1 1-1 0 0,0 0 0 0 0,1 0 0 0 0,-1 0 0 0 0,11 1 0 0 0,-15 1-149 0 0,0-1 0 0 0,1 1 0 0 0,-1-1 0 0 0,0 1 1 0 0,0 0-1 0 0,0 0 0 0 0,0 1 0 0 0,1-1 0 0 0,-2 1 0 0 0,1-1 0 0 0,0 1 0 0 0,0 0 0 0 0,0 0 0 0 0,-1 0 1 0 0,1 0-1 0 0,-1 1 0 0 0,0-1 0 0 0,1 1 0 0 0,-1-1 0 0 0,2 5 0 0 0,3 7-1890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34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235 127 14567 0 0,'0'0'1320'0'0,"-1"2"-1082"0"0,-6 12-178 0 0,6-12 5 0 0,1 0 443 0 0,0 0 161 0 0,0-2-577 0 0,0 1-1 0 0,0-1 1 0 0,0 1 0 0 0,0 0-1 0 0,0-1 1 0 0,0 1-1 0 0,0-1 1 0 0,0 1 0 0 0,1-1-1 0 0,-1 1 1 0 0,0 0-1 0 0,0-1 1 0 0,1 1 0 0 0,-1-1-1 0 0,0 1 1 0 0,1-1 0 0 0,-1 0-1 0 0,0 1 1 0 0,1-1-1 0 0,-1 1 1 0 0,1-1 0 0 0,-1 0-1 0 0,1 1 1 0 0,-1-1-1 0 0,1 0 1 0 0,-1 1 0 0 0,1-1-1 0 0,0 0 1 0 0,1 1 12 0 0,0-1 1 0 0,1 1-1 0 0,-1-1 1 0 0,0 0-1 0 0,0 0 1 0 0,0 0-1 0 0,1 0 1 0 0,2 0-1 0 0,3-2 60 0 0,1 1 0 0 0,-1-2 0 0 0,12-3-1 0 0,12-9 123 0 0,50-32-1 0 0,-35 20-219 0 0,-26 16-58 0 0,-12 7-13 0 0,-1-1 0 0 0,0 0 0 0 0,0 0 1 0 0,-1 0-1 0 0,1-1 0 0 0,10-11 0 0 0,-18 16-14 0 0,-1 1 0 0 0,1 0 0 0 0,0 0 0 0 0,0-1 0 0 0,-1 1 1 0 0,1 0-1 0 0,0-1 0 0 0,0 1 0 0 0,-1 0 0 0 0,1 0 0 0 0,0 0 0 0 0,-1-1 0 0 0,1 1 0 0 0,0 0 1 0 0,-1 0-1 0 0,1 0 0 0 0,-1 0 0 0 0,1 0 0 0 0,0 0 0 0 0,-1 0 0 0 0,1 0 0 0 0,0 0 0 0 0,-1 0 1 0 0,-7 0-104 0 0,0 2 0 0 0,0-1 0 0 0,1 1 0 0 0,-1 0 0 0 0,1 0 0 0 0,-1 1 1 0 0,-11 7-1 0 0,4-4-45 0 0,-59 29-405 0 0,-135 89 0 0 0,169-97 572 0 0,-59 52 0 0 0,96-76 1 0 0,0 0 0 0 0,0 0 1 0 0,0 0-1 0 0,0 1 0 0 0,1-1 0 0 0,-1 1 0 0 0,1-1 0 0 0,0 1 0 0 0,0 0 0 0 0,0 0 1 0 0,-2 8-1 0 0,4-11 14 0 0,0 1-1 0 0,-1 0 1 0 0,1-1 0 0 0,0 1 0 0 0,0 0 0 0 0,1 0 0 0 0,-1-1 0 0 0,0 1-1 0 0,1-1 1 0 0,-1 1 0 0 0,0 0 0 0 0,1-1 0 0 0,0 1 0 0 0,-1-1 0 0 0,1 1 0 0 0,0-1-1 0 0,0 1 1 0 0,0-1 0 0 0,0 0 0 0 0,0 1 0 0 0,0-1 0 0 0,0 0 0 0 0,1 0-1 0 0,-1 0 1 0 0,0 0 0 0 0,1 0 0 0 0,-1 0 0 0 0,1 0 0 0 0,-1 0 0 0 0,1-1-1 0 0,-1 1 1 0 0,3 0 0 0 0,12 5 177 0 0,1-2-1 0 0,0 0 1 0 0,0 0-1 0 0,32 1 1 0 0,-11-2 62 0 0,66 6-73 0 0,-34-9-3352 0 0,-51-1-3507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34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1 9671 0 0,'-2'0'9668'0'0,"-9"1"-9452"0"0,1 0 0 0 0,0 0 0 0 0,0 1 0 0 0,0 1 0 0 0,0 0-1 0 0,0 0 1 0 0,0 1 0 0 0,-16 9 0 0 0,-71 49 980 0 0,95-60-1195 0 0,-21 13-49 0 0,1 2-1 0 0,1 0 1 0 0,1 2-1 0 0,0 0 1 0 0,-25 32-1 0 0,33-29-236 0 0,11-20 144 0 0,11 16-352 0 0,-5-14 493 0 0,1 1 1 0 0,-1 0-1 0 0,1-1 1 0 0,0 0 0 0 0,0-1-1 0 0,1 1 1 0 0,-1-1 0 0 0,1 0-1 0 0,12 3 1 0 0,17 8 101 0 0,-22-7-72 0 0,-1 1 1 0 0,1 0-1 0 0,-1 1 1 0 0,16 14-1 0 0,-25-19 6 0 0,0 0-1 0 0,0 0 1 0 0,0 0-1 0 0,0 0 0 0 0,-1 1 1 0 0,0 0-1 0 0,0-1 1 0 0,0 1-1 0 0,-1 0 1 0 0,1 1-1 0 0,-1-1 1 0 0,-1 0-1 0 0,1 1 1 0 0,-1-1-1 0 0,2 9 0 0 0,-3-11-7 0 0,0 0-1 0 0,0 0 1 0 0,0 0 0 0 0,-1 0-1 0 0,1 0 1 0 0,-1 0-1 0 0,1 0 1 0 0,-1-1-1 0 0,0 1 1 0 0,0 0-1 0 0,0 0 1 0 0,-1-1-1 0 0,1 1 1 0 0,-3 3-1 0 0,0-2-11 0 0,1 0-1 0 0,0-1 1 0 0,-1 1-1 0 0,0-1 1 0 0,0 0-1 0 0,0 0 1 0 0,0 0-1 0 0,-5 2 1 0 0,-4 1 4 0 0,-1 0-1 0 0,0-1 1 0 0,-1-1 0 0 0,-25 5-1 0 0,4-3-8 0 0,0-2 0 0 0,-40 1 1 0 0,56-5-56 0 0,-1-1 0 0 0,1-1 0 0 0,0-1 0 0 0,0 0 1 0 0,-26-9-1 0 0,42 11-22 0 0,-1-1 0 0 0,0 0 0 0 0,1 0 0 0 0,-1 0 0 0 0,-4-4 0 0 0,8 5-486 0 0,-1 0 1 0 0,1 0-1 0 0,0-1 1 0 0,-1 1-1 0 0,1 0 1 0 0,0-1-1 0 0,0 1 1 0 0,0-1-1 0 0,0 0 1 0 0,-1-1-1 0 0,-3-13-6352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4:52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27 207 2759 0 0,'-2'0'126'0'0,"1"-1"-69"0"0,-23-9 12798 0 0,40 9-7288 0 0,8-5-5063 0 0,-6 2-185 0 0,88-27 591 0 0,-27 7-379 0 0,42-5-298 0 0,89-26-479 0 0,-99 20-2938 0 0,-78 24 1496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35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 10135 0 0,'0'0'1228'0'0,"0"3"-274"0"0,-1 5-503 0 0,0 1 0 0 0,-1 0 0 0 0,0-1 0 0 0,0 1 0 0 0,0-1 0 0 0,-1 1 0 0 0,-1-1 0 0 0,1 0 0 0 0,-7 9 0 0 0,-4 6 18 0 0,-31 39 0 0 0,14-25 166 0 0,-30 40 910 0 0,55-67-1283 0 0,0-1 1 0 0,1 1-1 0 0,0 0 1 0 0,0 0-1 0 0,1 0 0 0 0,-5 20 1 0 0,9-28-207 0 0,-1 0-1 0 0,1 1 1 0 0,0-1 0 0 0,-1 0 0 0 0,1 1-1 0 0,0-1 1 0 0,0 0 0 0 0,1 1 0 0 0,-1-1 0 0 0,0 0-1 0 0,1 1 1 0 0,0-1 0 0 0,-1 0 0 0 0,1 0-1 0 0,0 0 1 0 0,0 0 0 0 0,0 1 0 0 0,0-1 0 0 0,1 0-1 0 0,-1-1 1 0 0,0 1 0 0 0,1 0 0 0 0,-1 0-1 0 0,1-1 1 0 0,0 1 0 0 0,0-1 0 0 0,0 1 0 0 0,-1-1-1 0 0,1 0 1 0 0,0 1 0 0 0,1-1 0 0 0,-1 0-1 0 0,0-1 1 0 0,4 2 0 0 0,0 0 68 0 0,0 0 0 0 0,1-1 1 0 0,-1 0-1 0 0,1 0 0 0 0,-1-1 0 0 0,1 0 0 0 0,0 0 1 0 0,-1 0-1 0 0,1-1 0 0 0,-1 0 0 0 0,10-2 0 0 0,2-3-6 0 0,0 0 0 0 0,0-1-1 0 0,0-1 1 0 0,-1-1 0 0 0,0 0-1 0 0,0-1 1 0 0,-1-1 0 0 0,-1-1-1 0 0,0 0 1 0 0,0-1 0 0 0,25-29-1 0 0,-20 18 62 0 0,31-51-1 0 0,-46 65-591 0 0,0 0 0 0 0,0 0 1 0 0,0-1-1 0 0,-2 0 1 0 0,1 0-1 0 0,-1 0 0 0 0,-1 0 1 0 0,2-18-1 0 0,-4 14-5408 0 0,-3 4-1710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35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35 7831 0 0,'12'-6'359'0'0,"1"0"-1"0"0,0 1 0 0 0,0 0 1 0 0,25-5-1 0 0,-29 9 913 0 0,0 0 0 0 0,0 1-1 0 0,-1 0 1 0 0,1 0 0 0 0,10 2-1 0 0,-18-2-1170 0 0,1 0 0 0 0,-1 0 0 0 0,0 1 0 0 0,1-1 0 0 0,-1 0 0 0 0,0 1-1 0 0,1-1 1 0 0,-1 1 0 0 0,0 0 0 0 0,0-1 0 0 0,0 1 0 0 0,0 0 0 0 0,0 0 0 0 0,0 0 0 0 0,0 0-1 0 0,0 0 1 0 0,0 0 0 0 0,0 0 0 0 0,0 0 0 0 0,0 0 0 0 0,0 2 0 0 0,0-1-9 0 0,0 1 1 0 0,0 0-1 0 0,0-1 1 0 0,-1 1-1 0 0,1 0 1 0 0,-1-1-1 0 0,0 1 1 0 0,0 0-1 0 0,0-1 0 0 0,0 5 1 0 0,-2 2 53 0 0,0 0-1 0 0,0 0 1 0 0,0 0 0 0 0,-1 0-1 0 0,-6 12 1 0 0,-27 46 210 0 0,-4 0 0 0 0,-51 63 0 0 0,24-35-220 0 0,-53 78-49 0 0,-88 133 44 0 0,181-265-115 0 0,-26 44 31 0 0,46-72-63 0 0,0 0-1 0 0,1 1 1 0 0,0 0-1 0 0,-4 22 0 0 0,9-33-196 0 0,0 1-1 0 0,0-1 0 0 0,1 1 0 0 0,-1-1 0 0 0,1 1 0 0 0,0-1 1 0 0,0 1-1 0 0,0-1 0 0 0,1 1 0 0 0,-1-1 0 0 0,1 1 0 0 0,0-1 0 0 0,2 7 1 0 0,5-2-6952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35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46 7367 0 0,'7'-8'1385'0'0,"23"-30"11939"0"0,-37 62-12537 0 0,0-1 0 0 0,-21 45-1 0 0,-30 44-716 0 0,44-88 111 0 0,-33 61-5 0 0,-75 146 137 0 0,13 14-251 0 0,-9 19-105 0 0,-25-6-710 0 0,120-223-225 0 0,22-33-87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36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17 325 14279 0 0,'-13'-4'655'0'0,"10"3"-12"0"0,17-7 1541 0 0,97-34 4243 0 0,62-12-4963 0 0,-94 30-1022 0 0,509-126 543 0 0,-569 146-1028 0 0,137-26-2981 0 0,-126 26 1493 0 0,0 1 1 0 0,0 2-1 0 0,37 3 1 0 0,-48 0-6185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37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514 267 6911 0 0,'0'1'528'0'0,"-2"2"-485"0"0,1 0-1 0 0,-1-1 0 0 0,1 1 0 0 0,-1-1 1 0 0,0 1-1 0 0,0-1 0 0 0,-3 3 1 0 0,3-3 176 0 0,0 0 0 0 0,0 0 0 0 0,0 1 0 0 0,0-1 1 0 0,1 0-1 0 0,-1 1 0 0 0,1-1 0 0 0,-1 1 0 0 0,1 0 0 0 0,-2 4 1 0 0,3-3 100 0 0,-1 0 0 0 0,0 0 1 0 0,-1-1-1 0 0,1 1 0 0 0,0 0 1 0 0,-1 0-1 0 0,0-1 0 0 0,0 1 0 0 0,0-1 1 0 0,-1 0-1 0 0,1 0 0 0 0,-1 0 1 0 0,1 0-1 0 0,-1 0 0 0 0,0 0 1 0 0,-4 2-1 0 0,6-4 219 0 0,1-1-484 0 0,-1 0 0 0 0,1 0 0 0 0,0 0 1 0 0,0 0-1 0 0,-1 0 0 0 0,1 0 1 0 0,0 0-1 0 0,0 0 0 0 0,0 0 0 0 0,-1 0 1 0 0,1 0-1 0 0,0 0 0 0 0,0 0 1 0 0,0-1-1 0 0,-1 1 0 0 0,1 0 0 0 0,0 0 1 0 0,0 0-1 0 0,0 0 0 0 0,0 0 1 0 0,-1-1-1 0 0,1 1 0 0 0,0 0 0 0 0,0 0 1 0 0,0 0-1 0 0,0 0 0 0 0,0-1 1 0 0,0 1-1 0 0,0 0 0 0 0,-1 0 0 0 0,1-1 1 0 0,0 1-1 0 0,0 0 0 0 0,0 0 1 0 0,0 0-1 0 0,0-1 0 0 0,0 1 0 0 0,0 0 1 0 0,0 0-1 0 0,0-1 0 0 0,0 1 1 0 0,5-15 767 0 0,14-20-745 0 0,-15 30 156 0 0,82-131 837 0 0,-13 23-554 0 0,-70 107-503 0 0,1 0-1 0 0,-1-1 1 0 0,0 1 0 0 0,-1-1 0 0 0,2-6 0 0 0,-3 11-18 0 0,-1 1 1 0 0,0 0 0 0 0,0 0 0 0 0,0 0 0 0 0,1 0 0 0 0,-1 0-1 0 0,-1 0 1 0 0,1-1 0 0 0,0 1 0 0 0,0 0 0 0 0,0 0 0 0 0,0 0 0 0 0,-1 0-1 0 0,1 0 1 0 0,-1 0 0 0 0,0-2 0 0 0,0 2-9 0 0,1 1 0 0 0,-1-1 0 0 0,0 1 0 0 0,0-1 0 0 0,0 0 0 0 0,1 1 0 0 0,-1 0 1 0 0,0-1-1 0 0,0 1 0 0 0,0-1 0 0 0,0 1 0 0 0,0 0 0 0 0,0 0 0 0 0,0 0 0 0 0,0-1 0 0 0,0 1 0 0 0,0 0 0 0 0,0 0 0 0 0,0 0 0 0 0,0 1 0 0 0,0-1 0 0 0,0 0 0 0 0,-1 0 1 0 0,-21 6-217 0 0,0 0 1 0 0,0 1-1 0 0,0 2 1 0 0,-31 15 0 0 0,19-8 77 0 0,-18 9 55 0 0,0 2 0 0 0,2 3 0 0 0,1 1 0 0 0,-76 64 0 0 0,113-83 159 0 0,0 1 0 0 0,1 0 0 0 0,-13 17 0 0 0,20-24-32 0 0,1 1 0 0 0,0-1 0 0 0,0 1 1 0 0,1 0-1 0 0,-1 0 0 0 0,2 0 0 0 0,-1 1 0 0 0,1-1 0 0 0,-3 14 1 0 0,5-19-11 0 0,0 0 0 0 0,-1 0 0 0 0,1 0 0 0 0,0 0 0 0 0,0 0 0 0 0,0 0 0 0 0,1 0 1 0 0,-1 0-1 0 0,0-1 0 0 0,1 1 0 0 0,-1 0 0 0 0,1 0 0 0 0,0 0 0 0 0,-1 0 0 0 0,1 0 1 0 0,0-1-1 0 0,0 1 0 0 0,0 0 0 0 0,0-1 0 0 0,1 1 0 0 0,-1-1 0 0 0,0 1 0 0 0,1-1 1 0 0,-1 1-1 0 0,1-1 0 0 0,-1 0 0 0 0,1 0 0 0 0,0 0 0 0 0,-1 0 0 0 0,1 0 1 0 0,0 0-1 0 0,0-1 0 0 0,3 2 0 0 0,5 0 83 0 0,0 0 1 0 0,0-1-1 0 0,0-1 0 0 0,0 1 1 0 0,14-3-1 0 0,-10 2-35 0 0,11-2 46 0 0,-1-1 0 0 0,0 0 0 0 0,1-2 0 0 0,22-8-1 0 0,91-40-12 0 0,-130 50-140 0 0,-5 1 2 0 0,1 0-1 0 0,0 0 0 0 0,0 0 1 0 0,-1 0-1 0 0,1 0 0 0 0,-1-1 1 0 0,0 1-1 0 0,5-6 0 0 0,-7 7-17 0 0,-2 2 84 0 0,-8 6 14 0 0,0 0 0 0 0,1 1 0 0 0,0-1 0 0 0,0 2 0 0 0,-9 13 0 0 0,13-17-21 0 0,-11 22 65 0 0,15-26-88 0 0,0 0 0 0 0,-1 0 0 0 0,1-1-1 0 0,0 1 1 0 0,0 0 0 0 0,-1 0-1 0 0,1 0 1 0 0,0 0 0 0 0,0 0-1 0 0,0 0 1 0 0,0 0 0 0 0,0 0-1 0 0,1 1 1 0 0,3 3-17 0 0,-3-4 5 0 0,1 0-45 0 0,-1 1 0 0 0,0-1-1 0 0,1 0 1 0 0,0 0 0 0 0,-1 1-1 0 0,1-1 1 0 0,0 0 0 0 0,0 0-1 0 0,-1 0 1 0 0,1-1 0 0 0,0 1-1 0 0,0 0 1 0 0,0-1 0 0 0,0 1 0 0 0,0-1-1 0 0,3 0 1 0 0,20 1-5477 0 0,-4-3-1101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37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87 13359 0 0,'12'-16'649'0'0,"2"1"1"0"0,18-18-1 0 0,-2 11 6390 0 0,-30 26-6885 0 0,-1 0-1 0 0,0 0 1 0 0,0 0 0 0 0,0 0-1 0 0,0 0 1 0 0,-2 4 0 0 0,-1 3-1 0 0,-10 26 115 0 0,-32 57 0 0 0,17-38-141 0 0,-138 316 170 0 0,31-65-121 0 0,119-269-192 0 0,-88 168-525 0 0,89-179 409 0 0,-2-1-1 0 0,-1 0 1 0 0,-1-2-1 0 0,0 0 1 0 0,-33 27-1 0 0,-21 7-2621 0 0,56-46-597 0 0,-18 8-1 0 0,8-7-2663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38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13359 0 0,'0'0'4407'0'0,"3"0"-2771"0"0,14 4-989 0 0,0-2 0 0 0,0 0 0 0 0,0-1 0 0 0,0-1 0 0 0,19-1 0 0 0,91-16 238 0 0,-103 13-527 0 0,472-86-859 0 0,-444 79-5336 0 0,-6-1-1977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38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904 3 6911 0 0,'0'0'528'0'0,"9"-3"1611"0"0,-7 3-1824 0 0,-1 1-1 0 0,1-1 1 0 0,-1 1 0 0 0,1-1 0 0 0,0 1-1 0 0,-1-1 1 0 0,1 1 0 0 0,-1 0 0 0 0,1 0-1 0 0,-1 0 1 0 0,0 0 0 0 0,1 0 0 0 0,-1 0-1 0 0,0 0 1 0 0,0 0 0 0 0,0 0-1 0 0,1 1 1 0 0,-1-1 0 0 0,1 3 0 0 0,-1-1-91 0 0,1 0 0 0 0,-1 0 0 0 0,0 0 0 0 0,-1 0 0 0 0,1 0 0 0 0,0 0 0 0 0,-1 1 0 0 0,0-1 0 0 0,0 6 0 0 0,-1 4 9 0 0,0 0 1 0 0,-2 0-1 0 0,0 0 1 0 0,-4 14 0 0 0,-13 27 376 0 0,-1-1 1 0 0,-3-1 0 0 0,-50 81 0 0 0,-111 136 5 0 0,147-216-560 0 0,-251 329 11 0 0,101-174-834 0 0,134-152 597 0 0,15-6-965 0 0,38-49 613 0 0,4-1-1226 0 0,10-2-4830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38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172 170 12439 0 0,'0'0'1126'0'0,"1"1"-929"0"0,3 7 402 0 0,0-1 454 0 0,1 1 0 0 0,0-1-1 0 0,0 0 1 0 0,8 8-1 0 0,-11-13-888 0 0,0 0-1 0 0,1 0 1 0 0,-1 0-1 0 0,0-1 0 0 0,1 1 1 0 0,-1-1-1 0 0,1 1 1 0 0,0-1-1 0 0,-1 0 0 0 0,1 0 1 0 0,0 0-1 0 0,0-1 1 0 0,0 1-1 0 0,-1-1 1 0 0,1 1-1 0 0,0-1 0 0 0,5 0 1 0 0,14-2 81 0 0,0-1 0 0 0,-1-1 0 0 0,1-1 0 0 0,30-11 0 0 0,82-39 883 0 0,-120 49-1112 0 0,2-2-45 0 0,0 0 1 0 0,28-19-1 0 0,-38 22 8 0 0,1 0 1 0 0,-1-1-1 0 0,1 0 0 0 0,-2 0 1 0 0,1-1-1 0 0,-1 1 0 0 0,0-1 1 0 0,5-8-1 0 0,-10 14-6 0 0,1 0 0 0 0,-1 0-1 0 0,1 0 1 0 0,-1 0 0 0 0,1 0 0 0 0,-1 0 0 0 0,0 0-1 0 0,1 0 1 0 0,-1 0 0 0 0,0 0 0 0 0,0 0-1 0 0,0 0 1 0 0,0 0 0 0 0,0-1 0 0 0,0 1 0 0 0,0 0-1 0 0,0 0 1 0 0,-1 0 0 0 0,1 0 0 0 0,0 0-1 0 0,-1 0 1 0 0,1 0 0 0 0,0 0 0 0 0,-1 0 0 0 0,1 0-1 0 0,-1 0 1 0 0,0 0 0 0 0,1 0 0 0 0,-1 1-1 0 0,0-1 1 0 0,1 0 0 0 0,-2-1 0 0 0,0 1-48 0 0,0 0 0 0 0,0-1 1 0 0,0 1-1 0 0,0 0 0 0 0,-1 0 1 0 0,1 0-1 0 0,0 0 0 0 0,0 1 1 0 0,-1-1-1 0 0,1 1 0 0 0,-1-1 1 0 0,1 1-1 0 0,-4 0 0 0 0,-14 1-332 0 0,-1 0 0 0 0,1 2 0 0 0,0 1 0 0 0,0 0 0 0 0,-33 12 0 0 0,-94 47-470 0 0,129-54 842 0 0,-28 12 179 0 0,1 2 1 0 0,1 2 0 0 0,-57 44-1 0 0,92-62-14 0 0,0 1-1 0 0,1 0 1 0 0,0 0 0 0 0,0 1-1 0 0,1 0 1 0 0,0 0-1 0 0,0 1 1 0 0,-5 10-1 0 0,11-16-77 0 0,-1-1-1 0 0,1 1 1 0 0,-1-1-1 0 0,1 1 0 0 0,0 0 1 0 0,1-1-1 0 0,-1 1 0 0 0,0 0 1 0 0,1-1-1 0 0,0 1 0 0 0,0 0 1 0 0,0 0-1 0 0,1 0 1 0 0,-1-1-1 0 0,1 1 0 0 0,0 0 1 0 0,0-1-1 0 0,0 1 0 0 0,0-1 1 0 0,1 1-1 0 0,-1-1 1 0 0,1 1-1 0 0,0-1 0 0 0,0 0 1 0 0,0 0-1 0 0,0 0 0 0 0,1 0 1 0 0,3 3-1 0 0,2 1 11 0 0,-1 0-1 0 0,2-1 1 0 0,-1 0-1 0 0,1-1 1 0 0,-1 0-1 0 0,2 0 1 0 0,-1-1-1 0 0,19 7 1 0 0,-7-6-354 0 0,0 0 0 0 0,1-1 1 0 0,25 2-1 0 0,-13-4-407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39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87 9671 0 0,'5'-11'329'0'0,"2"0"0"0"0,7-10-1 0 0,2-3 3657 0 0,-15 24-3777 0 0,-1 0 0 0 0,0-1 0 0 0,1 1 0 0 0,-1-1-1 0 0,0 1 1 0 0,1-1 0 0 0,-1 1 0 0 0,0-1 0 0 0,0 1 0 0 0,1-1 0 0 0,-1 1 0 0 0,0-1 0 0 0,0 0 0 0 0,0 1 0 0 0,0-1-1 0 0,0 1 1 0 0,0-1 0 0 0,0 1 0 0 0,0-1 0 0 0,0 0 0 0 0,0 1 0 0 0,0-1 0 0 0,0 1 0 0 0,-1-1 0 0 0,1 0 0 0 0,-1 0-134 0 0,1 1 0 0 0,-1 0 0 0 0,1-1 1 0 0,-1 1-1 0 0,0-1 0 0 0,1 1 1 0 0,-1 0-1 0 0,1-1 0 0 0,-1 1 1 0 0,0 0-1 0 0,1 0 0 0 0,-1-1 1 0 0,0 1-1 0 0,0 0 0 0 0,1 0 1 0 0,-1 0-1 0 0,0 0 0 0 0,-4 0-82 0 0,1 0-1 0 0,0 0 0 0 0,0 1 1 0 0,-1 0-1 0 0,-5 1 1 0 0,-9 6 20 0 0,0 0 0 0 0,0 2 0 0 0,1 0 0 0 0,-18 14 0 0 0,7-5-7 0 0,-205 136-279 0 0,207-137 234 0 0,1 2 1 0 0,-38 36 0 0 0,59-49 64 0 0,0-1 0 0 0,-8 14 0 0 0,11-17 22 0 0,1-1 81 0 0,3-2 6 0 0,3 2-63 0 0,0 0 0 0 0,0-1 0 0 0,0 1 0 0 0,0-1 0 0 0,0-1 0 0 0,0 1 0 0 0,1-1 0 0 0,-1 0 0 0 0,10-1 0 0 0,51-9 271 0 0,-52 7-325 0 0,30-7-210 0 0,0-3 0 0 0,-1-1 0 0 0,-1-2 0 0 0,0-2 0 0 0,43-26 0 0 0,-25 10-596 0 0,-58 33 715 0 0,-13 9 74 0 0,-5 4 151 0 0,1 0-1 0 0,1 2 0 0 0,0-1 1 0 0,-24 32-1 0 0,29-32-383 0 0,1 1 0 0 0,0 0 0 0 0,1 0 0 0 0,0 1 0 0 0,1-1 0 0 0,1 1 0 0 0,0 1 0 0 0,-2 18 0 0 0,4-18-1038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4:52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1 3679 0 0,'-1'1'7988'0'0,"-32"24"-3669"0"0,3-2-3831 0 0,-16 17-379 0 0,-79 77 1914 0 0,109-99-2130 0 0,0 1 0 0 0,1 0-1 0 0,1 1 1 0 0,-23 42 0 0 0,32-51 89 0 0,1-1 0 0 0,-6 20 0 0 0,9-27 30 0 0,0 1 0 0 0,1 0 1 0 0,-1-1-1 0 0,1 1 0 0 0,0 0 0 0 0,0 0 0 0 0,0-1 0 0 0,0 1 0 0 0,0 0 1 0 0,1-1-1 0 0,2 8 0 0 0,-3-9-5 0 0,1-1 1 0 0,0 0-1 0 0,-1 0 1 0 0,1 0 0 0 0,0 0-1 0 0,0 0 1 0 0,-1 0-1 0 0,1 0 1 0 0,0 0-1 0 0,0 0 1 0 0,0 0-1 0 0,0 0 1 0 0,0-1-1 0 0,1 1 1 0 0,-1 0-1 0 0,0-1 1 0 0,0 1-1 0 0,2 0 1 0 0,0-1 33 0 0,-1 1 0 0 0,1 0 0 0 0,0-1 0 0 0,0 0 1 0 0,0 1-1 0 0,0-1 0 0 0,5-1 0 0 0,2 0 138 0 0,-1-1 1 0 0,0-1-1 0 0,18-6 0 0 0,3-3 78 0 0,-1-3 0 0 0,-1 0 1 0 0,-1-2-1 0 0,0 0 0 0 0,-1-2 0 0 0,36-34 0 0 0,-52 43-149 0 0,-1 0-1 0 0,0 0 1 0 0,0-2 0 0 0,9-15-1 0 0,-15 22-53 0 0,0 0-1 0 0,0 0 0 0 0,-1-1 0 0 0,0 1 0 0 0,0-1 0 0 0,-1 1 1 0 0,1-1-1 0 0,-1 1 0 0 0,0-1 0 0 0,-1 0 0 0 0,1 0 0 0 0,-1 1 1 0 0,-1-9-1 0 0,0 10-47 0 0,0 1 0 0 0,0-1-1 0 0,0 1 1 0 0,0-1 0 0 0,-1 1 0 0 0,0-1 0 0 0,1 1 0 0 0,-1 0-1 0 0,-1 0 1 0 0,1-1 0 0 0,0 2 0 0 0,-1-1 0 0 0,1 0 0 0 0,-1 0-1 0 0,0 1 1 0 0,0 0 0 0 0,0-1 0 0 0,0 1 0 0 0,-1 0 0 0 0,1 1-1 0 0,0-1 1 0 0,-1 0 0 0 0,-6-1 0 0 0,4 1-71 0 0,0 1 0 0 0,0-1 0 0 0,0 1 0 0 0,0 0 0 0 0,0 1 0 0 0,-1 0 0 0 0,1 0 0 0 0,0 0-1 0 0,0 1 1 0 0,0-1 0 0 0,0 1 0 0 0,-1 1 0 0 0,-8 3 0 0 0,6-2-502 0 0,2 2 0 0 0,-1-1 0 0 0,-14 11 0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39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91 16207 0 0,'7'-8'365'0'0,"10"-10"652"0"0,31-43 2103 0 0,-59 60-2339 0 0,10 0-764 0 0,0 1 0 0 0,1 0 0 0 0,-1-1 0 0 0,0 1 0 0 0,0 0 0 0 0,0 0 1 0 0,0 0-1 0 0,0 0 0 0 0,0 0 0 0 0,0 0 0 0 0,0 0 0 0 0,0 0 0 0 0,0 1 1 0 0,0-1-1 0 0,1 0 0 0 0,-1 0 0 0 0,0 1 0 0 0,-1 0 0 0 0,-16 7 14 0 0,0 0 0 0 0,-23 14 0 0 0,36-19-29 0 0,0 0 0 0 0,0 1 0 0 0,1 0 1 0 0,-1 0-1 0 0,1 0 0 0 0,0 0 0 0 0,0 1 0 0 0,-6 9 0 0 0,3 1-2 0 0,7-10 0 0 0,1-2 0 0 0,-1 2 1 0 0,1-1 1 0 0,-1 0-1 0 0,1 0 0 0 0,0 1 0 0 0,0-1 0 0 0,1 0 1 0 0,-1 0-1 0 0,1 0 0 0 0,0 0 0 0 0,0 0 0 0 0,3 4 1 0 0,5 5 18 0 0,19 21 0 0 0,0 0 25 0 0,-21-24 15 0 0,-1 1-1 0 0,0 0 1 0 0,-1 0 0 0 0,0 0-1 0 0,-1 0 1 0 0,6 19 0 0 0,-10-27-23 0 0,0 1 1 0 0,0 0 0 0 0,0 0 0 0 0,-1 0 0 0 0,0 0 0 0 0,1 0 0 0 0,-1-1 0 0 0,-1 1 0 0 0,1 0 0 0 0,-1 0 0 0 0,1 0 0 0 0,-1 0 0 0 0,0 0-1 0 0,-1-1 1 0 0,1 1 0 0 0,-1-1 0 0 0,1 1 0 0 0,-1-1 0 0 0,0 1 0 0 0,0-1 0 0 0,-1 0 0 0 0,1 0 0 0 0,-1 0 0 0 0,-5 5-1 0 0,0-1 50 0 0,0-1 0 0 0,-1-1 0 0 0,0 1 0 0 0,0-2 0 0 0,0 1 0 0 0,0-1 0 0 0,-15 4 0 0 0,-72 14 175 0 0,92-21-249 0 0,-57 11 17 0 0,-2-3 0 0 0,-82 0-1 0 0,140-9-62 0 0,0 0 0 0 0,1 0 0 0 0,-1-1 0 0 0,0 0 0 0 0,1 0 0 0 0,-1 0-1 0 0,1 0 1 0 0,-5-3 0 0 0,8 4-125 0 0,-1-1 1 0 0,1 0-1 0 0,0 0 1 0 0,-1 0-1 0 0,1 0 0 0 0,0 0 1 0 0,0 0-1 0 0,-1 0 1 0 0,1 0-1 0 0,0-1 0 0 0,-1-1 1 0 0,1 2-231 0 0,1-1 1 0 0,-1 1-1 0 0,1 0 1 0 0,-1-1-1 0 0,1 1 1 0 0,0 0-1 0 0,0-1 1 0 0,-1 1 0 0 0,1-1-1 0 0,0 1 1 0 0,0 0-1 0 0,0-1 1 0 0,1 1-1 0 0,-1-1 1 0 0,0-1-1 0 0,8-19-6540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39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22 8751 0 0,'14'-21'11812'0'0,"-15"24"-10646"0"0,-12 35-509 0 0,-1-1 1 0 0,-23 40 0 0 0,10-21-249 0 0,-13 30 7 0 0,-142 332 291 0 0,179-409-706 0 0,-78 190 66 0 0,64-164-55 0 0,-2 0 1 0 0,-1-1-1 0 0,-36 45 0 0 0,26-43-876 0 0,-40 38 1 0 0,54-59 381 0 0,-1-1-1 0 0,0 0 1 0 0,-2-1 0 0 0,-32 17-1 0 0,38-24-926 0 0,2-4-35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40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113 176 16583 0 0,'-9'0'327'0'0,"1"0"-1"0"0,0 1 0 0 0,-1 0 0 0 0,1 0 1 0 0,0 1-1 0 0,0 0 0 0 0,0 0 0 0 0,0 1 1 0 0,0 0-1 0 0,1 1 0 0 0,-1 0 0 0 0,-7 5 1 0 0,26-7 1176 0 0,12-2-1007 0 0,0-2 0 0 0,-1 0 0 0 0,35-9-1 0 0,-20 4-159 0 0,283-60 1468 0 0,46-9-1057 0 0,-358 75-736 0 0,340-42 511 0 0,-309 44-608 0 0,-36-1-156 0 0,0 1 0 0 0,-1-1-1 0 0,1 1 1 0 0,-1-1 0 0 0,1 1-1 0 0,-1 0 1 0 0,0 0 0 0 0,1 0-1 0 0,-1 1 1 0 0,0-1 0 0 0,0 1-1 0 0,4 2 1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41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496 371 5527 0 0,'0'0'423'0'0,"-2"1"-278"0"0,-33 29 3570 0 0,34-29-3000 0 0,-6 2 4557 0 0,8-10-3208 0 0,1-4-1862 0 0,1 1 1 0 0,1 0-1 0 0,0 0 0 0 0,0 1 1 0 0,8-13-1 0 0,8-19 18 0 0,5-15-64 0 0,-11 27-101 0 0,11-39 0 0 0,-22 59-55 0 0,0-1-1 0 0,-1 0 1 0 0,-1 0 0 0 0,1 1 0 0 0,-2-1 0 0 0,1 0 0 0 0,-1 0-1 0 0,-2-14 1 0 0,1 22 0 0 0,1 1 0 0 0,0-1 1 0 0,0 0-1 0 0,-1 0 0 0 0,1 1 0 0 0,-1-1 0 0 0,1 0 0 0 0,-1 1 0 0 0,0-1 0 0 0,0 1 1 0 0,0-1-1 0 0,1 1 0 0 0,-1-1 0 0 0,-1 1 0 0 0,-1-3 0 0 0,2 4-1 0 0,0-1 0 0 0,-1 1 0 0 0,1-1 0 0 0,0 1 0 0 0,-1 0-1 0 0,1-1 1 0 0,-1 1 0 0 0,1 0 0 0 0,0 0 0 0 0,-1 0 0 0 0,1 0 0 0 0,-1 0 0 0 0,1 0-1 0 0,0 1 1 0 0,-1-1 0 0 0,1 0 0 0 0,0 1 0 0 0,-1-1 0 0 0,1 1 0 0 0,0-1 0 0 0,-2 2 0 0 0,-19 9-101 0 0,0 1 1 0 0,1 2 0 0 0,-28 22 0 0 0,29-21 96 0 0,-41 33 126 0 0,3 2 0 0 0,-90 99 0 0 0,145-145-106 0 0,-68 83 334 0 0,62-75-274 0 0,1 0 0 0 0,0 1 0 0 0,1 0-1 0 0,1 1 1 0 0,-7 19 0 0 0,12-31-50 0 0,0 1 0 0 0,0-1-1 0 0,1 1 1 0 0,-1-1 0 0 0,1 1 0 0 0,-1-1 0 0 0,1 1-1 0 0,0-1 1 0 0,0 1 0 0 0,1-1 0 0 0,-1 1-1 0 0,0-1 1 0 0,1 1 0 0 0,-1-1 0 0 0,1 1-1 0 0,0-1 1 0 0,0 0 0 0 0,2 4 0 0 0,-2-4 10 0 0,1 0 1 0 0,0 0 0 0 0,0-1-1 0 0,-1 1 1 0 0,1 0 0 0 0,0-1-1 0 0,0 0 1 0 0,1 1 0 0 0,-1-1-1 0 0,0 0 1 0 0,0 0 0 0 0,1 0-1 0 0,-1-1 1 0 0,0 1 0 0 0,1 0-1 0 0,-1-1 1 0 0,1 0 0 0 0,-1 1-1 0 0,3-1 1 0 0,6 0 20 0 0,-1 0-1 0 0,0-1 1 0 0,0 0-1 0 0,0-1 0 0 0,0 0 1 0 0,0 0-1 0 0,15-7 1 0 0,66-32 100 0 0,-81 36-151 0 0,23-11-40 0 0,0-3 0 0 0,-2 0 0 0 0,0-2 0 0 0,-1-2 0 0 0,36-34 0 0 0,-36 29-50 0 0,-35 50-81 0 0,-38 79 22 0 0,43-101 144 0 0,-4 11-95 0 0,0 0 1 0 0,0 1-1 0 0,1 0 0 0 0,1 0 1 0 0,-2 16-1 0 0,4-26-298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41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506 139 18287 0 0,'3'-6'161'0'0,"2"-6"186"0"0,0 0 0 0 0,0 0 0 0 0,3-20 0 0 0,-7 28-277 0 0,-1 1-1 0 0,1 0 1 0 0,-1 0-1 0 0,0 0 1 0 0,0 0 0 0 0,-1-1-1 0 0,1 1 1 0 0,-2-5-1 0 0,2 6-39 0 0,-1 0-1 0 0,0 1 0 0 0,0-1 1 0 0,1 1-1 0 0,-1-1 1 0 0,0 1-1 0 0,0-1 0 0 0,0 1 1 0 0,-1 0-1 0 0,1 0 1 0 0,0-1-1 0 0,0 1 0 0 0,-1 0 1 0 0,1 0-1 0 0,-1 0 0 0 0,-2-1 1 0 0,1 0 29 0 0,0 1 1 0 0,0 0 0 0 0,-1 0-1 0 0,1 1 1 0 0,0-1-1 0 0,0 1 1 0 0,-1-1-1 0 0,1 1 1 0 0,0 0-1 0 0,-1 0 1 0 0,1 1 0 0 0,0-1-1 0 0,0 1 1 0 0,-1-1-1 0 0,1 1 1 0 0,0 0-1 0 0,0 0 1 0 0,0 1-1 0 0,-6 2 1 0 0,-3 3-72 0 0,-1 1 0 0 0,2 0 1 0 0,-15 13-1 0 0,16-13 49 0 0,7-5-34 0 0,-20 16-23 0 0,-27 29 0 0 0,44-43-10 0 0,1 1 0 0 0,1 0 0 0 0,-1 0 0 0 0,1 0 0 0 0,0 1 0 0 0,0-1-1 0 0,1 1 1 0 0,0 0 0 0 0,0 0 0 0 0,-3 13 0 0 0,6-17 11 0 0,0-1 0 0 0,-1 1-1 0 0,1 0 1 0 0,1 0 0 0 0,-1 0-1 0 0,0-1 1 0 0,1 1 0 0 0,-1 0-1 0 0,1 0 1 0 0,0-1 0 0 0,0 1 0 0 0,0 0-1 0 0,0-1 1 0 0,0 1 0 0 0,1-1-1 0 0,-1 0 1 0 0,1 1 0 0 0,0-1-1 0 0,0 0 1 0 0,2 3 0 0 0,5 3-62 0 0,0 0-1 0 0,1-1 1 0 0,15 10 0 0 0,-7-6 51 0 0,7 6-2 0 0,4 2 192 0 0,0 1 0 0 0,-1 2 0 0 0,36 37 0 0 0,-63-58-134 0 0,0 0-1 0 0,0 0 1 0 0,0 0-1 0 0,0 0 0 0 0,0 1 1 0 0,0-1-1 0 0,0 0 1 0 0,-1 1-1 0 0,1-1 1 0 0,-1 1-1 0 0,1-1 1 0 0,-1 1-1 0 0,1-1 0 0 0,-1 1 1 0 0,0-1-1 0 0,0 1 1 0 0,0-1-1 0 0,0 1 1 0 0,0 3-1 0 0,-1-3 18 0 0,1 0 1 0 0,-1 0-1 0 0,0 0 0 0 0,0 0 0 0 0,0 0 0 0 0,0 0 0 0 0,0 0 1 0 0,0 0-1 0 0,-1-1 0 0 0,1 1 0 0 0,-1 0 0 0 0,-2 2 1 0 0,-1 0 77 0 0,-1 1 1 0 0,0-1 0 0 0,-1 0-1 0 0,1-1 1 0 0,-1 1 0 0 0,1-1-1 0 0,-12 3 1 0 0,-43 10 177 0 0,-109 15-1 0 0,14-17-3361 0 0,126-13-2219 0 0,3-2-1582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42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345 312 1839 0 0,'-8'0'160'0'0,"4"0"-126"0"0,3-1-7 0 0,-1 1 0 0 0,1 0-1 0 0,-1 0 1 0 0,1-1 0 0 0,-1 1 0 0 0,1-1-1 0 0,0 1 1 0 0,-7-4 6135 0 0,8 4-6087 0 0,0 0 0 0 0,0 0 1 0 0,0 0-1 0 0,0 0 0 0 0,-1 0 1 0 0,1 0-1 0 0,-1-1 1205 0 0,1 1-1204 0 0,0 0-1 0 0,0 0 0 0 0,0-1 1 0 0,0 1-1 0 0,0 0 0 0 0,0 0 1 0 0,-1 0-1 0 0,1 0 0 0 0,0 0 1 0 0,0 0-1 0 0,0 0 0 0 0,0 0 1 0 0,0-1-1 0 0,0 1 0 0 0,0 0 0 0 0,0 0 1 0 0,0 0-1 0 0,0 0 0 0 0,0 0 1 0 0,0 0-1 0 0,1 0 0 0 0,-1-1 1 0 0,5-4 2073 0 0,7-2-965 0 0,4 3-120 0 0,28-2 1 0 0,-28 4-327 0 0,30-6 0 0 0,36-18 190 0 0,0-3 0 0 0,-2-4-1 0 0,111-62 1 0 0,-185 92-915 0 0,28-18 111 0 0,-31 19-130 0 0,-1 0-1 0 0,1 0 0 0 0,-1 0 0 0 0,0-1 0 0 0,1 1 0 0 0,-1-1 0 0 0,0 1 0 0 0,0-1 0 0 0,2-4 0 0 0,-4 6-9 0 0,0 1 1 0 0,0-1-1 0 0,0 0 1 0 0,1 0-1 0 0,-1 0 1 0 0,0 1-1 0 0,0-1 1 0 0,0 0-1 0 0,0 0 1 0 0,0 0 0 0 0,0 1-1 0 0,0-1 1 0 0,-1 0-1 0 0,1 0 1 0 0,0 1-1 0 0,0-1 1 0 0,-1 0-1 0 0,1 0 1 0 0,0 1-1 0 0,-1-1 1 0 0,1 0-1 0 0,-1 1 1 0 0,1-1-1 0 0,0 0 1 0 0,-1 1-1 0 0,0-1 1 0 0,1 1-1 0 0,-1-1 1 0 0,1 1-1 0 0,-1-1 1 0 0,0 1-1 0 0,1-1 1 0 0,-1 1-1 0 0,0 0 1 0 0,0-1-1 0 0,1 1 1 0 0,-1 0 0 0 0,0 0-1 0 0,0-1 1 0 0,0 1-1 0 0,-6-2-182 0 0,1 0-1 0 0,0 1 1 0 0,-11-1 0 0 0,-3 0-163 0 0,-1 2 0 0 0,1 1 0 0 0,-1 0 0 0 0,1 1 0 0 0,0 1-1 0 0,-26 8 1 0 0,-118 45-670 0 0,79-24 927 0 0,13-7 107 0 0,-76 40-1 0 0,118-50 192 0 0,2 2 0 0 0,0 0 0 0 0,0 2 0 0 0,2 1-1 0 0,-28 27 1 0 0,45-38-15 0 0,1 0 1 0 0,0 0-1 0 0,0 1 0 0 0,1 0 0 0 0,0 0 1 0 0,-6 13-1 0 0,12-20-130 0 0,-1-1 1 0 0,1 1 0 0 0,0 0 0 0 0,0-1-1 0 0,1 1 1 0 0,-1 0 0 0 0,1 0-1 0 0,-1-1 1 0 0,1 1 0 0 0,0 0 0 0 0,0 0-1 0 0,0 0 1 0 0,0 0 0 0 0,1 0-1 0 0,-1-1 1 0 0,1 1 0 0 0,0 0 0 0 0,0 0-1 0 0,0-1 1 0 0,0 1 0 0 0,0 0-1 0 0,0-1 1 0 0,1 1 0 0 0,-1-1 0 0 0,1 0-1 0 0,0 1 1 0 0,-1-1 0 0 0,1 0-1 0 0,0 0 1 0 0,1 0 0 0 0,3 3 0 0 0,3 1 85 0 0,1 0 0 0 0,0 0 1 0 0,0-1-1 0 0,1 0 1 0 0,0-1-1 0 0,13 4 1 0 0,69 12 443 0 0,-22-8-723 0 0,0-3-1 0 0,125-1 0 0 0,-182-8-1079 0 0,0-2 1 0 0,19-3-1 0 0,-5-2-5820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42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12439 0 0,'0'0'958'0'0,"-1"1"-625"0"0,-3 2-37 0 0,1 0-1 0 0,0 0 1 0 0,1 1 0 0 0,-1 0 0 0 0,-4 7 0 0 0,6-9-55 0 0,0 1 0 0 0,0-1 0 0 0,1 0 0 0 0,-1 1 1 0 0,1-1-1 0 0,-1 1 0 0 0,1-1 0 0 0,0 1 1 0 0,0-1-1 0 0,0 1 0 0 0,0-1 0 0 0,1 1 1 0 0,0 2-1 0 0,2 8 81 0 0,1-1 1 0 0,0 1-1 0 0,1-1 1 0 0,0 0-1 0 0,1 0 1 0 0,1-1-1 0 0,0 1 1 0 0,0-1-1 0 0,1-1 0 0 0,1 0 1 0 0,-1 0-1 0 0,2 0 1 0 0,-1-1-1 0 0,21 14 1 0 0,-1-3-79 0 0,1-2-1 0 0,0-1 1 0 0,1-1 0 0 0,47 17 0 0 0,170 56-706 0 0,-243-87 204 0 0,1-1 0 0 0,-1 1 0 0 0,1-1 0 0 0,0 0-1 0 0,9 0 1 0 0,-15-1 141 0 0,1 0 0 0 0,-1 0 0 0 0,1 0 0 0 0,-1 0 0 0 0,1 0 0 0 0,-1-1-1 0 0,0 1 1 0 0,1 0 0 0 0,-1 0 0 0 0,1 0 0 0 0,-1 0 0 0 0,1 0 0 0 0,-1-1 0 0 0,0 1 0 0 0,1 0 0 0 0,-1 0-1 0 0,0-1 1 0 0,1 1 0 0 0,-1 0 0 0 0,1-1 0 0 0,0 0-326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43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564 559 12439 0 0,'0'0'958'0'0,"-1"0"-625"0"0,-14 10 1048 0 0,0 0-1 0 0,-14 14 1 0 0,-49 54 640 0 0,34-33-1555 0 0,-260 226 1062 0 0,228-212-1904 0 0,74-57-68 0 0,4-4-877 0 0,9-10-3555 0 0,9-5-1523 0 0</inkml:trace>
  <inkml:trace contextRef="#ctx0" brushRef="#br0" timeOffset="1">1616 0 1839 0 0,'-1'2'12276'0'0,"-19"37"-6473"0"0,-33 52-4606 0 0,-53 100 535 0 0,13 7-871 0 0,32-58-510 0 0,-31 68-6 0 0,60-145-591 0 0,-47 71 0 0 0,17-50-2527 0 0,52-70 689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43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0 255 19895 0 0,'0'0'1803'0'0,"2"0"-1401"0"0,46-18 729 0 0,0 3 0 0 0,75-13-1 0 0,-29 7-655 0 0,32-11-182 0 0,330-71-381 0 0,-427 98-16 0 0,96-16-990 0 0,-42 12-3159 0 0,-55 6-3421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43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51 604 11519 0 0,'0'0'887'0'0,"-1"1"-583"0"0,-3 3 204 0 0,0 0-1 0 0,0-1 1 0 0,0 1-1 0 0,-1-1 1 0 0,-4 2 0 0 0,-8 7 5159 0 0,16-14-5606 0 0,1 1-1 0 0,0 0 1 0 0,-1-1-1 0 0,1 1 1 0 0,0-1-1 0 0,0 1 1 0 0,0-1-1 0 0,0 1 1 0 0,0-1-1 0 0,0 1 1 0 0,1-1-1 0 0,-1 1 1 0 0,1-3-1 0 0,-1 3-22 0 0,7-18 328 0 0,0-1 0 0 0,0 1 0 0 0,2 1 0 0 0,12-21 0 0 0,0 2-57 0 0,89-165 490 0 0,-84 160-925 0 0,2 1-1 0 0,54-59 1 0 0,-73 89-335 0 0,2 1 0 0 0,0 0 1 0 0,0 1-1 0 0,21-13 0 0 0,-28 19 41 0 0,1 1 1 0 0,-1 0 0 0 0,1 0-1 0 0,0 0 1 0 0,0 0 0 0 0,0 1-1 0 0,7-1 1 0 0,-9 2 117 0 0,-1-1 0 0 0,1 1 0 0 0,0 1 0 0 0,0-1 0 0 0,0 0 0 0 0,-1 1 1 0 0,1-1-1 0 0,0 1 0 0 0,-1 0 0 0 0,1 0 0 0 0,-1 0 0 0 0,1 0 0 0 0,-1 0 0 0 0,5 3 0 0 0,4 4-5154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4:53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0 688 12895 0 0,'0'0'998'0'0,"4"-8"795"0"0,18-49 3721 0 0,5-31-2710 0 0,12-33-1637 0 0,-31 104-1168 0 0,0 0 0 0 0,2 0-1 0 0,-1 1 1 0 0,2 0 0 0 0,0 1 0 0 0,1 0 0 0 0,1 1-1 0 0,0 0 1 0 0,1 1 0 0 0,0 1 0 0 0,1 0-1 0 0,20-12 1 0 0,20-8-591 0 0,2 1-1 0 0,75-28 0 0 0,-72 34 44 0 0,-24 9 609 0 0,0 3-1 0 0,39-10 1 0 0,-58 19-470 0 0,2 1 0 0 0,-1 0 1 0 0,20 1-1 0 0,-26 2-1310 0 0,1 0 0 0 0,22 5 1 0 0,-14 0-5251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44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78 6911 0 0,'0'0'528'0'0,"2"0"-341"0"0,20 5 3156 0 0,26 8 1 0 0,-29-8-638 0 0,-1 0 0 0 0,36 5 0 0 0,-46-10-2429 0 0,0-1 0 0 0,0 1 0 0 0,0-1 0 0 0,0 0 0 0 0,0-1 0 0 0,8-2 0 0 0,44-19 304 0 0,-51 19-572 0 0,-1 0 1 0 0,0-1-1 0 0,0 0 0 0 0,-1 0 0 0 0,1 0 0 0 0,-1-1 1 0 0,0 0-1 0 0,-1 0 0 0 0,0-1 0 0 0,9-11 0 0 0,-14 17-205 0 0,-2 0-21 0 0,-1-1 172 0 0,1 1 1 0 0,-1 0-1 0 0,0 0 1 0 0,0 0-1 0 0,0 0 0 0 0,0 0 1 0 0,0 1-1 0 0,0-1 0 0 0,1 1 1 0 0,-2-1-1 0 0,1 1 0 0 0,0 0 1 0 0,0-1-1 0 0,0 1 0 0 0,0 0 1 0 0,0 0-1 0 0,0 1 0 0 0,0-1 1 0 0,-3 1-1 0 0,-7 2-135 0 0,0 0 0 0 0,-14 6 0 0 0,9-3 24 0 0,-18 6 99 0 0,0 1 0 0 0,1 2 1 0 0,-59 34-1 0 0,75-38 61 0 0,-94 63-12 0 0,92-59 25 0 0,0 1 0 0 0,1 1 0 0 0,-21 24 0 0 0,38-38-17 0 0,-1-1 0 0 0,1 1 0 0 0,0 1 0 0 0,0-1 0 0 0,0 0 0 0 0,0 0 0 0 0,1 1 0 0 0,-1-1 0 0 0,-1 5 0 0 0,3-7 6 0 0,0 1 0 0 0,0-1 0 0 0,0 1 0 0 0,0-1 0 0 0,0 1-1 0 0,0-1 1 0 0,0 1 0 0 0,0-1 0 0 0,1 1 0 0 0,-1-1 0 0 0,0 1 0 0 0,1-1 0 0 0,-1 1 0 0 0,1-1 0 0 0,0 0 0 0 0,0 1 0 0 0,-1-1 0 0 0,1 0 0 0 0,0 0 0 0 0,0 0 0 0 0,0 0-1 0 0,0 1 1 0 0,0-1 0 0 0,0 0 0 0 0,0-1 0 0 0,2 2 0 0 0,4 3 11 0 0,1-1 0 0 0,-1 0 0 0 0,1 0-1 0 0,0-1 1 0 0,0 0 0 0 0,0-1 0 0 0,1 1 0 0 0,-1-2-1 0 0,11 2 1 0 0,12 0 43 0 0,36-1 0 0 0,-24-2-2685 0 0,0-3 0 0 0,82-15 1 0 0,-91 9-4046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44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1 203 9559 0 0,'0'0'432'0'0,"1"1"-4"0"0,1 4-325 0 0,0 0-1 0 0,0 0 0 0 0,-1 0 0 0 0,1 0 0 0 0,-1 0 0 0 0,0 0 1 0 0,0 7-1 0 0,0-8 369 0 0,-1 1 1 0 0,-1 0-1 0 0,1 0 0 0 0,-1-1 1 0 0,0 1-1 0 0,0 0 0 0 0,0-1 1 0 0,-2 6-1 0 0,2-8 445 0 0,-3 11 4203 0 0,11-19-3653 0 0,-6 5-1487 0 0,73-77 469 0 0,-56 56-347 0 0,1 1 0 0 0,1 2-1 0 0,1-1 1 0 0,28-18 0 0 0,-25 22-117 0 0,32-14 0 0 0,-46 25 12 0 0,1 1-1 0 0,-1 0 0 0 0,1 0 1 0 0,0 1-1 0 0,0 1 1 0 0,13-2-1 0 0,-13 5 5 0 0,-10 0 8 0 0,1 0-1 0 0,-1 0 1 0 0,1 1-1 0 0,-1-1 1 0 0,0 0-1 0 0,1 1 0 0 0,-1-1 1 0 0,0 1-1 0 0,0-1 1 0 0,0 1-1 0 0,0-1 1 0 0,0 1-1 0 0,0 0 1 0 0,-1 0-1 0 0,1-1 1 0 0,-1 1-1 0 0,1 0 1 0 0,-1 0-1 0 0,0 0 1 0 0,1-1-1 0 0,-1 1 1 0 0,0 3-1 0 0,0 0 21 0 0,0 1 0 0 0,0-1 0 0 0,-1 1 0 0 0,0 0 0 0 0,0-1 0 0 0,-2 8 0 0 0,0-6 16 0 0,0 0-1 0 0,-8 14 1 0 0,0-3 44 0 0,11-17-35 0 0,5-2-80 0 0,-1 0-1 0 0,1 0 1 0 0,-1 0-1 0 0,1 0 1 0 0,-1-1-1 0 0,1 0 1 0 0,-1 1 0 0 0,0-2-1 0 0,6-3 1 0 0,-1 1-43 0 0,49-27-561 0 0,49-24-1123 0 0,-63 35 836 0 0,25-10 283 0 0,-62 28 688 0 0,0 1 0 0 0,0 0 0 0 0,1 1 0 0 0,-1-1 0 0 0,1 1 0 0 0,-1 0 0 0 0,12 1 0 0 0,-17 0 12 0 0,0 0 1 0 0,-1 0-1 0 0,1 0 1 0 0,0 1 0 0 0,-1-1-1 0 0,1 0 1 0 0,0 1 0 0 0,-1-1-1 0 0,1 1 1 0 0,-1 0-1 0 0,1-1 1 0 0,-1 1 0 0 0,1 0-1 0 0,-1 0 1 0 0,1 0 0 0 0,-1 0-1 0 0,0 0 1 0 0,0 0-1 0 0,0 1 1 0 0,1-1 0 0 0,-1 0-1 0 0,0 0 1 0 0,0 1 0 0 0,-1-1-1 0 0,1 1 1 0 0,0-1-1 0 0,0 1 1 0 0,-1-1 0 0 0,1 1-1 0 0,-1 0 1 0 0,1-1 0 0 0,-1 1-1 0 0,0 0 1 0 0,0-1-1 0 0,1 1 1 0 0,-1 0 0 0 0,0-1-1 0 0,-1 1 1 0 0,1 0 0 0 0,0 1-1 0 0,-2 9 196 0 0,0 0 0 0 0,0 0-1 0 0,-1 0 1 0 0,-8 19 0 0 0,7-20-223 0 0,0 2-1 0 0,0-1 1 0 0,1 0 0 0 0,1 1 0 0 0,0-1-1 0 0,0 17 1 0 0,2-27-945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44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97 6447 0 0,'0'0'298'0'0,"1"-1"-10"0"0,25-10-376 0 0,20 2 5566 0 0,-7 1 661 0 0,41-6-2987 0 0,-17 3-2254 0 0,-35 5-572 0 0,64-16 146 0 0,-89 21-403 0 0,3-3-1 0 0,-4 3 99 0 0,-3 0-155 0 0,0 0 1 0 0,0 1-1 0 0,-1-1 0 0 0,1 0 1 0 0,0 0-1 0 0,0 1 0 0 0,-1-1 1 0 0,1 1-1 0 0,0-1 1 0 0,-1 1-1 0 0,1 0 0 0 0,0-1 1 0 0,-3 1-1 0 0,-3 0-7 0 0,1 0-1 0 0,0 0 1 0 0,0 0 0 0 0,-1 1-1 0 0,1 0 1 0 0,0 1 0 0 0,0-1-1 0 0,0 1 1 0 0,0 0-1 0 0,-6 4 1 0 0,-9 4 10 0 0,-25 17-1 0 0,44-26-14 0 0,-31 21 110 0 0,0 1-1 0 0,2 2 1 0 0,2 1-1 0 0,0 1 1 0 0,-40 49-1 0 0,69-75-104 0 0,-30 41 291 0 0,28-40-272 0 0,0 1 1 0 0,1-1 0 0 0,-1 1-1 0 0,1 0 1 0 0,0 0 0 0 0,0 0 0 0 0,0 0-1 0 0,0 0 1 0 0,1 0 0 0 0,-1 0-1 0 0,1 0 1 0 0,0 0 0 0 0,0 0-1 0 0,0 4 1 0 0,0-6-12 0 0,1 1-1 0 0,0-1 1 0 0,-1 1-1 0 0,1-1 1 0 0,0 1-1 0 0,0-1 1 0 0,0 0 0 0 0,0 0-1 0 0,0 1 1 0 0,0-1-1 0 0,0 0 1 0 0,0 0-1 0 0,1 0 1 0 0,-1 0 0 0 0,0 0-1 0 0,1 0 1 0 0,-1-1-1 0 0,0 1 1 0 0,1 0-1 0 0,-1-1 1 0 0,1 1 0 0 0,2 0-1 0 0,4 1 29 0 0,0 0 0 0 0,0-1 0 0 0,9 0 0 0 0,-9 0-14 0 0,19 1-40 0 0,1-2 1 0 0,-1 0-1 0 0,34-6 1 0 0,80-20-2219 0 0,-125 22 1043 0 0,-3 1-47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45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465 119 6447 0 0,'0'0'1395'0'0,"1"2"-608"0"0,18 20 12375 0 0,-29-39-12050 0 0,6 10-1011 0 0,1-1 1 0 0,-1 1-1 0 0,1-1 0 0 0,-4-16 0 0 0,6 17-79 0 0,-1 0-1 0 0,-1-1 0 0 0,0 1 1 0 0,1 0-1 0 0,-2 1 1 0 0,-6-12-1 0 0,9 17-22 0 0,-1 0 0 0 0,0-1 0 0 0,1 1 0 0 0,-1 0 0 0 0,1 0 0 0 0,-1 1 0 0 0,0-1 0 0 0,0 0 0 0 0,0 0 0 0 0,1 1 0 0 0,-1-1 0 0 0,0 1 0 0 0,0 0 0 0 0,0-1 0 0 0,0 1 0 0 0,0 0 0 0 0,0 0 0 0 0,0 0 1 0 0,0 1-1 0 0,1-1 0 0 0,-1 0 0 0 0,-2 1 0 0 0,-7 1-48 0 0,1 1 1 0 0,-15 6-1 0 0,-6 4 20 0 0,1 0-1 0 0,1 3 1 0 0,0 0-1 0 0,-31 24 0 0 0,40-24 82 0 0,1 0 0 0 0,0 0 0 0 0,2 2 0 0 0,0 0 0 0 0,1 1 0 0 0,-16 25 0 0 0,29-39-27 0 0,0-1-1 0 0,1 1 1 0 0,-1 0-1 0 0,1 0 1 0 0,0-1-1 0 0,1 2 1 0 0,-1-1-1 0 0,1 0 1 0 0,-1 9 0 0 0,2-12-15 0 0,0 0 0 0 0,0 0 0 0 0,0 0 0 0 0,0 0 0 0 0,1-1 0 0 0,-1 1 1 0 0,1 0-1 0 0,-1 0 0 0 0,1 0 0 0 0,-1-1 0 0 0,1 1 0 0 0,0 0 0 0 0,0-1 1 0 0,0 1-1 0 0,0 0 0 0 0,0-1 0 0 0,0 1 0 0 0,1-1 0 0 0,-1 0 1 0 0,0 1-1 0 0,1-1 0 0 0,-1 0 0 0 0,1 0 0 0 0,-1 0 0 0 0,1 0 0 0 0,-1 0 1 0 0,1 0-1 0 0,0 0 0 0 0,0-1 0 0 0,2 2 0 0 0,5 0 9 0 0,0 0-1 0 0,0-1 1 0 0,0 0 0 0 0,0 0-1 0 0,0-1 1 0 0,0 0 0 0 0,0-1-1 0 0,10-1 1 0 0,8-3 41 0 0,36-12 0 0 0,51-23-340 0 0,-96 32 202 0 0,0-1-1 0 0,-1 0 0 0 0,0-1 1 0 0,17-14-1 0 0,-29 21 23 0 0,-1-1 0 0 0,0 1 0 0 0,-1-1 0 0 0,1 0 0 0 0,-1 0 0 0 0,1 0 0 0 0,-1-1 1 0 0,0 1-1 0 0,-1-1 0 0 0,1 0 0 0 0,-1 0 0 0 0,0 1 0 0 0,1-7 0 0 0,-3 11 54 0 0,0-1 0 0 0,0 1-1 0 0,0-1 1 0 0,0 1 0 0 0,0-1 0 0 0,0 1-1 0 0,0-1 1 0 0,0 1 0 0 0,0 0 0 0 0,-1-1-1 0 0,1 1 1 0 0,0-1 0 0 0,0 1 0 0 0,-1 0-1 0 0,1-1 1 0 0,0 1 0 0 0,-1 0 0 0 0,1-1-1 0 0,0 1 1 0 0,-1 0 0 0 0,1-1 0 0 0,0 1-1 0 0,-1 0 1 0 0,1 0 0 0 0,-1-1 0 0 0,1 1-1 0 0,0 0 1 0 0,-1 0 0 0 0,1 0 0 0 0,-1 0-1 0 0,0-1 1 0 0,-13-1-22 0 0,10 2 42 0 0,0 1 0 0 0,-1 0 0 0 0,1 0 0 0 0,0 0 0 0 0,0 0 0 0 0,0 1 0 0 0,0-1 0 0 0,0 1 0 0 0,-5 4 0 0 0,-33 23 230 0 0,41-28-244 0 0,-5 4 47 0 0,1 0 0 0 0,-1 0 0 0 0,1 0 0 0 0,0 1 0 0 0,1-1 0 0 0,-1 2 0 0 0,1-1 0 0 0,0 0 0 0 0,1 1 0 0 0,-1-1 0 0 0,-2 9 0 0 0,5-12-42 0 0,0 0 1 0 0,0 0-1 0 0,1 0 1 0 0,-1 0-1 0 0,1 0 1 0 0,-1 0 0 0 0,1 0-1 0 0,0 0 1 0 0,0 0-1 0 0,0 0 1 0 0,1 1-1 0 0,-1-1 1 0 0,1 0-1 0 0,0 0 1 0 0,0 0-1 0 0,0 0 1 0 0,0 0-1 0 0,0-1 1 0 0,0 1-1 0 0,1 0 1 0 0,0 0-1 0 0,-1-1 1 0 0,1 1-1 0 0,0-1 1 0 0,0 1 0 0 0,0-1-1 0 0,1 0 1 0 0,3 3-1 0 0,6 2-332 0 0,0 0 0 0 0,1 0 0 0 0,-1-1 0 0 0,1-1 0 0 0,1 0 0 0 0,15 3 0 0 0,-13-4-888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46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1 12439 0 0,'0'0'5146'0'0,"-1"1"-3936"0"0,-107 56 572 0 0,-16 10-1338 0 0,2 6-423 0 0,121-73-20 0 0,1 0 1 0 0,0 0-1 0 0,0 1 1 0 0,0-1-1 0 0,-1 0 1 0 0,1 1-1 0 0,0-1 1 0 0,0 0-1 0 0,0 1 1 0 0,0-1-1 0 0,-1 0 1 0 0,1 1-1 0 0,0-1 1 0 0,0 0-1 0 0,0 1 1 0 0,0-1-1 0 0,0 0 1 0 0,0 1-1 0 0,0-1 1 0 0,0 0-1 0 0,0 1 1 0 0,0-1-1 0 0,0 0 1 0 0,0 1-1 0 0,1-1 1 0 0,-1 1-1 0 0,0-1 1 0 0,0 0-1 0 0,0 1 1 0 0,7 10-146 0 0,20 14 2 0 0,-12-11 27 0 0,26 29 0 0 0,-11-6 507 0 0,2-1-1 0 0,1-2 0 0 0,52 41 0 0 0,-84-74-346 0 0,0 0-1 0 0,0-1 0 0 0,0 1 0 0 0,0 0 0 0 0,0 0 1 0 0,0 0-1 0 0,-1 0 0 0 0,1 0 0 0 0,0 0 0 0 0,0 0 1 0 0,-1 0-1 0 0,1 0 0 0 0,0 0 0 0 0,-1 1 0 0 0,1-1 1 0 0,-1 0-1 0 0,0 0 0 0 0,1 1 0 0 0,-1-1 0 0 0,0 0 1 0 0,0 0-1 0 0,0 1 0 0 0,0-1 0 0 0,0 0 0 0 0,0 1 1 0 0,0-1-1 0 0,0 0 0 0 0,-1 0 0 0 0,1 1 0 0 0,0-1 1 0 0,-1 0-1 0 0,1 0 0 0 0,-1 1 0 0 0,1-1 0 0 0,-1 0 0 0 0,0 0 1 0 0,1 0-1 0 0,-1 0 0 0 0,0 0 0 0 0,-1 1 0 0 0,-2 3-10 0 0,-1-1-1 0 0,0 1 1 0 0,0-1 0 0 0,-1 0-1 0 0,1 0 1 0 0,-9 4-1 0 0,-9 3 31 0 0,0 0-1 0 0,0-1 1 0 0,-1-2 0 0 0,-48 11-1 0 0,53-15-31 0 0,0-2 1 0 0,0 0-1 0 0,0-1 0 0 0,0-1 0 0 0,0 0 1 0 0,-1-2-1 0 0,-21-4 0 0 0,36 5-85 0 0,1 0-1 0 0,-1-1 1 0 0,1 1-1 0 0,-1-1 1 0 0,1 0-1 0 0,-1 0 1 0 0,1-1-1 0 0,0 1 1 0 0,0-1-1 0 0,-4-4 1 0 0,6 5-13 0 0,-1-1 0 0 0,1 1-1 0 0,0-1 1 0 0,0 0 0 0 0,0 1 0 0 0,0-1 0 0 0,0 0 0 0 0,1 0-1 0 0,0-1 1 0 0,-1 1 0 0 0,1 0 0 0 0,0 0 0 0 0,0-1 0 0 0,1 1 0 0 0,-1-4-1 0 0,0-14-886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47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1 13359 0 0,'0'0'1210'0'0,"-2"1"-996"0"0,-52 59 1682 0 0,1 3-1 0 0,-86 136 1 0 0,-55 172-1191 0 0,65-112-721 0 0,28-60-58 0 0,63-124-98 0 0,9-5-502 0 0,28-68-459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48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20 288 15487 0 0,'-2'-1'712'0'0,"-16"-9"1540"0"0,34 9-873 0 0,33 1-303 0 0,-26 1-541 0 0,25-3-1 0 0,53-11 869 0 0,153-38 1 0 0,73-54-955 0 0,-140 38-215 0 0,-140 51-2739 0 0,1-1-3298 0 0,-34 12-1587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49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745 14 9183 0 0,'0'0'831'0'0,"6"-6"-670"0"0,-1 2-1 0 0,-5 4 53 0 0,1-1-1 0 0,-1 1 1 0 0,0 0-1 0 0,0 0 1 0 0,1-1-1 0 0,-1 1 1 0 0,0 0-1 0 0,1 0 0 0 0,-1 0 1 0 0,0-1-1 0 0,1 1 1 0 0,-1 0-1 0 0,0 0 1 0 0,1 0-1 0 0,-1 0 1 0 0,0 0-1 0 0,1 0 1 0 0,-1 0-1 0 0,0 0 1 0 0,1 0-1 0 0,-1-1 0 0 0,1 2 1 0 0,-1-1-1 0 0,0 0 1 0 0,1 0-1 0 0,6 7 1052 0 0,-1 13-1034 0 0,-5-10-76 0 0,0 1 1 0 0,-1 0-1 0 0,0 0 1 0 0,-1 0-1 0 0,0 0 1 0 0,-4 17-1 0 0,-22 64 344 0 0,23-80-433 0 0,-137 347 695 0 0,92-259-747 0 0,-89 138 0 0 0,-159 178-581 0 0,251-361 391 0 0,-23 30 316 0 0,68-84 282 0 0,1-3-397 0 0,0 0 0 0 0,0 0 0 0 0,0 0-1 0 0,0 0 1 0 0,0 0 0 0 0,0 0 0 0 0,0 0 0 0 0,0 1 0 0 0,2-5 0 0 0,-1 3-7 0 0,7-26 33 0 0,2-1 0 0 0,1 2 0 0 0,2 0 0 0 0,0 0 0 0 0,20-28 0 0 0,-13 25-49 0 0,2 0-1 0 0,1 2 1 0 0,1 1 0 0 0,48-44-1 0 0,-34 39 46 0 0,1 2 0 0 0,87-51 0 0 0,-115 76 27 0 0,-1 1-1 0 0,1 0 0 0 0,-1 0 1 0 0,2 1-1 0 0,-1 0 1 0 0,0 1-1 0 0,14-2 0 0 0,-22 5-38 0 0,1-1 0 0 0,0 1 0 0 0,-1 0 0 0 0,1 0 0 0 0,-1 1 0 0 0,1-1 0 0 0,0 1-1 0 0,-1 0 1 0 0,1 0 0 0 0,-1 0 0 0 0,1 0 0 0 0,-1 0 0 0 0,0 1 0 0 0,0 0 0 0 0,0 0 0 0 0,0 0-1 0 0,0 0 1 0 0,0 0 0 0 0,0 0 0 0 0,0 1 0 0 0,-1-1 0 0 0,1 1 0 0 0,-1 0 0 0 0,0 0 0 0 0,0 0-1 0 0,0 0 1 0 0,2 3 0 0 0,1 5 27 0 0,-1 0-1 0 0,1 0 0 0 0,-2 0 1 0 0,0 1-1 0 0,0-1 1 0 0,-1 1-1 0 0,0 0 0 0 0,-1-1 1 0 0,0 1-1 0 0,-1 0 1 0 0,-1 0-1 0 0,0 0 0 0 0,0-1 1 0 0,-5 18-1 0 0,-5 13 245 0 0,-2-1 0 0 0,-28 62 1 0 0,38-95-304 0 0,-42 82-209 0 0,45-88-33 0 0,10-1-4497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52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279 244 9671 0 0,'0'0'875'0'0,"-1"-1"-719"0"0,-2-3 454 0 0,1 0 1 0 0,-1 0-1 0 0,0 0 1 0 0,-5-4-1 0 0,-6 2 1563 0 0,12 5-2018 0 0,0 1-56 0 0,0 2 461 0 0,6 4-81 0 0,16 11 312 0 0,28 16 655 0 0,-42-30-1302 0 0,0 0 1 0 0,0 1-1 0 0,0-2 1 0 0,0 1-1 0 0,1-1 1 0 0,-1 0-1 0 0,1 0 1 0 0,-1-1 0 0 0,1 0-1 0 0,0 0 1 0 0,0-1-1 0 0,-1 1 1 0 0,1-1-1 0 0,0-1 1 0 0,0 1-1 0 0,-1-1 1 0 0,1-1 0 0 0,12-3-1 0 0,2-2-61 0 0,0-2 1 0 0,-1 0-1 0 0,0-1 0 0 0,-1-1 1 0 0,0-1-1 0 0,0 0 0 0 0,-1-2 1 0 0,-1 0-1 0 0,23-24 0 0 0,-37 34-123 0 0,0 1 0 0 0,-1-1-1 0 0,1 1 1 0 0,-1-1 0 0 0,0 0-1 0 0,0 0 1 0 0,0 0 0 0 0,0 0-1 0 0,-1 0 1 0 0,1 0 0 0 0,-1 0-1 0 0,0-1 1 0 0,-1 1 0 0 0,1 0-1 0 0,-1-1 1 0 0,0-5 0 0 0,0 7-71 0 0,-1-1 1 0 0,0 1-1 0 0,1-1 1 0 0,-1 1-1 0 0,-1 0 1 0 0,1 0-1 0 0,0 0 1 0 0,-1 0-1 0 0,0 0 0 0 0,0 0 1 0 0,0 0-1 0 0,0 0 1 0 0,0 1-1 0 0,0-1 1 0 0,-1 1-1 0 0,1-1 1 0 0,-1 1-1 0 0,0 0 1 0 0,1 0-1 0 0,-1 0 1 0 0,-5-2-1 0 0,3 2-61 0 0,-1 0-1 0 0,0 0 1 0 0,0 0-1 0 0,0 1 1 0 0,1-1-1 0 0,-1 1 1 0 0,0 1-1 0 0,-1-1 1 0 0,1 1-1 0 0,-9 1 1 0 0,2 0-63 0 0,0 1 0 0 0,1 1 0 0 0,-25 7 0 0 0,24-6 197 0 0,0 1 0 0 0,1 1 0 0 0,-1 0 0 0 0,1 1-1 0 0,0 0 1 0 0,1 1 0 0 0,0 0 0 0 0,0 1 0 0 0,1 0 0 0 0,0 1 0 0 0,0 0 0 0 0,1 0 0 0 0,-11 16 0 0 0,-210 273 993 0 0,219-286-956 0 0,-6 7 73 0 0,1 0 0 0 0,2 1 0 0 0,-23 41 0 0 0,37-61-49 0 0,-1 0 1 0 0,1-1-1 0 0,0 1 0 0 0,0 0 0 0 0,0 0 0 0 0,0-1 0 0 0,0 1 0 0 0,0 0 0 0 0,0-1 1 0 0,0 1-1 0 0,0 0 0 0 0,0-1 0 0 0,1 1 0 0 0,-1 0 0 0 0,0-1 0 0 0,0 1 1 0 0,1 0-1 0 0,-1-1 0 0 0,0 1 0 0 0,1 0 0 0 0,-1-1 0 0 0,1 1 0 0 0,-1 0 31 0 0,4 3 280 0 0,1-1-189 0 0,0-1 0 0 0,1 0 0 0 0,-1 0 0 0 0,0 0 1 0 0,1-1-1 0 0,0 0 0 0 0,-1 0 0 0 0,1 0 0 0 0,0-1 0 0 0,-1 0 0 0 0,8 0 0 0 0,11-3 555 0 0,33-6 0 0 0,-31 4-348 0 0,39-8 553 0 0,-2-3-1 0 0,84-32 1 0 0,-60 12-294 0 0,68-23-177 0 0,-154 59-728 0 0,6-2 647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53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109 420 6911 0 0,'0'0'528'0'0,"0"2"-341"0"0,1 5 263 0 0,-2 0 0 0 0,1 0 1 0 0,-1 0-1 0 0,-2 10 0 0 0,-2 22 1962 0 0,4-9-642 0 0,-2 0 0 0 0,0-1 1 0 0,-11 38-1 0 0,12-61-1694 0 0,0-1 1 0 0,-1 1-1 0 0,0-1 1 0 0,0 1 0 0 0,0-1-1 0 0,-1 0 1 0 0,1-1-1 0 0,-1 1 1 0 0,-7 6-1 0 0,9-10-66 0 0,1 0-1 0 0,0 0 1 0 0,0-1-1 0 0,0 1 1 0 0,0-1-1 0 0,0 1 1 0 0,-1-1-1 0 0,1 1 1 0 0,0-1-1 0 0,0 0 1 0 0,-1 1-1 0 0,1-1 0 0 0,-2 0 1 0 0,0 0 28 0 0,1 0 31 0 0,1-2 6 0 0,-1-2-49 0 0,-1 0-1 0 0,1 0 1 0 0,1 0 0 0 0,-1-1-1 0 0,1 1 1 0 0,-1-1 0 0 0,1 1-1 0 0,1-1 1 0 0,-1 0 0 0 0,1 1-1 0 0,-1-1 1 0 0,1 0 0 0 0,1 1-1 0 0,-1-1 1 0 0,1 0 0 0 0,0-4-1 0 0,4-11 69 0 0,0 0 0 0 0,11-25-1 0 0,-2 12-47 0 0,1 2 0 0 0,1-1-1 0 0,2 2 1 0 0,1 1 0 0 0,2 0 0 0 0,0 1-1 0 0,2 2 1 0 0,43-40 0 0 0,-20 26 40 0 0,2 2 0 0 0,1 2 0 0 0,2 3 0 0 0,60-30-1 0 0,-97 55 11 0 0,0 1 0 0 0,0 0-1 0 0,1 1 1 0 0,0 1-1 0 0,27-6 1 0 0,-39 10 18 0 0,-2 2-146 0 0,0 0-1 0 0,1-1 0 0 0,-1 1 0 0 0,0 0 0 0 0,0 0 0 0 0,0 0 0 0 0,0 0 0 0 0,0 0 0 0 0,0 1 0 0 0,0-1 1 0 0,0 0-1 0 0,0 0 0 0 0,-1 0 0 0 0,1 1 0 0 0,0-1 0 0 0,-1 0 0 0 0,1 1 0 0 0,0 2 0 0 0,0 1-381 0 0,-1 0 1 0 0,1 0-1 0 0,-1 10 0 0 0,0-8-209 0 0,0 11-675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4:53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0 13359 0 0,'0'0'1027'0'0,"-7"0"90"0"0,5 0-980 0 0,0 1 0 0 0,0-1 0 0 0,0 0 0 0 0,0 1 0 0 0,1-1 0 0 0,-1 1 0 0 0,0 0 0 0 0,0-1 0 0 0,1 1 0 0 0,-1 0 0 0 0,1 0 0 0 0,-1 0 0 0 0,0 0 0 0 0,1 1 0 0 0,0-1 0 0 0,-1 0-1 0 0,1 1 1 0 0,-2 1 0 0 0,-2 5 7 0 0,0-1 0 0 0,-7 14 0 0 0,6-9-18 0 0,-192 397 1052 0 0,92-179-1146 0 0,80-181-64 0 0,-2-2 0 0 0,-55 70 1 0 0,5-29-397 0 0,78-88 411 0 0,0 0 0 0 0,-1 0 0 0 0,1 0 0 0 0,0 0 1 0 0,0 0-1 0 0,0 0 0 0 0,-1 0 0 0 0,1 0 0 0 0,0 0 0 0 0,0 0 0 0 0,-1 0 0 0 0,1 0 1 0 0,0 0-1 0 0,0-1 0 0 0,0 1 0 0 0,-1 0 0 0 0,1 0 0 0 0,0 0 0 0 0,0 0 0 0 0,0 0 1 0 0,0 0-1 0 0,-1 0 0 0 0,1-1 0 0 0,0 1 0 0 0,0 0 0 0 0,0 0 0 0 0,0 0 0 0 0,0 0 1 0 0,-1-1-1 0 0,1 1 0 0 0,0 0 0 0 0,0 0 0 0 0,0 0 0 0 0,0 0 0 0 0,0-1 1 0 0,0 1-1 0 0,0 0 0 0 0,0 0 0 0 0,0-1 0 0 0,0 1 0 0 0,0 0 0 0 0,0 0 0 0 0,0 0 1 0 0,0-1-1 0 0,0 1 0 0 0,0 0 0 0 0,-2-11-1077 0 0,3-5-464 0 0,4 0-68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54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231 198 5527 0 0,'-2'3'423'0'0,"-11"17"-295"0"0,8-13 698 0 0,0 1 0 0 0,-8 16-1 0 0,8-9 8667 0 0,5-13-8866 0 0,-1-1-586 0 0,1-1 1 0 0,0 0-1 0 0,0 1 1 0 0,1-1-1 0 0,-1 0 1 0 0,0 1-1 0 0,0-1 1 0 0,0 0-1 0 0,0 1 1 0 0,0-1-1 0 0,0 0 1 0 0,0 0-1 0 0,0 1 1 0 0,1-1-1 0 0,-1 0 1 0 0,0 1-1 0 0,0-1 1 0 0,0 0-1 0 0,1 0 1 0 0,-1 0-1 0 0,0 1 1 0 0,0-1-1 0 0,0 0 1 0 0,1 0-1 0 0,-1 0 1 0 0,0 1-1 0 0,1-1 1 0 0,-1 0-1 0 0,0 0 1 0 0,0 0-1 0 0,1 0 1 0 0,-1 0-1 0 0,0 0 1 0 0,1 1-1 0 0,16-4 577 0 0,20-14-250 0 0,-32 15-255 0 0,24-13-41 0 0,0-2 0 0 0,-1-1 0 0 0,0-2 1 0 0,-2 0-1 0 0,-1-2 0 0 0,0-1 0 0 0,35-42 0 0 0,-56 60-74 0 0,-1 1 0 0 0,0 0-1 0 0,0-1 1 0 0,-1 0 0 0 0,1 0-1 0 0,2-8 1 0 0,-5 12-3 0 0,0 1 0 0 0,1-1 1 0 0,-1 0-1 0 0,0 0 0 0 0,0 0 0 0 0,0 1 0 0 0,0-1 0 0 0,0 0 0 0 0,0 0 1 0 0,0 1-1 0 0,0-1 0 0 0,0 0 0 0 0,-1 0 0 0 0,1 1 0 0 0,0-1 0 0 0,0 0 0 0 0,-1 1 1 0 0,1-1-1 0 0,0 0 0 0 0,-1 1 0 0 0,0-2 0 0 0,0 1-4 0 0,0 1 0 0 0,0-1 0 0 0,0 0 1 0 0,0 1-1 0 0,0-1 0 0 0,-1 1 0 0 0,1-1 0 0 0,0 1 0 0 0,0 0 0 0 0,-1 0 0 0 0,1-1 0 0 0,0 1 1 0 0,0 0-1 0 0,-1 0 0 0 0,1 0 0 0 0,0 1 0 0 0,0-1 0 0 0,-2 0 0 0 0,-8 2-73 0 0,0 0 0 0 0,0 1 0 0 0,0 0 0 0 0,0 0 0 0 0,1 1 0 0 0,-13 7 0 0 0,-59 38-281 0 0,37-21 279 0 0,10-6 60 0 0,1 2 1 0 0,1 1 0 0 0,1 2 0 0 0,1 1-1 0 0,-52 62 1 0 0,79-85 52 0 0,0 0-1 0 0,0 0 0 0 0,0 0 1 0 0,1 1-1 0 0,0 0 1 0 0,0-1-1 0 0,0 1 0 0 0,1 0 1 0 0,-2 8-1 0 0,3-9 44 0 0,0-1 0 0 0,1 1-1 0 0,0 0 1 0 0,0-1 0 0 0,0 1 0 0 0,1-1 0 0 0,0 1 0 0 0,-1-1-1 0 0,2 1 1 0 0,-1-1 0 0 0,0 0 0 0 0,1 0 0 0 0,0 1-1 0 0,2 3 1 0 0,70 133 809 0 0,-51-102-2613 0 0,-22-37 25 0 0,15 2-9235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54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41 9215 0 0,'5'-6'252'0'0,"14"-12"446"0"0,-19 17-591 0 0,1 1 1 0 0,0-1-1 0 0,0 1 1 0 0,-1-1 0 0 0,1 1-1 0 0,-1-1 1 0 0,1 0-1 0 0,0 1 1 0 0,-1-1 0 0 0,1 0-1 0 0,-1 0 1 0 0,0 1-1 0 0,1-1 1 0 0,-1 0 0 0 0,1 0-1 0 0,-1-1 1 0 0,0 2 20 0 0,0 0 0 0 0,0-1 0 0 0,-1 1 0 0 0,1 0 0 0 0,0 0 1 0 0,0-1-1 0 0,0 1 0 0 0,-1 0 0 0 0,1 0 0 0 0,0 0 0 0 0,0-1 0 0 0,-1 1 1 0 0,1 0-1 0 0,0 0 0 0 0,0 0 0 0 0,-1 0 0 0 0,1 0 0 0 0,0 0 0 0 0,-1 0 0 0 0,1 0 1 0 0,0 0-1 0 0,-1-1 0 0 0,1 1 0 0 0,0 0 0 0 0,0 1 0 0 0,-1-1 0 0 0,1 0 1 0 0,0 0-1 0 0,-1 0 0 0 0,1 0 0 0 0,-4 0 592 0 0,1 1 0 0 0,0 0 0 0 0,-1-1 1 0 0,1 1-1 0 0,0 1 0 0 0,-1-1 0 0 0,-4 3 0 0 0,-18 15-720 0 0,1 1 0 0 0,-27 28 0 0 0,44-41 0 0 0,-7 9 0 0 0,-24 31 0 0 0,16-17 0 0 0,21-28 0 0 0,1 0 0 0 0,-1 1 0 0 0,1-1 0 0 0,-1 0 0 0 0,1 0 0 0 0,0 1 0 0 0,0-1 0 0 0,0 1 0 0 0,-1 4 0 0 0,2 3 0 0 0,0-7 0 0 0,1-1 0 0 0,0 1 0 0 0,0-1 0 0 0,0 1 0 0 0,0-1 0 0 0,1 0 0 0 0,-1 0 0 0 0,0 1 0 0 0,1-1 0 0 0,0 0 0 0 0,1 2 0 0 0,25 21 0 0 0,-15-15 0 0 0,13 13 268 0 0,27 32-1 0 0,-46-48-205 0 0,-1 1-1 0 0,0 0 0 0 0,0 0 0 0 0,-1 1 0 0 0,0-1 0 0 0,-1 1 0 0 0,0 0 1 0 0,0 0-1 0 0,2 12 0 0 0,-5-19-25 0 0,-1 0 0 0 0,1 0 0 0 0,-1 1 1 0 0,0-1-1 0 0,0 0 0 0 0,0 0 0 0 0,0 0 0 0 0,0 0 1 0 0,-1 0-1 0 0,1 0 0 0 0,0 1 0 0 0,-1-1 0 0 0,0 0 1 0 0,1 0-1 0 0,-1 0 0 0 0,0 0 0 0 0,0-1 0 0 0,-2 4 0 0 0,1-3 9 0 0,0 0 0 0 0,0 1-1 0 0,-1-1 1 0 0,1 0 0 0 0,-1-1-1 0 0,1 1 1 0 0,-1 0 0 0 0,0-1-1 0 0,1 1 1 0 0,-1-1 0 0 0,-4 1-1 0 0,-7 2 61 0 0,0-1 0 0 0,1-1-1 0 0,-1 0 1 0 0,-21 0-1 0 0,33-2-101 0 0,-213-3-811 0 0,194 2 493 0 0,2 0-249 0 0,9 0-530 0 0,1 1 0 0 0,-1 0 0 0 0,-18 2 1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55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1839 0 0,'15'-11'159'0'0,"-1"0"-1"0"0,22-23 1 0 0,-13 6 15069 0 0,-24 42-14281 0 0,0-1 0 0 0,-1 1 0 0 0,-5 17 0 0 0,-3 19-216 0 0,7-22-395 0 0,2 0 0 0 0,2 35 0 0 0,0-46-239 0 0,1 0 1 0 0,1-1 0 0 0,0 1-1 0 0,12 31 1 0 0,-15-47-17 0 0,5 9 303 0 0,-3-9-348 0 0,-1 0 1 0 0,1 0-1 0 0,-1-1 0 0 0,1 1 1 0 0,0 0-1 0 0,-1-1 0 0 0,1 0 0 0 0,0 1 1 0 0,-1-1-1 0 0,1 0 0 0 0,0 0 0 0 0,-1 0 1 0 0,1 0-1 0 0,0 0 0 0 0,-1 0 1 0 0,1 0-1 0 0,0-1 0 0 0,-1 1 0 0 0,1 0 1 0 0,0-1-1 0 0,-1 0 0 0 0,1 1 0 0 0,-1-1 1 0 0,1 0-1 0 0,-1 0 0 0 0,1 0 1 0 0,-1 0-1 0 0,3-2 0 0 0,3-2 80 0 0,0-1 0 0 0,-1-1 0 0 0,1 1 0 0 0,6-9 0 0 0,10-13 115 0 0,104-134 138 0 0,-121 154-609 0 0,0-1 0 0 0,0 1 0 0 0,-1-1 0 0 0,0-1 0 0 0,0 1 0 0 0,5-18 0 0 0,-9 26-323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55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26 10135 0 0,'2'-6'285'0'0,"0"1"-50"0"0,13-9 1795 0 0,-15 14-1872 0 0,0 0-1 0 0,1 0 1 0 0,-1 0 0 0 0,0-1-1 0 0,0 1 1 0 0,0 0 0 0 0,1 0 0 0 0,-1 0-1 0 0,0 0 1 0 0,0 0 0 0 0,0 0-1 0 0,1 0 1 0 0,-1 0 0 0 0,0 0-1 0 0,0 0 1 0 0,1 0 0 0 0,-1 0 0 0 0,0 0-1 0 0,3 2 2524 0 0,-3-2-2523 0 0,0 0 0 0 0,1 1-1 0 0,3 15 1379 0 0,-3 21-1489 0 0,-5-8 393 0 0,0 0 1 0 0,-13 37-1 0 0,-23 54 167 0 0,-162 333 528 0 0,156-359-1073 0 0,28-60-89 0 0,9-17-83 0 0,0 1-1 0 0,1 1 0 0 0,-11 33 1 0 0,19-50-48 0 0,-1 0 1 0 0,1-1-1 0 0,0 1 1 0 0,-1 0-1 0 0,1-1 1 0 0,0 1-1 0 0,0 0 1 0 0,0 0-1 0 0,0-1 1 0 0,1 1-1 0 0,-1 0 1 0 0,0-1-1 0 0,1 1 1 0 0,-1 0-1 0 0,2 2 1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55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26 18111 0 0,'8'-15'828'0'0,"-7"12"-17"0"0,0 1-522 0 0,4-3 2228 0 0,0 18-1909 0 0,-3-6-522 0 0,-1 1 0 0 0,1 0 0 0 0,-1 0-1 0 0,-1 0 1 0 0,0 0 0 0 0,0 0 0 0 0,-2 13-1 0 0,-14 59 195 0 0,8-51-171 0 0,-7 32 72 0 0,-35 86-1 0 0,-37 53-40 0 0,-26 13-71 0 0,13-26-10 0 0,78-140-26 0 0,2 0 0 0 0,-16 57 0 0 0,34-97-73 0 0,0 1 0 0 0,1-1 0 0 0,0 1 0 0 0,0 0 0 0 0,1-1 0 0 0,0 1 0 0 0,1 15 0 0 0,0-22-200 0 0,6 5-104 0 0,-1 0-809 0 0,0-5-2946 0 0,3-3-2905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56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1 133 17879 0 0,'0'0'1624'0'0,"2"0"-1217"0"0,17 2 411 0 0,1-1-1 0 0,-1-1 1 0 0,0-1 0 0 0,29-5 0 0 0,77-22 685 0 0,-72 15-966 0 0,87-21 343 0 0,59-14-437 0 0,-185 46-927 0 0,0 0 1 0 0,23 0-1 0 0,-35 2-804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56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0 5983 0 0,'-9'0'542'0'0,"-47"2"2574"0"0,35-2 34 0 0,-28 4 0 0 0,43-3-3019 0 0,-1 0 0 0 0,0 1 0 0 0,1 0-1 0 0,-1 0 1 0 0,1 0 0 0 0,0 1 0 0 0,0 0 0 0 0,-7 4 0 0 0,-5 5-91 0 0,0 0 0 0 0,1 1 0 0 0,1 1 0 0 0,-29 30 0 0 0,30-25 264 0 0,0 1 1 0 0,1 0-1 0 0,-18 35 0 0 0,27-43-169 0 0,0-1 0 0 0,1 0-1 0 0,0 1 1 0 0,1 0 0 0 0,0 0 0 0 0,1 0 0 0 0,1 0 0 0 0,-1 0 0 0 0,2 15 0 0 0,0-22-92 0 0,0-1 0 0 0,1 1 0 0 0,0-1 0 0 0,0 1 0 0 0,0-1 0 0 0,0 0 0 0 0,1 1 0 0 0,-1-1 0 0 0,1 0 0 0 0,0 0 0 0 0,1 0 0 0 0,4 6 0 0 0,-5-7-12 0 0,0-1 1 0 0,0 0 0 0 0,0 0 0 0 0,1 0 0 0 0,-1 0-1 0 0,1 0 1 0 0,-1-1 0 0 0,1 1 0 0 0,0-1-1 0 0,0 0 1 0 0,-1 0 0 0 0,1 0 0 0 0,0 0 0 0 0,0 0-1 0 0,0 0 1 0 0,0-1 0 0 0,0 1 0 0 0,0-1-1 0 0,6 0 1 0 0,1-1 47 0 0,0-1 0 0 0,0 1-1 0 0,0-2 1 0 0,0 1-1 0 0,-1-2 1 0 0,1 1 0 0 0,15-9-1 0 0,60-41 273 0 0,-75 46-327 0 0,17-11 58 0 0,41-38-1 0 0,-55 43-74 0 0,0 0 0 0 0,-1-1-1 0 0,-1 0 1 0 0,15-24-1 0 0,-23 34-8 0 0,-1-1 1 0 0,1 1-1 0 0,-1-1 0 0 0,-1 0 1 0 0,1 0-1 0 0,-1 0 0 0 0,1 0 0 0 0,-1 0 1 0 0,-1 0-1 0 0,1 0 0 0 0,-1 0 0 0 0,0 0 1 0 0,0 0-1 0 0,-1-6 0 0 0,0 7-16 0 0,0 0 0 0 0,0 0 0 0 0,-1 0 0 0 0,1 0 0 0 0,-1 1 0 0 0,0-1 0 0 0,0 0 0 0 0,0 1 0 0 0,0-1 0 0 0,-1 1 0 0 0,1 0 0 0 0,-1 0 0 0 0,0 0 0 0 0,0 0 0 0 0,0 0 0 0 0,0 1 0 0 0,-6-4 0 0 0,0 1-67 0 0,0 0 0 0 0,-1 1 0 0 0,1 0 0 0 0,-1 0 0 0 0,0 1 0 0 0,0 0 1 0 0,0 1-1 0 0,-1 1 0 0 0,-19-2 0 0 0,17 3-353 0 0,0 0-1 0 0,0 1 1 0 0,-1 0-1 0 0,2 2 1 0 0,-1-1-1 0 0,0 1 1 0 0,-17 7 0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57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0 12895 0 0,'0'0'998'0'0,"-2"2"-501"0"0,-21 34 1933 0 0,-23 48-1 0 0,12-18-1759 0 0,-200 362 786 0 0,146-236-1454 0 0,13-26 2 0 0,52-121-81 0 0,-46 67 0 0 0,56-93-13 0 0,5-7-30 0 0,-17 22 1 0 0,23-32 77 0 0,0 0-1 0 0,0 0 1 0 0,0 0 0 0 0,0 0 0 0 0,-1 0 0 0 0,1 0 0 0 0,-1 0 0 0 0,1-1 0 0 0,-1 1-1 0 0,0-1 1 0 0,0 0 0 0 0,0 0 0 0 0,1 0 0 0 0,-6 1 0 0 0,6-2 24 0 0,0 0 1 0 0,0 0-1 0 0,0 0 1 0 0,0 0-1 0 0,0 0 0 0 0,1 0 1 0 0,-1-1-1 0 0,0 1 1 0 0,0-1-1 0 0,0 1 1 0 0,1-1-1 0 0,-1 0 0 0 0,0 1 1 0 0,1-1-1 0 0,-1 0 1 0 0,1 0-1 0 0,-1 0 1 0 0,-1-2-1 0 0,1 1 11 0 0,0 0-1 0 0,0-1 1 0 0,0 1-1 0 0,0-1 1 0 0,1 0 0 0 0,-1 1-1 0 0,1-1 1 0 0,-1 0 0 0 0,-1-6-1 0 0,1-1 22 0 0,0 0 0 0 0,0 0-1 0 0,1 0 1 0 0,1 0 0 0 0,0-15 0 0 0,1 14 19 0 0,1 0 1 0 0,0 0 0 0 0,0 1-1 0 0,1-1 1 0 0,1 1 0 0 0,0 0-1 0 0,0 0 1 0 0,10-17 0 0 0,-1 6 11 0 0,1 1 1 0 0,29-33 0 0 0,-28 36-46 0 0,1 1 1 0 0,1 1 0 0 0,0 1-1 0 0,1 0 1 0 0,1 1 0 0 0,0 1-1 0 0,1 1 1 0 0,30-13 0 0 0,-36 19 29 0 0,-1 0 1 0 0,1 1 0 0 0,0 0-1 0 0,0 1 1 0 0,0 1 0 0 0,1 0 0 0 0,-1 1-1 0 0,0 1 1 0 0,1 0 0 0 0,-1 0-1 0 0,0 2 1 0 0,1 0 0 0 0,-1 1-1 0 0,19 5 1 0 0,-26-5-9 0 0,-1 0 0 0 0,0 0-1 0 0,0 0 1 0 0,0 1 0 0 0,0-1-1 0 0,-1 2 1 0 0,1-1 0 0 0,-1 0-1 0 0,0 1 1 0 0,0 0 0 0 0,-1 0 0 0 0,0 1-1 0 0,0-1 1 0 0,0 1 0 0 0,0 0-1 0 0,-1 0 1 0 0,0 0 0 0 0,4 13 0 0 0,-4-11 60 0 0,-1 0 0 0 0,0 0 0 0 0,0 0 0 0 0,-1 0 1 0 0,0 0-1 0 0,-1 1 0 0 0,0-1 0 0 0,0 0 1 0 0,-1 1-1 0 0,0-1 0 0 0,0 0 0 0 0,-1 0 0 0 0,0 0 1 0 0,0 0-1 0 0,-5 11 0 0 0,3-12 80 0 0,0 0 0 0 0,-1-1 0 0 0,1 1-1 0 0,-1-1 1 0 0,-10 10 0 0 0,-31 24 226 0 0,14-15-324 0 0,-1-2 0 0 0,-1-1 1 0 0,-1-2-1 0 0,-39 16 0 0 0,65-31-64 0 0,-2-1 0 0 0,1 0 0 0 0,0-1 0 0 0,-1 0 0 0 0,1 0 0 0 0,-1-1 0 0 0,0-1 0 0 0,0 0 0 0 0,0 0 0 0 0,0-1 0 0 0,-12-2 0 0 0,22 2-6 0 0,0 0-1 0 0,0 0 1 0 0,0 0-1 0 0,0 0 1 0 0,0-1-1 0 0,0 1 0 0 0,0 0 1 0 0,0 0-1 0 0,0-1 1 0 0,0 1-1 0 0,0-1 1 0 0,0 1-1 0 0,0-1 1 0 0,0 1-1 0 0,1-1 1 0 0,-1 0-1 0 0,0 1 1 0 0,0-1-1 0 0,1 0 1 0 0,-1 0-1 0 0,0 1 1 0 0,1-1-1 0 0,-1 0 1 0 0,1 0-1 0 0,-1 0 1 0 0,1 0-1 0 0,-1 0 1 0 0,1 0-1 0 0,0 0 0 0 0,0 0 1 0 0,-1 0-1 0 0,1 0 1 0 0,0 0-1 0 0,0 0 1 0 0,0 0-1 0 0,0 0 1 0 0,0 0-1 0 0,0 0 1 0 0,0 0-1 0 0,0 0 1 0 0,1 0-1 0 0,-1 0 1 0 0,0 0-1 0 0,0 0 1 0 0,1 1-1 0 0,0-3 1 0 0,1-2-508 0 0,1 0 0 0 0,-1 0 1 0 0,1 1-1 0 0,0-1 0 0 0,1 0 1 0 0,-1 1-1 0 0,5-4 0 0 0,7-7-6798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58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54 5527 0 0,'6'-10'-48'0'0,"-2"4"528"0"0,0 0-1 0 0,0 0 0 0 0,8-8 1 0 0,-11 13-145 0 0,0 0 1 0 0,0 0 0 0 0,1 0-1 0 0,-1 0 1 0 0,0 0 0 0 0,1 1-1 0 0,-1-1 1 0 0,0 0-1 0 0,1 0 1 0 0,-1 1 0 0 0,1-1-1 0 0,-1 1 1 0 0,1 0 0 0 0,0-1-1 0 0,-1 1 1 0 0,1 0-1 0 0,-1 0 1 0 0,1 0 0 0 0,-1 0-1 0 0,1 0 1 0 0,1 0 0 0 0,-2 1-252 0 0,-1-1 1 0 0,1 1 0 0 0,-1 0-1 0 0,0-1 1 0 0,1 1-1 0 0,-1 0 1 0 0,0 0 0 0 0,1-1-1 0 0,-1 1 1 0 0,0 0 0 0 0,0 0-1 0 0,0-1 1 0 0,0 1 0 0 0,1 0-1 0 0,-1 0 1 0 0,0-1 0 0 0,0 1-1 0 0,-1 1 1 0 0,1-1 76 0 0,-1 11 63 0 0,0-1-1 0 0,-1 0 1 0 0,0 1-1 0 0,-1-1 1 0 0,0 0 0 0 0,-1 0-1 0 0,-6 11 1 0 0,3-3-20 0 0,-239 518 1500 0 0,124-313-1704 0 0,69-128 0 0 0,32-59-24 0 0,-95 190-224 0 0,95-173-965 0 0,20-52-94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58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1 216 12895 0 0,'2'1'4384'0'0,"3"1"-3921"0"0,-1 0 0 0 0,1-1 0 0 0,0 1 0 0 0,0-1-1 0 0,0 0 1 0 0,0-1 0 0 0,0 1 0 0 0,1-1 0 0 0,6 0 0 0 0,9-2-130 0 0,21-4 0 0 0,-24 2 79 0 0,89-16 554 0 0,147-49 0 0 0,-121 29-1625 0 0,156-26 0 0 0,-240 57-790 0 0,-1-1-71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4:53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110 481 6447 0 0,'-78'32'1283'0'0,"46"-16"6897"0"0,32-19-7978 0 0,1 0 0 0 0,-1 0 0 0 0,1 1 0 0 0,0-1 0 0 0,0 0 0 0 0,0 0 0 0 0,0 1 0 0 0,0-1 0 0 0,1 1 0 0 0,-1-1 0 0 0,1 1 0 0 0,2-4 0 0 0,25-26 714 0 0,-25 28-741 0 0,199-193 1005 0 0,-161 155-1127 0 0,2 3-1 0 0,53-38 0 0 0,-77 63-1 0 0,0 1 0 0 0,1 1 0 0 0,0 1 0 0 0,1 1 0 0 0,0 1 0 0 0,1 0 0 0 0,0 2 0 0 0,25-4 0 0 0,-41 9-32 0 0,1 1 0 0 0,-1 1 0 0 0,1-1-1 0 0,0 1 1 0 0,-1 1 0 0 0,1-1 0 0 0,-1 1 0 0 0,1 0-1 0 0,-1 1 1 0 0,15 5 0 0 0,-18-5 0 0 0,0 0 0 0 0,0 0 0 0 0,-1 0-1 0 0,1 1 1 0 0,-1-1 0 0 0,1 1 0 0 0,-1 0 0 0 0,0 0 0 0 0,0 0 0 0 0,0 1-1 0 0,0-1 1 0 0,-1 1 0 0 0,1-1 0 0 0,-1 1 0 0 0,0 0 0 0 0,0 0 0 0 0,0 0-1 0 0,-1 0 1 0 0,3 9 0 0 0,-2-6 38 0 0,-1 0-1 0 0,0 1 0 0 0,0-1 1 0 0,-1 0-1 0 0,0 1 1 0 0,0-1-1 0 0,-1 0 1 0 0,0 0-1 0 0,0 1 1 0 0,-3 8-1 0 0,1-6 13 0 0,-1 0 0 0 0,-1 1 0 0 0,0-2 1 0 0,0 1-1 0 0,0-1 0 0 0,-9 11 0 0 0,-4 2 56 0 0,-1-2 0 0 0,-1 0 0 0 0,0-1 0 0 0,-36 24-1 0 0,16-14-99 0 0,-2-3 0 0 0,-1-1-1 0 0,-48 19 1 0 0,-143 40 51 0 0,216-79-82 0 0,0-1 1 0 0,-29 2-1 0 0,-6 1-220 0 0,51-7-662 0 0,4-2-266 0 0,8-8-49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59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72 2759 0 0,'0'0'126'0'0,"-1"-1"-5"0"0,0-3 531 0 0,-1 0 0 0 0,1 0-1 0 0,-1 0 1 0 0,0 1 0 0 0,0-1-1 0 0,0 1 1 0 0,-1 0 0 0 0,1-1-1 0 0,-1 1 1 0 0,0 0 0 0 0,0 0 0 0 0,0 1-1 0 0,0-1 1 0 0,-4-2 0 0 0,2 2-207 0 0,0 0 0 0 0,-1 1 1 0 0,1 0-1 0 0,0 0 1 0 0,-1 1-1 0 0,1-1 0 0 0,-1 1 1 0 0,1 0-1 0 0,-9 0 1 0 0,0 1-236 0 0,0 1 1 0 0,1 0-1 0 0,-1 1 0 0 0,0 0 1 0 0,1 1-1 0 0,-1 1 1 0 0,-22 8-1 0 0,15-3-150 0 0,1 2-1 0 0,0 0 1 0 0,0 0-1 0 0,1 2 1 0 0,-26 22-1 0 0,33-24 109 0 0,-1 1 1 0 0,2 0-1 0 0,0 1 1 0 0,1 0-1 0 0,0 1 0 0 0,0 0 1 0 0,2 0-1 0 0,-9 19 0 0 0,14-26-90 0 0,1 0-1 0 0,-1 0 1 0 0,1 0-1 0 0,1 0 1 0 0,-1 0-1 0 0,0 15 1 0 0,2-20-66 0 0,0 0-1 0 0,0-1 1 0 0,0 1 0 0 0,0 0 0 0 0,1 0 0 0 0,-1 0-1 0 0,0 0 1 0 0,1 0 0 0 0,-1-1 0 0 0,1 1 0 0 0,0 0-1 0 0,0 0 1 0 0,-1-1 0 0 0,1 1 0 0 0,0-1 0 0 0,1 1-1 0 0,-1-1 1 0 0,0 1 0 0 0,0-1 0 0 0,1 1-1 0 0,-1-1 1 0 0,0 0 0 0 0,1 0 0 0 0,-1 0 0 0 0,1 0-1 0 0,0 0 1 0 0,-1 0 0 0 0,1 0 0 0 0,0 0 0 0 0,0-1-1 0 0,3 2 1 0 0,2-1 31 0 0,1-1 1 0 0,-1 1-1 0 0,0-1 0 0 0,1 0 1 0 0,-1-1-1 0 0,0 0 0 0 0,0 0 0 0 0,1-1 1 0 0,-1 1-1 0 0,8-5 0 0 0,11-4 158 0 0,31-17-1 0 0,7-8-180 0 0,-2-2-1 0 0,65-53 0 0 0,-126 89-115 0 0,-2 3 81 0 0,1 0 0 0 0,-1-1 0 0 0,1 1 1 0 0,-1-1-1 0 0,0 1 0 0 0,0 0 0 0 0,0-1 0 0 0,0 0 0 0 0,0 1 1 0 0,-2 1-1 0 0,-1 2-2 0 0,-14 21-54 0 0,7-12 61 0 0,2-1 1 0 0,0 1-1 0 0,0 0 1 0 0,1 1-1 0 0,1 0 1 0 0,0 1 0 0 0,-4 16-1 0 0,11-31 6 0 0,0 0 0 0 0,-1 0 0 0 0,1 0 0 0 0,0 0 0 0 0,0 0 0 0 0,0 0-1 0 0,0 0 1 0 0,0 0 0 0 0,0 0 0 0 0,0 0 0 0 0,0-1 0 0 0,0 1 0 0 0,1 0 0 0 0,-1 2 0 0 0,5 0-44 0 0,-4-3 29 0 0,1 1-77 0 0,0 0 1 0 0,0 0-1 0 0,0-1 0 0 0,-1 1 0 0 0,1-1 0 0 0,0 1 0 0 0,0-1 1 0 0,0 0-1 0 0,0 0 0 0 0,0 0 0 0 0,0 0 0 0 0,0 0 1 0 0,4 0-1 0 0,15-4-4726 0 0,-21 3 4692 0 0,24-5-6657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59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80 428 2303 0 0,'0'2'13791'0'0,"-42"164"-8131"0"0,9-47-2615 0 0,32-114-4200 0 0,-2 10-6979 0 0</inkml:trace>
  <inkml:trace contextRef="#ctx0" brushRef="#br0" timeOffset="1">347 10 16703 0 0,'0'0'736'0'0,"2"-9"408"0"0,-11 14-1144 0 0,-1 2-7424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8:59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56 245 4143 0 0,'0'0'319'0'0,"-1"0"-210"0"0,-17 12 439 0 0,-1 3 4421 0 0,2-1 6062 0 0,28-25-10532 0 0,50-55-65 0 0,-41 42-374 0 0,28-25 1 0 0,-38 40-39 0 0,74-61-147 0 0,-71 61-2 0 0,0 0-1 0 0,1 0 1 0 0,0 1-1 0 0,26-10 1 0 0,-38 18 159 0 0,-1-1 1 0 0,1 0-1 0 0,-1 1 1 0 0,1-1-1 0 0,0 1 1 0 0,-1 0-1 0 0,1 0 0 0 0,-1-1 1 0 0,1 1-1 0 0,0 0 1 0 0,-1 0-1 0 0,1 1 1 0 0,0-1-1 0 0,-1 0 1 0 0,1 0-1 0 0,-1 1 1 0 0,1-1-1 0 0,-1 1 1 0 0,1 0-1 0 0,-1-1 1 0 0,1 1-1 0 0,-1 0 1 0 0,3 1-1 0 0,-2 0 79 0 0,0 1 0 0 0,0-1 0 0 0,0 1 0 0 0,0 0 0 0 0,-1 0 0 0 0,1-1 0 0 0,-1 1 0 0 0,1 0-1 0 0,-1 0 1 0 0,0 1 0 0 0,1 2 0 0 0,0 5-18 0 0,0 0-1 0 0,0 0 1 0 0,-1-1 0 0 0,-1 1-1 0 0,0 0 1 0 0,0 0 0 0 0,-1 0-1 0 0,-2 11 1 0 0,0-4 41 0 0,-2 0 0 0 0,0 0 0 0 0,-1-1 0 0 0,-8 17 0 0 0,-1-4-960 0 0,-31 43-1 0 0,12-20-219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00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178 189 10591 0 0,'0'0'964'0'0,"1"-9"-776"0"0,-1 5 546 0 0,1 0 0 0 0,0 0 1 0 0,-1 0-1 0 0,2 0 0 0 0,-1 0 0 0 0,0 1 0 0 0,3-7 0 0 0,-2 8-327 0 0,-1 0-1 0 0,0 0 1 0 0,1 0 0 0 0,-1 1-1 0 0,1-1 1 0 0,0 0 0 0 0,-1 1 0 0 0,1-1-1 0 0,0 1 1 0 0,0 0 0 0 0,0 0-1 0 0,0-1 1 0 0,0 1 0 0 0,4-1-1 0 0,214-64 1291 0 0,-137 43-1242 0 0,-73 20-449 0 0,-5 2 4 0 0,0-1-1 0 0,0 0 1 0 0,0 1-1 0 0,0-2 1 0 0,-1 1-1 0 0,8-5 0 0 0,-12 7-12 0 0,0-1-1 0 0,-1 1 1 0 0,1 0-1 0 0,0-1 1 0 0,0 1-1 0 0,0 0 1 0 0,-1-1-1 0 0,1 1 1 0 0,0 0-1 0 0,-1-1 1 0 0,1 1-1 0 0,0 0 1 0 0,-1 0-1 0 0,1-1 0 0 0,0 1 1 0 0,-1 0-1 0 0,1 0 1 0 0,0 0-1 0 0,-1-1 1 0 0,-2 1-37 0 0,1-1 0 0 0,-1 1-1 0 0,1-1 1 0 0,-1 1 0 0 0,0 0 0 0 0,1 0 0 0 0,-1 0 0 0 0,1 0 0 0 0,-1 0 0 0 0,-3 1 0 0 0,-27 9-431 0 0,26-8 384 0 0,-33 11-333 0 0,1 2 0 0 0,0 2 0 0 0,-69 42 0 0 0,51-26 391 0 0,-55 37-50 0 0,101-62 74 0 0,1 0-1 0 0,-1 2 1 0 0,2-1-1 0 0,-1 1 1 0 0,1 1-1 0 0,1-1 1 0 0,-11 18-1 0 0,17-25-25 0 0,0 0 0 0 0,1 1 0 0 0,-1-1 0 0 0,1 0 0 0 0,0 1 0 0 0,0-1 0 0 0,0 1 0 0 0,0 0 0 0 0,1-1-1 0 0,-1 1 1 0 0,1 0 0 0 0,0-1 0 0 0,1 5 0 0 0,-1-6 4 0 0,0-1-1 0 0,1 1 0 0 0,-1 0 1 0 0,1 0-1 0 0,0-1 0 0 0,0 1 1 0 0,0-1-1 0 0,-1 1 1 0 0,1 0-1 0 0,1-1 0 0 0,-1 1 1 0 0,0-1-1 0 0,0 0 0 0 0,0 0 1 0 0,1 1-1 0 0,-1-1 1 0 0,1 0-1 0 0,-1 0 0 0 0,1 0 1 0 0,-1 0-1 0 0,1 0 1 0 0,0-1-1 0 0,-1 1 0 0 0,1 0 1 0 0,0-1-1 0 0,0 1 0 0 0,-1-1 1 0 0,3 0-1 0 0,17 3-712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00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148 422 14743 0 0,'0'0'1335'0'0,"1"-9"985"0"0,-1 7-1821 0 0,0 0 0 0 0,0 1 0 0 0,-1-1 0 0 0,1 0 1 0 0,0 0-1 0 0,-1 1 0 0 0,0-1 0 0 0,1 0 0 0 0,-1 1 0 0 0,0-1 0 0 0,-1-2 1 0 0,0 1-132 0 0,-1 0 0 0 0,1 1 0 0 0,-1-1 0 0 0,1 0 0 0 0,-4-2 0 0 0,-4-2-321 0 0,0 1-1 0 0,-15-8 1 0 0,20 11 112 0 0,-5-2-154 0 0,1 1 14 0 0,1-1-1 0 0,-15-11 0 0 0,21 15-53 0 0,0-1 0 0 0,0 0 0 0 0,0 0-1 0 0,0 0 1 0 0,1 0 0 0 0,-1 0 0 0 0,1 0-1 0 0,-1 0 1 0 0,1 0 0 0 0,0-1-1 0 0,0 1 1 0 0,0 0 0 0 0,0-1 0 0 0,0 1-1 0 0,0-5 1 0 0,0 0-96 0 0,1 0-1 0 0,0 1 1 0 0,1-1 0 0 0,0 0-1 0 0,0 1 1 0 0,0-1 0 0 0,1 1-1 0 0,0-1 1 0 0,0 1 0 0 0,0 0-1 0 0,1 0 1 0 0,0 0 0 0 0,0 0-1 0 0,1 0 1 0 0,-1 1 0 0 0,1-1-1 0 0,9-8 1 0 0,3-3-243 0 0,1 2-1 0 0,1 0 1 0 0,36-23 0 0 0,-39 28 292 0 0,0 1-1 0 0,0 1 1 0 0,1 0 0 0 0,0 2 0 0 0,1-1-1 0 0,25-5 1 0 0,-31 10 105 0 0,0 0 0 0 0,0 1 0 0 0,0 0 0 0 0,0 1 0 0 0,0 0 1 0 0,-1 1-1 0 0,1 0 0 0 0,0 1 0 0 0,0 0 0 0 0,0 0 0 0 0,16 7 0 0 0,63 29 642 0 0,-28-11 613 0 0,82 24 0 0 0,-134-48-1069 0 0,0 0 0 0 0,12 5 0 0 0,-20-7 118 0 0,-2 1-174 0 0,-1 3-136 0 0,1-1 0 0 0,-1 0 0 0 0,0 1-1 0 0,-1-1 1 0 0,1 1 0 0 0,-1-1 0 0 0,0 0 0 0 0,0 0-1 0 0,0 0 1 0 0,0 0 0 0 0,-1 0 0 0 0,0-1 0 0 0,1 1-1 0 0,-5 3 1 0 0,-8 9 97 0 0,-28 22-1 0 0,32-29-104 0 0,-52 43-254 0 0,-3-2-1 0 0,-78 46 1 0 0,138-93 116 0 0,1 1-31 0 0,0-1 0 0 0,0-1 0 0 0,0 1 0 0 0,0-1 1 0 0,-1 0-1 0 0,1 0 0 0 0,-1 0 0 0 0,-8 1 0 0 0,14-4 134 0 0,0 1 0 0 0,-1 0 0 0 0,1 0 0 0 0,0-1 0 0 0,-1 1 0 0 0,1 0 0 0 0,0 0-1 0 0,0-1 1 0 0,-1 1 0 0 0,1 0 0 0 0,0-1 0 0 0,0 1 0 0 0,-1 0 0 0 0,1-1 0 0 0,0 1 0 0 0,0-1 0 0 0,0 1 0 0 0,0 0-1 0 0,0-1 1 0 0,0 1 0 0 0,0-1 0 0 0,0 1 0 0 0,0 0 0 0 0,0-1 0 0 0,0 1 0 0 0,0-1 0 0 0,0-12-379 0 0,3 6-124 0 0,-1-1 0 0 0,2 0 0 0 0,-1 1 0 0 0,1 0 0 0 0,7-11 0 0 0,27-33-2191 0 0,-32 43 2181 0 0,19-22-1255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00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1 15087 0 0,'0'0'2834'0'0,"-1"1"-2186"0"0,-15 17 12 0 0,2 0 0 0 0,0 1 0 0 0,-19 37 1 0 0,5-10-40 0 0,-106 151 236 0 0,-28 44 868 0 0,132-190-1412 0 0,2 2 0 0 0,-39 104-1 0 0,61-141-357 0 0,-2 11-455 0 0,-2-1 1 0 0,-21 41-1 0 0,30-66-125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02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112 113 4607 0 0,'0'0'208'0'0,"0"2"-9"0"0,1 7 29 0 0,0 0-1 0 0,0 0 1 0 0,-1 0-1 0 0,-1 0 1 0 0,1 0-1 0 0,-1 1 0 0 0,-3 8 1 0 0,-20 66 4494 0 0,13-49-3903 0 0,7-21-585 0 0,-19 61 1416 0 0,-22 126 0 0 0,43-170-1486 0 0,2-29 10 0 0,3-3-86 0 0,10-9 51 0 0,1-1 0 0 0,-2-1 0 0 0,0 0-1 0 0,0-1 1 0 0,11-15 0 0 0,11-12 68 0 0,-4 7-209 0 0,108-112-33 0 0,-112 120 29 0 0,2 1-1 0 0,1 1 0 0 0,43-26 0 0 0,-57 42-3 0 0,-15 6 9 0 0,1 1 1 0 0,-1 0 0 0 0,0 0 0 0 0,1-1 0 0 0,-1 1-1 0 0,0 0 1 0 0,1 0 0 0 0,-1 0 0 0 0,0-1 0 0 0,1 1-1 0 0,-1 0 1 0 0,0 0 0 0 0,1 0 0 0 0,-1 0 0 0 0,0 0 0 0 0,1 0-1 0 0,-1 0 1 0 0,1 0 0 0 0,-1 0 0 0 0,0 0 0 0 0,1 0-1 0 0,-1 0 1 0 0,0 0 0 0 0,1 0 0 0 0,-1 0 0 0 0,1 0-1 0 0,-1 0 1 0 0,0 1 0 0 0,1-1 0 0 0,-1 0 0 0 0,0 0-1 0 0,1 0 1 0 0,-1 0 0 0 0,0 1 0 0 0,0-1 0 0 0,1 1-1 0 0,-1 4 55 0 0,-1 3 37 0 0,-1-1 0 0 0,0 0 0 0 0,0 0 0 0 0,0 1 0 0 0,-1-2 0 0 0,1 1 0 0 0,-2 0 0 0 0,-7 12 0 0 0,-1 3 216 0 0,0 1 23 0 0,-41 95 594 0 0,48-105-891 0 0,0 0-1 0 0,2 1 1 0 0,0 0-1 0 0,0-1 1 0 0,1 1-1 0 0,1 0 1 0 0,0 15-1 0 0,2-24-7 0 0,-1-1 1 0 0,1 0-1 0 0,0 1 0 0 0,0-1 1 0 0,0 0-1 0 0,1 0 0 0 0,0 0 0 0 0,-1 0 1 0 0,1 0-1 0 0,1 0 0 0 0,-1-1 0 0 0,1 1 1 0 0,-1-1-1 0 0,1 1 0 0 0,0-1 0 0 0,0 0 1 0 0,0 0-1 0 0,1 0 0 0 0,-1-1 0 0 0,1 1 1 0 0,-1-1-1 0 0,1 0 0 0 0,0 0 0 0 0,0 0 1 0 0,0 0-1 0 0,0-1 0 0 0,0 1 1 0 0,0-1-1 0 0,1 0 0 0 0,-1-1 0 0 0,0 1 1 0 0,1-1-1 0 0,-1 0 0 0 0,0 0 0 0 0,1 0 1 0 0,5-1-1 0 0,-4 0 99 0 0,0 0 0 0 0,0-1 0 0 0,0 0 0 0 0,0 0 0 0 0,0 0 1 0 0,-1-1-1 0 0,1 0 0 0 0,-1 0 0 0 0,0 0 0 0 0,1 0 0 0 0,-1-1 0 0 0,-1 0 0 0 0,1 0 0 0 0,5-6 1 0 0,-3 1 112 0 0,-1-1 1 0 0,0 1 0 0 0,0-1-1 0 0,0 0 1 0 0,-1 0-1 0 0,6-21 1 0 0,11-30 287 0 0,53-101 1 0 0,-52 119-579 0 0,53-90-441 0 0,-63 113 146 0 0,1 1 0 0 0,1 0 0 0 0,1 1 0 0 0,25-22 0 0 0,-38 37 181 0 0,-2 2 84 0 0,0 0 0 0 0,0 0 0 0 0,0 0 0 0 0,0 0 0 0 0,0 0 0 0 0,1 0 0 0 0,-1 0 0 0 0,0 0 0 0 0,0 1 0 0 0,1-1 0 0 0,-1 1 0 0 0,0-1 0 0 0,2 0 0 0 0,4 11-968 0 0,-1 4 507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02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314 116 5063 0 0,'25'-26'2108'0'0,"-35"34"956"0"0,7-4-2452 0 0,-102 67 4617 0 0,80-56-4577 0 0,0 1-1 0 0,2 1 1 0 0,0 1-1 0 0,-37 36 1 0 0,60-53-644 0 0,-11 10 299 0 0,1 1 1 0 0,1 0 0 0 0,-14 24 0 0 0,22-33-273 0 0,-1 0 0 0 0,1 0 0 0 0,-1 0 1 0 0,1 0-1 0 0,0 0 0 0 0,0 0 1 0 0,0 1-1 0 0,1-1 0 0 0,-1 0 1 0 0,1 0-1 0 0,0 1 0 0 0,0-1 1 0 0,0 0-1 0 0,0 1 0 0 0,0-1 0 0 0,1 0 1 0 0,-1 0-1 0 0,1 1 0 0 0,0-1 1 0 0,0 0-1 0 0,0 0 0 0 0,1 0 1 0 0,-1 0-1 0 0,3 3 0 0 0,-2-3-6 0 0,0-1 0 0 0,1 0 0 0 0,-1 0-1 0 0,0 0 1 0 0,1-1 0 0 0,-1 1 0 0 0,1-1 0 0 0,0 1 0 0 0,-1-1-1 0 0,1 0 1 0 0,0 0 0 0 0,0 0 0 0 0,0 0 0 0 0,0-1-1 0 0,5 1 1 0 0,3 0 77 0 0,-1 0-1 0 0,0-1 0 0 0,14-1 1 0 0,-7-2-5 0 0,1-1 1 0 0,-1 0-1 0 0,-1-1 1 0 0,1-1-1 0 0,-1-1 1 0 0,0 0-1 0 0,0-1 1 0 0,-1-1-1 0 0,21-15 0 0 0,-31 20-84 0 0,0 0-1 0 0,0 0 0 0 0,0 0 0 0 0,0-1 0 0 0,-1 0 1 0 0,0 0-1 0 0,0 0 0 0 0,-1 0 0 0 0,5-8 1 0 0,-6 9-16 0 0,-1 1 0 0 0,0-1 1 0 0,0 1-1 0 0,0-1 1 0 0,0 0-1 0 0,0 1 1 0 0,-1-1-1 0 0,1 0 0 0 0,-1 0 1 0 0,0 1-1 0 0,-1-1 1 0 0,1 0-1 0 0,0 0 1 0 0,-1 1-1 0 0,0-1 1 0 0,0 0-1 0 0,-2-3 0 0 0,-5-12-175 0 0,-1 1 0 0 0,-23-33 0 0 0,19 31-145 0 0,-18-35-1 0 0,28 48 121 0 0,0 0-1 0 0,1-1 1 0 0,-1 1 0 0 0,1 0-1 0 0,1-1 1 0 0,0 1 0 0 0,0-1-1 0 0,0 1 1 0 0,1-11 0 0 0,3 1-1435 0 0,-2 17 1533 0 0,-1 0 0 0 0,0-1 0 0 0,0 1 0 0 0,1-1-1 0 0,-1 1 1 0 0,0 0 0 0 0,1-1 0 0 0,-1 1 0 0 0,0 0 0 0 0,1 0 0 0 0,-1-1 0 0 0,1 1 0 0 0,-1 0 0 0 0,1 0 0 0 0,-1-1 0 0 0,1 1-1 0 0,-1 0 1 0 0,0 0 0 0 0,1 0 0 0 0,-1 0 0 0 0,1 0 0 0 0,-1 0 0 0 0,1 0 0 0 0,-1 0 0 0 0,1 0 0 0 0,-1 0 0 0 0,1 0-1 0 0,-1 0 1 0 0,1 0 0 0 0,11 3-1107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03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14 107 15463 0 0,'1'-2'706'0'0,"41"-50"4498"0"0,-43 58-5051 0 0,0 1 0 0 0,0-1 0 0 0,-1 0 0 0 0,0 0 1 0 0,0 1-1 0 0,-4 7 0 0 0,-1 1-10 0 0,0 4 5 0 0,0 0-1 0 0,2 1 0 0 0,0 0 0 0 0,-4 34 0 0 0,8-47-106 0 0,1 0 0 0 0,0-1 0 0 0,0 1 1 0 0,1 0-1 0 0,-1 0 0 0 0,1-1 0 0 0,1 1 1 0 0,-1 0-1 0 0,1-1 0 0 0,1 0 0 0 0,-1 1 0 0 0,1-1 1 0 0,0 0-1 0 0,0 0 0 0 0,1 0 0 0 0,0-1 1 0 0,0 1-1 0 0,5 5 0 0 0,-6-9 6 0 0,0 1-1 0 0,0-1 1 0 0,0 0-1 0 0,1 0 0 0 0,-1 0 1 0 0,0 0-1 0 0,1-1 1 0 0,0 1-1 0 0,-1-1 1 0 0,1 0-1 0 0,0 0 1 0 0,0 0-1 0 0,-1 0 1 0 0,1-1-1 0 0,0 0 1 0 0,0 0-1 0 0,0 0 0 0 0,0 0 1 0 0,0 0-1 0 0,0-1 1 0 0,-1 0-1 0 0,1 1 1 0 0,0-2-1 0 0,3 0 1 0 0,4-2 83 0 0,0 0 0 0 0,-1-1 1 0 0,0-1-1 0 0,0 1 0 0 0,-1-1 0 0 0,1-1 1 0 0,8-8-1 0 0,118-121 381 0 0,-12-12-2548 0 0,-92 110 450 0 0,-15 18-324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03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37 16583 0 0,'6'-9'318'0'0,"19"-18"1255"0"0,-25 37-109 0 0,-3 3-1101 0 0,-1 0-1 0 0,-1 0 1 0 0,0 0 0 0 0,-1-1-1 0 0,-9 16 1 0 0,-40 56-150 0 0,-228 348 363 0 0,64 11-565 0 0,206-410-1 0 0,0 1 0 0 0,3 1 0 0 0,-8 39 0 0 0,18-71-87 0 0,-1 0 1 0 0,1 0-1 0 0,0 0 1 0 0,0 0-1 0 0,0 0 1 0 0,0 0-1 0 0,1 0 1 0 0,-1 0-1 0 0,1 0 1 0 0,1 3-1 0 0,-2-5-25 0 0,1-1-1 0 0,-1 0 0 0 0,0 1 0 0 0,1-1 0 0 0,-1 0 1 0 0,1 0-1 0 0,-1 1 0 0 0,1-1 0 0 0,-1 0 0 0 0,1 0 0 0 0,-1 0 1 0 0,1 0-1 0 0,-1 0 0 0 0,0 0 0 0 0,1 0 0 0 0,-1 0 0 0 0,1 0 1 0 0,-1 0-1 0 0,1 0 0 0 0,-1 0 0 0 0,1 0 0 0 0,0 0 0 0 0,0 0-461 0 0,13-3-6460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4:54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165 475 10591 0 0,'0'0'819'0'0,"-1"1"-344"0"0,-1 3-174 0 0,0-1-1 0 0,-1 0 1 0 0,1 0 0 0 0,-1-1 0 0 0,0 1 0 0 0,1-1 0 0 0,-1 1-1 0 0,0-1 1 0 0,-1 0 0 0 0,1 0 0 0 0,0 0 0 0 0,-1 0 0 0 0,1-1 0 0 0,-1 1-1 0 0,1-1 1 0 0,-1 0 0 0 0,0 0 0 0 0,1 0 0 0 0,-1-1 0 0 0,0 1-1 0 0,0-1 1 0 0,0 0 0 0 0,1 0 0 0 0,-1 0 0 0 0,-5-2 0 0 0,6 2-158 0 0,-1-1 0 0 0,1 0 0 0 0,-1 0 0 0 0,1 0 0 0 0,-1 0 0 0 0,1-1 0 0 0,0 1 0 0 0,-1-1 0 0 0,1 0 0 0 0,0 0 0 0 0,0 0 0 0 0,0 0 0 0 0,1-1 0 0 0,-1 1 0 0 0,0-1 0 0 0,1 1 0 0 0,0-1 0 0 0,-1 0 0 0 0,1 0 0 0 0,0 0 0 0 0,1 0 0 0 0,-1-1 0 0 0,1 1 0 0 0,-1 0 0 0 0,1-1 0 0 0,0 1 0 0 0,-1-5 0 0 0,1 0 5 0 0,1 0 0 0 0,0-1-1 0 0,0 1 1 0 0,1-1 0 0 0,0 1 0 0 0,0 0 0 0 0,1-1-1 0 0,0 1 1 0 0,0 0 0 0 0,1 0 0 0 0,0 0 0 0 0,0 0-1 0 0,1 1 1 0 0,5-8 0 0 0,8-12-71 0 0,1 1 1 0 0,30-32-1 0 0,-28 35-290 0 0,1 2-1 0 0,1 0 1 0 0,1 2-1 0 0,0 0 0 0 0,2 2 1 0 0,0 0-1 0 0,1 2 1 0 0,0 0-1 0 0,32-11 0 0 0,-48 23-212 0 0,0 0-1 0 0,0 1 0 0 0,1 0 0 0 0,-1 0 0 0 0,0 1 0 0 0,1 0 0 0 0,-1 1 0 0 0,1 1 0 0 0,-1-1 0 0 0,14 4 1 0 0,-2 1-1176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04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34 387 10591 0 0,'1'1'9576'0'0,"-1"-1"-9556"0"0,0 1-1 0 0,0-1 0 0 0,0 0 1 0 0,1 0-1 0 0,-1 0 1 0 0,0 0-1 0 0,0 0 0 0 0,0 0 1 0 0,0 0-1 0 0,0 1 1 0 0,0-1-1 0 0,0 0 0 0 0,1 0 1 0 0,-1 0-1 0 0,0 0 1 0 0,0 0-1 0 0,0 0 0 0 0,0 0 1 0 0,0 0-1 0 0,1 0 1 0 0,-1 0-1 0 0,0 0 0 0 0,0 0 1 0 0,0 0-1 0 0,0 0 0 0 0,0 0 1 0 0,1 0-1 0 0,-1 0 1 0 0,0 0-1 0 0,0 0 0 0 0,0 0 1 0 0,0 0-1 0 0,0 0 1 0 0,1 0-1 0 0,-1 0 0 0 0,0 0 1 0 0,0 0-1 0 0,0-1 1 0 0,0 1-1 0 0,0 0 0 0 0,0 0 1 0 0,1 0-1 0 0,-1 0 1 0 0,0 0-1 0 0,0 0 0 0 0,0 0 1 0 0,0-1-1 0 0,0 1 1 0 0,0 0-1 0 0,0 0 0 0 0,0 0 1 0 0,0 0-1 0 0,0 0 1 0 0,0-1-1 0 0,0 1 0 0 0,0 0 1 0 0,0 0-1 0 0,0 0 1 0 0,0 0-1 0 0,0-1 0 0 0,4-17 1576 0 0,-1-28 602 0 0,-2 44-2180 0 0,0-18-82 0 0,1 0 0 0 0,1 1 0 0 0,1-1-1 0 0,1 1 1 0 0,0 0 0 0 0,13-28 0 0 0,-11 33 5 0 0,0 0 1 0 0,1 0 0 0 0,0 0-1 0 0,1 1 1 0 0,0 0 0 0 0,1 1-1 0 0,1 0 1 0 0,20-17-1 0 0,-28 26 34 0 0,0 1-1 0 0,0 0 0 0 0,0 0 0 0 0,0 0 0 0 0,1 1 0 0 0,-1-1 0 0 0,1 1 0 0 0,0-1 0 0 0,-1 1 0 0 0,1 0 0 0 0,0 1 0 0 0,0-1 0 0 0,-1 1 0 0 0,1-1 0 0 0,0 1 0 0 0,0 1 0 0 0,0-1 0 0 0,0 0 0 0 0,-1 1 0 0 0,1 0 0 0 0,5 1 0 0 0,2 2 30 0 0,0 1 1 0 0,0 0-1 0 0,0 0 0 0 0,-1 1 1 0 0,15 12-1 0 0,-8-8 77 0 0,25 13 0 0 0,-26-15 15 0 0,-1 0 0 0 0,22 16 0 0 0,-32-21-69 0 0,-1 1 0 0 0,0 0-1 0 0,0-1 1 0 0,0 1-1 0 0,-1 1 1 0 0,1-1 0 0 0,-1 0-1 0 0,0 1 1 0 0,0 0-1 0 0,2 5 1 0 0,-4-7-13 0 0,0 0 0 0 0,0 0 0 0 0,0 1 1 0 0,-1-1-1 0 0,1 0 0 0 0,-1 0 0 0 0,0 1 0 0 0,0-1 1 0 0,0 0-1 0 0,0 1 0 0 0,-1-1 0 0 0,1 0 0 0 0,-1 0 1 0 0,0 1-1 0 0,0-1 0 0 0,0 0 0 0 0,0 0 0 0 0,-2 3 0 0 0,-4 5 13 0 0,0 0 0 0 0,0 0 0 0 0,-1 0 0 0 0,0-1 0 0 0,-15 13 0 0 0,-52 42 61 0 0,37-38-147 0 0,0-2 0 0 0,-2-1 0 0 0,-66 29 0 0 0,90-46-390 0 0,-33 10 1 0 0,44-15 288 0 0,0-1 0 0 0,0 0 0 0 0,1-1 0 0 0,-1 1 0 0 0,0-1 0 0 0,0 0-1 0 0,0 0 1 0 0,0 0 0 0 0,0 0 0 0 0,0-1 0 0 0,-8-2 0 0 0,11 2 57 0 0,1 0 0 0 0,-1 1 0 0 0,1-1 0 0 0,-1 0 0 0 0,1 0 0 0 0,0 0 0 0 0,-1 0 0 0 0,1 0 0 0 0,0 0 0 0 0,0 0 0 0 0,0 0 0 0 0,0-1 0 0 0,0 1 0 0 0,0 0 0 0 0,0-1 0 0 0,0 1 0 0 0,1 0 0 0 0,-1-1 0 0 0,0 1 0 0 0,1-1 0 0 0,-1 1 0 0 0,0-3-1 0 0,1 0-373 0 0,0 1-1 0 0,-1-1 0 0 0,1 0 1 0 0,0 1-1 0 0,1-1 0 0 0,-1 0 0 0 0,1 1 1 0 0,1-8-1 0 0,6-11-5204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04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72 6911 0 0,'4'-4'72'0'0,"10"-13"288"0"0,0 1 1 0 0,24-19 8001 0 0,-38 40-7830 0 0,-1 0 0 0 0,0 0 0 0 0,0 0 0 0 0,0 0 0 0 0,0-1 0 0 0,-1 1 0 0 0,1 0 0 0 0,-5 6 0 0 0,-23 36-840 0 0,18-30 737 0 0,-182 332 514 0 0,149-264-766 0 0,-15 38-16 0 0,26-53 22 0 0,-73 117 1 0 0,84-158-262 0 0,-1 0 0 0 0,-2-1 0 0 0,-55 48 0 0 0,78-74-165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05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61 5983 0 0,'0'0'464'0'0,"-8"-2"6435"0"0,-12 14-4450 0 0,-33 18-1 0 0,6-5-1866 0 0,-26 21-202 0 0,3 4 0 0 0,-82 73 0 0 0,136-109-339 0 0,-20 24 0 0 0,31-33-34 0 0,1 0 0 0 0,0 1 0 0 0,0 0 0 0 0,1 0 1 0 0,0 0-1 0 0,0 0 0 0 0,0 0 0 0 0,-2 11 0 0 0,4-15 11 0 0,1 0-1 0 0,0 0 1 0 0,0 0-1 0 0,0 0 1 0 0,0 0-1 0 0,0 0 0 0 0,0 0 1 0 0,0 0-1 0 0,1 0 1 0 0,-1 0-1 0 0,1 0 1 0 0,0-1-1 0 0,-1 1 1 0 0,1 0-1 0 0,0 0 1 0 0,0 0-1 0 0,0 0 1 0 0,0-1-1 0 0,1 1 1 0 0,-1-1-1 0 0,0 1 0 0 0,1-1 1 0 0,-1 1-1 0 0,1-1 1 0 0,-1 0-1 0 0,1 0 1 0 0,0 1-1 0 0,2 0 1 0 0,6 4 232 0 0,0-2 0 0 0,1 1 0 0 0,21 5-1 0 0,-23-7-59 0 0,19 4 136 0 0,1-1-1 0 0,0-2 1 0 0,0-1 0 0 0,49 0-1 0 0,-52-4-267 0 0,36-4-1 0 0,-50 3-58 0 0,0 0 0 0 0,0-1 0 0 0,0-1 0 0 0,-1 0-1 0 0,14-6 1 0 0,-21 7 5 0 0,1 0-1 0 0,-1 0 0 0 0,1-1 1 0 0,-1 1-1 0 0,0-1 1 0 0,0 0-1 0 0,-1-1 1 0 0,1 1-1 0 0,-1 0 1 0 0,0-1-1 0 0,0 0 0 0 0,0 0 1 0 0,-1 0-1 0 0,0 0 1 0 0,0 0-1 0 0,0 0 1 0 0,1-6-1 0 0,1-8 31 0 0,0 0 0 0 0,-2 0 0 0 0,2-30-1 0 0,-5 19-18 0 0,0 0-1 0 0,-10-50 0 0 0,-19-56-398 0 0,28 128 88 0 0,1 1-1 0 0,-1 0 1 0 0,-1 1 0 0 0,1-1 0 0 0,-1 0-1 0 0,0 1 1 0 0,-7-11 0 0 0,9 16-390 0 0,-1 7-1743 0 0,2-3 2151 0 0,-1 1 1 0 0,1 0 0 0 0,0-1-1 0 0,0 1 1 0 0,0 0-1 0 0,0-1 1 0 0,1 1-1 0 0,-1-1 1 0 0,1 1 0 0 0,0-1-1 0 0,0 1 1 0 0,2 3-1 0 0,4 7-990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05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17 17879 0 0,'3'-4'275'0'0,"-3"3"-177"0"0,1 0 0 0 0,0 0 0 0 0,-1 0 1 0 0,1 0-1 0 0,0 1 0 0 0,0-1 0 0 0,0 0 0 0 0,-1 1 0 0 0,1-1 0 0 0,0 0 1 0 0,0 1-1 0 0,0-1 0 0 0,0 1 0 0 0,0 0 0 0 0,0-1 0 0 0,0 1 0 0 0,2-1 1 0 0,-1 1 1061 0 0,-3 11 141 0 0,-1-7-1223 0 0,1 1-1 0 0,-1-1 1 0 0,0 0 0 0 0,0 0-1 0 0,-1 0 1 0 0,1 0 0 0 0,-1 0-1 0 0,0 0 1 0 0,0-1 0 0 0,-4 5 0 0 0,-7 5 80 0 0,-17 13 0 0 0,16-15-56 0 0,-127 93 25 0 0,23-19-26 0 0,90-62-79 0 0,-49 50 0 0 0,74-70-22 0 0,3-3 0 0 0,0 1 0 0 0,1 0 0 0 0,-1-1 0 0 0,0 1 0 0 0,0 0 0 0 0,1 0 0 0 0,-1-1 0 0 0,0 1 0 0 0,1 0 0 0 0,-1 0 0 0 0,1 0 0 0 0,-1 0 0 0 0,1 0 0 0 0,-1 0 0 0 0,1 0 0 0 0,0 0 0 0 0,0 0 0 0 0,-1 2 0 0 0,0 7 0 0 0,1-8 12 0 0,1 0-1 0 0,-1 0 0 0 0,1 0 1 0 0,0-1-1 0 0,0 1 1 0 0,0 0-1 0 0,0 0 0 0 0,0-1 1 0 0,0 1-1 0 0,1 0 1 0 0,-1-1-1 0 0,0 0 1 0 0,1 1-1 0 0,-1-1 0 0 0,1 0 1 0 0,0 1-1 0 0,-1-1 1 0 0,1 0-1 0 0,0 0 1 0 0,0 0-1 0 0,0-1 0 0 0,2 2 1 0 0,2 0 44 0 0,1 1-1 0 0,0-1 1 0 0,0 0 0 0 0,14 1-1 0 0,20 0-91 0 0,0-2 0 0 0,-1-2 0 0 0,58-8 0 0 0,-54 2-1670 0 0,55-17 1 0 0,-69 15 295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0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35 6447 0 0,'17'-13'647'0'0,"11"-8"14815"0"0,-39 32-15015 0 0,-20 13-414 0 0,-57 33 1 0 0,24-16-17 0 0,-69 58-17 0 0,114-82 0 0 0,0 0 0 0 0,2 1 0 0 0,0 1 0 0 0,-22 33 0 0 0,33-43 115 0 0,0 1 0 0 0,1-1 0 0 0,0 1 0 0 0,1 1-1 0 0,-1-1 1 0 0,-3 16 0 0 0,7-22-78 0 0,1-1-1 0 0,-1 1 1 0 0,1-1 0 0 0,0 1-1 0 0,0-1 1 0 0,0 1 0 0 0,0 0-1 0 0,1-1 1 0 0,-1 1 0 0 0,1-1-1 0 0,0 1 1 0 0,0-1-1 0 0,0 0 1 0 0,1 1 0 0 0,-1-1-1 0 0,1 0 1 0 0,0 0 0 0 0,0 0-1 0 0,0 0 1 0 0,0 0 0 0 0,0 0-1 0 0,1-1 1 0 0,-1 1-1 0 0,4 2 1 0 0,0 0 47 0 0,1-1 0 0 0,0 1 0 0 0,1-1 0 0 0,-1-1 0 0 0,1 1 0 0 0,0-1 0 0 0,-1 0 0 0 0,1-1 0 0 0,1 0 0 0 0,-1 0 0 0 0,0-1 0 0 0,9 0 0 0 0,14 1-1108 0 0,57-6 1 0 0,-72 3 53 0 0,8-1-4719 0 0,-3-2-1721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06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180 153 5983 0 0,'15'-10'10786'0'0,"-23"19"-9773"0"0,2-1-757 0 0,-98 142 2564 0 0,91-130-2677 0 0,2 2 0 0 0,0-1-1 0 0,1 2 1 0 0,2-1-1 0 0,-10 36 1 0 0,16-48-117 0 0,1 0 0 0 0,-2 14 0 0 0,3-21-17 0 0,0 0-1 0 0,0-1 1 0 0,1 1 0 0 0,-1 0 0 0 0,0 0-1 0 0,1-1 1 0 0,0 1 0 0 0,-1 0 0 0 0,1-1 0 0 0,0 1-1 0 0,1 0 1 0 0,2 4 0 0 0,-4-7 4 0 0,1 1-1 0 0,0 0 1 0 0,0-1 0 0 0,0 1-1 0 0,0-1 1 0 0,0 1 0 0 0,0-1-1 0 0,0 1 1 0 0,0-1 0 0 0,0 0 0 0 0,0 1-1 0 0,0-1 1 0 0,0 0 0 0 0,0 0-1 0 0,2 0 1 0 0,17 0 103 0 0,-18 0-94 0 0,5-1 62 0 0,1 0 0 0 0,0-1-1 0 0,-1 1 1 0 0,1-2 0 0 0,-1 1 0 0 0,0-1-1 0 0,8-4 1 0 0,48-30 648 0 0,-25 14-278 0 0,-23 14-340 0 0,0-1 1 0 0,-1 0-1 0 0,0-1 0 0 0,-1 0 0 0 0,0-1 1 0 0,-1-1-1 0 0,12-14 0 0 0,-16 17-44 0 0,-1-1-1 0 0,0 0 1 0 0,-1-1 0 0 0,0 0-1 0 0,0 0 1 0 0,-1 0 0 0 0,-1 0-1 0 0,0-1 1 0 0,-1 1-1 0 0,2-14 1 0 0,0-28-634 0 0,-4 31-488 0 0,1 1 1 0 0,7-30-1 0 0,-7 46 700 0 0,-1 0 0 0 0,1 0 0 0 0,0 0 0 0 0,1 1 0 0 0,0-1 0 0 0,0 1 0 0 0,0-1 0 0 0,0 1 0 0 0,1 0 0 0 0,0 0 0 0 0,0 1 1 0 0,0-1-1 0 0,6-4 0 0 0,3 0-7034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06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31 443 9215 0 0,'0'0'422'0'0,"0"2"-13"0"0,-1 7-162 0 0,0 0 0 0 0,-3 17 0 0 0,-18 25 14496 0 0,21-54-14613 0 0,1 0 0 0 0,-1 0 0 0 0,1 0 0 0 0,0 0 0 0 0,-1 0 0 0 0,1 0 0 0 0,1 0 0 0 0,-1 1 1 0 0,0-1-1 0 0,1 0 0 0 0,0 0 0 0 0,-1 0 0 0 0,1 0 0 0 0,0 0 0 0 0,0 1 0 0 0,1-1 0 0 0,-1 0 0 0 0,1 1 0 0 0,2-4 0 0 0,5-7 236 0 0,0 0 0 0 0,17-15 0 0 0,-18 19-152 0 0,141-129 238 0 0,-7 36-482 0 0,-66 50-99 0 0,10-4 401 0 0,-24 15-2693 0 0,-22 13-6435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07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92 386 4143 0 0,'-10'-12'14268'0'0,"0"36"-14356"0"0,6-14 400 0 0,0-1 0 0 0,-7 11 0 0 0,10-17-193 0 0,-1 0 0 0 0,-1-1 1 0 0,1 1-1 0 0,0-1 0 0 0,-1 1 1 0 0,1-1-1 0 0,-1 0 0 0 0,0 1 1 0 0,1-1-1 0 0,-6 2 0 0 0,7-3-110 0 0,1-1 0 0 0,-1 0 0 0 0,1 1 0 0 0,-1-1 0 0 0,1 0 0 0 0,-1 0 0 0 0,0 0-1 0 0,1 1 1 0 0,-1-1 0 0 0,1 0 0 0 0,-1 0 0 0 0,1 0 0 0 0,-1 0 0 0 0,0 0 0 0 0,1 0 0 0 0,-1 0 0 0 0,1 0-1 0 0,-1 0 1 0 0,1 0 0 0 0,-1 0 0 0 0,0-1 0 0 0,1 1 0 0 0,-1 0 0 0 0,1 0 0 0 0,-1-1 0 0 0,0 1 0 0 0,0-1-2 0 0,1 0 1 0 0,-1 0 0 0 0,1 1 0 0 0,-1-1 0 0 0,1 0 0 0 0,-1 0 0 0 0,1 0 0 0 0,0 0 0 0 0,-1 0-1 0 0,1 0 1 0 0,0 1 0 0 0,0-1 0 0 0,0 0 0 0 0,0-2 0 0 0,-1-1 10 0 0,2-1 1 0 0,-1 1 0 0 0,0 0-1 0 0,1-1 1 0 0,2-7 0 0 0,1 3-9 0 0,0 0 1 0 0,1 0-1 0 0,0 1 0 0 0,0-1 1 0 0,1 1-1 0 0,0 0 0 0 0,9-8 1 0 0,4-3-14 0 0,30-24 0 0 0,-22 23-77 0 0,1 0 0 0 0,1 2 0 0 0,50-23 0 0 0,-57 31 53 0 0,0 1 0 0 0,1 1 0 0 0,0 2 0 0 0,1 0 0 0 0,45-5 0 0 0,-65 11 58 0 0,1-1 0 0 0,0 1 1 0 0,-1 0-1 0 0,1 1 0 0 0,-1-1 1 0 0,1 1-1 0 0,0 0 1 0 0,5 2-1 0 0,-8-2-16 0 0,0-1 0 0 0,-1 1 0 0 0,1 0 0 0 0,-1 0 0 0 0,1 0 0 0 0,-1 0 0 0 0,1 1 0 0 0,-1-1 0 0 0,0 0 0 0 0,0 1 1 0 0,1-1-1 0 0,-1 0 0 0 0,0 1 0 0 0,0-1 0 0 0,-1 1 0 0 0,1 0 0 0 0,0-1 0 0 0,0 1 0 0 0,-1 0 0 0 0,1-1 0 0 0,-1 1 0 0 0,1 0 0 0 0,-1 0 0 0 0,0 2 0 0 0,1 4 12 0 0,-1 0 0 0 0,-1 0 0 0 0,1 0-1 0 0,-1-1 1 0 0,0 1 0 0 0,-1 0 0 0 0,-3 9 0 0 0,-1 2 32 0 0,-16 31 0 0 0,18-43-48 0 0,-1 0 0 0 0,1 1-1 0 0,-1-2 1 0 0,-1 1-1 0 0,1 0 1 0 0,-1-1-1 0 0,-1 0 1 0 0,1-1-1 0 0,-1 1 1 0 0,0-1-1 0 0,0 0 1 0 0,0-1-1 0 0,0 0 1 0 0,-1 0-1 0 0,0-1 1 0 0,0 0-1 0 0,0 0 1 0 0,-17 3 0 0 0,18-5 10 0 0,6-2-19 0 0,1 1 0 0 0,-1-1 0 0 0,1 1-1 0 0,0 0 1 0 0,0-1 0 0 0,-1 1 0 0 0,1-1 0 0 0,0 1 0 0 0,-1-1 0 0 0,1 1 0 0 0,0-1 0 0 0,0 1-1 0 0,0-1 1 0 0,0 1 0 0 0,0-1 0 0 0,-1 1 0 0 0,1-1 0 0 0,0 1 0 0 0,0-1 0 0 0,0 0 0 0 0,0 1-2 0 0,1-5-18 0 0,-1 1 0 0 0,0 0 1 0 0,1 0-1 0 0,0 0 0 0 0,0 0 1 0 0,0 0-1 0 0,0 0 0 0 0,1 0 1 0 0,0 1-1 0 0,-1-1 0 0 0,1 0 1 0 0,1 1-1 0 0,2-5 0 0 0,5-4-68 0 0,0 0 0 0 0,12-11-1 0 0,43-44-261 0 0,130-100 0 0 0,-184 159 424 0 0,2 0-1 0 0,-1 1 0 0 0,1 0 1 0 0,0 1-1 0 0,0 0 0 0 0,1 1 1 0 0,-1 1-1 0 0,1 0 0 0 0,0 0 1 0 0,0 2-1 0 0,1 0 1 0 0,-1 0-1 0 0,0 2 0 0 0,1-1 1 0 0,-1 2-1 0 0,1 0 0 0 0,-1 1 1 0 0,15 3-1 0 0,-26-4-42 0 0,0 0 0 0 0,0 0-1 0 0,0 0 1 0 0,0 0 0 0 0,0 0 0 0 0,0 1 0 0 0,-1-1-1 0 0,1 1 1 0 0,-1 0 0 0 0,1 0 0 0 0,-1 0-1 0 0,1 0 1 0 0,-1 0 0 0 0,0 0 0 0 0,0 1-1 0 0,0-1 1 0 0,-1 1 0 0 0,1 0 0 0 0,2 4-1 0 0,-3-3-26 0 0,1 0-1 0 0,-1 1 0 0 0,0-1 0 0 0,-1 0 0 0 0,1 1 1 0 0,-1-1-1 0 0,0 1 0 0 0,0-1 0 0 0,0 0 0 0 0,-1 1 1 0 0,1-1-1 0 0,-1 1 0 0 0,-2 5 0 0 0,-5 12 23 0 0,-1 0 1 0 0,-1 0-1 0 0,-24 38 0 0 0,15-27-13 0 0,-12 17 30 0 0,19-32-78 0 0,1 0 0 0 0,-14 30 1 0 0,25-47-579 0 0,1 7-2329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07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340 110 2303 0 0,'2'0'167'0'0,"50"-13"14126"0"0,3 4-8156 0 0,28-6-3673 0 0,-74 13-2369 0 0,20-7 69 0 0,-26 8-180 0 0,-1 0-1 0 0,1 0 0 0 0,-1-1 1 0 0,1 1-1 0 0,-1-1 0 0 0,1 1 1 0 0,-1-1-1 0 0,0 0 1 0 0,0 0-1 0 0,4-3 0 0 0,-5 3-56 0 0,0-7-196 0 0,-1 8 237 0 0,0 0-1 0 0,1 0 1 0 0,-1 0 0 0 0,0 0 0 0 0,0 0 0 0 0,-1 0 0 0 0,1 0-1 0 0,0 0 1 0 0,0 0 0 0 0,0 0 0 0 0,-1 0 0 0 0,1 0 0 0 0,0 0-1 0 0,-1 0 1 0 0,1 0 0 0 0,-1 0 0 0 0,1 0 0 0 0,-1 0 0 0 0,0 0-1 0 0,1 0 1 0 0,-1 1 0 0 0,0-1 0 0 0,-1-1 0 0 0,1 1-16 0 0,-1 0 1 0 0,0 1-1 0 0,0-1 0 0 0,0 0 1 0 0,1 1-1 0 0,-1-1 1 0 0,0 1-1 0 0,0-1 0 0 0,0 1 1 0 0,0 0-1 0 0,-4 0 1 0 0,-2 0-34 0 0,0 1 1 0 0,0 0-1 0 0,0 1 1 0 0,0 0 0 0 0,-9 3-1 0 0,-31 14 24 0 0,1 2 0 0 0,-64 39 0 0 0,-80 68-61 0 0,173-115 128 0 0,-25 23 1 0 0,37-29-3 0 0,0-1 0 0 0,0 1 0 0 0,1 0 0 0 0,0 0 0 0 0,0 1 0 0 0,-7 13 0 0 0,11-17 2 0 0,0-1 0 0 0,0 0 0 0 0,0 0 0 0 0,0 0 0 0 0,1 1 0 0 0,-1-1 0 0 0,1 0 0 0 0,0 0 0 0 0,0 1 0 0 0,0-1 0 0 0,0 0 0 0 0,0 1 0 0 0,1-1 0 0 0,0 0 0 0 0,-1 0 0 0 0,1 1 0 0 0,1-1 0 0 0,-1 0 0 0 0,0 0 0 0 0,1 0 0 0 0,-1 0 0 0 0,1 0 0 0 0,0-1 0 0 0,0 1 0 0 0,3 2 0 0 0,0 1 0 0 0,0-1 1 0 0,1 0-1 0 0,0-1 1 0 0,0 1-1 0 0,0-1 1 0 0,0 0-1 0 0,1-1 1 0 0,-1 0-1 0 0,1 0 1 0 0,9 3-1 0 0,54 16-2262 0 0,-47-17 948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0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1 591 17479 0 0,'0'0'4600'0'0,"6"-9"-3216"0"0,6-40 237 0 0,-9 32-1374 0 0,1 0 1 0 0,1 0-1 0 0,1 1 0 0 0,0 0 1 0 0,1 0-1 0 0,12-20 0 0 0,8-3-337 0 0,2 3-1 0 0,1 0 1 0 0,2 2-1 0 0,2 1 1 0 0,1 2-1 0 0,69-48 1 0 0,-78 63-815 0 0,1 1 0 0 0,0 1 1 0 0,1 2-1 0 0,0 1 0 0 0,1 1 0 0 0,1 1 1 0 0,-1 1-1 0 0,39-4 0 0 0,-58 11-130 0 0,0 0 0 0 0,0 0 0 0 0,0 2 1 0 0,18 1-1 0 0,-13 1-1279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4:54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0 9671 0 0,'0'0'748'0'0,"-10"1"2896"0"0,-21 19 645 0 0,-15 14-2559 0 0,-5 2-1130 0 0,15-12-397 0 0,-78 58 44 0 0,96-68-242 0 0,1 1 1 0 0,1 1-1 0 0,0 0 1 0 0,-15 22-1 0 0,27-32 15 0 0,1 0 0 0 0,-1 0 0 0 0,1 0 0 0 0,0 1-1 0 0,1-1 1 0 0,0 1 0 0 0,0 0 0 0 0,-2 7 0 0 0,4-12 171 0 0,10 8 227 0 0,-8-8-348 0 0,1 0-1 0 0,0 0 0 0 0,0 0 1 0 0,0-1-1 0 0,1 1 1 0 0,-1-1-1 0 0,0 0 1 0 0,0 0-1 0 0,1 0 0 0 0,-1-1 1 0 0,1 1-1 0 0,-1-1 1 0 0,0 0-1 0 0,1 1 1 0 0,-1-2-1 0 0,7 1 0 0 0,5-2 113 0 0,0-1 0 0 0,20-6 0 0 0,-34 9-177 0 0,14-4 83 0 0,0-1 1 0 0,0-1-1 0 0,0 0 0 0 0,-1-1 1 0 0,0-1-1 0 0,21-14 1 0 0,-26 15-59 0 0,0-1 1 0 0,-1 1 0 0 0,0-1-1 0 0,0-1 1 0 0,-1 0 0 0 0,0 0-1 0 0,0 0 1 0 0,-1-1-1 0 0,-1 1 1 0 0,6-13 0 0 0,-9 15-11 0 0,1 0 0 0 0,-1 0 0 0 0,0 0 0 0 0,0-1 0 0 0,-1 1 0 0 0,0 0 0 0 0,0-11 0 0 0,-1 13-280 0 0,-1 0 0 0 0,1 0 1 0 0,-1 1-1 0 0,1-1 0 0 0,-2 0 1 0 0,1 1-1 0 0,0-1 0 0 0,-1 1 1 0 0,0-1-1 0 0,0 1 0 0 0,0 0 1 0 0,-4-6-1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08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 3223 0 0,'-1'2'240'0'0,"-17"44"2158"0"0,9-23 1489 0 0,-8 25-1 0 0,15-41-3314 0 0,1 0-1 0 0,-1 0 0 0 0,1 0 0 0 0,1 0 0 0 0,0 0 0 0 0,-1 0 0 0 0,2 0 0 0 0,1 10 0 0 0,-2-16-468 0 0,1 0 0 0 0,-1 0 0 0 0,1 0 0 0 0,-1 0 0 0 0,1 0 0 0 0,0 0 0 0 0,-1 0 0 0 0,1-1 0 0 0,0 1 0 0 0,-1 0 0 0 0,1 0 0 0 0,0-1 0 0 0,0 1 0 0 0,0 0-1 0 0,0-1 1 0 0,0 1 0 0 0,0-1 0 0 0,0 0 0 0 0,2 1 0 0 0,18 5 886 0 0,-7-6-633 0 0,1 0 1 0 0,-1-1 0 0 0,1 0-1 0 0,-1-1 1 0 0,0-1-1 0 0,18-6 1 0 0,-13 4-216 0 0,0-1 0 0 0,22-10 0 0 0,-36 14-120 0 0,0 0-1 0 0,0-1 0 0 0,-1 0 0 0 0,1 0 0 0 0,-1 0 0 0 0,1-1 0 0 0,-1 1 0 0 0,0-1 1 0 0,-1 0-1 0 0,1 0 0 0 0,-1 0 0 0 0,1-1 0 0 0,2-4 0 0 0,-6 7-26 0 0,1 1 0 0 0,0-1 0 0 0,-1 1 0 0 0,1-1 0 0 0,-1 1-1 0 0,1-1 1 0 0,-1 1 0 0 0,0-1 0 0 0,1 0 0 0 0,-1 1 0 0 0,0-1 0 0 0,0 1 0 0 0,0-1 0 0 0,-1 0 0 0 0,1 1-1 0 0,0-1 1 0 0,-1 1 0 0 0,1-1 0 0 0,-2-2 0 0 0,1 1-18 0 0,0 1 0 0 0,-1 0 1 0 0,0 0-1 0 0,1 0 0 0 0,-1 0 0 0 0,0 0 1 0 0,0 0-1 0 0,0 0 0 0 0,0 1 0 0 0,0-1 1 0 0,-3-1-1 0 0,-2 0-58 0 0,-1-1 1 0 0,0 1-1 0 0,1 0 0 0 0,-1 0 1 0 0,0 1-1 0 0,-15-2 0 0 0,11 2-96 0 0,0 1-1 0 0,0 1 0 0 0,0 0 0 0 0,0 0 1 0 0,0 1-1 0 0,0 0 0 0 0,0 1 0 0 0,0 1 1 0 0,0 0-1 0 0,1 1 0 0 0,-1 0 1 0 0,1 0-1 0 0,0 1 0 0 0,0 1 0 0 0,-12 8 1 0 0,5-1 312 0 0,0 1 1 0 0,1 1-1 0 0,0 0 1 0 0,1 2-1 0 0,1 0 0 0 0,1 0 1 0 0,0 1-1 0 0,1 1 1 0 0,1 1-1 0 0,1-1 1 0 0,1 2-1 0 0,1-1 1 0 0,0 2-1 0 0,2-1 1 0 0,-6 26-1 0 0,12-41-106 0 0,0 1 0 0 0,0 0-1 0 0,0-1 1 0 0,1 1-1 0 0,0 0 1 0 0,2 11-1 0 0,-2-16-21 0 0,1 0-1 0 0,-1 0 1 0 0,1 0-1 0 0,-1 0 0 0 0,1 0 1 0 0,0 0-1 0 0,0 0 1 0 0,0-1-1 0 0,0 1 1 0 0,0 0-1 0 0,0 0 1 0 0,0-1-1 0 0,1 1 1 0 0,-1-1-1 0 0,1 1 0 0 0,-1-1 1 0 0,1 0-1 0 0,-1 0 1 0 0,1 1-1 0 0,0-1 1 0 0,0 0-1 0 0,-1 0 1 0 0,1-1-1 0 0,0 1 1 0 0,0 0-1 0 0,3 0 0 0 0,3 1-83 0 0,1-1-1 0 0,-1-1 0 0 0,1 1 1 0 0,-1-1-1 0 0,15-2 0 0 0,10-3-1690 0 0,-1-2-3288 0 0,4-2-1986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0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0 14743 0 0,'0'0'1136'0'0,"0"2"-746"0"0,-52 156 6051 0 0,-4 10-4656 0 0,34-118-1510 0 0,-40 65 0 0 0,-38 40-44 0 0,45-78-188 0 0,-2-3 0 0 0,-90 89-1 0 0,125-141-37 0 0,10-11 12 0 0,0 0 1 0 0,1 1 0 0 0,-10 15-1 0 0,20-27-17 0 0,1 0 0 0 0,0 0 0 0 0,0 1 0 0 0,0-1 0 0 0,0 0 0 0 0,-1 1 0 0 0,1-1 0 0 0,0 0 0 0 0,0 0 0 0 0,0 1 0 0 0,0-1 0 0 0,0 0 0 0 0,0 1 0 0 0,0-1 0 0 0,0 0 0 0 0,0 1 0 0 0,0-1 0 0 0,0 0 0 0 0,0 1 0 0 0,0-1 0 0 0,0 0 0 0 0,0 1 0 0 0,1 0-2 0 0,0 0 0 0 0,0 0-1 0 0,0 1 1 0 0,0-2 0 0 0,0 1 0 0 0,0 0-1 0 0,0 0 1 0 0,1 0 0 0 0,-1 0-1 0 0,0-1 1 0 0,1 1 0 0 0,-1-1 0 0 0,0 1-1 0 0,1-1 1 0 0,-1 1 0 0 0,1-1 0 0 0,-1 0-1 0 0,0 0 1 0 0,1 0 0 0 0,1 0 0 0 0,31 0-150 0 0,64-9-4550 0 0,-76 5-2885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11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21 3223 0 0,'0'0'143'0'0,"-2"-1"-3"0"0,0-1-111 0 0,0 0 0 0 0,0 0 0 0 0,0 1 0 0 0,0-1 0 0 0,-1 1-1 0 0,1-1 1 0 0,0 1 0 0 0,-1 0 0 0 0,1 0 0 0 0,-5-1 0 0 0,3 1 605 0 0,-1 1 0 0 0,0-1 0 0 0,1 1-1 0 0,-1 0 1 0 0,0 0 0 0 0,0 0 0 0 0,1 1 0 0 0,-1 0 0 0 0,-6 1 0 0 0,3 1 500 0 0,1-1 1 0 0,0 1-1 0 0,0 0 1 0 0,0 1-1 0 0,-9 5 1 0 0,11-5-848 0 0,1-1 0 0 0,-1 1 1 0 0,-7 8-1 0 0,9-9-172 0 0,0 0-1 0 0,1 1 1 0 0,-1 0-1 0 0,1-1 0 0 0,0 1 1 0 0,0 0-1 0 0,0 1 1 0 0,0-1-1 0 0,1 0 1 0 0,-1 0-1 0 0,1 1 1 0 0,-1 5-1 0 0,2-7-79 0 0,0 1-1 0 0,0-1 1 0 0,0 1-1 0 0,1-1 1 0 0,-1 1-1 0 0,1-1 1 0 0,0 1-1 0 0,0-1 1 0 0,0 0-1 0 0,1 1 1 0 0,-1-1-1 0 0,1 0 1 0 0,-1 0-1 0 0,1 0 1 0 0,0 0-1 0 0,3 3 1 0 0,1 1 30 0 0,0-1 0 0 0,0 0 0 0 0,0 0 0 0 0,1 0 0 0 0,0-1 0 0 0,0 0 0 0 0,1-1-1 0 0,9 6 1 0 0,6-1 258 0 0,39 12-1 0 0,-57-20-288 0 0,116 44-1130 0 0,-102-38-338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11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1 15263 0 0,'0'0'4638'0'0,"2"1"-4412"0"0,2 1-179 0 0,0 1 0 0 0,-1-1 0 0 0,1 1 0 0 0,0 0 0 0 0,-1 0 0 0 0,1 0 0 0 0,-1 1 0 0 0,0-1 0 0 0,0 1 0 0 0,-1 0 0 0 0,1 0 0 0 0,-1 0 0 0 0,0 0 0 0 0,0 0 0 0 0,0 0 0 0 0,0 1 0 0 0,-1-1 0 0 0,1 0 0 0 0,0 6 0 0 0,-1 5 62 0 0,-1 0 0 0 0,0 0 1 0 0,-1 0-1 0 0,0 0 0 0 0,-1 0 0 0 0,-1-1 0 0 0,-1 1 0 0 0,0 0 0 0 0,-8 19 1 0 0,-5 6 164 0 0,-2-1 1 0 0,-24 36 0 0 0,-167 221 829 0 0,79-120-696 0 0,80-103-278 0 0,-44 85 0 0 0,75-120-339 0 0,3-7 393 0 0,1 1-1 0 0,-16 47 1 0 0,29-69-433 0 0,0 1 1 0 0,1-1-1 0 0,0 1 0 0 0,0 0 0 0 0,1 0 1 0 0,1 0-1 0 0,0 0 0 0 0,0-1 0 0 0,1 1 0 0 0,1 0 1 0 0,-1 0-1 0 0,5 11 0 0 0,-3-11-1215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12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92 8287 0 0,'3'-7'311'0'0,"22"-47"1043"0"0,-22 49-202 0 0,1-1 1 0 0,-1 1-1 0 0,11-10 5250 0 0,-16 30-5880 0 0,-7 25-312 0 0,-22 61 0 0 0,17-57-157 0 0,-43 129 56 0 0,-108 229-1 0 0,134-338-108 0 0,-36 69 0 0 0,44-96 0 0 0,12-22 0 0 0,2 0 0 0 0,-13 27 0 0 0,12-18 9 0 0,7-17-175 0 0,0 1 0 0 0,0-1-1 0 0,-8 11 1 0 0,-3 1-291 0 0,12-18 218 0 0,1 0-271 0 0,0-1 496 0 0,1 1 1 0 0,0-1-1 0 0,-1 0 0 0 0,1 0 0 0 0,0 1 0 0 0,-1-1 0 0 0,1 0 1 0 0,0 0-1 0 0,-1 0 0 0 0,1 1 0 0 0,0-1 0 0 0,-1 0 1 0 0,1 0-1 0 0,0 0 0 0 0,-1 0 0 0 0,1 0 0 0 0,-1 0 1 0 0,1 0-1 0 0,0 0 0 0 0,-1 0 0 0 0,1 0 0 0 0,-1 0 0 0 0,1 0 1 0 0,0 0-1 0 0,-1 0 0 0 0,1 0 0 0 0,-1 0 0 0 0,1-1 1 0 0,-3-3 16 0 0,1 0 1 0 0,0 0-1 0 0,0-1 1 0 0,0 1-1 0 0,0-1 1 0 0,1 1 0 0 0,0-1-1 0 0,0 0 1 0 0,0 0-1 0 0,1 1 1 0 0,-1-1 0 0 0,1 0-1 0 0,0 0 1 0 0,1 1-1 0 0,-1-1 1 0 0,3-8-1 0 0,2-10 102 0 0,1 1 0 0 0,12-28 0 0 0,-10 29-30 0 0,11-28 201 0 0,1 1 0 0 0,52-84 0 0 0,-50 99-233 0 0,27-33 1 0 0,-36 51-46 0 0,1 0 0 0 0,1 0 1 0 0,30-22-1 0 0,-41 34 12 0 0,0 0-1 0 0,0 1 1 0 0,0-1-1 0 0,1 1 1 0 0,-1 0-1 0 0,1 0 1 0 0,-1 1-1 0 0,1-1 1 0 0,0 1-1 0 0,-1 0 1 0 0,1 1-1 0 0,0-1 1 0 0,0 1-1 0 0,8 0 1 0 0,-8 1 35 0 0,1 0 1 0 0,0 0-1 0 0,-1 1 1 0 0,1 0 0 0 0,-1 0-1 0 0,1 0 1 0 0,-1 1-1 0 0,0 0 1 0 0,0 0-1 0 0,0 0 1 0 0,7 7 0 0 0,0-1 30 0 0,-2 2 1 0 0,1 0 0 0 0,-1 0 0 0 0,-1 1 0 0 0,0 0 0 0 0,-1 0 0 0 0,0 1 0 0 0,-1 0 0 0 0,0 0 0 0 0,-1 1 0 0 0,-1 0 0 0 0,0 0-1 0 0,-1 0 1 0 0,0 1 0 0 0,1 15 0 0 0,-4-20-43 0 0,-1-1 0 0 0,-1 0-1 0 0,1 0 1 0 0,-1 1 0 0 0,-1-1-1 0 0,0 0 1 0 0,0 0 0 0 0,-1 0-1 0 0,0-1 1 0 0,0 1 0 0 0,-1-1-1 0 0,0 1 1 0 0,-11 14 0 0 0,6-11-6 0 0,-1 0 0 0 0,0 0 1 0 0,-1-1-1 0 0,0 0 1 0 0,-1-1-1 0 0,0-1 0 0 0,-21 14 1 0 0,11-9-18 0 0,-15 9 24 0 0,-1-2 1 0 0,-56 25-1 0 0,68-36-35 0 0,17-6 0 0 0,-1 0 0 0 0,1 0 0 0 0,-1-1 0 0 0,0 0 0 0 0,0-1 0 0 0,0 0 0 0 0,0 0 0 0 0,0-1 0 0 0,-18-1 0 0 0,16-1-25 0 0,9 1-97 0 0,2-2-2 0 0,0 0 74 0 0,0 0-1 0 0,0 0 0 0 0,1 0 0 0 0,-1 0 0 0 0,1-1 0 0 0,-1 1 1 0 0,1 0-1 0 0,0 0 0 0 0,0 0 0 0 0,0 0 0 0 0,0-1 0 0 0,0 1 1 0 0,1 0-1 0 0,-1 0 0 0 0,0 0 0 0 0,1 0 0 0 0,0 0 1 0 0,-1 0-1 0 0,1 0 0 0 0,0 0 0 0 0,0 0 0 0 0,0 0 0 0 0,0 0 1 0 0,3-3-1 0 0,3-5-1657 0 0,0 1 0 0 0,1 0 1 0 0,11-11-1 0 0,6-3-4544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13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31 11519 0 0,'0'-2'102'0'0,"-1"0"-1"0"0,1 0 1 0 0,-1 1-1 0 0,0-1 1 0 0,0 1-1 0 0,0-1 1 0 0,0 1-1 0 0,0-1 1 0 0,0 1-1 0 0,0 0 1 0 0,-1-1-1 0 0,1 1 1 0 0,0 0-1 0 0,-1 0 1 0 0,1 0-1 0 0,-1 0 1 0 0,1 0-1 0 0,-1 0 1 0 0,0 0-1 0 0,1 1 1 0 0,-1-1-1 0 0,0 0 1 0 0,1 1 0 0 0,-1 0-1 0 0,-3-1 1 0 0,3 1 255 0 0,-1 0 0 0 0,0 1 0 0 0,0-1 0 0 0,1 1 0 0 0,-1-1 0 0 0,0 1 0 0 0,1 0 0 0 0,-1 0 0 0 0,0 0 0 0 0,1 1 0 0 0,0-1 0 0 0,-1 0 0 0 0,1 1 0 0 0,0 0 0 0 0,0-1 0 0 0,-3 3 1 0 0,1 1-224 0 0,-1 0 0 0 0,1-1 1 0 0,0 1-1 0 0,0 1 1 0 0,1-1-1 0 0,-1 1 1 0 0,1-1-1 0 0,0 1 1 0 0,1 0-1 0 0,-1 0 1 0 0,-2 12-1 0 0,3-9 1 0 0,1 1-1 0 0,0-1 1 0 0,1 0 0 0 0,0 0-1 0 0,0 1 1 0 0,1-1 0 0 0,3 15-1 0 0,1-4 15 0 0,0-1-1 0 0,2 1 1 0 0,1-1-1 0 0,0-1 1 0 0,2 0 0 0 0,22 35-1 0 0,86 93 60 0 0,-104-130-208 0 0,61 76-2358 0 0,-73-90 782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13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0 15631 0 0,'0'0'1418'0'0,"0"3"-1168"0"0,0 2-96 0 0,-1 1-1 0 0,0 0 1 0 0,0-1 0 0 0,-1 1-1 0 0,1-1 1 0 0,-1 1-1 0 0,0-1 1 0 0,-1 0-1 0 0,-3 6 1 0 0,-33 48 1254 0 0,21-32-1026 0 0,-51 76 679 0 0,-67 104 99 0 0,19 9-842 0 0,91-160-301 0 0,3 1 0 0 0,2 1-1 0 0,-13 67 1 0 0,3 57-1618 0 0,26-162 290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14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0 4607 0 0,'0'0'12884'0'0,"-2"3"-12222"0"0,-7 7-359 0 0,-2 0 1 0 0,1-1-1 0 0,-1 0 1 0 0,-1-1 0 0 0,-12 8-1 0 0,-69 32 362 0 0,60-32-577 0 0,-55 35 0 0 0,44-19-88 0 0,0 1 0 0 0,-67 69 0 0 0,102-92-8 0 0,0 1-1 0 0,1-1 1 0 0,1 2-1 0 0,0-1 0 0 0,-6 13 1 0 0,10-17 27 0 0,0 0 0 0 0,0 0 0 0 0,1 1 0 0 0,0-1 0 0 0,0 1 0 0 0,1-1 0 0 0,0 1 0 0 0,0-1 0 0 0,1 1 0 0 0,0 8 0 0 0,0-13 6 0 0,1 0 1 0 0,-1 0 0 0 0,1-1 0 0 0,0 1 0 0 0,0 0 0 0 0,0-1-1 0 0,0 1 1 0 0,0-1 0 0 0,0 1 0 0 0,1-1 0 0 0,-1 1 0 0 0,1-1 0 0 0,0 0-1 0 0,3 4 1 0 0,-1-3 8 0 0,-1-1-1 0 0,1 1 1 0 0,-1-1-1 0 0,1 0 1 0 0,0 0-1 0 0,0 0 1 0 0,0 0-1 0 0,7 1 1 0 0,5 1 63 0 0,0-2 0 0 0,0 0 0 0 0,0-1 0 0 0,17-1 0 0 0,-28 0-69 0 0,37-1-27 0 0,0-2 0 0 0,0-1-1 0 0,55-14 1 0 0,-6-9-3066 0 0,-66 18 1535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14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1 9671 0 0,'0'0'1266'0'0,"-1"2"116"0"0,-3 22 827 0 0,-1 0 0 0 0,-15 43-1 0 0,-26 47-2407 0 0,31-79 702 0 0,-173 386 397 0 0,-36-17-882 0 0,205-376-18 0 0,0 0 0 0 0,-2-1 0 0 0,-1 0 0 0 0,-1-2 0 0 0,-2-1 0 0 0,-43 34 0 0 0,52-48 0 0 0,5-6 18 0 0,11-4-17 0 0,0 0 0 0 0,0 0 1 0 0,0 0-1 0 0,0 0 0 0 0,0 0 1 0 0,0 0-1 0 0,0 0 0 0 0,0 0 1 0 0,0 0-1 0 0,0 0 0 0 0,0 0 1 0 0,0 0-1 0 0,0 0 1 0 0,0 0-1 0 0,0 0 0 0 0,0-1 1 0 0,0 1-1 0 0,0 0 0 0 0,0 0 1 0 0,0 0-1 0 0,0 0 0 0 0,0 0 1 0 0,0 0-1 0 0,0 0 0 0 0,0 0 1 0 0,0 0-1 0 0,0 0 0 0 0,0 0 1 0 0,0 0-1 0 0,0 0 1 0 0,0 0-1 0 0,0 0 0 0 0,0-1 1 0 0,0 1-1 0 0,0 0 0 0 0,0 0 1 0 0,0 0-1 0 0,0 0 0 0 0,0 0 1 0 0,0 0-1 0 0,0 0 0 0 0,-1 0 1 0 0,1 0-1 0 0,0 0 1 0 0,0 0-1 0 0,0 0 0 0 0,0 0 1 0 0,0 0-1 0 0,0 0 0 0 0,0 0 1 0 0,0 0-1 0 0,0 0 0 0 0,0 0 1 0 0,0 0-1 0 0,0 0 0 0 0,0 0 1 0 0,0 0-1 0 0,0 0 0 0 0,-1 0 1 0 0,1 0-1 0 0,0 0 1 0 0,3-11 40 0 0,0 1 1 0 0,1 0 0 0 0,0-1 0 0 0,0 2 0 0 0,1-1 0 0 0,9-12-1 0 0,43-56 97 0 0,-48 67-113 0 0,22-27 2 0 0,2 2 1 0 0,2 1-1 0 0,1 2 1 0 0,2 1-1 0 0,1 2 1 0 0,1 1-1 0 0,67-35 1 0 0,-98 60 59 0 0,-1 0 0 0 0,1 0 0 0 0,0 1 0 0 0,-1 0 0 0 0,2 0 1 0 0,13-2-1 0 0,-21 5-46 0 0,0 0 1 0 0,1 0-1 0 0,-1-1 1 0 0,0 1-1 0 0,0 1 1 0 0,1-1-1 0 0,-1 0 1 0 0,0 0-1 0 0,0 1 1 0 0,1 0-1 0 0,-1-1 1 0 0,0 1-1 0 0,0 0 1 0 0,0 0-1 0 0,0 0 1 0 0,0 0-1 0 0,0 0 1 0 0,0 1-1 0 0,0-1 1 0 0,0 0-1 0 0,-1 1 1 0 0,1 0-1 0 0,-1-1 1 0 0,1 1-1 0 0,-1 0 1 0 0,1 0-1 0 0,-1 0 1 0 0,0 0-1 0 0,0 0 1 0 0,0 0-1 0 0,0 0 1 0 0,0 3-1 0 0,1 2-4 0 0,0 1-1 0 0,-1 0 0 0 0,0 0 0 0 0,0-1 0 0 0,-1 1 0 0 0,0 0 0 0 0,-2 13 0 0 0,-1-1 80 0 0,-10 36 0 0 0,-15 23 155 0 0,17-52-236 0 0,2 0 1 0 0,-11 54-1 0 0,20-81-157 0 0,0 1-1 0 0,-1 0 1 0 0,1 0-1 0 0,0-1 0 0 0,0 1 1 0 0,1 0-1 0 0,-1-1 0 0 0,0 1 1 0 0,0 0-1 0 0,0 0 1 0 0,0-1-1 0 0,0 1 0 0 0,1 0 1 0 0,-1-1-1 0 0,0 1 0 0 0,1 0 1 0 0,-1-1-1 0 0,1 1 0 0 0,-1 0 1 0 0,0-1-1 0 0,1 1 1 0 0,-1-1-1 0 0,1 1 0 0 0,0-1 1 0 0,-1 1-1 0 0,1-1 0 0 0,-1 0 1 0 0,1 1-1 0 0,0-1 0 0 0,1 1 1 0 0,-2-1 96 0 0,10 4-7321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14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50 3223 0 0,'0'-1'240'0'0,"-2"-13"1797"0"0,1 13-1290 0 0,0-1 1 0 0,1 1 0 0 0,-1 0-1 0 0,0-1 1 0 0,0 1 0 0 0,0 0-1 0 0,0-1 1 0 0,0 1 0 0 0,-2-2-1 0 0,-15-7 5496 0 0,3 6-6400 0 0,-1 1 227 0 0,-1 2 0 0 0,0 0 1 0 0,0 0-1 0 0,0 2 0 0 0,0 0 1 0 0,0 1-1 0 0,1 1 0 0 0,-1 0 1 0 0,1 2-1 0 0,0-1 0 0 0,0 2 0 0 0,0 0 1 0 0,1 1-1 0 0,-1 1 0 0 0,2 0 1 0 0,-1 1-1 0 0,-21 18 0 0 0,31-23-70 0 0,-11 8 4 0 0,1 1-1 0 0,0 0 1 0 0,1 2-1 0 0,-16 19 1 0 0,10-7 331 0 0,2 1 0 0 0,-18 38 1 0 0,31-55-134 0 0,0 1 1 0 0,1-1-1 0 0,0 1 0 0 0,0 0 1 0 0,2 0-1 0 0,-1 1 1 0 0,2-1-1 0 0,-1 0 1 0 0,2 16-1 0 0,0-26-169 0 0,0 0 0 0 0,0 0 1 0 0,0 0-1 0 0,0 0 0 0 0,1 0 0 0 0,-1-1 0 0 0,0 1 0 0 0,1 0 1 0 0,0 0-1 0 0,0 0 0 0 0,-1-1 0 0 0,1 1 0 0 0,0 0 0 0 0,0-1 1 0 0,0 1-1 0 0,1-1 0 0 0,-1 1 0 0 0,3 1 0 0 0,-2-2-21 0 0,0 0 0 0 0,0 0 1 0 0,0 0-1 0 0,0 0 0 0 0,0 0 0 0 0,1-1 0 0 0,-1 1 0 0 0,0-1 0 0 0,1 0 0 0 0,-1 1 1 0 0,0-1-1 0 0,1 0 0 0 0,-1 0 0 0 0,4-1 0 0 0,5-1-486 0 0,1 0 0 0 0,-1-1 0 0 0,0-1 0 0 0,0 0 0 0 0,21-10 0 0 0,-8 2-1166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4:54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1 10135 0 0,'0'0'778'0'0,"-1"2"-506"0"0,-2 11 1154 0 0,-1-1 0 0 0,0 1 0 0 0,-1-1 0 0 0,0 0 1 0 0,-12 19-1 0 0,-4 9-194 0 0,-1 7-312 0 0,-241 537 1961 0 0,256-566-3091 0 0,-1-1 0 0 0,0 0 0 0 0,-1 0 0 0 0,-1-1 0 0 0,-1 0 0 0 0,-21 24-1 0 0,31-39-910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15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4 419 4143 0 0,'0'2'191'0'0,"-3"28"12954"0"0,9-38-11067 0 0,26-28-787 0 0,49-45 0 0 0,44-25-1240 0 0,-67 61 205 0 0,1 2 1 0 0,114-61-1 0 0,-166 101-226 0 0,34-16 129 0 0,-39 18-139 0 0,1 0 0 0 0,0 0 0 0 0,-1 0 0 0 0,1 1 0 0 0,0-1 0 0 0,0 1 0 0 0,0-1-1 0 0,0 1 1 0 0,0 0 0 0 0,0 1 0 0 0,-1-1 0 0 0,5 1 0 0 0,-6-1-10 0 0,0 1 1 0 0,0-1-1 0 0,0 1 0 0 0,0 0 1 0 0,0-1-1 0 0,0 1 0 0 0,0 0 0 0 0,0 0 1 0 0,-1 0-1 0 0,1 0 0 0 0,0 0 0 0 0,0 0 1 0 0,-1 0-1 0 0,1 0 0 0 0,0 0 1 0 0,-1 0-1 0 0,1 0 0 0 0,-1 0 0 0 0,1 0 1 0 0,-1 0-1 0 0,0 1 0 0 0,0-1 1 0 0,1 0-1 0 0,-1 0 0 0 0,0 0 0 0 0,0 1 1 0 0,0-1-1 0 0,0 2 0 0 0,-1 3 44 0 0,1 0-1 0 0,-1 1 1 0 0,-3 11-1 0 0,-9 18 156 0 0,0-1 1 0 0,-3-1-1 0 0,-29 51 0 0 0,21-42-110 0 0,9-16-30 0 0,0-1-48 0 0,2-1-1 0 0,-19 53 1 0 0,28-51-201 0 0,4-26 124 0 0,0-1 0 0 0,0 1 0 0 0,1-1 0 0 0,-1 0 0 0 0,0 1 0 0 0,0-1-1 0 0,1 1 1 0 0,-1-1 0 0 0,0 1 0 0 0,0-1 0 0 0,1 0 0 0 0,-1 1 0 0 0,1-1 0 0 0,-1 1 0 0 0,0-1 0 0 0,1 0 0 0 0,-1 0 0 0 0,1 1 0 0 0,-1-1 0 0 0,1 0 0 0 0,-1 0 0 0 0,1 1 0 0 0,-1-1 0 0 0,1 0 0 0 0,-1 0 0 0 0,1 0 0 0 0,-1 0 0 0 0,1 0-1 0 0,11 0-1500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15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 18487 0 0,'0'0'2572'0'0,"-2"1"-1950"0"0,-17 13-107 0 0,0 1 0 0 0,1 1 1 0 0,-25 27-1 0 0,-43 62-226 0 0,67-80-265 0 0,2 1 0 0 0,-19 34 0 0 0,29-47-21 0 0,1-1 0 0 0,1 1 0 0 0,0 1 0 0 0,1-1 0 0 0,0 1 0 0 0,1-1 0 0 0,-2 20 0 0 0,7-6-3 0 0,3-11 0 0 0,-2-13 0 0 0,0-2 0 0 0,-1 1-13 0 0,1-1 0 0 0,-1 1 0 0 0,1-1-1 0 0,0 0 1 0 0,-1 1 0 0 0,1-1 0 0 0,0 0-1 0 0,0-1 1 0 0,0 1 0 0 0,0 0 0 0 0,0-1 0 0 0,0 0-1 0 0,0 1 1 0 0,0-1 0 0 0,3-1 0 0 0,7 0-211 0 0,-1 0 0 0 0,15-4 0 0 0,16-8-3002 0 0,-20 6-4121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15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107 174 16495 0 0,'0'0'1499'0'0,"0"3"-1235"0"0,4 5 82 0 0,0 1 0 0 0,0-1 0 0 0,0 0 0 0 0,1 0 1 0 0,6 8-1 0 0,-8-13-110 0 0,-1-1 0 0 0,1 1 1 0 0,0-1-1 0 0,0 0 1 0 0,0 0-1 0 0,0 0 0 0 0,0 0 1 0 0,0 0-1 0 0,0-1 1 0 0,1 0-1 0 0,-1 1 0 0 0,0-1 1 0 0,1 0-1 0 0,-1-1 1 0 0,1 1-1 0 0,0 0 0 0 0,4-1 1 0 0,6 0 34 0 0,0 0 0 0 0,0-2 0 0 0,0 1 0 0 0,-1-2 0 0 0,1 0 1 0 0,15-5-1 0 0,78-34 111 0 0,-107 42-381 0 0,25-12 12 0 0,0 0 1 0 0,-1-1-1 0 0,-1-2 0 0 0,-1-1 1 0 0,24-20-1 0 0,-40 31-59 0 0,0-1 0 0 0,-1 0 0 0 0,0 0-1 0 0,0 0 1 0 0,5-10 0 0 0,-9 14 25 0 0,0 0 0 0 0,0 0 1 0 0,0 0-1 0 0,0 0 0 0 0,-1 0 0 0 0,1 0 0 0 0,-1 0 0 0 0,1 0 1 0 0,-1 0-1 0 0,0-5 0 0 0,0 6 12 0 0,0 0 1 0 0,-1 0 0 0 0,1 0-1 0 0,0 0 1 0 0,-1 0-1 0 0,1-1 1 0 0,-1 1-1 0 0,1 0 1 0 0,-1 0-1 0 0,1 0 1 0 0,-1 0 0 0 0,0 0-1 0 0,1 0 1 0 0,-1 1-1 0 0,0-1 1 0 0,0 0-1 0 0,0 0 1 0 0,0 0-1 0 0,0 1 1 0 0,0-1 0 0 0,-1 0-1 0 0,0 0-58 0 0,-1 0 0 0 0,1 0 0 0 0,-1 0 0 0 0,1 1 0 0 0,-1-1 0 0 0,1 1 0 0 0,-1 0 0 0 0,1-1-1 0 0,-1 1 1 0 0,1 0 0 0 0,-1 1 0 0 0,1-1 0 0 0,-4 1 0 0 0,-36 10-558 0 0,28-7 438 0 0,-17 6-20 0 0,0 2-1 0 0,1 1 0 0 0,0 1 0 0 0,1 2 0 0 0,1 0 1 0 0,1 2-1 0 0,-30 25 0 0 0,24-15 261 0 0,1 2 0 0 0,2 1 0 0 0,0 1 0 0 0,-47 70 0 0 0,69-89 45 0 0,0 0 0 0 0,1 0 1 0 0,0 1-1 0 0,1 0 0 0 0,-8 28 0 0 0,12-37-50 0 0,1 0-1 0 0,1 1 1 0 0,-1-1 0 0 0,1 1-1 0 0,0-1 1 0 0,0 1-1 0 0,0-1 1 0 0,3 9 0 0 0,-2-10-29 0 0,0-1 0 0 0,0 1 1 0 0,1 0-1 0 0,-1-1 0 0 0,1 0 1 0 0,0 1-1 0 0,0-1 0 0 0,0 0 1 0 0,0 0-1 0 0,1 0 0 0 0,-1 0 0 0 0,1 0 1 0 0,4 3-1 0 0,-3-4-10 0 0,-1 0 0 0 0,1 0 0 0 0,0 0 0 0 0,-1 0 1 0 0,1-1-1 0 0,0 1 0 0 0,0-1 0 0 0,0 0 0 0 0,0 0 0 0 0,0-1 0 0 0,0 1 0 0 0,0-1 0 0 0,1 0 0 0 0,4-1 0 0 0,8 0-10 0 0,-1-1 0 0 0,19-5-1 0 0,-31 6-6 0 0,91-26-3053 0 0,-66 16-4730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16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37 13991 0 0,'0'0'639'0'0,"2"-9"217"0"0,-2 8-842 0 0,0 0 0 0 0,0 0 1 0 0,0 0-1 0 0,0 0 0 0 0,0 0 0 0 0,0 0 0 0 0,0 0 1 0 0,0 0-1 0 0,-1 0 0 0 0,1 0 0 0 0,0 1 1 0 0,0-1-1 0 0,-1 0 0 0 0,1 0 0 0 0,-1 0 0 0 0,1 0 1 0 0,0 1-1 0 0,-1-1 0 0 0,0 0 0 0 0,1 0 1 0 0,-1 1-1 0 0,1-1 0 0 0,-2-1 0 0 0,0 2 122 0 0,1-1 0 0 0,-1 0 1 0 0,0 0-1 0 0,1 1 0 0 0,-1-1 0 0 0,0 1 0 0 0,0-1 0 0 0,1 1 0 0 0,-1 0 0 0 0,0 0 0 0 0,-3 0 1 0 0,-4 0 459 0 0,-1 1 0 0 0,1 0 1 0 0,-16 5-1 0 0,22-5-701 0 0,-23 5 509 0 0,1 2 1 0 0,0 1-1 0 0,-45 22 1 0 0,55-22-384 0 0,0 0 0 0 0,1 1 0 0 0,1 0 0 0 0,0 1 0 0 0,0 0 0 0 0,1 1 0 0 0,-13 16 0 0 0,0 4-18 0 0,-33 53-1 0 0,51-75 26 0 0,2 1 0 0 0,0 0 0 0 0,0 0 0 0 0,1 0 0 0 0,0 1 0 0 0,1-1-1 0 0,0 1 1 0 0,1 0 0 0 0,-2 23 0 0 0,4-31 1 0 0,0 0 0 0 0,1 0 0 0 0,-1 0 0 0 0,1 0-1 0 0,-1-1 1 0 0,1 1 0 0 0,0 0 0 0 0,1 0 0 0 0,-1-1 0 0 0,1 1 0 0 0,-1-1-1 0 0,1 1 1 0 0,0-1 0 0 0,1 0 0 0 0,-1 0 0 0 0,4 5 0 0 0,-2-5 11 0 0,-1-1 0 0 0,1 1 0 0 0,0 0 0 0 0,-1-1 0 0 0,1 0 0 0 0,0 0 0 0 0,0 0 0 0 0,1 0 1 0 0,-1-1-1 0 0,0 0 0 0 0,0 0 0 0 0,1 0 0 0 0,-1 0 0 0 0,7 0 0 0 0,6-1 88 0 0,0 0-1 0 0,-1-1 1 0 0,1-1-1 0 0,0 0 1 0 0,-1-2 0 0 0,1 0-1 0 0,21-8 1 0 0,-16 4-47 0 0,-1-2 1 0 0,0 0-1 0 0,0-1 1 0 0,34-25-1 0 0,-49 31-72 0 0,0 0 0 0 0,0-1 0 0 0,0 0 0 0 0,-1 0-1 0 0,1 0 1 0 0,-1-1 0 0 0,-1 0 0 0 0,1 0 0 0 0,-1 0 0 0 0,-1 0 0 0 0,1-1 0 0 0,-1 1-1 0 0,-1-1 1 0 0,1 0 0 0 0,-1 0 0 0 0,0 0 0 0 0,-1 0 0 0 0,0 0 0 0 0,-1 0 0 0 0,0-16-1 0 0,-1 13-55 0 0,0-1 0 0 0,-1 0 0 0 0,-1 1-1 0 0,0 0 1 0 0,0-1 0 0 0,-1 1-1 0 0,-1 0 1 0 0,0 1 0 0 0,0-1-1 0 0,-1 1 1 0 0,0 0 0 0 0,-1 1-1 0 0,-15-18 1 0 0,11 16-786 0 0,-21-17 0 0 0,26 23-1081 0 0,0 1 0 0 0,0 1 1 0 0,-9-5-1 0 0,1 2-4373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16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84 7831 0 0,'0'0'603'0'0,"-1"-1"-396"0"0,-5-14 9622 0 0,6 17-9170 0 0,3 9-190 0 0,0 0 1 0 0,-1 1-1 0 0,0 0 1 0 0,0 13-1 0 0,2 8 109 0 0,4 29 258 0 0,21 113-367 0 0,-28-167-337 0 0,1 0 0 0 0,-2 0 0 0 0,1 11 0 0 0,-1-17 203 0 0,-3 0-203 0 0,3-1-129 0 0,0-1 1 0 0,0 0-1 0 0,-1 0 0 0 0,1 0 1 0 0,0 0-1 0 0,0 1 1 0 0,0-1-1 0 0,0 0 0 0 0,0 0 1 0 0,0 0-1 0 0,0 0 1 0 0,-1 0-1 0 0,1 0 0 0 0,0 1 1 0 0,0-1-1 0 0,0 0 0 0 0,0 0 1 0 0,-1 0-1 0 0,1 0 1 0 0,0 0-1 0 0,0 0 0 0 0,0 0 1 0 0,0 0-1 0 0,-1 0 1 0 0,1 0-1 0 0,0 0 0 0 0,0 0 1 0 0,0 0-1 0 0,-1 0 1 0 0,1 0-1 0 0,0 0 0 0 0,0 0 1 0 0,0 0-1 0 0,-1 0 0 0 0,0 0 3 0 0,0 0 0 0 0,0-1 0 0 0,0 1 0 0 0,0 0 0 0 0,0-1 0 0 0,0 1 0 0 0,0 0 0 0 0,1-1 0 0 0,-1 1 0 0 0,0-1-1 0 0,0 0 1 0 0,0 1 0 0 0,0-1 0 0 0,1 0 0 0 0,-1 1 0 0 0,0-1 0 0 0,1 0 0 0 0,-1 0 0 0 0,0 0 0 0 0,1 0 0 0 0,-1 1-1 0 0,1-1 1 0 0,0 0 0 0 0,-1-1 0 0 0,0-1 4 0 0,1 1 0 0 0,-1-1 0 0 0,1 1 0 0 0,0-1 0 0 0,0 1 0 0 0,0 0 0 0 0,0-1 0 0 0,1 1 0 0 0,0-6-1 0 0,2-1 28 0 0,0 0 0 0 0,1 0 0 0 0,0 0-1 0 0,7-12 1 0 0,9-12 58 0 0,1 1 0 0 0,1 1 0 0 0,2 1 1 0 0,2 1-1 0 0,35-32 0 0 0,-47 49-113 0 0,17-16 83 0 0,36-24-1 0 0,-57 45-133 0 0,0 0 1 0 0,1 1-1 0 0,0 0 1 0 0,0 1-1 0 0,1 1 1 0 0,0-1-1 0 0,-1 2 1 0 0,14-3-1 0 0,-11 5-984 0 0,-1 1 0 0 0,0 1 0 0 0,1 0 0 0 0,-1 0-1 0 0,19 6 1 0 0,-8-3-486 0 0,5 2-508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17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218 143 11055 0 0,'2'0'506'0'0,"71"13"2045"0"0,-58-10 366 0 0,1 0-635 0 0,1-1 0 0 0,24-1 1 0 0,-25-1-1528 0 0,0-1 0 0 0,30-7 0 0 0,-36 6-711 0 0,-1-1-1 0 0,1 0 1 0 0,-1 0-1 0 0,0-1 1 0 0,0 0 0 0 0,0 0-1 0 0,0-1 1 0 0,-1-1-1 0 0,0 1 1 0 0,0-1-1 0 0,0 0 1 0 0,-1-1 0 0 0,9-11-1 0 0,-14 16-53 0 0,0 0 1 0 0,-1 0-1 0 0,1 0 0 0 0,-1-1 0 0 0,0 1 1 0 0,0 0-1 0 0,0-1 0 0 0,0 1 0 0 0,0-1 1 0 0,0 0-1 0 0,-1 1 0 0 0,1-1 0 0 0,-1 1 1 0 0,0-1-1 0 0,0 0 0 0 0,0-4 0 0 0,-1 5-18 0 0,1 0 0 0 0,-1 1 0 0 0,1-1 0 0 0,-1 0 0 0 0,0 1 0 0 0,1-1 0 0 0,-1 1 0 0 0,0-1 0 0 0,0 1 0 0 0,0-1 1 0 0,0 1-1 0 0,-1 0 0 0 0,1 0 0 0 0,0-1 0 0 0,-1 1 0 0 0,1 0 0 0 0,0 0 0 0 0,-1 0 0 0 0,1 0 0 0 0,-1 1 0 0 0,0-1 0 0 0,1 0 0 0 0,-1 1 0 0 0,1-1 0 0 0,-1 1 0 0 0,-3-1 0 0 0,-1 0-79 0 0,0 0 0 0 0,0 1 1 0 0,-1 0-1 0 0,1 0 0 0 0,0 1 0 0 0,0 0 1 0 0,0 0-1 0 0,-1 0 0 0 0,-8 3 1 0 0,-4 3-352 0 0,-29 14 0 0 0,9 0 423 0 0,1 2-1 0 0,0 1 0 0 0,2 2 1 0 0,1 1-1 0 0,1 2 0 0 0,1 2 1 0 0,2 1-1 0 0,1 1 0 0 0,2 1 1 0 0,-27 42-1 0 0,50-68 67 0 0,0 1 0 0 0,1-1 0 0 0,0 1 0 0 0,0-1-1 0 0,1 1 1 0 0,-4 15 0 0 0,7-22-26 0 0,-1 1-1 0 0,1-1 0 0 0,-1 0 1 0 0,1 0-1 0 0,0 0 1 0 0,0 0-1 0 0,0 0 1 0 0,0 0-1 0 0,1 0 1 0 0,-1 0-1 0 0,1 0 0 0 0,-1 0 1 0 0,1 0-1 0 0,-1 0 1 0 0,1 0-1 0 0,0 0 1 0 0,0 0-1 0 0,0 0 1 0 0,0 0-1 0 0,0 0 0 0 0,1-1 1 0 0,-1 1-1 0 0,0-1 1 0 0,1 1-1 0 0,-1-1 1 0 0,1 1-1 0 0,0-1 1 0 0,-1 0-1 0 0,1 0 0 0 0,0 0 1 0 0,0 0-1 0 0,0 0 1 0 0,0 0-1 0 0,0 0 1 0 0,3 0-1 0 0,3 1-65 0 0,0 0-1 0 0,0-1 1 0 0,0 0 0 0 0,0-1-1 0 0,16 0 1 0 0,41-9-1154 0 0,-23 1-586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17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21 555 3223 0 0,'0'2'240'0'0,"-10"35"3354"0"0,-1 10 14465 0 0,17-58-17589 0 0,-1-1 0 0 0,0 1 0 0 0,-1-1 0 0 0,2-13-1 0 0,10-26 289 0 0,-3 19-396 0 0,1-4 82 0 0,34-60 1 0 0,35-29-264 0 0,-65 102-226 0 0,2 0 0 0 0,0 2 0 0 0,25-21 0 0 0,-21 23-438 0 0,0 2-1 0 0,1 1 0 0 0,1 0 1 0 0,1 2-1 0 0,42-16 1 0 0,-63 28-20 0 0,-1 0 1 0 0,0 1-1 0 0,1 0 1 0 0,-1 0-1 0 0,1 0 1 0 0,-1 0-1 0 0,6 1 1 0 0,4 0-1285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18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79 9415 0 0,'3'-1'431'0'0,"5"-2"-295"0"0,17-7 182 0 0,-24 9-310 0 0,0 0-1 0 0,1 1 1 0 0,-1-1 0 0 0,0 0 0 0 0,0 0-1 0 0,0 0 1 0 0,0 0 0 0 0,0 0 0 0 0,0 0-1 0 0,0 0 1 0 0,0-1 0 0 0,-1 1-1 0 0,1 0 1 0 0,0 0 0 0 0,-1-1 0 0 0,2-1-1 0 0,-1-2 551 0 0,0 1 0 0 0,1-1 0 0 0,0 1 0 0 0,0-1 0 0 0,1 1 0 0 0,5-8 2434 0 0,-6 6 586 0 0,-40 67-2634 0 0,-36 49-319 0 0,-157 166-400 0 0,200-249-237 0 0,14-14 165 0 0,27-22-151 0 0,2 1-1 0 0,-1 0 0 0 0,1 1 1 0 0,0 0-1 0 0,0 0 0 0 0,1 2 1 0 0,20-7-1 0 0,7 0 6 0 0,49-6-1 0 0,-54 12-6 0 0,1 3-1 0 0,0 0 0 0 0,0 3 1 0 0,0 1-1 0 0,61 9 0 0 0,-95-10-553 0 0,2 1-483 0 0,0-1 322 0 0,9-4-10964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19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3 14887 0 0,'0'0'1722'0'0,"0"0"-1592"0"0,1-1 1 0 0,-1 1-1 0 0,0 0 1 0 0,0 0-1 0 0,1 0 1 0 0,-1-1 0 0 0,0 1-1 0 0,0 0 1 0 0,1 0-1 0 0,-1 0 1 0 0,0 0-1 0 0,0 0 1 0 0,1 0 0 0 0,-1 0-1 0 0,0-1 1 0 0,0 1-1 0 0,1 0 1 0 0,-1 0 0 0 0,0 0-1 0 0,1 0 1 0 0,-1 0-1 0 0,0 0 1 0 0,0 0-1 0 0,1 0 1 0 0,-1 1 0 0 0,0-1-1 0 0,1 0 1 0 0,-1 0-1 0 0,0 0 1 0 0,2 5-37 0 0,0 0 0 0 0,-1 0 1 0 0,0-1-1 0 0,0 1 0 0 0,0 1 0 0 0,0-1 1 0 0,-1 0-1 0 0,0 0 0 0 0,0 0 0 0 0,0 0 0 0 0,-1 0 1 0 0,-2 10-1 0 0,-2 6 71 0 0,-14 35 0 0 0,16-46-94 0 0,-34 84 93 0 0,-4-1 0 0 0,-4-2-1 0 0,-76 115 1 0 0,8-56-164 0 0,45-63 0 0 0,62-79-93 0 0,0 0 1 0 0,1 1-1 0 0,0 0 0 0 0,-7 17 0 0 0,11-25-139 0 0,13 6-1349 0 0,4-5 77 0 0,5-3-59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19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45 13215 0 0,'28'-20'1554'0'0,"-27"18"-778"0"0,-17 8 1739 0 0,8-2-2040 0 0,-18 7-266 0 0,0 2 0 0 0,1 1-1 0 0,1 1 1 0 0,0 1 0 0 0,1 1 0 0 0,-33 31 0 0 0,32-25-163 0 0,1 1 1 0 0,-32 43 0 0 0,47-57-31 0 0,1 0-1 0 0,1 0 1 0 0,0 1 0 0 0,1 0-1 0 0,0 1 1 0 0,0-1-1 0 0,1 1 1 0 0,1 0-1 0 0,0 0 1 0 0,-2 16 0 0 0,5-22 25 0 0,-1 0 0 0 0,1 0 1 0 0,1 0-1 0 0,-1 0 1 0 0,1 0-1 0 0,0 0 1 0 0,1 0-1 0 0,0 0 1 0 0,-1-1-1 0 0,2 1 1 0 0,-1-1-1 0 0,1 1 1 0 0,-1-1-1 0 0,7 8 1 0 0,-4-7 43 0 0,0 0 0 0 0,0 0 1 0 0,1 0-1 0 0,0-1 0 0 0,1 0 0 0 0,-1 0 1 0 0,1 0-1 0 0,0-1 0 0 0,14 7 1 0 0,-10-7 13 0 0,0 0 0 0 0,1 0 0 0 0,-1-1 0 0 0,1 0 0 0 0,-1-1 1 0 0,1-1-1 0 0,0 0 0 0 0,0 0 0 0 0,0-1 0 0 0,0-1 0 0 0,-1 0 1 0 0,1 0-1 0 0,0-1 0 0 0,20-6 0 0 0,-16 1 41 0 0,0 0 1 0 0,0 0-1 0 0,0-2 0 0 0,-1 0 1 0 0,-1-1-1 0 0,0 0 0 0 0,0-1 1 0 0,-1-1-1 0 0,16-16 0 0 0,-21 18-69 0 0,0 0 0 0 0,0-1-1 0 0,-1 0 1 0 0,-1 0 0 0 0,1 0 0 0 0,-2-1-1 0 0,0 1 1 0 0,0-2 0 0 0,-1 1 0 0 0,-1 0-1 0 0,0-1 1 0 0,-1 1 0 0 0,2-19-1 0 0,-4 18-73 0 0,0 0 0 0 0,-1 1 0 0 0,0-1 0 0 0,-1 1 0 0 0,0 0 0 0 0,-1-1 0 0 0,-1 1 0 0 0,0 0 0 0 0,0 1 0 0 0,-1-1 0 0 0,-10-16 0 0 0,10 19-147 0 0,-1 0 0 0 0,-1 1 0 0 0,0-1 0 0 0,0 1 0 0 0,0 1 0 0 0,-1-1 0 0 0,0 1-1 0 0,0 0 1 0 0,-1 1 0 0 0,0 0 0 0 0,0 1 0 0 0,-1-1 0 0 0,-17-6 0 0 0,12 7-241 0 0,1 1 0 0 0,-1 0 0 0 0,0 1-1 0 0,0 0 1 0 0,-16 0 0 0 0,24 3 177 0 0,0 0-1 0 0,0 0 1 0 0,1 1-1 0 0,-1 0 1 0 0,0 0-1 0 0,1 0 1 0 0,-1 1 0 0 0,1 0-1 0 0,-1 0 1 0 0,1 1-1 0 0,0 0 1 0 0,0 0-1 0 0,-10 7 1 0 0,15-9-139 0 0,3-1-1107 0 0,7 5-4458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4:55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0 305 4143 0 0,'2'-9'136'0'0,"0"1"-1"0"0,0-1 0 0 0,1 1 0 0 0,0 0 0 0 0,1-1 0 0 0,-1 1 0 0 0,2 1 1 0 0,-1-1-1 0 0,10-11 0 0 0,-6 9 1316 0 0,0 1-1 0 0,1 1 1 0 0,17-14 0 0 0,4 0-34 0 0,2 1 0 0 0,1 2 0 0 0,0 1 0 0 0,50-19 0 0 0,-57 27-968 0 0,0 1-1 0 0,0 2 1 0 0,1 1-1 0 0,0 1 1 0 0,0 1 0 0 0,50-1-1 0 0,-63 5-244 0 0,-1 1 0 0 0,0 1 0 0 0,0 0 0 0 0,0 0 0 0 0,0 1 0 0 0,-1 1 0 0 0,25 10 0 0 0,-31-11-111 0 0,0 0 1 0 0,0 1 0 0 0,-1 0 0 0 0,1 0-1 0 0,-1 0 1 0 0,0 1 0 0 0,0 0 0 0 0,0 0-1 0 0,-1 0 1 0 0,1 0 0 0 0,-1 1-1 0 0,-1-1 1 0 0,1 1 0 0 0,-1 0 0 0 0,0 0-1 0 0,0 1 1 0 0,1 6 0 0 0,1 2-38 0 0,-2-1 0 0 0,0 1-1 0 0,-1 0 1 0 0,-1 0 0 0 0,0 0 0 0 0,-1 0 0 0 0,0 0 0 0 0,-1 0 0 0 0,-6 30-1 0 0,4-34-22 0 0,0-1 1 0 0,-1 1-1 0 0,1 0 0 0 0,-2-1 0 0 0,0 1 0 0 0,0-2 0 0 0,-1 1 0 0 0,0 0 0 0 0,-1-1 0 0 0,0 0 0 0 0,0-1 0 0 0,-1 1 0 0 0,-16 12 0 0 0,7-9-63 0 0,-2 0-1 0 0,1-2 0 0 0,-1 0 1 0 0,-1-1-1 0 0,0-1 1 0 0,-31 8-1 0 0,-129 20-275 0 0,148-30 71 0 0,10-1-355 0 0,0-2-1 0 0,-23 1 0 0 0,35-5-507 0 0,8 1-234 0 0,7-11-7999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19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478 128 17359 0 0,'0'-12'565'0'0,"1"1"-1"0"0,0-1 1 0 0,0 1-1 0 0,5-16 0 0 0,-5 24-378 0 0,-1 0-1 0 0,1-1 0 0 0,1 1 1 0 0,-1 0-1 0 0,0 0 0 0 0,1 0 0 0 0,0 0 1 0 0,-1 0-1 0 0,1 1 0 0 0,1-1 1 0 0,-1 0-1 0 0,0 1 0 0 0,0 0 0 0 0,1-1 1 0 0,-1 1-1 0 0,1 0 0 0 0,0 0 1 0 0,6-3-1 0 0,-8 5 115 0 0,8 7-72 0 0,1 2-190 0 0,-9-6-37 0 0,0 0 1 0 0,0-1-1 0 0,-1 1 0 0 0,1 0 0 0 0,-1-1 0 0 0,1 1 0 0 0,-1 0 0 0 0,0 0 0 0 0,0 0 0 0 0,0-1 0 0 0,-1 1 0 0 0,0 5 0 0 0,-12 34-4 0 0,12-40 3 0 0,-8 20 21 0 0,-1 0-1 0 0,-1 0 1 0 0,-15 19-1 0 0,-45 59 113 0 0,38-55-103 0 0,-34 41-24 0 0,-151 149-1 0 0,127-148-30 0 0,89-85-107 0 0,11-13-4559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20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12 10135 0 0,'-1'-1'778'0'0,"-4"-1"-604"0"0,1 1-1 0 0,-1-1 1 0 0,1 0 0 0 0,-1 1 0 0 0,0 0 0 0 0,1 0 0 0 0,-1 1 0 0 0,0-1 0 0 0,0 1-1 0 0,1 0 1 0 0,-1 0 0 0 0,0 1 0 0 0,0 0 0 0 0,0-1 0 0 0,-6 3 0 0 0,-10 3 1045 0 0,-42 18 0 0 0,54-20-1449 0 0,-2 0 232 0 0,-101 48-6 0 0,98-44 15 0 0,1 0 0 0 0,0 1 0 0 0,0 0 0 0 0,1 1 0 0 0,-20 21 0 0 0,21-19-59 0 0,-1 1 266 0 0,-20 29-1 0 0,29-38-126 0 0,1-1-1 0 0,0 1 1 0 0,0 0 0 0 0,0-1-1 0 0,1 1 1 0 0,-1 0-1 0 0,1 0 1 0 0,0 0-1 0 0,0 0 1 0 0,0 0-1 0 0,1 0 1 0 0,-1 0-1 0 0,1 0 1 0 0,1 6 0 0 0,-1-8-25 0 0,1 0 1 0 0,-1 0-1 0 0,1 0 1 0 0,0 0 0 0 0,-1-1-1 0 0,1 1 1 0 0,0 0 0 0 0,0 0-1 0 0,1-1 1 0 0,-1 1 0 0 0,0-1-1 0 0,0 1 1 0 0,1-1 0 0 0,-1 0-1 0 0,1 1 1 0 0,-1-1-1 0 0,1 0 1 0 0,0 0 0 0 0,0 0-1 0 0,-1 0 1 0 0,1 0 0 0 0,0 0-1 0 0,0-1 1 0 0,0 1 0 0 0,0-1-1 0 0,0 1 1 0 0,0-1 0 0 0,0 0-1 0 0,0 1 1 0 0,2-1-1 0 0,7 0 212 0 0,0 0 0 0 0,0 0 0 0 0,0-1-1 0 0,12-3 1 0 0,0-1-39 0 0,0-1 1 0 0,-1-2-1 0 0,1 0 0 0 0,-1-2 0 0 0,-1 0 0 0 0,0-1 1 0 0,0-1-1 0 0,-1-1 0 0 0,28-25 0 0 0,-39 31-227 0 0,-1-1-1 0 0,15-16 1 0 0,-22 23-94 0 0,-1 0 32 0 0,0 0-1 0 0,0 0 0 0 0,0 0 0 0 0,-1 0 0 0 0,1 0 0 0 0,0-1 0 0 0,0 1 0 0 0,-1 0 0 0 0,1 0 0 0 0,0 0 0 0 0,-1 0 0 0 0,1 0 0 0 0,-1 0 0 0 0,1 0 0 0 0,-1 1 0 0 0,0-1 0 0 0,1 0 0 0 0,-1 0 0 0 0,0 0 0 0 0,0 0 0 0 0,1 1 0 0 0,-1-1 0 0 0,0 0 0 0 0,-1 0 0 0 0,-1 0-27 0 0,1 0 0 0 0,0 0-1 0 0,-1 1 1 0 0,1-1-1 0 0,0 1 1 0 0,-1 0-1 0 0,1-1 1 0 0,0 1 0 0 0,-1 0-1 0 0,-4 1 1 0 0,0 0-416 0 0,0 0 0 0 0,0 1 0 0 0,0-1 0 0 0,0 2 0 0 0,1-1 0 0 0,-12 6 0 0 0,10-2-3161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20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4607 0 0,'0'0'10284'0'0,"0"2"-8889"0"0,-2 5-592 0 0,-1 1 0 0 0,1 0-1 0 0,-6 9 1 0 0,-6 16 482 0 0,14-31-1220 0 0,-28 105 1758 0 0,26-96-1692 0 0,1 1 0 0 0,-1 0 0 0 0,2 0 0 0 0,0 0 1 0 0,0 0-1 0 0,1 0 0 0 0,3 13 0 0 0,-4-22-53 0 0,1-1 0 0 0,0 1 0 0 0,0-1 0 0 0,0 1 0 0 0,0-1 0 0 0,0 1 0 0 0,0-1 0 0 0,1 0 0 0 0,-1 0 0 0 0,1 0 0 0 0,0 1 0 0 0,-1-1 0 0 0,1-1 0 0 0,0 1 0 0 0,0 0 0 0 0,5 3 0 0 0,-4-4 23 0 0,1 1 0 0 0,0 0 1 0 0,0-1-1 0 0,0 0 0 0 0,-1 1 1 0 0,1-2-1 0 0,0 1 0 0 0,1 0 1 0 0,-1-1-1 0 0,4 0 0 0 0,4 0 47 0 0,1-1-1 0 0,-1-1 0 0 0,0 0 1 0 0,0-1-1 0 0,0 0 1 0 0,16-7-1 0 0,-28 10-146 0 0,14-5 12 0 0,-1 0 0 0 0,1-1 0 0 0,-1-1 0 0 0,-1 0 0 0 0,1 0-1 0 0,-1-1 1 0 0,18-17 0 0 0,-28 23-18 0 0,0 0-1 0 0,0 0 1 0 0,0 0 0 0 0,0 0-1 0 0,-1 0 1 0 0,1-1 0 0 0,-1 1-1 0 0,0 0 1 0 0,1-1 0 0 0,-1 1-1 0 0,0-1 1 0 0,1-4 0 0 0,-2 5 1 0 0,0 0 0 0 0,0 0 0 0 0,0 1-1 0 0,-1-1 1 0 0,1 0 0 0 0,0 0 0 0 0,-1 0 0 0 0,1 1 0 0 0,-1-1 0 0 0,0 0 0 0 0,1 0 0 0 0,-1 1 0 0 0,0-1 0 0 0,0 1 0 0 0,0-1 0 0 0,0 1 0 0 0,0-1 0 0 0,0 1 0 0 0,-1-1-1 0 0,-1 0 1 0 0,-11-10-19 0 0,0 1 0 0 0,-1 0 0 0 0,-1 1-1 0 0,-22-11 1 0 0,15 9 14 0 0,-12-9-36 0 0,-5-2-144 0 0,-46-19-1 0 0,84 41-43 0 0,11 0-2206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21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77 1839 0 0,'1'-1'134'0'0,"12"-14"154"0"0,-11 12 1408 0 0,0 0 0 0 0,0 0-1 0 0,0-1 1 0 0,-1 1 0 0 0,1 0 0 0 0,1-8 1575 0 0,-2 10-3189 0 0,-1 1-1 0 0,0 0 0 0 0,0 0 0 0 0,0-1 0 0 0,0 1 1 0 0,0 0-1 0 0,0 0 0 0 0,1-1 0 0 0,-1 1 1 0 0,0 0-1 0 0,0-1 0 0 0,0 1 0 0 0,0 0 1 0 0,0-1-1 0 0,0 1 0 0 0,0 0 0 0 0,0 0 1 0 0,0-1-1 0 0,0 1 0 0 0,0 0 0 0 0,0-1 1 0 0,-1 1-1 0 0,1 0 0 0 0,0 0 0 0 0,0-1 1 0 0,0 1-1 0 0,0 0 0 0 0,0 0 0 0 0,-1-1 1 0 0,-4-12 1735 0 0,4 11-1412 0 0,1 1-347 0 0,-1 1-1 0 0,0-1 1 0 0,1 1 0 0 0,-1-1-1 0 0,0 1 1 0 0,1-1-1 0 0,-1 1 1 0 0,0-1 0 0 0,0 1-1 0 0,1 0 1 0 0,-1 0-1 0 0,0-1 1 0 0,0 1 0 0 0,0 0-1 0 0,1 0 1 0 0,-1 0-1 0 0,0 0 1 0 0,0 0 0 0 0,0 0-1 0 0,1 0 1 0 0,-3 0-1 0 0,-17 5 189 0 0,17-4-128 0 0,-3 2-103 0 0,0-1 0 0 0,-1 1 1 0 0,1 0-1 0 0,0 1 0 0 0,0-1 0 0 0,1 1 1 0 0,-1 1-1 0 0,-7 6 0 0 0,-3 6-6 0 0,-17 22 1 0 0,13-14-13 0 0,2-3-6 0 0,1 0 0 0 0,1 1 0 0 0,-15 28 0 0 0,24-36 4 0 0,0 0 0 0 0,0 0 0 0 0,2 0 0 0 0,0 1-1 0 0,1 0 1 0 0,-4 28 0 0 0,7-13 78 0 0,1-29 6 0 0,2 0 1 0 0,1-1-55 0 0,0 0-1 0 0,0 0 1 0 0,1 0-1 0 0,-1 0 0 0 0,0 0 1 0 0,0 0-1 0 0,1-1 1 0 0,-1 1-1 0 0,0-1 1 0 0,0 0-1 0 0,1 0 1 0 0,-1-1-1 0 0,0 1 0 0 0,1-1 1 0 0,-1 1-1 0 0,0-1 1 0 0,0 0-1 0 0,0 0 1 0 0,0 0-1 0 0,0-1 1 0 0,3-1-1 0 0,9-5 130 0 0,-1 0 0 0 0,26-20 0 0 0,-11 5-25 0 0,-2-1 0 0 0,41-45 0 0 0,-54 53-302 0 0,-1-1 0 0 0,0-1 0 0 0,-1 0 0 0 0,-1-1-1 0 0,15-35 1 0 0,-25 52 39 0 0,0-1-1 0 0,0 0 0 0 0,0 1 1 0 0,0-1-1 0 0,-1 0 1 0 0,1 1-1 0 0,-1-1 0 0 0,0 0 1 0 0,0 0-1 0 0,0 0 1 0 0,0 1-1 0 0,0-1 0 0 0,0 0 1 0 0,-1 0-1 0 0,0 1 1 0 0,1-1-1 0 0,-1 0 0 0 0,0 1 1 0 0,0-1-1 0 0,-3-4 1 0 0,4 7-220 0 0,-12-7-682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22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535 702 8287 0 0,'7'-49'3503'0'0,"-2"7"2451"0"0,1 14-4972 0 0,39-99 1459 0 0,11-41-1855 0 0,-42 110-582 0 0,3 2 1 0 0,27-61 0 0 0,-18 62-231 0 0,-25 53 108 0 0,-2 5-197 0 0,1 0 264 0 0,-1 1-1 0 0,0-1 1 0 0,0 0 0 0 0,0 0 0 0 0,-1 0-1 0 0,1 0 1 0 0,-3 4 0 0 0,-1 1-40 0 0,-95 217-233 0 0,36-77 810 0 0,-116 251 1260 0 0,139-307-1434 0 0,-19 46-252 0 0,-81 134 0 0 0,136-265-63 0 0,-3 8-530 0 0,-1 0 1 0 0,0-1-1 0 0,-2 0 0 0 0,1-1 1 0 0,-2 0-1 0 0,-13 12 0 0 0,24-24 468 0 0,0-1-1 0 0,0 1 0 0 0,-1 0 1 0 0,1-1-1 0 0,0 1 0 0 0,-1-1 1 0 0,1 1-1 0 0,0-1 0 0 0,-1 0 1 0 0,1 0-1 0 0,-1 0 0 0 0,1 1 1 0 0,0-1-1 0 0,-1 0 0 0 0,1-1 1 0 0,-1 1-1 0 0,-2 0 1 0 0,-21-10-5418 0 0,13 3 83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22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1 255 5063 0 0,'1'-1'232'0'0,"27"-22"-496"0"0,6 2 3703 0 0,38-15 5538 0 0,-52 27-7870 0 0,169-70 3500 0 0,-142 64-3840 0 0,1 1 0 0 0,55-8 0 0 0,97-5-2537 0 0,-186 24 132 0 0,0-2-81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23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809 28 1375 0 0,'3'-3'-2'0'0,"0"-1"0"0"0,0 1 0 0 0,1-1 0 0 0,17-9 13409 0 0,-22 18-11558 0 0,1-2-734 0 0,-1 5-893 0 0,-1 0 0 0 0,-1 0 1 0 0,1 0-1 0 0,-1-1 0 0 0,-7 13 1 0 0,-26 37-295 0 0,11-19 626 0 0,-242 373 1829 0 0,197-309-2306 0 0,-75 133 33 0 0,87-138-83 0 0,22-38-696 0 0,-3-1 0 0 0,-76 87-1 0 0,104-135 325 0 0,-1 1-386 0 0,6-3-3558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23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8751 0 0,'0'0'674'0'0,"1"2"-438"0"0,1 3 176 0 0,-1-1 0 0 0,1 1 0 0 0,0-1 1 0 0,0 1-1 0 0,1-1 0 0 0,-1 0 0 0 0,1 1 1 0 0,0-1-1 0 0,0-1 0 0 0,1 1 0 0 0,-1 0 0 0 0,1-1 1 0 0,0 0-1 0 0,0 0 0 0 0,0 0 0 0 0,6 4 1 0 0,2-1-28 0 0,1-1 0 0 0,0 0 1 0 0,0 0-1 0 0,0-1 0 0 0,0-1 1 0 0,1 0-1 0 0,-1-1 1 0 0,16 0-1 0 0,8 0 449 0 0,66-7 1 0 0,-31-4-187 0 0,0-2 1 0 0,-1-3 0 0 0,77-27-1 0 0,-91 21-1444 0 0,-1-2 0 0 0,59-34 0 0 0,-84 39-1177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23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1 15631 0 0,'0'0'1418'0'0,"1"1"-1168"0"0,1 3-217 0 0,-1 0-1 0 0,0 0 1 0 0,0 0 0 0 0,0 0-1 0 0,-1 0 1 0 0,0 0-1 0 0,1 1 1 0 0,-1-1-1 0 0,-1 0 1 0 0,1 0-1 0 0,-1 0 1 0 0,-1 8 0 0 0,-3 7 464 0 0,-10 24 0 0 0,13-37-431 0 0,-45 104 1350 0 0,-81 138 0 0 0,102-201-1128 0 0,-43 69 184 0 0,-145 187 0 0 0,36-102-489 0 0,153-179-130 0 0,14-17 124 0 0,2-7-19 0 0,8 1 41 0 0,0-1 1 0 0,0 1-1 0 0,0 0 1 0 0,0-1-1 0 0,0 1 0 0 0,0 0 1 0 0,0-1-1 0 0,0 1 1 0 0,0-1-1 0 0,0 0 0 0 0,1 1 1 0 0,-1-1-1 0 0,1 0 1 0 0,-1 1-1 0 0,1-1 1 0 0,0 0-1 0 0,0 1 0 0 0,0-1 1 0 0,0 0-1 0 0,0 0 1 0 0,0 1-1 0 0,0-3 0 0 0,1-3 2 0 0,0 1 0 0 0,0-1-1 0 0,1 1 1 0 0,3-10-1 0 0,1 2 15 0 0,1 0 1 0 0,1 1-1 0 0,-1 0 0 0 0,2 0 0 0 0,0 1 0 0 0,1 0 1 0 0,0 1-1 0 0,0 0 0 0 0,1 0 0 0 0,16-11 0 0 0,-8 9 12 0 0,0 0 0 0 0,1 0 0 0 0,0 2 0 0 0,1 1-1 0 0,0 0 1 0 0,25-7 0 0 0,-37 14 35 0 0,1 1 0 0 0,-1 0 0 0 0,1 0 0 0 0,0 1 1 0 0,0 0-1 0 0,-1 0 0 0 0,1 1 0 0 0,17 3 0 0 0,-23-3-14 0 0,0 1 1 0 0,-1 0-1 0 0,1 0 0 0 0,-1 0 0 0 0,1 1 0 0 0,-1-1 1 0 0,1 1-1 0 0,-1 0 0 0 0,0-1 0 0 0,0 2 1 0 0,0-1-1 0 0,0 0 0 0 0,0 1 0 0 0,0-1 1 0 0,0 1-1 0 0,-1 0 0 0 0,0 0 0 0 0,1 0 0 0 0,-1 0 1 0 0,0 0-1 0 0,0 0 0 0 0,-1 1 0 0 0,1-1 1 0 0,-1 1-1 0 0,2 4 0 0 0,-1 1 17 0 0,-1 0 0 0 0,1-1 0 0 0,-1 1 0 0 0,-1 0 0 0 0,0-1 0 0 0,0 1 0 0 0,-1 0 0 0 0,0 0 0 0 0,-2 9 0 0 0,-4 7 5 0 0,-16 41-1 0 0,4-15-258 0 0,17-45-534 0 0,1 1-1 0 0,-1 0 1 0 0,1 0-1 0 0,0 11 1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24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71 195 8287 0 0,'3'-4'112'0'0,"1"1"1"0"0,-1-1-1 0 0,1 1 0 0 0,0-1 0 0 0,0 1 0 0 0,0 0 0 0 0,1 1 0 0 0,-1-1 0 0 0,1 1 0 0 0,-1 0 1 0 0,1 0-1 0 0,0 0 0 0 0,-1 1 0 0 0,1-1 0 0 0,6 1 0 0 0,29-1 6394 0 0,-4 5-4071 0 0,10 0 131 0 0,85-5 0 0 0,-117 0-2496 0 0,-1 1-1 0 0,1-2 1 0 0,0 0-1 0 0,-1-1 1 0 0,0 0-1 0 0,0-1 1 0 0,0 0 0 0 0,-1-1-1 0 0,0-1 1 0 0,20-13-1 0 0,-29 17-70 0 0,1 0 0 0 0,0 0 1 0 0,-1 0-1 0 0,0-1 0 0 0,0 1 0 0 0,0-1 0 0 0,-1 0 0 0 0,5-7 0 0 0,-6 10-14 0 0,-1 0 0 0 0,1-1-1 0 0,-1 1 1 0 0,1 0 0 0 0,-1-1-1 0 0,0 1 1 0 0,0 0 0 0 0,1-1-1 0 0,-1 1 1 0 0,0 0-1 0 0,0-1 1 0 0,0 1 0 0 0,0 0-1 0 0,-1-1 1 0 0,1 1 0 0 0,0 0-1 0 0,0 0 1 0 0,-1-1 0 0 0,1 1-1 0 0,-1 0 1 0 0,1-1-1 0 0,-1 1 1 0 0,0 0 0 0 0,1 0-1 0 0,-1 0 1 0 0,0 0 0 0 0,0 0-1 0 0,0 0 1 0 0,0 0 0 0 0,0 0-1 0 0,0 0 1 0 0,0 0 0 0 0,0 1-1 0 0,-2-2 1 0 0,-2-1-69 0 0,0 1 0 0 0,0 0 0 0 0,0 0 0 0 0,0 0 0 0 0,-1 1 0 0 0,1 0 0 0 0,0 0 1 0 0,-1 0-1 0 0,1 1 0 0 0,-1 0 0 0 0,1 0 0 0 0,-1 0 0 0 0,1 0 0 0 0,-1 1 0 0 0,-10 3 0 0 0,-6 2-136 0 0,-1 1 0 0 0,-28 13 0 0 0,51-19 217 0 0,-35 14-102 0 0,1 2-1 0 0,0 2 0 0 0,-60 45 0 0 0,72-47 210 0 0,1 2 0 0 0,1 0-1 0 0,0 2 1 0 0,2 0 0 0 0,0 1-1 0 0,-16 26 1 0 0,29-39-29 0 0,-1 0 0 0 0,2 0-1 0 0,-1 1 1 0 0,2-1 0 0 0,-1 1-1 0 0,1 0 1 0 0,0 0 0 0 0,-1 13-1 0 0,4-18-47 0 0,-1-1-1 0 0,1 0 1 0 0,0 1-1 0 0,1-1 1 0 0,-1 1-1 0 0,1-1 1 0 0,0 0-1 0 0,0 0 1 0 0,0 1-1 0 0,1-1 1 0 0,-1 0-1 0 0,1 0 1 0 0,0 0-1 0 0,0 0 0 0 0,0-1 1 0 0,1 1-1 0 0,-1 0 1 0 0,1-1-1 0 0,0 0 1 0 0,0 0-1 0 0,7 5 1 0 0,-4-3-9 0 0,0-2 0 0 0,0 1 1 0 0,1-1-1 0 0,0 0 0 0 0,0-1 0 0 0,0 1 1 0 0,0-1-1 0 0,0-1 0 0 0,0 1 0 0 0,0-1 1 0 0,0 0-1 0 0,10-1 0 0 0,9 0-466 0 0,0-1-1 0 0,28-6 1 0 0,3-3-5092 0 0,0-6-1883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4:19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127 136 13903 0 0,'0'0'638'0'0,"0"2"-14"0"0,0 0-537 0 0,0-1 0 0 0,0 1 0 0 0,1 0 0 0 0,-1-1 0 0 0,0 1 0 0 0,1-1 0 0 0,-1 1 0 0 0,1-1 0 0 0,-1 1 0 0 0,1-1 0 0 0,0 1 0 0 0,0-1 0 0 0,-1 0 0 0 0,1 1 0 0 0,0-1 0 0 0,0 0 0 0 0,0 0 0 0 0,1 0 0 0 0,-1 0 1 0 0,0 0-1 0 0,0 0 0 0 0,1 0 0 0 0,-1 0 0 0 0,0 0 0 0 0,1 0 0 0 0,-1-1 0 0 0,1 1 0 0 0,-1-1 0 0 0,1 1 0 0 0,-1-1 0 0 0,1 1 0 0 0,-1-1 0 0 0,1 0 0 0 0,1 0 0 0 0,2 1 134 0 0,0-1-1 0 0,0 0 1 0 0,0-1-1 0 0,0 1 1 0 0,0-1-1 0 0,-1 0 1 0 0,1 0-1 0 0,9-3 1 0 0,39-20 790 0 0,-33 15-699 0 0,158-85 448 0 0,-172 91-762 0 0,-4 3 1 0 0,-1-1 0 0 0,1 0 0 0 0,-1 1 0 0 0,1-1 0 0 0,-1 0-1 0 0,1 0 1 0 0,-1 0 0 0 0,0-1 0 0 0,0 1 0 0 0,1 0 0 0 0,-1 0 0 0 0,0-1 0 0 0,0 1 0 0 0,0-1 0 0 0,0 1 0 0 0,-1-1 0 0 0,1 1 0 0 0,0-1 0 0 0,-1 1 0 0 0,1-1 0 0 0,0 0 0 0 0,-1-2-1 0 0,0 3-10 0 0,0 1-1 0 0,0 0 0 0 0,0 0 0 0 0,0-1 0 0 0,-1 1 0 0 0,1 0 1 0 0,0-1-1 0 0,0 1 0 0 0,0 0 0 0 0,-1 0 0 0 0,1-1 0 0 0,0 1 1 0 0,0 0-1 0 0,-1 0 0 0 0,1 0 0 0 0,0 0 0 0 0,-1-1 0 0 0,1 1 0 0 0,0 0 1 0 0,-1 0-1 0 0,1 0 0 0 0,0 0 0 0 0,-1 0 0 0 0,1 0 0 0 0,0 0 1 0 0,-1 0-1 0 0,1 0 0 0 0,-1 0 0 0 0,-9-2-164 0 0,3 3 110 0 0,0 0 1 0 0,0 0-1 0 0,0 0 0 0 0,0 1 0 0 0,0-1 1 0 0,1 2-1 0 0,-12 4 0 0 0,-45 28-65 0 0,32-17 82 0 0,-16 11 25 0 0,0 2 0 0 0,-82 74-1 0 0,118-95 27 0 0,0 0 0 0 0,1 1-1 0 0,0 0 1 0 0,1 0 0 0 0,0 1-1 0 0,1 1 1 0 0,-9 17 0 0 0,15-26-4 0 0,0 0 1 0 0,1 0 0 0 0,-1 0-1 0 0,1 0 1 0 0,0 1-1 0 0,0-1 1 0 0,0 0 0 0 0,1 1-1 0 0,-1-1 1 0 0,1 1-1 0 0,0-1 1 0 0,1 0 0 0 0,-1 1-1 0 0,1-1 1 0 0,-1 0-1 0 0,1 1 1 0 0,1-1 0 0 0,-1 0-1 0 0,0 0 1 0 0,1 0-1 0 0,0 0 1 0 0,0 0 0 0 0,0 0-1 0 0,1 0 1 0 0,-1-1-1 0 0,1 1 1 0 0,0-1 0 0 0,5 5-1 0 0,-3-4-24 0 0,0 0 0 0 0,0 0 0 0 0,0-1 0 0 0,0 0 0 0 0,0 0 0 0 0,1 0 0 0 0,0-1-1 0 0,11 4 1 0 0,-5-3-791 0 0,-1 0-1 0 0,1-2 0 0 0,20 2 1 0 0,-6-3-5544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4:55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41 106 7831 0 0,'16'-12'465'0'0,"0"1"0"0"0,18-9 0 0 0,72-29 8268 0 0,-93 43-7911 0 0,-11 5 548 0 0,-2 6-1318 0 0,-1-1-1 0 0,0 0 1 0 0,1 0-1 0 0,-2 0 1 0 0,1 0 0 0 0,0 0-1 0 0,-1 0 1 0 0,0 0-1 0 0,0 0 1 0 0,-4 6-1 0 0,-4 5 16 0 0,-15 15 0 0 0,13-16-28 0 0,-41 43 31 0 0,30-33-51 0 0,-23 29 0 0 0,41-46-7 0 0,0 0 0 0 0,0 0 0 0 0,0 1 0 0 0,1 0 0 0 0,1 0-1 0 0,-1 0 1 0 0,1 0 0 0 0,-4 18 0 0 0,7-24 18 0 0,0-1 0 0 0,0 1 0 0 0,0 0 0 0 0,0 0 0 0 0,1 0 0 0 0,-1-1 0 0 0,0 1 0 0 0,1 0 0 0 0,0 0 0 0 0,-1-1 0 0 0,1 1 0 0 0,0-1 0 0 0,0 1 1 0 0,-1 0-1 0 0,1-1 0 0 0,1 1 0 0 0,-1-1 0 0 0,0 0 0 0 0,0 1 0 0 0,0-1 0 0 0,3 2 0 0 0,1 1 93 0 0,1 0 0 0 0,-1 0 1 0 0,1-1-1 0 0,7 4 0 0 0,0-2-42 0 0,-1 0-1 0 0,0-2 1 0 0,1 1-1 0 0,0-1 1 0 0,0-1 0 0 0,0 0-1 0 0,26-1 1 0 0,-20-1-75 0 0,-1-1 0 0 0,1-1 0 0 0,0-1 0 0 0,35-11 0 0 0,-48 12-2 0 0,1 0 1 0 0,-1-1-1 0 0,1 0 1 0 0,-1-1-1 0 0,0 1 1 0 0,0-1 0 0 0,0-1-1 0 0,-1 1 1 0 0,1-1-1 0 0,-1 0 1 0 0,0 0-1 0 0,-1 0 1 0 0,1-1-1 0 0,-1 1 1 0 0,7-13-1 0 0,-7 9 25 0 0,0 0-1 0 0,0 0 0 0 0,-1-1 0 0 0,0 1 0 0 0,-1-1 0 0 0,0 0 1 0 0,-1 0-1 0 0,0 0 0 0 0,0 0 0 0 0,-1-18 0 0 0,-2 10 99 0 0,0 0 0 0 0,-1 0 0 0 0,-10-31 0 0 0,11 42-118 0 0,0 1 1 0 0,0 0-1 0 0,-1 0 0 0 0,0 0 0 0 0,0 0 1 0 0,0 1-1 0 0,-1-1 0 0 0,0 1 0 0 0,0 0 1 0 0,0 0-1 0 0,-1 0 0 0 0,0 1 1 0 0,0 0-1 0 0,-5-4 0 0 0,6 6-38 0 0,-1 0 1 0 0,1 0-1 0 0,0 1 0 0 0,-1-1 1 0 0,1 1-1 0 0,-1 1 1 0 0,1-1-1 0 0,-1 0 0 0 0,0 1 1 0 0,1 0-1 0 0,-1 0 0 0 0,1 1 1 0 0,-1-1-1 0 0,0 1 0 0 0,1 0 1 0 0,-1 0-1 0 0,1 0 0 0 0,-5 3 1 0 0,-8 3-986 0 0,0 1 1 0 0,0 0 0 0 0,-16 12 0 0 0,23-13-716 0 0,0 0 0 0 0,-11 9 0 0 0,10-6-3687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24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81 8751 0 0,'29'-33'898'0'0,"-3"3"725"0"0,-6 12 2507 0 0,-20 18-4110 0 0,0 0 0 0 0,0 0 1 0 0,0 0-1 0 0,0 0 0 0 0,0 0 0 0 0,0 1 1 0 0,0-1-1 0 0,0 0 0 0 0,0 0 0 0 0,0 0 1 0 0,0 0-1 0 0,0 0 0 0 0,0 0 0 0 0,0 0 1 0 0,0 0-1 0 0,0 1 0 0 0,0-1 0 0 0,-1 0 1 0 0,1 0-1 0 0,0 0 0 0 0,0 0 1 0 0,0 0-1 0 0,0 0 0 0 0,1 0 0 0 0,-1 0 1 0 0,0 1-1 0 0,0-1 0 0 0,0 0 0 0 0,0 0 1 0 0,0 0-1 0 0,0 0 0 0 0,0 0 0 0 0,0 0 1 0 0,0 0-1 0 0,0 0 0 0 0,0 0 0 0 0,0 1 1 0 0,0-1-1 0 0,0 0 0 0 0,0 0 0 0 0,0 0 1 0 0,0 0-1 0 0,1 0 0 0 0,-1 0 0 0 0,0 0 1 0 0,0 0-1 0 0,0 0 0 0 0,0 0 0 0 0,0 0 1 0 0,0 0-1 0 0,0 0 0 0 0,0 0 0 0 0,1 0 1 0 0,-1 0-1 0 0,0 0 0 0 0,0 0 0 0 0,0 0 1 0 0,0 0-1 0 0,0 0 0 0 0,0 0 0 0 0,0 0 1 0 0,0 0-1 0 0,1 0 0 0 0,-1 0 0 0 0,0 0 1 0 0,0 0-1 0 0,0 0 0 0 0,0 0 0 0 0,-4 18 2061 0 0,-14 30 1691 0 0,13-34-3273 0 0,-44 118-451 0 0,-5-3 0 0 0,-111 190 0 0 0,-23-30 133 0 0,179-276-177 0 0,-110 137 323 0 0,21-45-506 0 0,32-38-3571 0 0,65-66 3129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24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0 162 16959 0 0,'0'0'1923'0'0,"3"0"-1308"0"0,8 3-153 0 0,0-1 1 0 0,0-1 0 0 0,0 0-1 0 0,1 0 1 0 0,-1-1 0 0 0,1-1-1 0 0,14-2 1 0 0,82-20 835 0 0,-88 18-1066 0 0,512-125 375 0 0,-522 128-1163 0 0,0 0 1 0 0,-1 0-1 0 0,16 1 0 0 0,-6 2-1469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25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0 19375 0 0,'0'0'1759'0'0,"1"1"-1354"0"0,3 2-216 0 0,-1 0-1 0 0,0-1 1 0 0,0 1-1 0 0,0 0 1 0 0,-1 1-1 0 0,1-1 1 0 0,-1 0 0 0 0,0 1-1 0 0,0-1 1 0 0,0 1-1 0 0,0 0 1 0 0,0-1-1 0 0,-1 1 1 0 0,0 0-1 0 0,0 0 1 0 0,1 5-1 0 0,-1-3-60 0 0,-1 0 0 0 0,0 0-1 0 0,-1-1 1 0 0,1 1 0 0 0,-1 0-1 0 0,0 0 1 0 0,-1-1 0 0 0,0 1-1 0 0,1-1 1 0 0,-5 8 0 0 0,-4 5-36 0 0,-1 0 1 0 0,0 0-1 0 0,-2-1 0 0 0,1-1 1 0 0,-22 20-1 0 0,12-15-529 0 0,-1-1 1 0 0,-1-1-1 0 0,-1-1 0 0 0,-1-1 1 0 0,-51 25-1 0 0,75-41-592 0 0,13-11-1395 0 0,0 1 1 0 0,18-12-1 0 0,-5 4-1142 0 0,12-10-1740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25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84 340 13359 0 0,'0'0'1027'0'0,"-2"1"-670"0"0,-36 16 4433 0 0,37-16-4230 0 0,0-1-496 0 0,-1 1 1 0 0,1-1 0 0 0,0 1-1 0 0,0-1 1 0 0,0 0 0 0 0,0 0 0 0 0,0 0-1 0 0,0 1 1 0 0,-1-1 0 0 0,1 0-1 0 0,0 0 1 0 0,0 0 0 0 0,0-1 0 0 0,0 1-1 0 0,0 0 1 0 0,-1 0 0 0 0,1-1 0 0 0,0 1-1 0 0,0-1 1 0 0,0 1 0 0 0,-1-1-1 0 0,1 0-3 0 0,0 0-1 0 0,-1 0 0 0 0,1-1 0 0 0,0 1 1 0 0,0 0-1 0 0,0-1 0 0 0,0 1 0 0 0,0 0 1 0 0,1-1-1 0 0,-1 1 0 0 0,0-1 0 0 0,1 1 1 0 0,-1-1-1 0 0,1 0 0 0 0,-1-2 0 0 0,0-2-49 0 0,0 1 0 0 0,1-1 0 0 0,-1 1-1 0 0,1-1 1 0 0,0 1 0 0 0,1-1 0 0 0,0 0-1 0 0,-1 1 1 0 0,2-1 0 0 0,-1 1 0 0 0,1 0-1 0 0,3-9 1 0 0,-1 7 14 0 0,0 0 0 0 0,0 0 0 0 0,0 0 0 0 0,1 1 1 0 0,0 0-1 0 0,1 0 0 0 0,11-11 0 0 0,-1 5 12 0 0,0 1 0 0 0,1 0 0 0 0,0 1-1 0 0,1 1 1 0 0,0 1 0 0 0,25-8 0 0 0,-27 10 113 0 0,0 2 0 0 0,1 0 0 0 0,0 1 0 0 0,22-2 0 0 0,-32 4-86 0 0,0 1 0 0 0,1 0 1 0 0,-1 1-1 0 0,0-1 0 0 0,0 1 0 0 0,0 1 0 0 0,0-1 0 0 0,0 1 1 0 0,0 0-1 0 0,0 1 0 0 0,-1 0 0 0 0,13 6 0 0 0,-17-7-47 0 0,0-1-1 0 0,0 1 1 0 0,0 0-1 0 0,0 0 0 0 0,0 0 1 0 0,0 0-1 0 0,-1 0 1 0 0,1 0-1 0 0,0 0 1 0 0,-1 1-1 0 0,0-1 1 0 0,0 0-1 0 0,0 1 1 0 0,0-1-1 0 0,0 1 1 0 0,0-1-1 0 0,0 1 1 0 0,-1 0-1 0 0,1-1 1 0 0,-1 1-1 0 0,0 0 1 0 0,0-1-1 0 0,0 1 0 0 0,0 0 1 0 0,0-1-1 0 0,-1 1 1 0 0,1 0-1 0 0,-1-1 1 0 0,0 1-1 0 0,1-1 1 0 0,-3 4-1 0 0,-1 3-9 0 0,0-1 0 0 0,0 0 0 0 0,-1 0-1 0 0,0-1 1 0 0,-1 0 0 0 0,0 1 0 0 0,-13 11-1 0 0,8-8-50 0 0,-24 20-73 0 0,33-29 74 0 0,-1-1 0 0 0,1 1 0 0 0,-1 0 0 0 0,0-1 1 0 0,0 0-1 0 0,1 0 0 0 0,-1 1 0 0 0,0-2 0 0 0,0 1 0 0 0,0 0 0 0 0,0-1 1 0 0,-4 1-1 0 0,7-1 25 0 0,-1 0 1 0 0,0 0-1 0 0,1 0 1 0 0,-1-1 0 0 0,1 1-1 0 0,-1 0 1 0 0,0 0-1 0 0,1-1 1 0 0,-1 1-1 0 0,1 0 1 0 0,-1-1-1 0 0,1 1 1 0 0,-1 0-1 0 0,1-1 1 0 0,-1 1 0 0 0,1-1-1 0 0,-1 1 1 0 0,1-1-1 0 0,0 1 1 0 0,-1-1-1 0 0,1 1 1 0 0,0-1-1 0 0,0 1 1 0 0,-1-1-1 0 0,1 0 1 0 0,0 1 0 0 0,0-1-1 0 0,0 1 1 0 0,-1-1-1 0 0,1 0 1 0 0,0 1-1 0 0,0-1 1 0 0,0 1-1 0 0,0-1 1 0 0,0 0-1 0 0,0 1 1 0 0,1-2 0 0 0,-1-1-40 0 0,0 1 0 0 0,0-1 0 0 0,1 0 0 0 0,0 0 0 0 0,-1 1 0 0 0,1-1 0 0 0,2-3 0 0 0,5-7-62 0 0,1 1-1 0 0,0 0 1 0 0,1 1 0 0 0,1 0-1 0 0,18-15 1 0 0,0 0-29 0 0,-5 4 111 0 0,0 1-1 0 0,1 1 1 0 0,1 2-1 0 0,1 0 1 0 0,1 2-1 0 0,0 1 1 0 0,37-14-1 0 0,-63 28 44 0 0,3-1 31 0 0,0 0 0 0 0,0 1 0 0 0,0-1 0 0 0,0 1 0 0 0,8-1 0 0 0,-12 2-10 0 0,0 0 0 0 0,1 0 0 0 0,-1 1 0 0 0,0-1 0 0 0,0 0 0 0 0,1 0 0 0 0,-1 1 0 0 0,0-1 0 0 0,0 1 0 0 0,1-1 0 0 0,-1 1 0 0 0,0-1 0 0 0,0 1 0 0 0,0 0 0 0 0,0-1 0 0 0,0 1 0 0 0,0 0 0 0 0,0 0 0 0 0,0 0 0 0 0,0 0 0 0 0,0 0 0 0 0,0 0 0 0 0,-1 0 0 0 0,1 0 0 0 0,0 0 0 0 0,0 2 0 0 0,3 7 142 0 0,-1-1-1 0 0,0 1 1 0 0,-1 1 0 0 0,0-1-1 0 0,0 0 1 0 0,-1 0-1 0 0,0 13 1 0 0,1 8 52 0 0,10 98 8 0 0,-12-108-398 0 0,-2-1 0 0 0,0 0 0 0 0,-5 24 1 0 0,2-20 0 0 0,5-22-229 0 0,13-2-6739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25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90 14423 0 0,'0'0'1307'0'0,"0"1"-1072"0"0,5 7-454 0 0,-1-1 769 0 0,0 0 0 0 0,1 0 0 0 0,9 11 1 0 0,-12-16-310 0 0,1 0 1 0 0,-1 0 0 0 0,0-1-1 0 0,1 1 1 0 0,-1-1 0 0 0,1 1-1 0 0,-1-1 1 0 0,1 0 0 0 0,0 1 0 0 0,-1-1-1 0 0,1-1 1 0 0,0 1 0 0 0,0 0-1 0 0,0-1 1 0 0,3 1 0 0 0,9-2 235 0 0,-1 0 1 0 0,0-1-1 0 0,0 0 1 0 0,1-1-1 0 0,-1-1 1 0 0,-1 0-1 0 0,15-7 1 0 0,6-1 19 0 0,-24 9-437 0 0,0-1 1 0 0,0-1-1 0 0,16-9 0 0 0,-22 12-49 0 0,-1 0 0 0 0,0 0 0 0 0,0-1 0 0 0,0 1 0 0 0,0-1 1 0 0,0 1-1 0 0,-1-1 0 0 0,1 0 0 0 0,-1 0 0 0 0,0 0 0 0 0,0-1 0 0 0,0 1 0 0 0,3-7 0 0 0,-5 8-30 0 0,1 1-1 0 0,-1 0 1 0 0,0-1 0 0 0,0 1 0 0 0,0 0-1 0 0,0-1 1 0 0,0 1 0 0 0,0 0-1 0 0,0-1 1 0 0,0 1 0 0 0,-1 0 0 0 0,1-1-1 0 0,0 1 1 0 0,-1 0 0 0 0,1 0-1 0 0,-1-1 1 0 0,0 1 0 0 0,1 0-1 0 0,-1 0 1 0 0,0 0 0 0 0,0 0 0 0 0,1 0-1 0 0,-1 0 1 0 0,0 0 0 0 0,0 0-1 0 0,0 0 1 0 0,0 0 0 0 0,-1 0-1 0 0,1 1 1 0 0,0-1 0 0 0,0 0 0 0 0,0 1-1 0 0,-1-1 1 0 0,1 1 0 0 0,-3-1-1 0 0,-1-1-97 0 0,-1 0-1 0 0,0 1 0 0 0,1 0 0 0 0,-1 0 0 0 0,0 1 0 0 0,0-1 1 0 0,-7 2-1 0 0,-7 1-130 0 0,0 2 1 0 0,1 0-1 0 0,-1 1 1 0 0,1 1-1 0 0,0 1 1 0 0,0 1-1 0 0,1 0 1 0 0,-25 16-1 0 0,-15 13 141 0 0,-57 49-1 0 0,108-80 97 0 0,-19 14-3 0 0,1 1 0 0 0,-31 35 0 0 0,48-47 36 0 0,1 0-1 0 0,0 0 0 0 0,1 0 1 0 0,0 1-1 0 0,0 0 1 0 0,1 0-1 0 0,0 1 1 0 0,1-1-1 0 0,0 1 0 0 0,-3 18 1 0 0,6-25-8 0 0,0 0 0 0 0,1-1 0 0 0,0 1 0 0 0,0 0 0 0 0,0 0 0 0 0,0 0 0 0 0,0 0-1 0 0,1 0 1 0 0,0 0 0 0 0,0 0 0 0 0,0 0 0 0 0,0-1 0 0 0,1 1 0 0 0,-1 0 0 0 0,5 6 0 0 0,-4-7 4 0 0,1 1-1 0 0,0-1 0 0 0,1 0 1 0 0,-1 0-1 0 0,1 0 0 0 0,-1 0 1 0 0,1-1-1 0 0,0 0 1 0 0,0 1-1 0 0,0-1 0 0 0,0-1 1 0 0,0 1-1 0 0,8 2 0 0 0,3-1-26 0 0,0 1 0 0 0,1-2-1 0 0,-1 0 1 0 0,1-1-1 0 0,24-1 1 0 0,79-14-920 0 0,-88 9-137 0 0,-1-2-1 0 0,31-10 0 0 0,-36 8-5797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27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 11055 0 0,'0'0'10624'0'0,"0"1"-10464"0"0,-5 10 3 0 0,0-1 0 0 0,0 0 0 0 0,-1 0-1 0 0,-8 9 1 0 0,-12 22 255 0 0,9-6-130 0 0,-42 72 435 0 0,58-105-797 0 0,1-4-606 0 0,1-2 142 0 0,0 1-1 0 0,0 0 0 0 0,0-1 0 0 0,1 1 0 0 0,2-4 0 0 0,6-10-6837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14999 0 0,'0'0'1358'0'0,"-2"2"-1118"0"0,-6 9-220 0 0,-1 0 1 0 0,1 1 0 0 0,-8 17 0 0 0,13-24-48 0 0,1-1 0 0 0,0 1 1 0 0,0 0-1 0 0,1 0 0 0 0,-1 0 0 0 0,1 1 1 0 0,0-1-1 0 0,0 0 0 0 0,1 0 1 0 0,-1 1-1 0 0,1-1 0 0 0,1 7 1 0 0,-1-10-866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27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1003 6911 0 0,'2'-1'315'0'0,"10"-8"-112"0"0,16-17 0 0 0,-4 4 199 0 0,80-73 9886 0 0,39-59-7876 0 0,-126 134-2376 0 0,-1-2 1 0 0,-1 0 0 0 0,-1 0-1 0 0,-1-1 1 0 0,-1-1 0 0 0,17-48-1 0 0,-10 9-30 0 0,17-103 0 0 0,-20 88 56 0 0,6-35-341 0 0,-22 107 224 0 0,1 1 1 0 0,-1 0-1 0 0,0-1 1 0 0,0 1 0 0 0,-1 0-1 0 0,0 0 1 0 0,0-1 0 0 0,-1-5-1 0 0,1 10 42 0 0,1 0-1 0 0,0 0 0 0 0,-1 0 0 0 0,1 0 0 0 0,-1 0 0 0 0,1 0 1 0 0,-1 1-1 0 0,0-1 0 0 0,1 0 0 0 0,-1 0 0 0 0,0 0 1 0 0,1 1-1 0 0,-1-1 0 0 0,0 0 0 0 0,0 1 0 0 0,0-1 0 0 0,1 1 1 0 0,-1-1-1 0 0,-1 0 0 0 0,0 1 18 0 0,1 0 0 0 0,0 0 0 0 0,0 0 0 0 0,-1 0 0 0 0,1 0 0 0 0,0 0 1 0 0,0 1-1 0 0,-1-1 0 0 0,1 0 0 0 0,0 1 0 0 0,0-1 0 0 0,0 0 0 0 0,-1 1 0 0 0,1 0 0 0 0,0-1 0 0 0,0 1 0 0 0,0 0 0 0 0,0-1 0 0 0,-2 3 1 0 0,-8 7 40 0 0,0 0 0 0 0,0 1 1 0 0,1 0-1 0 0,-10 14 1 0 0,-32 54-71 0 0,48-73 28 0 0,-48 87 181 0 0,-61 150 0 0 0,93-199-140 0 0,-49 125 177 0 0,-70 259-1 0 0,118-354 176 0 0,-36 88 0 0 0,40-124-206 0 0,-1 0 0 0 0,-2-2 0 0 0,-49 67 0 0 0,48-76-190 0 0,-2-1 0 0 0,0-1 0 0 0,-47 37 0 0 0,52-47-104 0 0,14-11 34 0 0,0 0-1 0 0,-1 0 0 0 0,0 0 0 0 0,0-1 0 0 0,0 0 0 0 0,-9 5 0 0 0,14-8 34 0 0,-1-1 0 0 0,1 1 0 0 0,0 0-1 0 0,0 0 1 0 0,-1 0 0 0 0,1 0 0 0 0,0 0-1 0 0,-1 0 1 0 0,1-1 0 0 0,0 1 0 0 0,0 0 0 0 0,-1 0-1 0 0,1 0 1 0 0,0-1 0 0 0,0 1 0 0 0,0 0 0 0 0,-1 0-1 0 0,1-1 1 0 0,0 1 0 0 0,0 0 0 0 0,0-1 0 0 0,0 1-1 0 0,-1 0 1 0 0,1 0 0 0 0,0-1 0 0 0,0 1-1 0 0,0 0 1 0 0,0-1 0 0 0,0 1 0 0 0,0 0 0 0 0,0-1-1 0 0,0 1 20 0 0,2-14-1090 0 0,4-3-47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28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58 11519 0 0,'0'0'528'0'0,"-2"0"-16"0"0,2 0-510 0 0,0 0-1 0 0,0 1 0 0 0,-1-1 0 0 0,1 0 0 0 0,0 0 1 0 0,0 0-1 0 0,-1 0 0 0 0,1 0 0 0 0,0 1 1 0 0,0-1-1 0 0,0 0 0 0 0,-1 0 0 0 0,1 0 0 0 0,0 0 1 0 0,0 1-1 0 0,0-1 0 0 0,0 0 0 0 0,-1 0 1 0 0,1 1-1 0 0,0-1 0 0 0,0 0 0 0 0,0 0 0 0 0,0 1 1 0 0,0-1-1 0 0,0 0 0 0 0,0 0 0 0 0,0 1 1 0 0,0-1-1 0 0,0 0 0 0 0,0 1 0 0 0,0-1 0 0 0,0 0 1 0 0,0 0-1 0 0,0 1 0 0 0,0-1 0 0 0,0 0 1 0 0,0 0-1 0 0,0 1 0 0 0,0-1 0 0 0,0 0 1 0 0,0 0-1 0 0,1 1 0 0 0,-1-1 0 0 0,0 0 0 0 0,0 0 1 0 0,0 1-1 0 0,0-1 0 0 0,1 0 0 0 0,9 9 2235 0 0,0-6-421 0 0,0 0-1 0 0,0-1 1 0 0,13 1-1 0 0,-7-2-523 0 0,23-1-1 0 0,73-14-574 0 0,-99 12-340 0 0,96-17 35 0 0,158-23-1886 0 0,-231 36 33 0 0,-5-1-63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28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 18743 0 0,'0'0'3507'0'0,"1"1"-2709"0"0,0 3-636 0 0,-1-1 0 0 0,0 0 0 0 0,0 0-1 0 0,0 0 1 0 0,0 0 0 0 0,0 0-1 0 0,0 0 1 0 0,-1 0 0 0 0,1 1-1 0 0,-1-1 1 0 0,0 0 0 0 0,0-1 0 0 0,0 1-1 0 0,-2 3 1 0 0,-5 10-17 0 0,-12 18 1 0 0,13-23-51 0 0,-166 280-1213 0 0,172-289 584 0 0,5-9-4560 0 0,3-4-2021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4:55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74 663 11055 0 0,'0'0'852'0'0,"0"2"-560"0"0,0 28 1506 0 0,0 2 10415 0 0,-2-33-11961 0 0,-8-12-87 0 0,0 0 0 0 0,1-1 1 0 0,1 0-1 0 0,0-1 0 0 0,-8-19 0 0 0,14 29-159 0 0,0-1-1 0 0,0 1 1 0 0,1-1 0 0 0,-1 1-1 0 0,1-1 1 0 0,1 0-1 0 0,-1 0 1 0 0,1 1-1 0 0,0-1 1 0 0,0 0 0 0 0,1 0-1 0 0,0 1 1 0 0,0-1-1 0 0,0 0 1 0 0,1 1-1 0 0,-1-1 1 0 0,1 1 0 0 0,6-11-1 0 0,6-4-5 0 0,1 1 0 0 0,0 0 0 0 0,27-23 0 0 0,-35 35 0 0 0,32-28-130 0 0,1 2 1 0 0,45-28-1 0 0,-46 34 16 0 0,22-14-308 0 0,3 4-1 0 0,0 2 0 0 0,3 3 0 0 0,0 4 0 0 0,111-33 0 0 0,-171 59 52 0 0,0 0 0 0 0,0 1 0 0 0,0 0 0 0 0,10-1 0 0 0,0 3-1318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28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29 248 3223 0 0,'-11'41'-186'0'0,"4"-19"393"0"0,3-8 3111 0 0,1-1 2564 0 0,0-1 3687 0 0,14-20-8247 0 0,61-62 638 0 0,7-1-1642 0 0,35-30 254 0 0,-89 82-474 0 0,0 1 0 0 0,52-28 0 0 0,-72 43-105 0 0,-1 1 0 0 0,1 0 0 0 0,0 0 0 0 0,-1 0 0 0 0,1 1-1 0 0,0-1 1 0 0,0 1 0 0 0,9-1 0 0 0,-3 5 7 0 0,-9-2 2 0 0,0 1-1 0 0,0-1 0 0 0,-1 1 1 0 0,1-1-1 0 0,-1 1 1 0 0,1 0-1 0 0,-1 0 1 0 0,0 0-1 0 0,0 0 1 0 0,1 0-1 0 0,-1 0 1 0 0,-1 0-1 0 0,1 0 0 0 0,0 0 1 0 0,0 1-1 0 0,-1-1 1 0 0,1 0-1 0 0,-1 0 1 0 0,0 1-1 0 0,0-1 1 0 0,0 3-1 0 0,0 7 10 0 0,0 0-1 0 0,-4 19 1 0 0,-3 8-9 0 0,4-22-5 0 0,0 0 0 0 0,1 0 0 0 0,0 0 0 0 0,2 0 0 0 0,1 24 0 0 0,1-29-423 0 0,3 17 180 0 0,4-11-8178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30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815 896 10679 0 0,'0'0'971'0'0,"-1"2"-800"0"0,0 24 613 0 0,1-24 70 0 0,0 1 40 0 0,0-2-491 0 0,0-1 0 0 0,0 1 0 0 0,0 0 0 0 0,0 0 0 0 0,0 0 0 0 0,0-1 0 0 0,0 1 0 0 0,1 0 0 0 0,-1 0 0 0 0,0 0 1 0 0,0-1-1 0 0,1 1 0 0 0,0 1 0 0 0,-1-2-325 0 0,1 1-1 0 0,-1-1 1 0 0,1 0 0 0 0,-1 1 0 0 0,1-1 0 0 0,-1 0 0 0 0,1 1 0 0 0,-1-1-1 0 0,1 0 1 0 0,-1 0 0 0 0,1 0 0 0 0,-1 0 0 0 0,1 0 0 0 0,-1 1-1 0 0,1-1 1 0 0,-1 0 0 0 0,1 0 0 0 0,0 0 0 0 0,-1 0 0 0 0,1 0-1 0 0,-1-1 1 0 0,1 1 0 0 0,-1 0 0 0 0,1 0 0 0 0,0 0 0 0 0,2-1-78 0 0,0-1 0 0 0,-1 1-1 0 0,1 0 1 0 0,0-1 0 0 0,-1 0 0 0 0,1 1 0 0 0,-1-1 0 0 0,0 0 0 0 0,3-3 0 0 0,9-11 310 0 0,-1 0 0 0 0,-1-1 0 0 0,14-24 0 0 0,27-61 345 0 0,-39 72-523 0 0,30-62-474 0 0,-4-3 0 0 0,-4-1 1 0 0,32-140-1 0 0,-62 211-104 0 0,2-29 1 0 0,-7 48 291 0 0,-1-1 0 0 0,1 1 1 0 0,-2-1-1 0 0,1 1 1 0 0,-1-1-1 0 0,0 1 0 0 0,0-1 1 0 0,0 1-1 0 0,-1 0 0 0 0,-3-7 1 0 0,4 11 65 0 0,0 0 0 0 0,0 0 0 0 0,0 1 1 0 0,0-1-1 0 0,-1 0 0 0 0,1 1 0 0 0,0-1 0 0 0,-1 1 1 0 0,1 0-1 0 0,-1-1 0 0 0,1 1 0 0 0,-1 0 0 0 0,0 0 1 0 0,0 0-1 0 0,1 0 0 0 0,-1 0 0 0 0,-2 0 0 0 0,0 0-35 0 0,1 0 0 0 0,-1 1 0 0 0,1-1 0 0 0,-1 1-1 0 0,1 0 1 0 0,-1 0 0 0 0,0 0 0 0 0,-6 2 0 0 0,-3 1-128 0 0,-1 1 0 0 0,1 0 0 0 0,-23 12 0 0 0,36-16 249 0 0,-12 6 43 0 0,0 1 0 0 0,0 0-1 0 0,1 0 1 0 0,0 1 0 0 0,0 1-1 0 0,1 0 1 0 0,0 0 0 0 0,1 1-1 0 0,-12 15 1 0 0,7-4 117 0 0,1 0 0 0 0,1 0 0 0 0,1 1-1 0 0,-12 32 1 0 0,-23 80 345 0 0,-4 10 90 0 0,-163 478 374 0 0,201-580-883 0 0,-93 300 329 0 0,94-314-413 0 0,-2 0-1 0 0,-2-1 0 0 0,0-1 1 0 0,-1 0-1 0 0,-2-1 0 0 0,-23 26 1 0 0,15-23 11 0 0,-2-1 1 0 0,0-1-1 0 0,-2-2 1 0 0,-48 32 0 0 0,-17 0 134 0 0,89-50-119 0 0,52-43-1000 0 0,-23 18-381 0 0,2-3-394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30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88 13823 0 0,'-4'3'221'0'0,"1"0"0"0"0,0 0 0 0 0,0 0-1 0 0,0 0 1 0 0,0 0 0 0 0,0 1 0 0 0,1-1 0 0 0,0 1-1 0 0,0 0 1 0 0,0-1 0 0 0,0 1 0 0 0,0 0-1 0 0,1 0 1 0 0,-1 1 0 0 0,1-1 0 0 0,0 0 0 0 0,1 0-1 0 0,-1 0 1 0 0,1 1 0 0 0,0-1 0 0 0,0 6 0 0 0,0-9-111 0 0,1 1 0 0 0,0-1 0 0 0,-1 0 0 0 0,1 1 0 0 0,0-1 0 0 0,0 0 0 0 0,0 0 0 0 0,0 0 0 0 0,0 0 0 0 0,0 0 0 0 0,0 0 0 0 0,1 0 0 0 0,-1 0 0 0 0,0 0 1 0 0,0 0-1 0 0,1-1 0 0 0,-1 1 0 0 0,2 0 0 0 0,0 1 80 0 0,1 0-76 0 0,1-1 0 0 0,0 1 0 0 0,0-1 0 0 0,0 0 0 0 0,0 0 0 0 0,0 0 1 0 0,0-1-1 0 0,0 1 0 0 0,0-1 0 0 0,0-1 0 0 0,0 1 0 0 0,0-1 0 0 0,5-1 0 0 0,11-2 365 0 0,33-13 0 0 0,-50 15-436 0 0,71-25 629 0 0,182-56 535 0 0,-188 67-1253 0 0,96-26-3293 0 0,-127 34 447 0 0,-22 3 865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30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437 120 5983 0 0,'1'-1'464'0'0,"14"-13"-637"0"0,6-15 4802 0 0,-13 15-1126 0 0,9-23 0 0 0,-17 36-3443 0 0,0 1 0 0 0,0-1 0 0 0,0 1 0 0 0,0-1 0 0 0,0 0 0 0 0,0 1 0 0 0,0-1 0 0 0,0 1 0 0 0,-1-1 0 0 0,1 0 0 0 0,0 1 0 0 0,0-1 0 0 0,0 1 0 0 0,-1-1 0 0 0,1 1 0 0 0,0-1 0 0 0,-1 1 0 0 0,1-1 0 0 0,0 1 0 0 0,-1-1 0 0 0,1 1 0 0 0,-1 0 0 0 0,1-1 0 0 0,-1 1 0 0 0,1 0 0 0 0,-1-1 0 0 0,-14-8 329 0 0,11 9-346 0 0,1-1 0 0 0,-1 1 0 0 0,1 0 0 0 0,-1 0 0 0 0,0 0 0 0 0,1 0 0 0 0,-1 1 1 0 0,1-1-1 0 0,-1 1 0 0 0,1 0 0 0 0,-1 0 0 0 0,1 0 0 0 0,-6 3 0 0 0,-5 3 115 0 0,-22 14 1 0 0,9-2-49 0 0,2 0-1 0 0,-30 29 1 0 0,-41 51-157 0 0,68-69 70 0 0,-72 92-23 0 0,74-88 0 0 0,24-30 50 0 0,-1 0-1 0 0,1 0 0 0 0,-1 1 1 0 0,-1 5-1 0 0,3-8 432 0 0,3 0-422 0 0,0-1 1 0 0,0 1-1 0 0,0-1 0 0 0,1 0 0 0 0,-1 0 0 0 0,0 0 1 0 0,1 0-1 0 0,-1 0 0 0 0,0 0 0 0 0,1-1 0 0 0,-1 1 1 0 0,1-1-1 0 0,-1 1 0 0 0,1-1 0 0 0,-1 0 0 0 0,1 0 1 0 0,-1 0-1 0 0,1-1 0 0 0,-1 1 0 0 0,1-1 0 0 0,2 0 1 0 0,8-2 94 0 0,-1-1 0 0 0,22-11 0 0 0,-25 11-104 0 0,170-90 151 0 0,-52 24-1860 0 0,-125 70 1462 0 0,-2 0-128 0 0,-1 1 337 0 0,1 0 0 0 0,-1 0 0 0 0,1 0 1 0 0,-1 0-1 0 0,1-1 0 0 0,-1 1 0 0 0,0 0 0 0 0,1 0 0 0 0,-1-1 0 0 0,-1 2 1 0 0,-2 1 29 0 0,-12 14 136 0 0,4-5-57 0 0,0 1 0 0 0,1 0-1 0 0,-14 21 1 0 0,22-28-134 0 0,-2 0-51 0 0,1 1 0 0 0,1 0 0 0 0,-1-1 1 0 0,1 1-1 0 0,0 0 0 0 0,0 1 1 0 0,1-1-1 0 0,0 0 0 0 0,-2 15 1 0 0,5-22-44 0 0,-1 1 1 0 0,0-1 0 0 0,0 0 0 0 0,1 1 0 0 0,-1-1 0 0 0,1 1 0 0 0,-1-1 0 0 0,0 0 0 0 0,1 1 0 0 0,-1-1 0 0 0,1 0 0 0 0,-1 1 0 0 0,1-1 0 0 0,-1 0 0 0 0,1 0 0 0 0,-1 0 0 0 0,1 1 0 0 0,-1-1 0 0 0,1 0 0 0 0,-1 0 0 0 0,1 0 0 0 0,0 0 0 0 0,0 0-459 0 0,16 3-6365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31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10 17791 0 0,'0'0'1618'0'0,"0"-1"-1332"0"0,0-5 1470 0 0,0 6-1674 0 0,-1-1-1 0 0,1 1 0 0 0,0 0 1 0 0,-1 0-1 0 0,1-1 0 0 0,0 1 0 0 0,-1 0 1 0 0,1 0-1 0 0,0 0 0 0 0,-1 0 1 0 0,1-1-1 0 0,-1 1 0 0 0,1 0 1 0 0,0 0-1 0 0,-1 0 0 0 0,1 0 1 0 0,-1 0-1 0 0,1 0 0 0 0,-1 0 1 0 0,1 0-1 0 0,0 0 0 0 0,-1 0 1 0 0,0 0-1 0 0,-11 2 274 0 0,-1 2-217 0 0,0 0-1 0 0,1 2 1 0 0,-1 0 0 0 0,1 0 0 0 0,0 1 0 0 0,1 0 0 0 0,-12 10-1 0 0,6-5-138 0 0,1 2 0 0 0,0 0 0 0 0,1 0 0 0 0,-22 30 0 0 0,30-35-3 0 0,1 0 0 0 0,0 1-1 0 0,1 0 1 0 0,0 0 0 0 0,1 0-1 0 0,0 0 1 0 0,0 1-1 0 0,1 0 1 0 0,1 0 0 0 0,-3 18-1 0 0,5-26-7 0 0,-1 1 0 0 0,1 0-1 0 0,0 0 1 0 0,1-1 0 0 0,-1 1 0 0 0,1 0 0 0 0,-1-1-1 0 0,1 1 1 0 0,0 0 0 0 0,1-1 0 0 0,-1 1-1 0 0,1-1 1 0 0,-1 0 0 0 0,1 1 0 0 0,0-1 0 0 0,4 5-1 0 0,-2-4-9 0 0,0 0 0 0 0,0 0 0 0 0,1 0 0 0 0,-1-1 0 0 0,1 0 0 0 0,0 0 0 0 0,0 0-1 0 0,0-1 1 0 0,0 0 0 0 0,7 3 0 0 0,1-1-71 0 0,1-1 0 0 0,0-1 1 0 0,0 1-1 0 0,0-2 0 0 0,0 0 0 0 0,0-1 0 0 0,0 0 0 0 0,17-3 0 0 0,33-12-2772 0 0,-28 5 1161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31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632 169 13823 0 0,'36'-64'1247'0'0,"10"-10"-634"0"0,-24 43 6088 0 0,-26 45-5861 0 0,-108 254 501 0 0,38-99-1195 0 0,-218 480 34 0 0,261-586-353 0 0,-58 111 155 0 0,62-128-1338 0 0,-53 70-1 0 0,67-100-173 0 0,-1-3-64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31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36 2759 0 0,'-2'0'207'0'0,"-7"-3"-163"0"0,-16 5 12667 0 0,18 12-7667 0 0,7-13-4951 0 0,-1 0 1 0 0,1 0 0 0 0,-1 0 0 0 0,1 1 0 0 0,0-1 0 0 0,-1 0-1 0 0,1 1 1 0 0,0-1 0 0 0,0 0 0 0 0,0 0 0 0 0,0 1 0 0 0,0-1-1 0 0,0 0 1 0 0,0 1 0 0 0,1-1 0 0 0,-1 0 0 0 0,0 0 0 0 0,1 1-1 0 0,-1-1 1 0 0,1 0 0 0 0,-1 0 0 0 0,1 0 0 0 0,0 0 0 0 0,-1 1-1 0 0,1-1 1 0 0,0 0 0 0 0,0 0 0 0 0,0 0 0 0 0,0-1 0 0 0,0 1-1 0 0,0 0 1 0 0,0 0 0 0 0,0 0 0 0 0,0-1 0 0 0,0 1 0 0 0,0-1-1 0 0,2 1 1 0 0,4 3 82 0 0,0-2-1 0 0,1 1 1 0 0,-1-1-1 0 0,0 0 1 0 0,9 1-1 0 0,15 1 203 0 0,1-1-1 0 0,-1-2 1 0 0,59-4-1 0 0,93-24 73 0 0,156-40-2114 0 0,-331 65 1153 0 0,0 1-524 0 0,-1-1-1 0 0,1 1 0 0 0,8-5 1 0 0,-7 1-6712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32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821 121 10591 0 0,'15'-18'843'0'0,"31"-38"-314"0"0,-38 48 693 0 0,-1 0 0 0 0,1 1 0 0 0,1 0 0 0 0,13-9 2205 0 0,-22 18-2879 0 0,0 6-399 0 0,-1 0 0 0 0,0-1 0 0 0,-1 1 0 0 0,0-1 0 0 0,0 1 0 0 0,-6 11 0 0 0,-24 47 216 0 0,24-51-289 0 0,-171 273 145 0 0,46-81-137 0 0,-262 485-20 0 0,369-647-81 0 0,-50 67 1 0 0,64-96-198 0 0,-35 41-1715 0 0,45-55 579 0 0,-7 3-3312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32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85 1839 0 0,'-12'3'124'0'0,"1"0"0"0"0,0 1 0 0 0,-21 10-1 0 0,22-8 948 0 0,0 0 0 0 0,1 0 0 0 0,-1 1 0 0 0,1 0 0 0 0,1 1 0 0 0,0 0 0 0 0,0 0 0 0 0,0 1 0 0 0,1-1 0 0 0,0 2 0 0 0,1-1 0 0 0,-5 11 0 0 0,9-16-937 0 0,0 0 1 0 0,1-1-1 0 0,-1 1 1 0 0,1 0-1 0 0,0 0 1 0 0,0 0-1 0 0,0 0 1 0 0,1 0-1 0 0,0 0 1 0 0,-1 0-1 0 0,1 0 1 0 0,1 7 0 0 0,0-9-70 0 0,-1 0 0 0 0,1 0-1 0 0,-1 0 1 0 0,1 0 0 0 0,0 0 0 0 0,0 0 0 0 0,0 0 0 0 0,0 0 0 0 0,0 0 0 0 0,0 0 0 0 0,1 0 0 0 0,-1-1 0 0 0,0 1 0 0 0,1 0 0 0 0,0-1 0 0 0,-1 1 0 0 0,1-1 0 0 0,0 0 0 0 0,0 0 0 0 0,-1 1 0 0 0,1-1 0 0 0,0 0 0 0 0,0-1 0 0 0,3 2 0 0 0,6 1 90 0 0,0-1 0 0 0,1 0 0 0 0,-1 0 0 0 0,0-1 1 0 0,1-1-1 0 0,-1 0 0 0 0,1-1 0 0 0,-1 0 0 0 0,22-5 0 0 0,3-4 244 0 0,61-24-1 0 0,-9-1-137 0 0,245-88 363 0 0,-221 93-1826 0 0,139-18-1 0 0,-210 43-228 0 0,-7 0-530 0 0,1-1 0 0 0,34-10-1 0 0,-44 7 762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32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80 8751 0 0,'7'-8'867'0'0,"-1"-1"1"0"0,1 1-1 0 0,1 0 0 0 0,-1 1 0 0 0,1 0 0 0 0,1 0 0 0 0,-1 1 0 0 0,11-7 0 0 0,-18 12-785 0 0,0 1-1 0 0,0-1 0 0 0,0 0 1 0 0,0 1-1 0 0,0-1 0 0 0,0 1 0 0 0,0-1 1 0 0,0 1-1 0 0,0 0 0 0 0,0-1 1 0 0,0 1-1 0 0,0 0 0 0 0,0 0 1 0 0,0 0-1 0 0,0 0 0 0 0,1 0 1 0 0,-1 0-1 0 0,0 0 0 0 0,0 0 1 0 0,0 0-1 0 0,2 1 0 0 0,-2-1-45 0 0,0 1 0 0 0,0 0-1 0 0,-1-1 1 0 0,1 1-1 0 0,0 0 1 0 0,0 0 0 0 0,0 0-1 0 0,-1-1 1 0 0,1 1 0 0 0,0 0-1 0 0,-1 0 1 0 0,1 0 0 0 0,-1 0-1 0 0,1 0 1 0 0,-1 0-1 0 0,0 0 1 0 0,1 2 0 0 0,0 3 17 0 0,0 0 1 0 0,0 0-1 0 0,-1 1 1 0 0,0-1-1 0 0,0 0 1 0 0,-1 7 0 0 0,-5 28 153 0 0,-2-1 0 0 0,-2 1 0 0 0,-24 60 1 0 0,-60 113 408 0 0,53-135-568 0 0,-3-1-1 0 0,-88 116 1 0 0,-130 125 65 0 0,187-231-68 0 0,-22 26 87 0 0,93-111-691 0 0,3-4 186 0 0,5-11 24 0 0,11-18 146 0 0,-2 11 237 0 0,0 1 0 0 0,1 0-1 0 0,1 1 1 0 0,0 0 0 0 0,1 2 0 0 0,21-17 0 0 0,-22 21 280 0 0,1 0 1 0 0,-1 1 0 0 0,1 1 0 0 0,1 1 0 0 0,0 0 0 0 0,0 1 0 0 0,36-9 0 0 0,-50 15-257 0 0,1 0 0 0 0,-1 1 1 0 0,1-1-1 0 0,0 1 0 0 0,-1 0 0 0 0,1 0 0 0 0,0 0 0 0 0,-1 0 1 0 0,1 0-1 0 0,0 1 0 0 0,-1 0 0 0 0,1 0 0 0 0,-1 0 0 0 0,1 0 0 0 0,-1 0 1 0 0,1 1-1 0 0,-1 0 0 0 0,0-1 0 0 0,0 1 0 0 0,0 1 0 0 0,0-1 0 0 0,0 0 1 0 0,0 1-1 0 0,-1-1 0 0 0,1 1 0 0 0,-1 0 0 0 0,0 0 0 0 0,0 0 1 0 0,0 0-1 0 0,0 0 0 0 0,0 0 0 0 0,0 0 0 0 0,-1 1 0 0 0,0-1 0 0 0,0 1 1 0 0,0-1-1 0 0,0 1 0 0 0,0-1 0 0 0,-1 1 0 0 0,1 0 0 0 0,-1-1 0 0 0,0 1 1 0 0,-1 4-1 0 0,1-2-44 0 0,-1 1-1 0 0,0 0 1 0 0,0 0 0 0 0,-1-1 0 0 0,0 1-1 0 0,0-1 1 0 0,-5 11 0 0 0,-2-1-180 0 0,-16 22-1 0 0,1-3-498 0 0,10-4-3655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4:56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54 11519 0 0,'6'-37'1069'0'0,"-5"20"7918"0"0,-12 21-8278 0 0,8-2-641 0 0,0 0 0 0 0,-1 0 0 0 0,1 0 0 0 0,0 1 0 0 0,0-1 0 0 0,0 1-1 0 0,1 0 1 0 0,-1 0 0 0 0,1 0 0 0 0,0 0 0 0 0,-3 4 0 0 0,-21 43 171 0 0,18-35-234 0 0,-13 32 73 0 0,-19 67 1 0 0,20-55 0 0 0,-61 156 258 0 0,55-157-164 0 0,-54 89 1 0 0,-115 121 303 0 0,152-214-446 0 0,27-33-60 0 0,6-9-66 0 0,0 1-1 0 0,1 0 1 0 0,0 0 0 0 0,-8 18 0 0 0,16-29-480 0 0,14-1-784 0 0,3-3-11 0 0,4-3-265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33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68 10591 0 0,'0'0'8151'0'0,"2"2"-7287"0"0,2 4-402 0 0,1-1 0 0 0,0 1 1 0 0,1-1-1 0 0,9 7 0 0 0,-12-10-334 0 0,0 0-1 0 0,0 0 1 0 0,0 0-1 0 0,1-1 1 0 0,-1 1 0 0 0,0-1-1 0 0,1 0 1 0 0,-1 0-1 0 0,1 0 1 0 0,-1-1-1 0 0,1 1 1 0 0,4-1-1 0 0,12 0 184 0 0,0-2-1 0 0,-1 0 1 0 0,1-1-1 0 0,22-6 1 0 0,-32 6-331 0 0,0 0-1 0 0,0-1 1 0 0,0 0 0 0 0,0-1-1 0 0,-1 1 1 0 0,0-2-1 0 0,0 0 1 0 0,0 0 0 0 0,11-10-1 0 0,-19 15-36 0 0,0 0-1 0 0,0 0 0 0 0,-1 1 0 0 0,1-1 0 0 0,0 0 0 0 0,-1 0 0 0 0,1 0 0 0 0,-1 0 0 0 0,1 1 0 0 0,-1-1 0 0 0,1 0 0 0 0,-1 0 0 0 0,1 0 0 0 0,-1 0 0 0 0,0 0 0 0 0,0 0 0 0 0,1-1 0 0 0,-1 1 0 0 0,0 0 1 0 0,0-2-1 0 0,-1 2 21 0 0,1 0 1 0 0,0 0 0 0 0,-1 0-1 0 0,1 1 1 0 0,-1-1 0 0 0,1 0-1 0 0,-1 0 1 0 0,0 0 0 0 0,1 0-1 0 0,-1 1 1 0 0,0-1 0 0 0,1 0-1 0 0,-1 1 1 0 0,0-1 0 0 0,0 0-1 0 0,0 1 1 0 0,-1-1 0 0 0,-2-1-60 0 0,0 0 0 0 0,0 1 0 0 0,0-1 0 0 0,0 1 0 0 0,0 0 0 0 0,0 0 0 0 0,0 1 0 0 0,0-1 0 0 0,-5 1 0 0 0,-11 2-100 0 0,1 0 1 0 0,0 1-1 0 0,0 2 0 0 0,0 0 1 0 0,1 0-1 0 0,0 2 0 0 0,0 0 1 0 0,-20 12-1 0 0,19-8 258 0 0,0 0 0 0 0,0 2 0 0 0,2 0 0 0 0,0 1 0 0 0,0 1 0 0 0,-27 32 0 0 0,37-38 58 0 0,0 0-1 0 0,1 1 0 0 0,0-1 1 0 0,0 1-1 0 0,1 0 1 0 0,1 1-1 0 0,-1-1 0 0 0,2 1 1 0 0,-4 16-1 0 0,6-23-59 0 0,0 1 0 0 0,1-1-1 0 0,-1 1 1 0 0,1-1 0 0 0,0 1 0 0 0,1-1-1 0 0,-1 1 1 0 0,1-1 0 0 0,0 1 0 0 0,0-1-1 0 0,0 1 1 0 0,0-1 0 0 0,1 0-1 0 0,0 0 1 0 0,0 0 0 0 0,0 0 0 0 0,0 0-1 0 0,1 0 1 0 0,-1 0 0 0 0,1-1-1 0 0,0 1 1 0 0,0-1 0 0 0,0 0 0 0 0,1 0-1 0 0,-1 0 1 0 0,5 2 0 0 0,-1 0-9 0 0,1-1 1 0 0,0 0 0 0 0,0 0-1 0 0,0-1 1 0 0,1 0 0 0 0,15 3-1 0 0,54 3 683 0 0,-32-4-2697 0 0,-1 3-3388 0 0,-33-5-2109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34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201 216 2303 0 0,'0'0'10171'0'0,"2"1"-8934"0"0,-1 0-1135 0 0,0 0-1 0 0,0-1 1 0 0,1 1-1 0 0,-1 0 1 0 0,0 0 0 0 0,0 0-1 0 0,0 0 1 0 0,0 0-1 0 0,0 0 1 0 0,0 0-1 0 0,0 1 1 0 0,0-1-1 0 0,-1 0 1 0 0,1 0-1 0 0,0 1 1 0 0,-1-1 0 0 0,2 3-1 0 0,-2-1 42 0 0,1 0 1 0 0,-1 0-1 0 0,0 0 0 0 0,1-1 1 0 0,-1 1-1 0 0,-1 0 0 0 0,1 0 1 0 0,-1 5-1 0 0,-1 0 70 0 0,-1 1 1 0 0,0-1-1 0 0,0 0 1 0 0,-1 0-1 0 0,-7 12 1 0 0,-4 4-37 0 0,-1-1 1 0 0,-2-1-1 0 0,0 0 0 0 0,-1-1 1 0 0,-1-2-1 0 0,-32 26 0 0 0,48-42-178 0 0,1-1 4 0 0,0 0-1 0 0,0 0 0 0 0,-1 0 1 0 0,1 0-1 0 0,-1-1 1 0 0,-4 2-1 0 0,7-3 8 0 0,1-1-1 0 0,-1 1 1 0 0,1-1-1 0 0,0 1 1 0 0,-1-1-1 0 0,1 0 1 0 0,0 1 0 0 0,-1-1-1 0 0,1 0 1 0 0,0 0-1 0 0,0 1 1 0 0,0-1-1 0 0,0 0 1 0 0,0 1-1 0 0,0-2 1 0 0,0 2-3 0 0,0-3 7 0 0,0 0 0 0 0,0 1 0 0 0,0-1 0 0 0,1 0-1 0 0,0 1 1 0 0,-1-1 0 0 0,1 0 0 0 0,0 1 0 0 0,0-1-1 0 0,0 1 1 0 0,3-5 0 0 0,20-26 105 0 0,-14 22-76 0 0,7-10 68 0 0,1 1 0 0 0,1 1 0 0 0,1 1 0 0 0,43-31 0 0 0,98-50 242 0 0,-151 92-325 0 0,98-47 470 0 0,-91 47-215 0 0,1 0 0 0 0,0 2 0 0 0,-1 0-1 0 0,29-3 1 0 0,-45 8-248 0 0,1-1 0 0 0,-1 1-1 0 0,0 0 1 0 0,0 0 0 0 0,1 0 0 0 0,-1 0-1 0 0,0 0 1 0 0,1 0 0 0 0,-1 1 0 0 0,0-1-1 0 0,0 0 1 0 0,0 1 0 0 0,1-1-1 0 0,-1 1 1 0 0,0-1 0 0 0,0 1 0 0 0,0-1-1 0 0,0 1 1 0 0,2 1 0 0 0,-2-1-13 0 0,-1 0 0 0 0,1 1 0 0 0,0-1 0 0 0,0 0 0 0 0,-1 1 0 0 0,1-1 0 0 0,-1 1 1 0 0,1-1-1 0 0,-1 0 0 0 0,0 1 0 0 0,0-1 0 0 0,1 1 0 0 0,-1 0 0 0 0,0-1 0 0 0,-1 2 0 0 0,1 3-15 0 0,-1-1-1 0 0,0 0 0 0 0,0 0 1 0 0,0 0-1 0 0,-1 0 0 0 0,1 0 1 0 0,-1-1-1 0 0,0 1 1 0 0,-1 0-1 0 0,-4 6 0 0 0,-5 6-5 0 0,-17 19 1 0 0,22-27-3 0 0,-2 2-15 0 0,4-4-19 0 0,0 0 1 0 0,-1 0-1 0 0,0-1 0 0 0,0 0 1 0 0,-1 0-1 0 0,1 0 0 0 0,-1-1 1 0 0,-12 7-1 0 0,19-12-7 0 0,-1 1-1 0 0,0-1 0 0 0,0 0 1 0 0,0 1-1 0 0,0-1 0 0 0,0 0 1 0 0,0 1-1 0 0,0-1 0 0 0,0 0 1 0 0,0 0-1 0 0,0 0 1 0 0,0 0-1 0 0,0 0 0 0 0,0 0 1 0 0,0 0-1 0 0,0 0 0 0 0,0 0 1 0 0,0-1-1 0 0,0 1 1 0 0,1 0-1 0 0,-3-1 0 0 0,3 0-12 0 0,-1 1-1 0 0,1-1 1 0 0,-1 0-1 0 0,1 1 1 0 0,0-1-1 0 0,-1 0 1 0 0,1 1-1 0 0,0-1 1 0 0,0 0-1 0 0,0 1 1 0 0,-1-1-1 0 0,1 0 1 0 0,0 1-1 0 0,0-1 1 0 0,0 0-1 0 0,0 0 1 0 0,0 1-1 0 0,0-1 1 0 0,0 0-1 0 0,1 1 1 0 0,-1-2-1 0 0,1-2-24 0 0,0 1-1 0 0,0 0 0 0 0,0-1 0 0 0,1 1 1 0 0,-1 0-1 0 0,1 0 0 0 0,0 0 1 0 0,0 0-1 0 0,0 0 0 0 0,4-4 1 0 0,159-118 409 0 0,-121 96 142 0 0,93-44-1 0 0,-108 60-243 0 0,0 2 1 0 0,53-12-1 0 0,-63 19-50 0 0,-1 1 0 0 0,1 1 0 0 0,0 0 0 0 0,0 2 0 0 0,33 2 0 0 0,-49-2-145 0 0,0 1-1 0 0,0-1 0 0 0,-1 1 1 0 0,1 0-1 0 0,0 0 1 0 0,0 0-1 0 0,-1 0 1 0 0,1 0-1 0 0,-1 0 0 0 0,1 1 1 0 0,-1-1-1 0 0,1 1 1 0 0,-1 0-1 0 0,0 0 1 0 0,0 0-1 0 0,0 0 1 0 0,4 4-1 0 0,-5-3-15 0 0,1 0 0 0 0,-1 0 0 0 0,0 0 0 0 0,1 0 0 0 0,-1 0 0 0 0,-1 0 0 0 0,1 0 0 0 0,0 1 0 0 0,-1-1 0 0 0,0 0 0 0 0,1 0 0 0 0,-1 1 0 0 0,0-1 0 0 0,-1 0-1 0 0,0 6 1 0 0,-2 1-4 0 0,0 1 0 0 0,0-1 0 0 0,-1 1-1 0 0,0-1 1 0 0,-1 0 0 0 0,0 0-1 0 0,0-1 1 0 0,-10 12 0 0 0,-8 9 51 0 0,-29 28 0 0 0,27-32-52 0 0,22-22-17 0 0,-20 21-1297 0 0,0 2 1 0 0,-27 42 0 0 0,49-69 1071 0 0,1 1 0 0 0,0 0 1 0 0,0 0-1 0 0,0 0 0 0 0,-1 0 0 0 0,1-1 1 0 0,0 1-1 0 0,0 0 0 0 0,0 0 0 0 0,1 0 1 0 0,-1 0-1 0 0,0 0 0 0 0,0-1 0 0 0,0 1 1 0 0,1 0-1 0 0,-1 0 0 0 0,0 0 0 0 0,1 1 1 0 0,0-1-291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34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47 11519 0 0,'2'2'6034'0'0,"19"32"-2953"0"0,-18-28-2735 0 0,1 0 0 0 0,-1 0 0 0 0,1 0 0 0 0,0 0 0 0 0,1 0 0 0 0,9 8 0 0 0,-8-9-182 0 0,0-1 0 0 0,1 0 0 0 0,0 0 0 0 0,0-1 0 0 0,0 0 0 0 0,0 0 0 0 0,0-1 0 0 0,1 1-1 0 0,-1-2 1 0 0,1 1 0 0 0,-1-1 0 0 0,1 0 0 0 0,0-1 0 0 0,0 0 0 0 0,-1 0 0 0 0,12-2-1 0 0,10-2 54 0 0,0-2-1 0 0,53-18 0 0 0,-54 15-127 0 0,42-20-1 0 0,-63 26-125 0 0,0-1-1 0 0,0 0 1 0 0,0-1-1 0 0,0 1 1 0 0,-1-1-1 0 0,1-1 0 0 0,-1 1 1 0 0,-1-1-1 0 0,1 0 1 0 0,6-10-1 0 0,-11 15 20 0 0,-1 1 0 0 0,0-1 0 0 0,0 1 1 0 0,0-1-1 0 0,0 1 0 0 0,1-1 0 0 0,-1 1 0 0 0,0 0 0 0 0,0-1 0 0 0,0 1 1 0 0,0-1-1 0 0,0 1 0 0 0,0-1 0 0 0,0 1 0 0 0,-1-1 0 0 0,1 1 0 0 0,0-1 0 0 0,0 1 1 0 0,0-1-1 0 0,0 1 0 0 0,-1-1 0 0 0,1 1 0 0 0,0 0 0 0 0,0-1 0 0 0,-1 1 0 0 0,1-1 1 0 0,0 1-1 0 0,0 0 0 0 0,-1-1 0 0 0,1 1 0 0 0,-1 0 0 0 0,1-1 0 0 0,0 1 0 0 0,-1 0 1 0 0,0-1-1 0 0,-15-6-508 0 0,6 5 307 0 0,1 0 0 0 0,-1 0 0 0 0,0 1 0 0 0,0 1 0 0 0,0 0 0 0 0,0 0 0 0 0,0 1 0 0 0,0 0 0 0 0,-11 3 0 0 0,-13 4-335 0 0,-41 16-1 0 0,43-11 464 0 0,-1 1 0 0 0,2 2-1 0 0,-57 37 1 0 0,42-20 326 0 0,-69 65-1 0 0,97-81-56 0 0,1 1 0 0 0,-15 20 0 0 0,26-29-69 0 0,0-1-1 0 0,1 1 1 0 0,0 0 0 0 0,0 0 0 0 0,1 0 0 0 0,0 1-1 0 0,-3 15 1 0 0,6-22-91 0 0,0 0 0 0 0,1-1 0 0 0,-1 1 0 0 0,1 0 0 0 0,0-1 0 0 0,0 1 0 0 0,0 0 0 0 0,0 0 0 0 0,1-1 0 0 0,-1 1 0 0 0,1 0 0 0 0,-1-1 0 0 0,1 1 0 0 0,0 0 0 0 0,0-1 0 0 0,0 1 0 0 0,0-1 0 0 0,1 0 0 0 0,-1 1 0 0 0,1-1 0 0 0,-1 0 0 0 0,1 0 0 0 0,3 4 0 0 0,-1-3 6 0 0,0-1-1 0 0,1 1 0 0 0,-1-1 1 0 0,0 1-1 0 0,1-1 0 0 0,-1-1 1 0 0,1 1-1 0 0,0-1 1 0 0,-1 0-1 0 0,1 0 0 0 0,0 0 1 0 0,8 0-1 0 0,9-1-603 0 0,0 0 1 0 0,1-2-1 0 0,34-6 1 0 0,-24 1-663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34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237 222 3223 0 0,'46'-27'-512'0'0,"0"0"3556"0"0,87-52 7907 0 0,-121 72-10497 0 0,-1 0 0 0 0,-1-1 0 0 0,1 0 0 0 0,-1-1 0 0 0,-1 0 0 0 0,1-1 0 0 0,10-15 0 0 0,-19 24 79 0 0,-2 0 3 0 0,-3 0-427 0 0,1 1 0 0 0,-1-1 0 0 0,1 0-1 0 0,-1 1 1 0 0,1 0 0 0 0,-1 0 0 0 0,1 0-1 0 0,-1 0 1 0 0,0 1 0 0 0,1-1 0 0 0,-1 1 0 0 0,-4 2-1 0 0,-8 2 120 0 0,-20 9-1 0 0,28-10-124 0 0,-20 9-55 0 0,0 2-1 0 0,0 1 1 0 0,-38 30 0 0 0,-68 68-16 0 0,109-92-18 0 0,1 2 1 0 0,1 0 0 0 0,0 2-1 0 0,-25 39 1 0 0,45-61 17 0 0,1 0 1 0 0,0 0-1 0 0,0 0 0 0 0,1 0 1 0 0,-1 1-1 0 0,1-1 0 0 0,0 1 1 0 0,-1 5-1 0 0,2-8-17 0 0,0-1 0 0 0,0 0 0 0 0,0 0 0 0 0,0 1 0 0 0,0-1 0 0 0,0 0 0 0 0,0 0 0 0 0,0 1 0 0 0,1-1 0 0 0,-1 0 0 0 0,0 0 0 0 0,1 0 0 0 0,-1 0 0 0 0,1 1 0 0 0,-1-1 0 0 0,1 0 0 0 0,0 0 0 0 0,0 0 0 0 0,-1 0 0 0 0,1 0 0 0 0,0 0 0 0 0,0-1 0 0 0,0 1 0 0 0,0 0 0 0 0,0 0 0 0 0,0-1 0 0 0,0 1 0 0 0,0 0 0 0 0,0-1 0 0 0,0 1 0 0 0,1-1 0 0 0,-1 0 0 0 0,0 1 0 0 0,2-1 0 0 0,3 1-1 0 0,-1-1 0 0 0,0 1 0 0 0,1-1 0 0 0,-1-1 0 0 0,1 1 0 0 0,-1-1 0 0 0,0 0 0 0 0,0 0 0 0 0,1-1 0 0 0,-1 1 0 0 0,6-4 0 0 0,10-4-32 0 0,24-16 1 0 0,-34 19-11 0 0,57-34-770 0 0,67-51-1 0 0,-119 78 518 0 0,24-25 1 0 0,-39 37 292 0 0,-8 12-266 0 0,-16 27-1352 0 0,17-26 231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35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10 376 11055 0 0,'-1'0'6270'0'0,"0"0"-6071"0"0,1 0 0 0 0,0 0 1 0 0,-1 0-1 0 0,1 0 1 0 0,0 0-1 0 0,0 0 1 0 0,-1 0-1 0 0,1 0 0 0 0,0 0 1 0 0,-1 0-1 0 0,1 0 1 0 0,0 0-1 0 0,0 0 1 0 0,-1 0-1 0 0,1 0 1 0 0,-3-2 1993 0 0,3 2-1993 0 0,0-1-1 0 0,0 1 1 0 0,0 0-1 0 0,0 0 1 0 0,0-1-1 0 0,-1 1 0 0 0,1 0 1 0 0,0-1-1 0 0,0-14 1403 0 0,2 9-1562 0 0,0 0-1 0 0,0 0 0 0 0,3-9 0 0 0,5-2 128 0 0,0 0-1 0 0,1 0 1 0 0,1 1-1 0 0,0 0 1 0 0,2 1-1 0 0,27-25 1 0 0,100-69-173 0 0,-132 102 13 0 0,3-2-24 0 0,-1 1 0 0 0,1 0 0 0 0,1 1-1 0 0,-1 0 1 0 0,1 1 0 0 0,0 0 0 0 0,1 1-1 0 0,-1 1 1 0 0,19-4 0 0 0,-31 8 27 0 0,1 1 0 0 0,-1-1 0 0 0,0 1 0 0 0,1-1 1 0 0,-1 1-1 0 0,0-1 0 0 0,0 1 0 0 0,0 0 0 0 0,0 0 1 0 0,1 0-1 0 0,-1 0 0 0 0,0 0 0 0 0,0 0 0 0 0,-1 0 0 0 0,1 0 1 0 0,1 1-1 0 0,0 0 14 0 0,85 103 216 0 0,-74-88-219 0 0,-8-12-12 0 0,-3-2-7 0 0,0 1-1 0 0,1-1 1 0 0,-1 1 0 0 0,-1-1-1 0 0,1 1 1 0 0,0 0-1 0 0,1 7 1 0 0,-1-5-20 0 0,0 0-1 0 0,0 1 1 0 0,0-1 0 0 0,-1 1 0 0 0,0-1 0 0 0,0 1-1 0 0,-1 0 1 0 0,0-1 0 0 0,0 1 0 0 0,-2 9 0 0 0,2-9 127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37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81 3679 0 0,'60'-18'144'0'0,"28"-15"5256"0"0,-32 11-630 0 0,-32 15-748 0 0,-25 7-3364 0 0,-24 16-175 0 0,0-1 1 0 0,-41 18 0 0 0,25-13-430 0 0,-111 61 52 0 0,120-61-102 0 0,1 1-1 0 0,-44 38 1 0 0,67-52 4 0 0,1 0 0 0 0,0 0 0 0 0,0 1 0 0 0,1-1-1 0 0,0 2 1 0 0,-7 12 0 0 0,12-19 0 0 0,-1 1 0 0 0,1-1 0 0 0,0 1 0 0 0,0-1 0 0 0,1 1 0 0 0,-1 0 0 0 0,0 0 0 0 0,1-1 0 0 0,0 1 0 0 0,0 0 0 0 0,0 0-1 0 0,0 0 1 0 0,0-1 0 0 0,0 1 0 0 0,1 0 0 0 0,-1 0 0 0 0,1-1 0 0 0,0 1 0 0 0,0 0 0 0 0,0-1 0 0 0,0 1 0 0 0,0-1 0 0 0,1 1 0 0 0,-1-1 0 0 0,1 0 0 0 0,-1 1 0 0 0,4 2 0 0 0,4 4 5 0 0,0-1 0 0 0,0 0 0 0 0,1-1 0 0 0,0 0 0 0 0,0 0 0 0 0,22 9 0 0 0,-23-12-505 0 0,0 0 0 0 0,1-1-1 0 0,-1 0 1 0 0,1-1-1 0 0,12 2 1 0 0,-4-3-571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37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7367 0 0,'0'0'334'0'0,"-1"0"-1"0"0,0-1-163 0 0,-1 1 0 0 0,0 0-1 0 0,1 1 1 0 0,-1-1 0 0 0,0 0 0 0 0,1 0 0 0 0,-1 1 0 0 0,0-1-1 0 0,1 1 1 0 0,-1-1 0 0 0,1 1 0 0 0,-1 0 0 0 0,1 0-1 0 0,-1 0 1 0 0,1 0 0 0 0,0 0 0 0 0,-1 0 0 0 0,1 0 0 0 0,-2 2-1 0 0,2-1 218 0 0,0 0-1 0 0,0 0 0 0 0,0 0 0 0 0,0 0 1 0 0,0 0-1 0 0,0 0 0 0 0,0 0 0 0 0,1 1 1 0 0,-1-1-1 0 0,1 0 0 0 0,0 1 0 0 0,0 2 1 0 0,0 2 457 0 0,0 0 0 0 0,1 1 0 0 0,-1-1 1 0 0,3 8-1 0 0,4 8-1367 0 0,-3-12 708 0 0,0 0-1 0 0,2 0 1 0 0,-1 0 0 0 0,1-1-1 0 0,1 0 1 0 0,12 16 0 0 0,54 52 568 0 0,-56-62-666 0 0,71 63-447 0 0,-88-78 165 0 0,1 0 0 0 0,0 0 0 0 0,0-1 0 0 0,0 1 0 0 0,0 0 0 0 0,0-1 0 0 0,0 1 0 0 0,0 0 0 0 0,0-1 0 0 0,0 0 0 0 0,1 1 0 0 0,-1-1 0 0 0,0 0 0 0 0,0 1 0 0 0,0-1 0 0 0,0 0 0 0 0,1 0 0 0 0,-1 0 0 0 0,0 0 0 0 0,0 0 0 0 0,0 0 0 0 0,0 0 0 0 0,1-1 0 0 0,-1 1 0 0 0,0 0 0 0 0,1-1 0 0 0,0 0-201 0 0,0-1-1 0 0,0 0 1 0 0,0 0-1 0 0,-1 1 1 0 0,1-1-1 0 0,-1 0 1 0 0,1 0-1 0 0,-1 0 0 0 0,0 0 1 0 0,0-1-1 0 0,0 1 1 0 0,2-5-1 0 0,5-14-1051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37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712 173 6911 0 0,'34'-43'2637'0'0,"72"-71"0"0"0,-90 99 2059 0 0,-16 17-4203 0 0,-3 6-265 0 0,0 1 0 0 0,0-1 0 0 0,0 0-1 0 0,-1 0 1 0 0,0 0 0 0 0,-7 9 0 0 0,-3 7 50 0 0,-27 42 178 0 0,-62 78 0 0 0,3-4-312 0 0,-9 28-63 0 0,-165 241-876 0 0,218-336 742 0 0,25-34 82 0 0,2 2 0 0 0,-39 68 0 0 0,66-105-62 0 0,1-1 0 0 0,-1 1-1 0 0,1-1 1 0 0,-1 1 0 0 0,1 0-1 0 0,0 0 1 0 0,1 0 0 0 0,-1 6-1 0 0,1-9-10 0 0,0-1 1 0 0,0 0-1 0 0,0 1 0 0 0,1-1 0 0 0,-1 0 1 0 0,0 1-1 0 0,0-1 0 0 0,1 0 0 0 0,-1 1 0 0 0,0-1 1 0 0,1 0-1 0 0,-1 0 0 0 0,0 1 0 0 0,1-1 0 0 0,-1 0 1 0 0,1 0-1 0 0,-1 0 0 0 0,0 1 0 0 0,1-1 1 0 0,-1 0-1 0 0,1 0 0 0 0,-1 0 0 0 0,0 0 0 0 0,1 0 1 0 0,-1 0-1 0 0,1 0 0 0 0,-1 0 0 0 0,1 0-156 0 0,14-1-4199 0 0,5-6-1412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38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27 8751 0 0,'6'-4'88'0'0,"-1"1"104"0"0,0-1 0 0 0,0 1 0 0 0,1 0-1 0 0,-1 0 1 0 0,12-4 3492 0 0,-27 18 284 0 0,-3 2-3523 0 0,-1-1 1 0 0,-1-1-1 0 0,-26 16 1 0 0,-54 23 249 0 0,28-16-376 0 0,40-19-188 0 0,-40 29 0 0 0,58-37-87 0 0,0 1 1 0 0,0 0-1 0 0,1 1 1 0 0,0-1-1 0 0,0 2 0 0 0,1-1 1 0 0,-7 13-1 0 0,13-21-16 0 0,0 1-1 0 0,0-1 0 0 0,0 1 1 0 0,0-1-1 0 0,1 1 1 0 0,-1-1-1 0 0,0 1 0 0 0,1-1 1 0 0,0 1-1 0 0,-1 0 1 0 0,1-1-1 0 0,0 1 1 0 0,0 0-1 0 0,0-1 0 0 0,0 1 1 0 0,0 0-1 0 0,0-1 1 0 0,0 1-1 0 0,1 0 0 0 0,-1-1 1 0 0,1 1-1 0 0,-1-1 1 0 0,1 1-1 0 0,-1-1 1 0 0,1 1-1 0 0,0-1 0 0 0,0 1 1 0 0,0-1-1 0 0,0 1 1 0 0,0-1-1 0 0,0 0 0 0 0,0 0 1 0 0,0 0-1 0 0,1 1 1 0 0,-1-1-1 0 0,2 1 1 0 0,1 0 11 0 0,0 0 1 0 0,0 0-1 0 0,0 0 1 0 0,0 0-1 0 0,1-1 1 0 0,-1 1-1 0 0,1-1 1 0 0,-1 0-1 0 0,1-1 1 0 0,-1 1-1 0 0,1-1 1 0 0,4 0-1 0 0,143-15 291 0 0,-87 3-6714 0 0,-33 5-642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38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0 9671 0 0,'0'0'1722'0'0,"-1"3"-960"0"0,-5 14 82 0 0,-2 0 0 0 0,0 0 0 0 0,-11 17 0 0 0,-37 49 1092 0 0,1-2-340 0 0,-141 277 1075 0 0,137-245-2267 0 0,-46 63-55 0 0,-18 34-3645 0 0,115-192-1528 0 0,4-5-1376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4:56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51 171 4143 0 0,'-5'-5'139'0'0,"1"0"1"0"0,-1 0-1 0 0,1 1 0 0 0,-1-1 0 0 0,-1 1 0 0 0,-16-14 19037 0 0,22 18-19083 0 0,17 2 18 0 0,-8-1 534 0 0,21 1-463 0 0,1-1 0 0 0,-1-2-1 0 0,0-1 1 0 0,34-7 0 0 0,-46 7-143 0 0,250-47 167 0 0,-14 3-695 0 0,-34 25-4700 0 0,-189 20 3261 0 0</inkml:trace>
  <inkml:trace contextRef="#ctx0" brushRef="#br0" timeOffset="1">1069 189 6911 0 0,'0'0'528'0'0,"-2"1"-341"0"0,-19 24 2920 0 0,1 0-1 0 0,1 2 1 0 0,-16 30 0 0 0,10-17-1980 0 0,2 1 0 0 0,2 1 0 0 0,-18 48 1 0 0,34-68-1090 0 0,5-21-110 0 0,9 6-6753 0 0,1-5-783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38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42 7367 0 0,'-1'2'334'0'0,"-11"24"-82"0"0,3-7 320 0 0,-8 23 0 0 0,16-37 202 0 0,-1 1 1 0 0,1-1 0 0 0,0 1-1 0 0,0-1 1 0 0,0 1 0 0 0,1 0-1 0 0,0-1 1 0 0,0 1 0 0 0,1 7-1 0 0,-1-11-625 0 0,1 0-1 0 0,-1 0 0 0 0,1 0 0 0 0,0 0 1 0 0,0 0-1 0 0,-1 0 0 0 0,1 0 0 0 0,0-1 1 0 0,0 1-1 0 0,1 0 0 0 0,-1-1 0 0 0,0 1 1 0 0,0-1-1 0 0,1 1 0 0 0,-1-1 1 0 0,1 0-1 0 0,2 2 0 0 0,-1-1 0 0 0,0-1 0 0 0,0 0 0 0 0,0 1-1 0 0,0-2 1 0 0,0 1 0 0 0,0 0 0 0 0,0 0-1 0 0,0-1 1 0 0,0 0 0 0 0,5 0 0 0 0,2 0 90 0 0,0-1 0 0 0,0-1 1 0 0,0 0-1 0 0,0 0 0 0 0,-1-1 1 0 0,12-5-1 0 0,28-12-96 0 0,-1-2 1 0 0,0-2-1 0 0,-2-2 0 0 0,69-52 1 0 0,-109 73-326 0 0,0 0 0 0 0,-1 0 0 0 0,0-1 0 0 0,0 0 0 0 0,8-12 0 0 0,-12 17-159 0 0,-13 3-778 0 0,-4 4 781 0 0,0 1 0 0 0,0 0 0 0 0,0 1 0 0 0,1 1 0 0 0,-22 16 1 0 0,16-11 204 0 0,-18 15 274 0 0,-51 47 0 0 0,60-49-20 0 0,-64 65 763 0 0,80-76-674 0 0,0 1 1 0 0,1 1-1 0 0,-20 38 0 0 0,30-51-167 0 0,1 0 0 0 0,-1 0 0 0 0,1 1 0 0 0,1-1 0 0 0,-1 1 0 0 0,1-1 0 0 0,0 1 0 0 0,0 6 0 0 0,1-10-29 0 0,0 1 0 0 0,0-1 0 0 0,0 0 1 0 0,0 0-1 0 0,1 1 0 0 0,-1-1 1 0 0,1 0-1 0 0,0 0 0 0 0,0 0 0 0 0,0 0 1 0 0,0 0-1 0 0,0 0 0 0 0,0 0 0 0 0,0 0 1 0 0,0 0-1 0 0,1 0 0 0 0,-1-1 1 0 0,1 1-1 0 0,0-1 0 0 0,-1 1 0 0 0,1-1 1 0 0,0 1-1 0 0,2 0 0 0 0,3 2 16 0 0,0-1 0 0 0,1 1 0 0 0,-1-2 0 0 0,0 1 0 0 0,1-1-1 0 0,11 2 1 0 0,50 3-569 0 0,-44-5 74 0 0,-5 0-876 0 0,-2-2-384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39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816 1 10591 0 0,'0'0'964'0'0,"-2"0"-794"0"0,0 1-82 0 0,0 0 0 0 0,-1 0 0 0 0,1 0 0 0 0,0 0 0 0 0,0 0 0 0 0,0 0 0 0 0,0 1 1 0 0,0-1-1 0 0,0 1 0 0 0,0-1 0 0 0,1 1 0 0 0,-1 0 0 0 0,-2 2 0 0 0,-19 31 2351 0 0,16-22-1835 0 0,-272 489 4353 0 0,156-256-4297 0 0,-70 157 17 0 0,92-165-297 0 0,88-212-586 0 0,-28 43 0 0 0,41-67-360 0 0,-4 4 1045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39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47 199 18575 0 0,'-8'-2'346'0'0,"6"1"-237"0"0,0 0-1 0 0,0 1 1 0 0,1-1 0 0 0,-1 1-1 0 0,0 0 1 0 0,0 0 0 0 0,0 0-1 0 0,0 0 1 0 0,0 0 0 0 0,0 0-1 0 0,0 0 1 0 0,0 0 0 0 0,1 1 0 0 0,-3 0-1 0 0,-3 1 12 0 0,5-1 915 0 0,4 0-430 0 0,4 2-484 0 0,-1-1-1 0 0,1 0 1 0 0,-1 0 0 0 0,1-1-1 0 0,0 1 1 0 0,0-1-1 0 0,0 0 1 0 0,0-1 0 0 0,7 1-1 0 0,58-6 171 0 0,-62 4-216 0 0,193-34 721 0 0,-1-15-281 0 0,-64 14-259 0 0,-42 11-199 0 0,-9 3-1328 0 0,119-17-1 0 0,-198 38 391 0 0,0 1 0 0 0,1 0 0 0 0,-1 0 0 0 0,11 2 0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40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 9215 0 0,'0'0'707'0'0,"2"0"-464"0"0,5 0 1506 0 0,0 6 2211 0 0,-6-5-3722 0 0,0 0 0 0 0,0 1 0 0 0,-1-1 0 0 0,1 1 0 0 0,0-1-1 0 0,-1 1 1 0 0,1-1 0 0 0,-1 1 0 0 0,0-1 0 0 0,1 1 0 0 0,-1-1 0 0 0,0 1 0 0 0,0 0 0 0 0,0-1 0 0 0,0 1 0 0 0,0-1 0 0 0,0 1 0 0 0,-1 0-1 0 0,1-1 1 0 0,0 1 0 0 0,-1-1 0 0 0,1 1 0 0 0,-2 1 0 0 0,-2 6 147 0 0,0 1 1 0 0,-8 11-1 0 0,11-18-201 0 0,-22 31 467 0 0,-1-1 0 0 0,-29 32-1 0 0,-24 32-283 0 0,20-14-1892 0 0,56-82 757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40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1 444 13647 0 0,'0'0'6280'0'0,"1"-2"-5424"0"0,8-18-398 0 0,1 0 0 0 0,1 1 0 0 0,1 0 1 0 0,1 1-1 0 0,1 1 0 0 0,0 0 0 0 0,22-21 0 0 0,-13 17-459 0 0,2 2 0 0 0,0 0 1 0 0,0 1-1 0 0,49-24 0 0 0,-68 40-4 0 0,-1-1 0 0 0,0 1-1 0 0,1 0 1 0 0,-1 1-1 0 0,1-1 1 0 0,-1 1-1 0 0,1 0 1 0 0,0 0 0 0 0,-1 1-1 0 0,1 0 1 0 0,0 0-1 0 0,8 1 1 0 0,-11 0 2 0 0,1 0 1 0 0,-1 0-1 0 0,0 0 1 0 0,1 0-1 0 0,-1 0 1 0 0,0 1-1 0 0,0 0 1 0 0,0-1-1 0 0,0 1 1 0 0,0 0-1 0 0,0 1 1 0 0,-1-1 0 0 0,1 0-1 0 0,-1 1 1 0 0,1 0-1 0 0,-1-1 1 0 0,0 1-1 0 0,0 0 1 0 0,0 0-1 0 0,-1 0 1 0 0,3 5-1 0 0,-1 0 17 0 0,0 0 1 0 0,-1 0-1 0 0,0 1 0 0 0,0-1 1 0 0,0 0-1 0 0,-1 1 0 0 0,-1-1 0 0 0,0 1 1 0 0,0-1-1 0 0,0 1 0 0 0,-1 0 1 0 0,0-1-1 0 0,-4 12 0 0 0,3-9-14 0 0,2-2-12 0 0,0-9-1 0 0,-1 1 0 0 0,1-1 0 0 0,0 0 0 0 0,0 0-1 0 0,-1 0 1 0 0,1 1 0 0 0,0-1 0 0 0,0 0 0 0 0,-1 0 0 0 0,1 0 0 0 0,0 1 0 0 0,0-1-1 0 0,-1 0 1 0 0,1 0 0 0 0,0 0 0 0 0,-1 0 0 0 0,1 0 0 0 0,0 0 0 0 0,-1 0 0 0 0,1 0-1 0 0,0 0 1 0 0,-1 0 0 0 0,1 0 0 0 0,0 0 0 0 0,0 0 0 0 0,-1 0 0 0 0,1 0-1 0 0,0 0 1 0 0,-1 0 0 0 0,1 0 0 0 0,0 0 0 0 0,-1-1 0 0 0,0-1-63 0 0,1-1 0 0 0,-1 0-1 0 0,1 0 1 0 0,-1 1 0 0 0,1-1 0 0 0,0 0 0 0 0,0 0 0 0 0,0 0 0 0 0,0 1 0 0 0,1-1 0 0 0,-1 0-1 0 0,1 0 1 0 0,-1 1 0 0 0,1-1 0 0 0,0 0 0 0 0,0 1 0 0 0,1-1 0 0 0,-1 1 0 0 0,2-4 0 0 0,5-8-209 0 0,1 1 1 0 0,11-14-1 0 0,-15 21 195 0 0,22-26-158 0 0,2 2-1 0 0,1 1 1 0 0,1 1-1 0 0,1 1 0 0 0,42-25 1 0 0,-69 48 300 0 0,0 1 1 0 0,0 0 0 0 0,1 0 0 0 0,-1 1-1 0 0,1 0 1 0 0,-1 0 0 0 0,1 0 0 0 0,0 0-1 0 0,0 1 1 0 0,0 0 0 0 0,11-1 0 0 0,-14 3 42 0 0,0-1 0 0 0,1 0 1 0 0,-1 1-1 0 0,0-1 0 0 0,0 1 1 0 0,1 0-1 0 0,-1 0 1 0 0,0 1-1 0 0,0-1 0 0 0,0 1 1 0 0,0-1-1 0 0,0 1 0 0 0,-1 0 1 0 0,1 0-1 0 0,0 0 1 0 0,-1 0-1 0 0,0 0 0 0 0,1 1 1 0 0,-1-1-1 0 0,0 1 0 0 0,0 0 1 0 0,2 3-1 0 0,-1 0-10 0 0,0 1 0 0 0,-1-1 0 0 0,0 0 1 0 0,0 0-1 0 0,0 1 0 0 0,-1-1 0 0 0,1 1 0 0 0,-2 0 0 0 0,1-1 0 0 0,-1 1 0 0 0,0 0 0 0 0,0-1 1 0 0,-3 12-1 0 0,-2 8 68 0 0,-1 0 1 0 0,-11 28 0 0 0,9-29 0 0 0,-28 99-16 0 0,34-119-204 0 0,1 0-1 0 0,-1 0 1 0 0,0-1 0 0 0,0 1-1 0 0,-5 6 1 0 0,4-6-1 0 0,2-3-66 0 0,-6 8-1041 0 0,1-4-1157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41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98 165 8751 0 0,'0'0'2279'0'0,"-3"11"3508"0"0,3-10-5705 0 0,0 1 0 0 0,0 0 0 0 0,1-1 0 0 0,-1 1 0 0 0,1-1 1 0 0,0 0-1 0 0,-1 1 0 0 0,1-1 0 0 0,0 1 0 0 0,0-1 1 0 0,0 0-1 0 0,0 0 0 0 0,0 1 0 0 0,0-1 0 0 0,0 0 0 0 0,0 0 1 0 0,0 0-1 0 0,3 1 0 0 0,-1-1 61 0 0,0 1 1 0 0,-1-1-1 0 0,1 0 1 0 0,0 0-1 0 0,0 0 0 0 0,0-1 1 0 0,1 1-1 0 0,5 0 1 0 0,3-1 275 0 0,0-1 0 0 0,0 0 0 0 0,24-5 0 0 0,-2-3-162 0 0,0-1 0 0 0,-1-2 0 0 0,0-1 1 0 0,39-22-1 0 0,-58 27-274 0 0,-1-1 0 0 0,18-14 0 0 0,-25 18-12 0 0,0 0 0 0 0,-1 0 0 0 0,1-1 0 0 0,-1 1 0 0 0,-1-1-1 0 0,1-1 1 0 0,3-6 0 0 0,-8 13-57 0 0,1-1-1 0 0,-1 0 1 0 0,0 0 0 0 0,0 1-1 0 0,1-1 1 0 0,-1 0 0 0 0,0 0-1 0 0,0 1 1 0 0,0-1-1 0 0,0 0 1 0 0,0 0 0 0 0,0 1-1 0 0,0-1 1 0 0,0 0-1 0 0,0 0 1 0 0,0 1 0 0 0,-1-1-1 0 0,1 0 1 0 0,0 0 0 0 0,-1 1-1 0 0,1-1 1 0 0,0 0-1 0 0,-1 1 1 0 0,1-1 0 0 0,0 0-1 0 0,-1 1 1 0 0,1-1 0 0 0,-1 1-1 0 0,0-1 1 0 0,1 0-1 0 0,-1 1 1 0 0,1 0 0 0 0,-1-1-1 0 0,0 1 1 0 0,1-1 0 0 0,-1 1-1 0 0,0 0 1 0 0,1-1-1 0 0,-1 1 1 0 0,0 0 0 0 0,0 0-1 0 0,-1-1 1 0 0,-3 0-177 0 0,0-1 1 0 0,-1 1-1 0 0,1 0 1 0 0,-8 0 0 0 0,-1 1 60 0 0,1 1-1 0 0,-1 0 1 0 0,1 0 0 0 0,0 2 0 0 0,-1 0 0 0 0,-13 4 0 0 0,-75 34 730 0 0,99-40-499 0 0,-19 9 321 0 0,1 2 0 0 0,1 0 0 0 0,0 1-1 0 0,1 1 1 0 0,0 1 0 0 0,1 1 0 0 0,1 0-1 0 0,0 1 1 0 0,1 1 0 0 0,1 1 0 0 0,-20 32 0 0 0,32-45-275 0 0,-1 0 0 0 0,1 0 0 0 0,0 0 0 0 0,1 1 1 0 0,-1-1-1 0 0,1 1 0 0 0,1 0 0 0 0,-1-1 0 0 0,1 1 1 0 0,0 0-1 0 0,1 12 0 0 0,0-14-42 0 0,1-1 1 0 0,0 1-1 0 0,0 0 0 0 0,0-1 1 0 0,0 1-1 0 0,1-1 0 0 0,0 0 1 0 0,0 1-1 0 0,0-1 0 0 0,0 0 1 0 0,1 0-1 0 0,0 0 0 0 0,-1-1 1 0 0,2 1-1 0 0,-1-1 0 0 0,0 1 1 0 0,1-1-1 0 0,4 3 0 0 0,0 0-22 0 0,0-2-1 0 0,1 1 0 0 0,-1-1 0 0 0,1 0 0 0 0,0-1 0 0 0,0 0 0 0 0,1 0 0 0 0,-1-1 0 0 0,0 0 0 0 0,1-1 1 0 0,-1 0-1 0 0,1 0 0 0 0,12-2 0 0 0,-1 0 11 0 0,0-1 0 0 0,0-1-1 0 0,-1-1 1 0 0,1-1 0 0 0,19-7 0 0 0,-27 8-8 0 0,3-1-885 0 0,0-1-1 0 0,20-11 0 0 0,-25 10-6306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43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59 302 3679 0 0,'0'0'167'0'0,"2"-1"-7"0"0,5-4-127 0 0,16-12 7435 0 0,-10 9-3400 0 0,1 0-2424 0 0,-14 8-1587 0 0,1 0-1 0 0,-1 0 1 0 0,0 0-1 0 0,0 0 1 0 0,0 0-1 0 0,0 0 1 0 0,0 0-1 0 0,1 0 1 0 0,-1 0-1 0 0,0 0 1 0 0,0 0 0 0 0,0 0-1 0 0,0 0 1 0 0,1 0-1 0 0,-1 0 1 0 0,0 0-1 0 0,0 0 1 0 0,0 0-1 0 0,0 0 1 0 0,0 0-1 0 0,1 0 1 0 0,-1 0-1 0 0,0 0 1 0 0,0 0-1 0 0,0 0 1 0 0,0 0-1 0 0,0 0 1 0 0,0 0-1 0 0,1 1 1 0 0,-1-1-1 0 0,0 0 1 0 0,0 0 0 0 0,0 0-1 0 0,0 0 1 0 0,0 0-1 0 0,0 0 1 0 0,0 1-1 0 0,0-1 1 0 0,0 0-1 0 0,0 0 1 0 0,0 0-1 0 0,1 0 1 0 0,-1 0-1 0 0,0 1 1 0 0,0-1-1 0 0,0 0 1 0 0,0 0-1 0 0,0 0 1 0 0,0 0-1 0 0,0 0 1 0 0,0 1-1 0 0,0-1 1 0 0,0 0 0 0 0,-1 0-1 0 0,1 18 589 0 0,-8 21-628 0 0,-36 107 855 0 0,-25 97-515 0 0,67-234-297 0 0,2-7 96 0 0,13-5-24 0 0,-8 0-110 0 0,-1 1 0 0 0,1-1 0 0 0,-1 0 0 0 0,1-1 0 0 0,-1 1 0 0 0,0-1 0 0 0,0 0 0 0 0,3-4-1 0 0,7-6 38 0 0,33-36-99 0 0,52-68 0 0 0,-57 65-131 0 0,-26 28 103 0 0,-13 20 112 0 0,-1 0 0 0 0,1 1 0 0 0,0 0 0 0 0,0-1 0 0 0,1 1 0 0 0,-1 0-1 0 0,1 0 1 0 0,0 1 0 0 0,8-7 0 0 0,-11 10-39 0 0,0 0-1 0 0,1-1 1 0 0,-1 1 0 0 0,0 0-1 0 0,0 0 1 0 0,0 1-1 0 0,0-1 1 0 0,0 0-1 0 0,0 0 1 0 0,0 0 0 0 0,0 1-1 0 0,0-1 1 0 0,0 1-1 0 0,0-1 1 0 0,0 1 0 0 0,0-1-1 0 0,1 2 1 0 0,8 7 37 0 0,-6-4-41 0 0,-1 0 0 0 0,0 0 0 0 0,0 0 0 0 0,-1 0 0 0 0,1 0 0 0 0,-1 1 0 0 0,0-1 0 0 0,-1 1 0 0 0,2 8 0 0 0,0 8 10 0 0,1 26 0 0 0,-2-17 53 0 0,-1-18-27 0 0,0 7-8 0 0,1 0 1 0 0,1 0-1 0 0,1 0 1 0 0,8 25-1 0 0,-11-43-19 0 0,0 1-1 0 0,0 0 1 0 0,0-1-1 0 0,0 1 1 0 0,1-1-1 0 0,-1 1 1 0 0,1-1-1 0 0,0 0 1 0 0,-1 1-1 0 0,1-1 1 0 0,0 0-1 0 0,0 0 0 0 0,0 0 1 0 0,1-1-1 0 0,2 3 1 0 0,-3-3 10 0 0,0-1 1 0 0,-1 1-1 0 0,1-1 1 0 0,0 1 0 0 0,-1-1-1 0 0,1 0 1 0 0,0 0-1 0 0,-1 0 1 0 0,1 0-1 0 0,0 0 1 0 0,-1 0-1 0 0,1 0 1 0 0,0-1-1 0 0,-1 1 1 0 0,1 0-1 0 0,0-1 1 0 0,-1 1-1 0 0,3-2 1 0 0,1-1 37 0 0,0 0 0 0 0,-1 0 1 0 0,1-1-1 0 0,-1 1 0 0 0,0-1 0 0 0,0 0 1 0 0,-1 0-1 0 0,1 0 0 0 0,-1 0 0 0 0,0-1 1 0 0,0 1-1 0 0,2-6 0 0 0,27-56 102 0 0,3 1 0 0 0,2 2 0 0 0,84-106 0 0 0,146-109-896 0 0,-239 247-177 0 0,-27 30 530 0 0,17-1-3659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43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401 156 4143 0 0,'17'-15'-70'0'0,"-2"3"1279"0"0,17-20-1 0 0,-29 29-781 0 0,0-1 0 0 0,0 0 0 0 0,0 1 0 0 0,0-1 0 0 0,-1-1-1 0 0,0 1 1 0 0,0 0 0 0 0,0 0 0 0 0,0-1 0 0 0,1-7 0 0 0,-2 10-325 0 0,-1 1-1 0 0,0-1 1 0 0,1 0 0 0 0,-1 1-1 0 0,0-1 1 0 0,0 1 0 0 0,0-1-1 0 0,0 1 1 0 0,-1-1-1 0 0,1 0 1 0 0,0 1 0 0 0,-1-1-1 0 0,1 1 1 0 0,-1-1 0 0 0,1 1-1 0 0,-1 0 1 0 0,0-1 0 0 0,0 1-1 0 0,1-1 1 0 0,-3-1 0 0 0,1 2-2 0 0,1 0-1 0 0,-1 0 1 0 0,1 0 0 0 0,-1 0 0 0 0,0 0 0 0 0,1 0 0 0 0,-1 1 0 0 0,0-1 0 0 0,0 0 0 0 0,0 1 0 0 0,1 0 0 0 0,-1-1 0 0 0,0 1 0 0 0,-3 0-1 0 0,-4 0 141 0 0,0 1-1 0 0,0 0 0 0 0,1 1 1 0 0,-1 0-1 0 0,-15 5 0 0 0,4 1-31 0 0,0 1 1 0 0,1 1-1 0 0,0 1 0 0 0,1 0 0 0 0,-21 17 0 0 0,-78 76 468 0 0,98-86-486 0 0,-4 4 103 0 0,2 0 1 0 0,1 1-1 0 0,-19 29 0 0 0,37-50-242 0 0,0 1 0 0 0,1 0 0 0 0,-1 0-1 0 0,1 0 1 0 0,0 0 0 0 0,-1 0 0 0 0,1 0 0 0 0,0 0-1 0 0,1 0 1 0 0,-1 1 0 0 0,0 4 0 0 0,1-6-20 0 0,1-1 0 0 0,-1 1 0 0 0,0-1 1 0 0,0 1-1 0 0,1-1 0 0 0,-1 1 1 0 0,1-1-1 0 0,-1 0 0 0 0,1 1 0 0 0,0-1 1 0 0,0 0-1 0 0,0 1 0 0 0,-1-1 1 0 0,1 0-1 0 0,0 0 0 0 0,0 0 0 0 0,0 0 1 0 0,1 0-1 0 0,-1 0 0 0 0,0 0 1 0 0,0 0-1 0 0,1 0 0 0 0,-1-1 0 0 0,0 1 1 0 0,1 0-1 0 0,-1-1 0 0 0,2 1 1 0 0,4 1 12 0 0,1 0 1 0 0,-1 0 0 0 0,1-1 0 0 0,-1 0 0 0 0,1-1 0 0 0,-1 0 0 0 0,1 0-1 0 0,0 0 1 0 0,-1-1 0 0 0,1 0 0 0 0,-1-1 0 0 0,1 1 0 0 0,7-4 0 0 0,8-3-93 0 0,0-2 0 0 0,38-20 1 0 0,-46 21-113 0 0,-1 0 0 0 0,0-1 0 0 0,17-14 0 0 0,-26 20 138 0 0,-1 0-1 0 0,0 0 1 0 0,0-1 0 0 0,0 1-1 0 0,-1-1 1 0 0,1 0 0 0 0,-1 0-1 0 0,0 0 1 0 0,0-1-1 0 0,-1 1 1 0 0,0-1 0 0 0,3-9-1 0 0,-5 13 643 0 0,-17 13-272 0 0,13-6-324 0 0,0 0 0 0 0,1 0 0 0 0,-1 1 0 0 0,1-1 0 0 0,1 1 0 0 0,-1 0 0 0 0,1-1 0 0 0,-2 8 0 0 0,1 1 30 0 0,0-1-1 0 0,-2 22 0 0 0,4-23-700 0 0,0 0-1 0 0,2 14 0 0 0,-1-22 264 0 0,1-1-1 0 0,-1 1 1 0 0,1-1 0 0 0,0 0-1 0 0,0 1 1 0 0,0-1 0 0 0,0 0-1 0 0,0 0 1 0 0,1 0-1 0 0,0 0 1 0 0,-1 0 0 0 0,4 4-1 0 0,4 1-6067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44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38 11519 0 0,'0'0'1040'0'0,"0"-1"-853"0"0,1 0-123 0 0,-1 1 0 0 0,1-1 0 0 0,-1 1 0 0 0,1-1 0 0 0,-1 1 0 0 0,1 0 0 0 0,-1-1 0 0 0,0 0 0 0 0,1 1 0 0 0,-1-1 0 0 0,0 1 0 0 0,1-1 0 0 0,-1 1 0 0 0,0-1 0 0 0,0 0 0 0 0,0 1 0 0 0,1-1 0 0 0,-1 1 0 0 0,0-1 0 0 0,0-5 5159 0 0,-11-11-1046 0 0,10 17-4154 0 0,0-1 1 0 0,-1 1-1 0 0,1 0 1 0 0,0-1-1 0 0,-1 1 1 0 0,1 0-1 0 0,-1 0 1 0 0,1 0 0 0 0,0 0-1 0 0,-1 0 1 0 0,1 0-1 0 0,0 1 1 0 0,-1-1-1 0 0,1 0 1 0 0,0 1-1 0 0,-3 0 1 0 0,1 1-20 0 0,0 0 1 0 0,0-1 0 0 0,0 1-1 0 0,0 1 1 0 0,0-1 0 0 0,-3 4-1 0 0,-3 4-99 0 0,1 1 0 0 0,-12 18-1 0 0,20-27 91 0 0,-20 30-191 0 0,2 2-1 0 0,-19 49 1 0 0,36-80 193 0 0,0-1 1 0 0,0 1 0 0 0,1 0-1 0 0,-1-1 1 0 0,1 1-1 0 0,-1 0 1 0 0,1 0 0 0 0,0-1-1 0 0,0 1 1 0 0,0 0-1 0 0,1 0 1 0 0,-1-1-1 0 0,0 1 1 0 0,1 0 0 0 0,0 0-1 0 0,0-1 1 0 0,0 1-1 0 0,0-1 1 0 0,0 1 0 0 0,0-1-1 0 0,1 1 1 0 0,-1-1-1 0 0,1 0 1 0 0,-1 1 0 0 0,1-1-1 0 0,3 3 1 0 0,4 2-10 0 0,1 0 0 0 0,-1 0 0 0 0,1 0 0 0 0,0-2 0 0 0,12 6 1 0 0,8 5 0 0 0,-15-8 11 0 0,0 2 0 0 0,-1 0 0 0 0,0 0 0 0 0,-1 1 0 0 0,0 1 0 0 0,-1 0 0 0 0,0 1 0 0 0,11 15 0 0 0,-22-26 24 0 0,1 0 0 0 0,-1 1 0 0 0,0-1-1 0 0,0 0 1 0 0,0 0 0 0 0,0 1 0 0 0,0-1-1 0 0,0 1 1 0 0,-1-1 0 0 0,1 1 0 0 0,-1-1 0 0 0,0 1-1 0 0,1-1 1 0 0,-1 1 0 0 0,0 0 0 0 0,-1-1 0 0 0,1 1-1 0 0,-1 4 1 0 0,0-4 8 0 0,-1-1 0 0 0,1 1-1 0 0,0-1 1 0 0,-1 1 0 0 0,1-1 0 0 0,-1 0 0 0 0,0 0-1 0 0,0 0 1 0 0,0 0 0 0 0,0 0 0 0 0,0 0-1 0 0,0 0 1 0 0,0-1 0 0 0,-1 1 0 0 0,1-1 0 0 0,-1 1-1 0 0,-4 1 1 0 0,-11 3 157 0 0,1 0 1 0 0,-2-1-1 0 0,-31 5 0 0 0,-60 0-18 0 0,73-8-471 0 0,-1-2 0 0 0,0-1-1 0 0,1-2 1 0 0,-1-2 0 0 0,-69-17 0 0 0,84 13-1695 0 0,8 0-2875 0 0,2-1-2072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45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81 9871 0 0,'0'0'898'0'0,"-1"12"8466"0"0,12-16-6040 0 0,23-9-3821 0 0,-8 2 1055 0 0,22-4-293 0 0,1 1-1 0 0,49-5 1 0 0,-69 13-187 0 0,-12 3-37 0 0,1 0 0 0 0,-1 1 0 0 0,0 0 0 0 0,1 2 0 0 0,25 1 0 0 0,-41-1-38 0 0,-1 1 0 0 0,0-1 0 0 0,1 0 0 0 0,-1 0 0 0 0,0 1 0 0 0,0-1 0 0 0,1 1-1 0 0,-1-1 1 0 0,0 1 0 0 0,0-1 0 0 0,0 1 0 0 0,0 0 0 0 0,0 0 0 0 0,0-1 0 0 0,0 1-1 0 0,0 0 1 0 0,0 0 0 0 0,0 0 0 0 0,0 0 0 0 0,-1 0 0 0 0,1 0 0 0 0,1 2-1 0 0,-2-1 0 0 0,0-1-1 0 0,1 1 0 0 0,-1 0 0 0 0,0 0 0 0 0,0-1 1 0 0,0 1-1 0 0,0 0 0 0 0,0 0 0 0 0,0 0 0 0 0,0-1 0 0 0,-1 1 1 0 0,1 0-1 0 0,-1 0 0 0 0,0 1 0 0 0,-2 4-11 0 0,-1 0 0 0 0,1 0 1 0 0,-1 0-1 0 0,-1 0 0 0 0,1-1 0 0 0,-7 7 0 0 0,-7 4-4 0 0,-1 0 0 0 0,-1-2 0 0 0,-1 0-1 0 0,-40 22 1 0 0,26-16 9 0 0,-11 7-106 0 0,-2-2 0 0 0,-2-2 1 0 0,0-2-1 0 0,-1-2 0 0 0,-1-3 0 0 0,-61 13 0 0 0,81-25-250 0 0,31-5 218 0 0,14-2-449 0 0,30-1 705 0 0,81 2-1 0 0,-58 2-57 0 0,-50-1-50 0 0,3-1 36 0 0,-1 2 0 0 0,1 0 1 0 0,30 6-1 0 0,-45-6-33 0 0,1 0 0 0 0,-1 0 0 0 0,1 1 0 0 0,-1 0-1 0 0,1-1 1 0 0,-1 2 0 0 0,0-1 0 0 0,0 0 0 0 0,0 1 0 0 0,0 0 0 0 0,-1 0 0 0 0,1 0 0 0 0,-1 0 0 0 0,1 1 0 0 0,-1-1-1 0 0,0 1 1 0 0,-1 0 0 0 0,1 0 0 0 0,3 7 0 0 0,-5-7 16 0 0,1 0 1 0 0,-1 0-1 0 0,0 0 0 0 0,0 0 1 0 0,0 0-1 0 0,-1 1 0 0 0,0-1 1 0 0,0 0-1 0 0,0 0 0 0 0,0 1 0 0 0,0-1 1 0 0,-1 0-1 0 0,0 0 0 0 0,0 0 1 0 0,-2 7-1 0 0,-1-2 49 0 0,0 1 0 0 0,-1-1 0 0 0,0 0 0 0 0,0 0 0 0 0,-9 10 0 0 0,8-12-14 0 0,-1-1-1 0 0,1 1 1 0 0,-1-1 0 0 0,0-1-1 0 0,0 1 1 0 0,-1-1 0 0 0,0-1 0 0 0,0 1-1 0 0,-14 5 1 0 0,-10 1 84 0 0,-40 10 1 0 0,58-17-124 0 0,-42 12 14 0 0,10-3 10 0 0,-59 10 0 0 0,88-21-120 0 0,1-1 0 0 0,-1 0-1 0 0,1-1 1 0 0,-1-1-1 0 0,0 0 1 0 0,1-1 0 0 0,-24-6-1 0 0,40 8 48 0 0,0 0 0 0 0,0 0 0 0 0,0 0 0 0 0,-1 0 1 0 0,1 0-1 0 0,0 0 0 0 0,0 0 0 0 0,0 0 0 0 0,0 0 0 0 0,0 0 0 0 0,-1 0 0 0 0,1 0 0 0 0,0 0 0 0 0,0-1 0 0 0,0 1 0 0 0,0 0 0 0 0,-1 0 1 0 0,1 0-1 0 0,0 0 0 0 0,0 0 0 0 0,0 0 0 0 0,0 0 0 0 0,0 0 0 0 0,0-1 0 0 0,0 1 0 0 0,-1 0 0 0 0,1 0 0 0 0,0 0 0 0 0,0 0 0 0 0,0 0 1 0 0,0 0-1 0 0,0-1 0 0 0,0 1 0 0 0,0 0 0 0 0,0 0 0 0 0,0 0 0 0 0,0 0 0 0 0,0-1 0 0 0,0 1 0 0 0,0 0 0 0 0,0 0 0 0 0,0 0 1 0 0,0 0-1 0 0,0-1 0 0 0,0 1 0 0 0,0 0 0 0 0,0 0 0 0 0,0 0 0 0 0,0 0 0 0 0,0 0 0 0 0,0-1 0 0 0,0 1 0 0 0,11-8-998 0 0,19-3-595 0 0,-8 5 95 0 0,2-1-188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4:57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5983 0 0,'0'0'13512'0'0,"7"8"-13408"0"0,4 0-16 0 0,0 7-824 0 0,1-3-168 0 0,14 14-32 0 0,6 2-8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45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5 18399 0 0,'0'-1'173'0'0,"0"1"-1"0"0,1 0 1 0 0,-1 0-1 0 0,0-1 1 0 0,0 1-1 0 0,0 0 1 0 0,1 0-1 0 0,-1-1 1 0 0,0 1 0 0 0,0 0-1 0 0,1 0 1 0 0,-1 0-1 0 0,0 0 1 0 0,0 0-1 0 0,1-1 1 0 0,-1 1-1 0 0,0 0 1 0 0,1 0-1 0 0,-1 0 1 0 0,0 0-1 0 0,1 0 1 0 0,-1 0-1 0 0,0 0 1 0 0,1 0-1 0 0,-5 12 322 0 0,0-1 0 0 0,0 1 0 0 0,-2-1 0 0 0,1-1 0 0 0,-11 16 0 0 0,8-13-236 0 0,5-7-139 0 0,-3 3-49 0 0,0 1-1 0 0,1 0 1 0 0,0 1 0 0 0,0-1 0 0 0,1 1 0 0 0,-3 12 0 0 0,7-23-115 0 0,0 1 1 0 0,0-1 0 0 0,0 0 0 0 0,0 1-1 0 0,0-1 1 0 0,0 0 0 0 0,0 1-1 0 0,0-1 1 0 0,0 1 0 0 0,0-1-1 0 0,0 0 1 0 0,0 1 0 0 0,0-1-1 0 0,0 0 1 0 0,0 1 0 0 0,1-1-1 0 0,-1 1 1 0 0,0-1 0 0 0,0 0 0 0 0,0 1-1 0 0,0-1 1 0 0,1 0 0 0 0,-1 0-1 0 0,0 1 1 0 0,0-1 0 0 0,1 0-1 0 0,-1 1 1 0 0,0-1 0 0 0,0 0-1 0 0,1 0 1 0 0,-1 0 0 0 0,0 1 0 0 0,1-1-1 0 0,-1 0 1 0 0,0 0 0 0 0,1 0-1 0 0,-1 0 1 0 0,0 0 0 0 0,1 1-1 0 0,-1-1 1 0 0,1 0 0 0 0,-1 0-1 0 0,1 0 1 0 0,15-4-3518 0 0,-3-2-4221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46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1025 13 7831 0 0,'14'-13'13750'0'0,"-21"35"-12795"0"0,3-16-817 0 0,-1 0 0 0 0,1 0 0 0 0,-1-1 0 0 0,0 0-1 0 0,-1 0 1 0 0,1 0 0 0 0,-1 0 0 0 0,0-1-1 0 0,0 0 1 0 0,-7 3 0 0 0,-7 3-10 0 0,-1-1 0 0 0,-21 7 0 0 0,39-15-123 0 0,-291 92-193 0 0,237-78-590 0 0,0-4 0 0 0,0-1 0 0 0,-77 2 0 0 0,109-12 93 0 0,-28-3 1 0 0,44 2 473 0 0,1 0 1 0 0,0 0-1 0 0,0-1 1 0 0,-1-1-1 0 0,1 1 0 0 0,0-1 1 0 0,-7-5-1 0 0,13 7 126 0 0,0 0 0 0 0,0 0 0 0 0,0 0 0 0 0,1 0 0 0 0,-1 0-1 0 0,0-1 1 0 0,1 1 0 0 0,-1-1 0 0 0,1 1 0 0 0,0-1 0 0 0,-1 1 0 0 0,1-1 0 0 0,0 0-1 0 0,0 0 1 0 0,0 0 0 0 0,0 0 0 0 0,1 1 0 0 0,-1-1 0 0 0,0 0 0 0 0,1 0 0 0 0,-1 0-1 0 0,1-1 1 0 0,0 1 0 0 0,0 0 0 0 0,0-4 0 0 0,0 4 46 0 0,1 0 1 0 0,-1 0-1 0 0,1 0 0 0 0,0 0 1 0 0,0 0-1 0 0,0 0 1 0 0,0 0-1 0 0,0 1 0 0 0,0-1 1 0 0,0 0-1 0 0,1 1 1 0 0,-1-1-1 0 0,1 0 0 0 0,-1 1 1 0 0,1 0-1 0 0,-1-1 0 0 0,1 1 1 0 0,0 0-1 0 0,0 0 1 0 0,0 0-1 0 0,0 0 0 0 0,0 0 1 0 0,0 0-1 0 0,3 0 1 0 0,2-1 175 0 0,1 0 0 0 0,-1 1 0 0 0,0 0 0 0 0,1 0 0 0 0,-1 1 0 0 0,1 0 0 0 0,-1 0 0 0 0,0 0 0 0 0,1 1 0 0 0,8 2 0 0 0,-14-2-52 0 0,0-1-1 0 0,0 1 1 0 0,1 0 0 0 0,-1 0-1 0 0,0 0 1 0 0,0 0-1 0 0,0 0 1 0 0,0 0-1 0 0,0 1 1 0 0,0-1 0 0 0,-1 1-1 0 0,1-1 1 0 0,0 1-1 0 0,-1 0 1 0 0,1 0-1 0 0,-1-1 1 0 0,1 1-1 0 0,-1 0 1 0 0,0 0 0 0 0,0 0-1 0 0,0 1 1 0 0,0-1-1 0 0,0 0 1 0 0,-1 0-1 0 0,1 1 1 0 0,0-1-1 0 0,-1 0 1 0 0,0 0 0 0 0,0 1-1 0 0,1-1 1 0 0,-1 0-1 0 0,-1 1 1 0 0,1-1-1 0 0,0 0 1 0 0,-1 4 0 0 0,-1 1 13 0 0,0 0 0 0 0,0-1 1 0 0,0 1-1 0 0,-1-1 0 0 0,0 1 1 0 0,0-1-1 0 0,-1 0 1 0 0,1 0-1 0 0,-9 8 0 0 0,-4 5 188 0 0,-25 22 0 0 0,28-29-167 0 0,-11 8-21 0 0,-1 0 0 0 0,-53 31 0 0 0,45-31-58 0 0,31-19-26 0 0,0 2 154 0 0,21-4-148 0 0,208-4-819 0 0,-177 8 190 0 0,-1 2-1 0 0,77 16 0 0 0,-105-15 1152 0 0,-1 0-1 0 0,1 2 1 0 0,-1 0 0 0 0,36 22-1 0 0,-49-26-335 0 0,0 0-1 0 0,-1 1 1 0 0,0-1-1 0 0,0 2 0 0 0,0-1 1 0 0,0 1-1 0 0,6 7 1 0 0,-11-11-153 0 0,0 0 0 0 0,1 0 0 0 0,-1 1 1 0 0,0-1-1 0 0,0 0 0 0 0,0 1 0 0 0,0-1 0 0 0,-1 1 1 0 0,1-1-1 0 0,-1 1 0 0 0,1-1 0 0 0,-1 1 0 0 0,0-1 1 0 0,0 1-1 0 0,0-1 0 0 0,0 1 0 0 0,0 0 0 0 0,-1-1 1 0 0,1 1-1 0 0,-1-1 0 0 0,0 1 0 0 0,0-1 0 0 0,0 0 1 0 0,0 1-1 0 0,0-1 0 0 0,-2 2 0 0 0,-1 3 35 0 0,-1-1 0 0 0,0 1 0 0 0,0-1-1 0 0,-1-1 1 0 0,1 1 0 0 0,-1-1 0 0 0,-1 0 0 0 0,1 0-1 0 0,-1-1 1 0 0,0 0 0 0 0,0 0 0 0 0,0-1 0 0 0,-8 3-1 0 0,-13 4 10 0 0,-1-1 0 0 0,-32 5 0 0 0,45-10-70 0 0,-364 71 61 0 0,371-73-241 0 0,0 0 0 0 0,-15 0 0 0 0,23-2-28 0 0,9-7-862 0 0,26-10-842 0 0,-10 5 226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47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0 13823 0 0,'0'0'5366'0'0,"-1"2"-4989"0"0,-10 18-252 0 0,1 1-1 0 0,0 1 1 0 0,2-1 0 0 0,0 1 0 0 0,-4 25-1 0 0,-7 18 84 0 0,-24 53-89 0 0,-4-2 1 0 0,-6-2 0 0 0,-4-2-1 0 0,-6-4 1 0 0,-133 179-1 0 0,-67 16-189 0 0,262-302-12 0 0,1-3 66 0 0,4-12 46 0 0,0 0-1 0 0,0 0 1 0 0,2 1-1 0 0,12-24 1 0 0,-7 16 4 0 0,14-30 38 0 0,2 1 1 0 0,42-56 0 0 0,-53 84-74 0 0,0 1 0 0 0,2 1 0 0 0,1 1 0 0 0,0 1-1 0 0,1 0 1 0 0,45-28 0 0 0,-51 37-27 0 0,1 1 0 0 0,0 1 0 0 0,1 0 0 0 0,0 1 0 0 0,0 1 0 0 0,29-6-1 0 0,-37 10 48 0 0,0 0 0 0 0,0 0 0 0 0,0 1 0 0 0,-1 0 0 0 0,1 0 0 0 0,0 1 0 0 0,0 0 0 0 0,0 0 0 0 0,0 1 0 0 0,-1 0 0 0 0,1 0 0 0 0,-1 1 0 0 0,1 0 0 0 0,-1 0 0 0 0,0 1 0 0 0,9 6 0 0 0,-11-6 64 0 0,0 0 1 0 0,0 0-1 0 0,0 0 1 0 0,-1 1 0 0 0,1-1-1 0 0,-1 1 1 0 0,0 0 0 0 0,-1 0-1 0 0,1 1 1 0 0,-1-1 0 0 0,0 1-1 0 0,0 0 1 0 0,-1 0 0 0 0,0 0-1 0 0,0 0 1 0 0,0 0 0 0 0,-1 0-1 0 0,0 0 1 0 0,0 1 0 0 0,0-1-1 0 0,-1 0 1 0 0,0 9-1 0 0,-2-1 48 0 0,0 1 0 0 0,0-1 0 0 0,-1 1 0 0 0,-1-1 0 0 0,-1 0 0 0 0,0 0 0 0 0,-1-1 0 0 0,0 1 0 0 0,-11 16 0 0 0,-10 11-412 0 0,-47 55 0 0 0,37-51-269 0 0,22-24-20 0 0,12-15 87 0 0,-1-1 0 0 0,0 0 0 0 0,0 0 0 0 0,-6 6 0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47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43 11975 0 0,'11'-14'6883'0'0,"-13"16"-6509"0"0,1-1-1 0 0,-1 1 1 0 0,0-1 0 0 0,0 1 0 0 0,0-1 0 0 0,-4 2-1 0 0,3 0-137 0 0,-36 26 68 0 0,2 2 0 0 0,2 2 1 0 0,-38 44-1 0 0,59-61-266 0 0,1 0 0 0 0,1 0 0 0 0,0 2 0 0 0,-10 20 0 0 0,16-27-30 0 0,1 0 0 0 0,1 0-1 0 0,0 1 1 0 0,0-1-1 0 0,1 1 1 0 0,1-1 0 0 0,0 1-1 0 0,-1 19 1 0 0,3-29-3 0 0,0 1 0 0 0,1 0 0 0 0,-1-1 0 0 0,1 1 0 0 0,-1 0 0 0 0,1-1 0 0 0,0 1 0 0 0,0-1 0 0 0,0 1 0 0 0,1-1 0 0 0,-1 0 0 0 0,0 1 0 0 0,1-1 0 0 0,0 0 1 0 0,-1 0-1 0 0,1 0 0 0 0,0 0 0 0 0,0 0 0 0 0,0 0 0 0 0,0-1 0 0 0,0 1 0 0 0,1-1 0 0 0,-1 1 0 0 0,0-1 0 0 0,1 0 0 0 0,4 2 0 0 0,-3-2 9 0 0,1 1 0 0 0,-1-1 1 0 0,1 0-1 0 0,-1 0 0 0 0,1-1 0 0 0,-1 1 0 0 0,1-1 0 0 0,-1 0 0 0 0,1 0 1 0 0,-1-1-1 0 0,1 0 0 0 0,-1 1 0 0 0,1-1 0 0 0,-1-1 0 0 0,6-1 0 0 0,-6 1 2 0 0,0-1 0 0 0,-1 1 0 0 0,1-1 1 0 0,-1 0-1 0 0,1 0 0 0 0,-1 0 0 0 0,0 0 0 0 0,0-1 0 0 0,0 1 0 0 0,-1-1 0 0 0,1 1 0 0 0,-1-1 0 0 0,0 0 0 0 0,0 0 0 0 0,0 0 0 0 0,1-8 0 0 0,3-6 43 0 0,-2-1 0 0 0,3-29 1 0 0,-5 38-44 0 0,4-82 135 0 0,-5 61-188 0 0,2-1 1 0 0,6-32-1 0 0,-1 18-201 0 0,-7 33-7 0 0,1 0 1 0 0,1-1-1 0 0,6-17 0 0 0,-8 29 77 0 0,-5 17-5625 0 0,1-1-454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47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72 128 11055 0 0,'0'0'7667'0'0,"-1"2"-7223"0"0,-13 26-38 0 0,2 1 0 0 0,2 1 1 0 0,0 0-1 0 0,2 0 0 0 0,-7 52 0 0 0,14-69-320 0 0,1-1 0 0 0,0 1 0 0 0,1-1 0 0 0,0 1 0 0 0,1-1 0 0 0,1 1 0 0 0,0-1 0 0 0,0 0 0 0 0,7 14 0 0 0,-9-21-62 0 0,1-1-1 0 0,1 0 1 0 0,-1 0 0 0 0,1 0-1 0 0,-1 0 1 0 0,1-1-1 0 0,0 1 1 0 0,0-1 0 0 0,1 0-1 0 0,-1 0 1 0 0,1 0-1 0 0,-1 0 1 0 0,1 0 0 0 0,0-1-1 0 0,5 3 1 0 0,-6-4-10 0 0,-1 0 0 0 0,1 0 0 0 0,0 0 0 0 0,0 0 1 0 0,0 0-1 0 0,0-1 0 0 0,-1 0 0 0 0,1 1 0 0 0,0-1 0 0 0,0 0 0 0 0,0 0 1 0 0,0-1-1 0 0,0 1 0 0 0,0-1 0 0 0,-1 1 0 0 0,1-1 0 0 0,0 0 0 0 0,0 0 0 0 0,-1 0 1 0 0,1 0-1 0 0,0-1 0 0 0,-1 1 0 0 0,1-1 0 0 0,-1 0 0 0 0,3-1 0 0 0,6-8 226 0 0,16-19 0 0 0,-4 4 67 0 0,74-91 815 0 0,-45 53-769 0 0,-34 40-430 0 0,-1-1 0 0 0,-1-1 1 0 0,-2-1-1 0 0,0 0 0 0 0,-2-1 1 0 0,-1 0-1 0 0,12-44 0 0 0,-22 67-165 0 0,0-1 0 0 0,0 1 0 0 0,-1-1 0 0 0,1-9 0 0 0,-1 13-914 0 0,-11 3-2847 0 0,0 2-2893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48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1 642 3679 0 0,'1'-2'7315'0'0,"2"-9"-1378"0"0,-2 7-4927 0 0,0-1 0 0 0,1 1 1 0 0,-1 0-1 0 0,1 0 0 0 0,0 0 0 0 0,1 1 0 0 0,-1-1 0 0 0,4-4 0 0 0,26-27-162 0 0,2-2-442 0 0,-25 25-366 0 0,88-110 186 0 0,38-44 101 0 0,-10 11-1001 0 0,-119 149 148 0 0,0-1-1 0 0,0 1 1 0 0,1 0 0 0 0,0 0-1 0 0,0 1 1 0 0,0 0-1 0 0,1 0 1 0 0,0 0 0 0 0,8-3-1 0 0,-2 6-1053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48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42 10135 0 0,'19'-42'11295'0'0,"-20"43"-10938"0"0,-22 10 111 0 0,0 1-1 0 0,-34 24 1 0 0,-14 8-406 0 0,29-17 21 0 0,34-21-83 0 0,7-5 0 0 0,-1 0 0 0 0,1 0 0 0 0,0 0 0 0 0,0 0 0 0 0,0 0 0 0 0,0 0 0 0 0,1 0 0 0 0,-1 0 0 0 0,0 0 0 0 0,0 0 0 0 0,1 1 0 0 0,-1-1 0 0 0,1 0 0 0 0,-1 1 0 0 0,1-1 0 0 0,-1 0 0 0 0,1 1 0 0 0,0-1 0 0 0,0 0 0 0 0,0 1 0 0 0,0-1 0 0 0,0 1 0 0 0,0-1 0 0 0,0 1 0 0 0,0 1 0 0 0,1 1 0 0 0,0 1 2 0 0,0 0 1 0 0,0 0-1 0 0,1 0 0 0 0,0 0 1 0 0,0 0-1 0 0,0 0 0 0 0,1-1 0 0 0,-1 1 1 0 0,1-1-1 0 0,0 1 0 0 0,1-1 1 0 0,-1 0-1 0 0,5 4 0 0 0,7 6 14 0 0,31 25 0 0 0,-34-30-10 0 0,2 2 70 0 0,1-1 0 0 0,21 12-1 0 0,-24-16 230 0 0,-1 0-1 0 0,0 1 0 0 0,11 9 0 0 0,-17-12-200 0 0,0 1 0 0 0,-1-1-1 0 0,1 1 1 0 0,-1 0 0 0 0,0 0 0 0 0,-1 0 0 0 0,1 0-1 0 0,3 8 1 0 0,-6-10-63 0 0,0-1-1 0 0,0 1 1 0 0,0 0-1 0 0,0 0 1 0 0,-1 0-1 0 0,1-1 0 0 0,-1 1 1 0 0,0 0-1 0 0,0 0 1 0 0,0 0-1 0 0,0 0 1 0 0,0 0-1 0 0,-1-1 1 0 0,0 1-1 0 0,1 0 1 0 0,-1 0-1 0 0,0 0 1 0 0,0-1-1 0 0,-3 6 1 0 0,2-5 14 0 0,0 1 0 0 0,-1-1 0 0 0,1 0 1 0 0,-1 1-1 0 0,0-1 0 0 0,0 0 1 0 0,0 0-1 0 0,0-1 0 0 0,-1 1 0 0 0,1-1 1 0 0,-1 0-1 0 0,-7 4 0 0 0,-6 1 13 0 0,0-1 1 0 0,-1-1-1 0 0,-33 5 0 0 0,-56 2-76 0 0,88-11 15 0 0,-11 1-108 0 0,-1-1 0 0 0,1-2 0 0 0,-36-4 0 0 0,64 4 35 0 0,0 1 1 0 0,0 0-1 0 0,0 0 0 0 0,0-1 1 0 0,0 1-1 0 0,0-1 0 0 0,1 1 0 0 0,-1-1 1 0 0,0 0-1 0 0,0 0 0 0 0,1 0 1 0 0,-1 0-1 0 0,0 0 0 0 0,1 0 0 0 0,-1 0 1 0 0,1-1-1 0 0,0 1 0 0 0,-1-1 1 0 0,1 1-1 0 0,-2-4 0 0 0,2 4-162 0 0,1 0-1 0 0,-1-1 1 0 0,1 1-1 0 0,0 0 0 0 0,-1-1 1 0 0,1 1-1 0 0,0-1 1 0 0,0 1-1 0 0,0 0 1 0 0,0-1-1 0 0,1-1 1 0 0,-1 0-895 0 0,1 0 0 0 0,0 0 0 0 0,0-1 0 0 0,0 2 0 0 0,3-6 0 0 0,5-8-5925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49:49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18399 0 0,'0'0'1668'0'0,"2"1"-1376"0"0,31 17 309 0 0,-24-12 393 0 0,-6-3-523 0 0,1 0 0 0 0,-1 0 0 0 0,0 0 0 0 0,1 1 0 0 0,-2 0 0 0 0,1 0 0 0 0,0-1 0 0 0,-1 2 0 0 0,0-1 0 0 0,3 7 0 0 0,-1-4-63 0 0,-1-1-307 0 0,-1-1-1 0 0,0 1 1 0 0,0 0-1 0 0,2 9 1 0 0,-4-14-128 0 0,0-1 1 0 0,0 1-1 0 0,0-1 1 0 0,0 1-1 0 0,0-1 1 0 0,0 1-1 0 0,0-1 1 0 0,0 1-1 0 0,-1-1 1 0 0,1 1-1 0 0,0-1 1 0 0,0 0-1 0 0,-1 1 1 0 0,1-1-1 0 0,0 1 1 0 0,0-1-1 0 0,-1 1 1 0 0,1-1 0 0 0,-1 0-1 0 0,1 1 1 0 0,0-1-1 0 0,-1 0 1 0 0,1 1-1 0 0,-1-1 1 0 0,0 0-1 0 0,-12 6-1097 0 0,12-5 966 0 0,-10 2-2267 0 0,0-1-6202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3:37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7 975 4607 0 0,'0'0'208'0'0,"0"2"-9"0"0,-3 35-126 0 0,2-28 766 0 0,0 0-1 0 0,0 0 0 0 0,1 0 1 0 0,1 13-1 0 0,4 10-62 0 0,2-1-1 0 0,1 0 1 0 0,2-1-1 0 0,16 37 1 0 0,-12-31-238 0 0,-1 0 0 0 0,-2 1 1 0 0,7 39-1 0 0,-17-68-402 0 0,0-1 0 0 0,-1 0 0 0 0,0 1 0 0 0,0-1 0 0 0,-2 9 0 0 0,2-14 649 0 0,-2-3-665 0 0,0 0-110 0 0,-1 0 1 0 0,1 0-1 0 0,-1 0 0 0 0,1-1 0 0 0,0 1 1 0 0,0-1-1 0 0,-1 1 0 0 0,1-1 0 0 0,0 0 0 0 0,0 0 1 0 0,1 0-1 0 0,-1 0 0 0 0,0 0 0 0 0,1-1 0 0 0,-1 1 1 0 0,1 0-1 0 0,0-1 0 0 0,-2-3 0 0 0,-1-4-36 0 0,0 1 0 0 0,1-1 0 0 0,-4-18 0 0 0,-20-212-963 0 0,17 122 696 0 0,-2-105 161 0 0,12 178 548 0 0,3 1 0 0 0,1-1 0 0 0,11-43 0 0 0,-12 74 341 0 0,10-24-1 0 0,-12 34-598 0 0,1 0 0 0 0,0 0 0 0 0,0 0 0 0 0,0 0 0 0 0,1 0 0 0 0,-1 1 0 0 0,1-1-1 0 0,0 1 1 0 0,6-6 0 0 0,-9 9-143 0 0,1 0 0 0 0,-1 0 0 0 0,1 0 0 0 0,-1 0 0 0 0,1 0 0 0 0,-1 0 1 0 0,1 0-1 0 0,-1 0 0 0 0,1 0 0 0 0,-1 0 0 0 0,1 0 0 0 0,-1 0 0 0 0,1 0 0 0 0,-1 0 0 0 0,1 0 0 0 0,-1 0 0 0 0,1 1 0 0 0,-1-1 0 0 0,1 0 0 0 0,-1 0 0 0 0,1 1 0 0 0,-1-1 0 0 0,0 0 0 0 0,1 1 0 0 0,-1-1 0 0 0,1 1 0 0 0,8 9 17 0 0,-4-4-20 0 0,-1 1 1 0 0,-1 0-1 0 0,1 0 1 0 0,-1 0-1 0 0,-1 1 1 0 0,1-1-1 0 0,2 13 1 0 0,5 55 39 0 0,-7-45-54 0 0,37 305-1106 0 0,-40-333 979 0 0,0 7-160 0 0,2-32 245 0 0,-2 0 0 0 0,0-1 0 0 0,-5-28 1 0 0,0 0 90 0 0,-8-191-87 0 0,10 135-432 0 0,5 0 1 0 0,24-159 0 0 0,-25 259 479 0 0,13-64 437 0 0,-12 66-400 0 0,0 0 0 0 0,0 0 0 0 0,0 0 0 0 0,1 1 0 0 0,0-1 0 0 0,0 1 0 0 0,0 0 0 0 0,0 0 0 0 0,6-6 0 0 0,-8 9 92 0 0,4 3-119 0 0,-1-1-1 0 0,0 1 0 0 0,0-1 1 0 0,0 1-1 0 0,0 0 0 0 0,0 1 1 0 0,0-1-1 0 0,0 1 0 0 0,0-1 1 0 0,0 1-1 0 0,-1 0 0 0 0,1 1 0 0 0,-1-1 1 0 0,0 1-1 0 0,1-1 0 0 0,-1 1 1 0 0,0 0-1 0 0,0 0 0 0 0,-1 1 1 0 0,4 3-1 0 0,4 8 27 0 0,-1 1 0 0 0,-1 0 1 0 0,10 25-1 0 0,-6-13 34 0 0,15 37-3 0 0,20 76-1 0 0,-14-50 4 0 0,4 16-28 0 0,-33-90-101 0 0,1 0 0 0 0,1 0 1 0 0,0-1-1 0 0,1 1 0 0 0,10 14 0 0 0,-16-29-1404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3:37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0 1839 0 0,'-27'52'734'0'0,"-19"76"13514"0"0,46-128-14236 0 0,-6 19 143 0 0,1-1 1 0 0,1 1 0 0 0,0 0 0 0 0,2 0 0 0 0,0 0 0 0 0,1 1 0 0 0,1-1 0 0 0,1 0 0 0 0,1 0 0 0 0,0 0 0 0 0,2 0-1 0 0,0 0 1 0 0,1 0 0 0 0,8 20 0 0 0,-9-30-120 0 0,-1 1-1 0 0,2-1 1 0 0,-1 0 0 0 0,1 0-1 0 0,1-1 1 0 0,-1 1-1 0 0,1-1 1 0 0,1 0 0 0 0,12 12-1 0 0,3-2 74 0 0,-12-8-90 0 0,1-1 1 0 0,13 9-1 0 0,-20-16-13 0 0,0 0 1 0 0,0 0-1 0 0,0 0 0 0 0,1 0 0 0 0,-1-1 1 0 0,0 1-1 0 0,0-1 0 0 0,1 0 1 0 0,-1-1-1 0 0,9 1 0 0 0,-10 0 22 0 0,-1-1 0 0 0,0-1 1 0 0,1 1-1 0 0,-1 0 0 0 0,0 0 0 0 0,0-1 0 0 0,0 0 0 0 0,1 1 0 0 0,-1-1 0 0 0,0 0 0 0 0,0 0 1 0 0,0 0-1 0 0,0 0 0 0 0,0 0 0 0 0,0-1 0 0 0,0 1 0 0 0,-1 0 0 0 0,1-1 0 0 0,0 0 0 0 0,-1 1 1 0 0,1-1-1 0 0,-1 0 0 0 0,0 0 0 0 0,0 0 0 0 0,1 0 0 0 0,-1 0 0 0 0,0 0 0 0 0,-1 0 0 0 0,1 0 1 0 0,0 0-1 0 0,0 0 0 0 0,-1-1 0 0 0,0 1 0 0 0,1 0 0 0 0,-1-4 0 0 0,0-9 29 0 0,0 0-1 0 0,-1 0 0 0 0,-1 1 1 0 0,0-1-1 0 0,-1 0 0 0 0,0 1 1 0 0,-1 0-1 0 0,-1 0 0 0 0,0 0 1 0 0,-15-25-1 0 0,-1 3 116 0 0,-2 1 0 0 0,-44-51 0 0 0,35 41-559 0 0,10 12 1 0 0,21 31 26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4:57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11 18311 0 0,'-1'-1'838'0'0,"-4"-1"-642"0"0,0 1 0 0 0,0-1 0 0 0,-1 1 1 0 0,1 0-1 0 0,0 0 0 0 0,0 0 0 0 0,-1 1 1 0 0,-5-1-1 0 0,8 2-124 0 0,0-1 1 0 0,1 0 0 0 0,-1 1 0 0 0,0 0-1 0 0,0-1 1 0 0,1 1 0 0 0,-1 0-1 0 0,0 1 1 0 0,1-1 0 0 0,-1 0-1 0 0,1 1 1 0 0,0-1 0 0 0,-1 1-1 0 0,1 0 1 0 0,0 0 0 0 0,0 0-1 0 0,-3 3 1 0 0,-1 5-64 0 0,0-1 0 0 0,0 1-1 0 0,1 0 1 0 0,1 1 0 0 0,0-1 0 0 0,0 1-1 0 0,-2 11 1 0 0,3-11-10 0 0,0-1 1 0 0,0 0-1 0 0,-1 0 0 0 0,0 0 1 0 0,-1 0-1 0 0,0-1 0 0 0,0 0 1 0 0,-10 12-1 0 0,10-15 42 0 0,0 0 1 0 0,0 1-1 0 0,1-1 0 0 0,0 1 0 0 0,0 0 0 0 0,-3 8 1 0 0,6-12-1 0 0,-1 1-1 0 0,1-1 1 0 0,0 1 0 0 0,1-1 0 0 0,-1 1-1 0 0,0-1 1 0 0,1 1 0 0 0,0 0 0 0 0,0-1 0 0 0,0 1-1 0 0,0-1 1 0 0,1 1 0 0 0,0 0 0 0 0,-1-1 0 0 0,3 5-1 0 0,-3-7-21 0 0,1 1-1 0 0,0-1 0 0 0,0 1 0 0 0,1-1 0 0 0,-1 1 0 0 0,0-1 0 0 0,0 0 0 0 0,1 1 1 0 0,-1-1-1 0 0,1 0 0 0 0,-1 0 0 0 0,1 0 0 0 0,-1 0 0 0 0,1 0 0 0 0,0 0 0 0 0,0-1 0 0 0,1 1 1 0 0,2 1 47 0 0,1-1 1 0 0,-1 1-1 0 0,0-1 1 0 0,8 0-1 0 0,0-1-37 0 0,0-1 1 0 0,0 0-1 0 0,0-1 0 0 0,0 0 0 0 0,0-1 1 0 0,0 0-1 0 0,19-8 0 0 0,83-45 153 0 0,-112 54-182 0 0,3-1 7 0 0,0 0 0 0 0,0-1 0 0 0,0 0 1 0 0,-1 0-1 0 0,0-1 0 0 0,0 1 0 0 0,0-1 0 0 0,6-8 0 0 0,-9 10-4 0 0,0 0 1 0 0,0 0-1 0 0,-1 0 0 0 0,1 0 0 0 0,-1 0 0 0 0,0 0 1 0 0,0 0-1 0 0,0 0 0 0 0,0-1 0 0 0,-1 1 0 0 0,1 0 1 0 0,-1-1-1 0 0,0 1 0 0 0,0 0 0 0 0,0-1 0 0 0,0 1 1 0 0,-1 0-1 0 0,1-1 0 0 0,-2-3 0 0 0,-1-1-3 0 0,0-1 0 0 0,0 1 0 0 0,-1 0 0 0 0,0 0 0 0 0,-1 1 0 0 0,0-1 0 0 0,-8-9 0 0 0,9 12 0 0 0,-1 0 0 0 0,0 0 0 0 0,0 0 0 0 0,0 1 0 0 0,-1-1 0 0 0,1 1 0 0 0,-1 0 0 0 0,0 1 0 0 0,-12-6 0 0 0,-30-8-680 0 0,47 16 228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3:38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204 558 8751 0 0,'1'2'674'0'0,"5"11"104"0"0,0 1 1 0 0,-1 0-1 0 0,0 0 0 0 0,-1 0 1 0 0,0 0-1 0 0,-1 1 1 0 0,-1 0-1 0 0,0 0 1 0 0,-1-1-1 0 0,-1 1 0 0 0,-3 27 1 0 0,3-39-699 0 0,-1 0 0 0 0,1 0 0 0 0,-1 0 0 0 0,0 0 0 0 0,0 0 0 0 0,0 0-1 0 0,0-1 1 0 0,-1 1 0 0 0,1 0 0 0 0,-1-1 0 0 0,0 1 0 0 0,0-1 0 0 0,0 1 0 0 0,0-1 0 0 0,0 0 0 0 0,0 0 0 0 0,0 0 0 0 0,-1 0 0 0 0,1 0 0 0 0,-1-1 0 0 0,-2 2-1 0 0,2-2-31 0 0,0 0-1 0 0,1 0 0 0 0,-1 0 0 0 0,0-1 0 0 0,1 1 0 0 0,-1-1 0 0 0,0 0 0 0 0,0 0 0 0 0,0 0 0 0 0,1 0 0 0 0,-1 0 0 0 0,0-1 0 0 0,0 1 0 0 0,1-1 0 0 0,-1 0 0 0 0,0 0 0 0 0,1 0 0 0 0,-1 0 1 0 0,1 0-1 0 0,-1-1 0 0 0,1 1 0 0 0,0-1 0 0 0,-4-2 0 0 0,0-1-9 0 0,0-1-1 0 0,0 0 1 0 0,0 0 0 0 0,1-1-1 0 0,0 0 1 0 0,0 0 0 0 0,-7-14-1 0 0,-22-59 111 0 0,26 59-152 0 0,-1-6 2 0 0,0 0 0 0 0,2-1 0 0 0,1 0 0 0 0,2-1 0 0 0,-2-44 0 0 0,5 32-122 0 0,3 2 0 0 0,1-1 0 0 0,12-57 0 0 0,-11 77 103 0 0,1 1-1 0 0,1 0 0 0 0,9-19 1 0 0,-10 27 37 0 0,1 0 1 0 0,0 0-1 0 0,0 1 1 0 0,1 0-1 0 0,1 0 1 0 0,9-10 0 0 0,-14 18 6 0 0,0-1 0 0 0,0 0 0 0 0,0 1 0 0 0,0 0 0 0 0,0 0 0 0 0,0 0 0 0 0,0 0 0 0 0,1 0 0 0 0,-1 1 0 0 0,1-1 0 0 0,-1 1 1 0 0,1 0-1 0 0,0 0 0 0 0,0 0 0 0 0,-1 1 0 0 0,1-1 0 0 0,0 1 0 0 0,0 0 0 0 0,-1 0 0 0 0,1 0 0 0 0,0 1 0 0 0,0-1 0 0 0,0 1 1 0 0,-1 0-1 0 0,1 0 0 0 0,0 0 0 0 0,-1 0 0 0 0,1 1 0 0 0,-1 0 0 0 0,0-1 0 0 0,1 1 0 0 0,-1 1 0 0 0,0-1 0 0 0,4 4 0 0 0,-1 1 8 0 0,0 0-1 0 0,-1 0 0 0 0,0 0 0 0 0,-1 0 1 0 0,1 1-1 0 0,-1 0 0 0 0,-1 0 0 0 0,0 0 1 0 0,0 0-1 0 0,0 1 0 0 0,1 11 0 0 0,1 12 72 0 0,1 55-1 0 0,-6-79-91 0 0,0 66-86 0 0,-15 99-1 0 0,4-53-1127 0 0,7-26-1330 0 0,4-92 1390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3:38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9671 0 0,'0'0'748'0'0,"2"1"-305"0"0,5 9 514 0 0,-1 0 0 0 0,0 0 0 0 0,-1 0 0 0 0,8 21 0 0 0,12 47 286 0 0,71 297-144 0 0,-3-24-886 0 0,-5-16-136 0 0,-43-42-150 0 0,-41-255 66 0 0,-4-33 8 0 0,0-3 0 0 0,0-1 0 0 0,0 1 0 0 0,0-1 0 0 0,1 1 0 0 0,-1-1 1 0 0,1 1-1 0 0,-1-1 0 0 0,1 1 0 0 0,-1-1 0 0 0,2 3 1 0 0,-1-2 32 0 0,0-5-120 0 0,11-32-220 0 0,-6 9 146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3:38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11055 0 0,'1'3'852'0'0,"14"43"-221"0"0,12 69 7444 0 0,-22-87-7434 0 0,0-12 168 0 0,7 20-1 0 0,-4-14-281 0 0,-8-21-462 0 0,1 1-12 0 0,5 8-52 0 0,3 2 66 0 0,1-3-60 0 0,-9-8-42 0 0,-1-1 1 0 0,1 1-1 0 0,-1 0 0 0 0,1-1 1 0 0,0 1-1 0 0,-1-1 0 0 0,1 1 1 0 0,0-1-1 0 0,0 1 0 0 0,-1-1 0 0 0,1 0 1 0 0,0 1-1 0 0,0-1 0 0 0,0 0 1 0 0,0 0-1 0 0,-1 1 0 0 0,1-1 1 0 0,0 0-1 0 0,0 0 0 0 0,0 0 0 0 0,0 0 1 0 0,0 0-1 0 0,-1 0 0 0 0,1 0 1 0 0,0-1-1 0 0,0 1 0 0 0,1 0 1 0 0,-1-1-189 0 0,0 0 0 0 0,0 0 1 0 0,1 0-1 0 0,-1 1 0 0 0,0-1 0 0 0,0 0 1 0 0,0 0-1 0 0,-1-1 0 0 0,1 1 1 0 0,0 0-1 0 0,0 0 0 0 0,-1 0 1 0 0,1 0-1 0 0,0-1 0 0 0,-1 1 1 0 0,1 0-1 0 0,-1-2 0 0 0,4-12-6661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3:39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1374 14743 0 0,'1'2'672'0'0,"19"48"280"0"0,12 27 4376 0 0,-29-92-4852 0 0,-1-1 1 0 0,0 0-1 0 0,0 0 0 0 0,-2 0 0 0 0,-2-23 1 0 0,-15-80-54 0 0,11 84-224 0 0,-9-44-132 0 0,-4 0 1 0 0,-3 0-1 0 0,-4 2 0 0 0,-44-93 0 0 0,-163-258-685 0 0,149 284-292 0 0,70 119 703 0 0,-9-16-858 0 0,-41-56 1 0 0,64 96 1024 0 0,-1 0 0 0 0,-1 0 0 0 0,1 0 0 0 0,0 0 0 0 0,0 0 0 0 0,0 0 0 0 0,0 0 0 0 0,-1 0 0 0 0,1 0 0 0 0,-3 0 0 0 0,10 47 37 0 0,3 0 1 0 0,22 72-1 0 0,44 90 347 0 0,-68-189-322 0 0,158 363 293 0 0,-37-95-209 0 0,-46-70 87 0 0,19 43 3 0 0,31 68 65 0 0,-117-281-324 0 0,-3 0 1 0 0,-1 0-1 0 0,-2 1 1 0 0,-3 0-1 0 0,1 60 0 0 0,-7-98 12 0 0,-1 2-3167 0 0,-3-22-3654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3:39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6 451 1375 0 0,'-6'6'21668'0'0,"8"-12"-21408"0"0,1-1 0 0 0,0 1 0 0 0,0 0-1 0 0,1 0 1 0 0,7-10 0 0 0,8-14-42 0 0,24-42-9 0 0,-26 46-748 0 0,22-44 0 0 0,0-11-3023 0 0,7-16-3166 0 0,-33 64 4346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3:39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5527 0 0,'0'0'423'0'0,"2"1"-278"0"0,5 6 1024 0 0,1 0-1 0 0,-1 0 1 0 0,0 1 0 0 0,-1 0-1 0 0,0 0 1 0 0,0 1-1 0 0,8 15 1 0 0,-1 6 1252 0 0,12 35 1 0 0,58 146 1989 0 0,-75-192-4370 0 0,0 0-188 0 0,12 23-1 0 0,-19-40-65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3:40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0 297 4143 0 0,'1'2'191'0'0,"3"11"-69"0"0,0 0 0 0 0,1-1 0 0 0,12 22 0 0 0,-13-28 263 0 0,-1 0 1 0 0,1-1-1 0 0,1 1 0 0 0,-1-1 1 0 0,1 0-1 0 0,0 0 0 0 0,0 0 1 0 0,0-1-1 0 0,8 6 0 0 0,-11-9 95 0 0,10 0 504 0 0,-8-1-587 0 0,0 0-1 0 0,1 0 0 0 0,-1-1 0 0 0,1 1 1 0 0,-1-1-1 0 0,1 0 0 0 0,-1 0 1 0 0,0-1-1 0 0,0 1 0 0 0,5-4 0 0 0,5-2 1772 0 0,21-16-1 0 0,-5 3-498 0 0,-10 9-732 0 0,0-1 43 0 0,30-22 0 0 0,-43 29-915 0 0,-1 0 1 0 0,0-1-1 0 0,0-1 1 0 0,-1 1-1 0 0,0-1 1 0 0,0 1-1 0 0,0-1 1 0 0,3-9-1 0 0,-1 2-39 0 0,0-1-1 0 0,-1 0 0 0 0,-1 0 1 0 0,-1 0-1 0 0,0-1 0 0 0,-1 0 1 0 0,-1 0-1 0 0,0 1 0 0 0,-1-27 1 0 0,-1 38-48 0 0,0 1 1 0 0,0-1-1 0 0,-1 1 1 0 0,1 0-1 0 0,-1-1 1 0 0,0 1-1 0 0,0 0 1 0 0,0-1-1 0 0,0 1 0 0 0,-1 0 1 0 0,1 0-1 0 0,-1 0 1 0 0,0 0-1 0 0,0 0 1 0 0,0 0-1 0 0,0 1 1 0 0,0-1-1 0 0,-1 1 1 0 0,-4-5-1 0 0,6 7-6 0 0,1 0 1 0 0,-1 0-1 0 0,0-1 0 0 0,1 1 0 0 0,-1 0 1 0 0,1 0-1 0 0,-1 0 0 0 0,0 0 0 0 0,1 0 0 0 0,-1 0 1 0 0,0 0-1 0 0,1 0 0 0 0,-1 0 0 0 0,1 1 1 0 0,-1-1-1 0 0,0 0 0 0 0,1 0 0 0 0,-1 0 1 0 0,1 1-1 0 0,-1-1 0 0 0,1 0 0 0 0,-1 1 0 0 0,1-1 1 0 0,-1 0-1 0 0,0 2 0 0 0,-10 9-305 0 0,-1 9 137 0 0,1 1 0 0 0,1-1 0 0 0,0 2 0 0 0,2-1 0 0 0,1 1-1 0 0,-8 38 1 0 0,12-43 172 0 0,1 1-1 0 0,0-1 1 0 0,3 35-1 0 0,11 51-31 0 0,-7-68 58 0 0,0-2-2 0 0,1 0 0 0 0,1-1 0 0 0,14 38 0 0 0,-19-66 2 0 0,0 0-1 0 0,0 1 1 0 0,0-1-1 0 0,1 0 1 0 0,-1 0-1 0 0,1-1 1 0 0,0 1-1 0 0,7 6 1 0 0,-9-10 3 0 0,0 1 1 0 0,0 0 0 0 0,0-1 0 0 0,0 1 0 0 0,0-1 0 0 0,0 0 0 0 0,0 1 0 0 0,1-1-1 0 0,-1 0 1 0 0,0 0 0 0 0,0 0 0 0 0,0 0 0 0 0,1 0 0 0 0,-1 0 0 0 0,0 0 0 0 0,0 0 0 0 0,0 0-1 0 0,0 0 1 0 0,3-1 0 0 0,17-9 47 0 0,-14 6-13 0 0,-1-1 0 0 0,0 0 0 0 0,0 0 0 0 0,0-1 0 0 0,0 1 0 0 0,-1-1 0 0 0,5-8 0 0 0,9-17-1232 0 0,-2-2-4118 0 0,-6 8-1244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3:40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222 692 6447 0 0,'0'0'499'0'0,"2"2"-328"0"0,1 0 656 0 0,0 1 0 0 0,1-1 0 0 0,0 0 0 0 0,-1 0-1 0 0,1-1 1 0 0,0 1 0 0 0,6 1 0 0 0,-3-1 107 0 0,-5-1 329 0 0,1-1 99 0 0,7-2 2282 0 0,-9 1-3550 0 0,-1 0 1 0 0,1-1-1 0 0,-1 1 0 0 0,1-1 0 0 0,-1 1 1 0 0,1 0-1 0 0,-1-1 0 0 0,0 1 0 0 0,0-1 1 0 0,0 1-1 0 0,0-1 0 0 0,0 0 1 0 0,0 1-1 0 0,0-1 0 0 0,0 1 0 0 0,0-1 1 0 0,-1 1-1 0 0,1 0 0 0 0,-1-1 0 0 0,1 1 1 0 0,-1-1-1 0 0,0 1 0 0 0,1 0 0 0 0,-1-1 1 0 0,0 1-1 0 0,0 0 0 0 0,0 0 0 0 0,-1-2 1 0 0,-5-5 138 0 0,0 0 1 0 0,-15-12 0 0 0,20 18-205 0 0,-23-19 13 0 0,-63-58 121 0 0,70 61-135 0 0,2 0-1 0 0,-26-36 1 0 0,35 41-99 0 0,0 1 1 0 0,1-1-1 0 0,1 0 0 0 0,0 0 0 0 0,1-1 0 0 0,0 1 1 0 0,1-1-1 0 0,0 0 0 0 0,1 0 0 0 0,1 0 0 0 0,0 0 1 0 0,1 0-1 0 0,1-1 0 0 0,0 1 0 0 0,1 0 0 0 0,0 0 1 0 0,2 0-1 0 0,-1 1 0 0 0,11-26 0 0 0,-10 31 45 0 0,1-1 0 0 0,1 1 0 0 0,-1 0 0 0 0,1 1-1 0 0,1-1 1 0 0,-1 1 0 0 0,1 0 0 0 0,1 1 0 0 0,-1 0 0 0 0,1 0-1 0 0,0 0 1 0 0,14-6 0 0 0,-7 4 95 0 0,1 1 0 0 0,-1 1 1 0 0,1 0-1 0 0,1 1 0 0 0,-1 1 0 0 0,23-3 0 0 0,-22 5 215 0 0,22 2 0 0 0,-21 0-20 0 0,-14 0-202 0 0,0 1-1 0 0,0 0 1 0 0,0 0-1 0 0,0 0 0 0 0,0 0 1 0 0,0 0-1 0 0,-1 1 1 0 0,1 0-1 0 0,0 0 1 0 0,-1 0-1 0 0,0 0 1 0 0,1 0-1 0 0,-1 1 1 0 0,0 0-1 0 0,0-1 1 0 0,3 4-1 0 0,1 3 29 0 0,1 0 0 0 0,-2 0 1 0 0,1 0-1 0 0,7 16 0 0 0,-7-12-50 0 0,-2 1 1 0 0,0 0-1 0 0,0 0 1 0 0,4 28-1 0 0,3 60 38 0 0,-10-56-78 0 0,-9 83 0 0 0,5-95 0 0 0,0-10-2 0 0,2-10-20 0 0,-1 0 0 0 0,-1 0 1 0 0,-6 25-1 0 0,7-37-90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3:41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12895 0 0,'0'0'595'0'0,"-3"1"-18"0"0,0 1-505 0 0,0-1 0 0 0,0 1-1 0 0,0 1 1 0 0,0-1 0 0 0,0 0-1 0 0,0 1 1 0 0,1-1 0 0 0,-1 1-1 0 0,1 0 1 0 0,0 0 0 0 0,0 0 0 0 0,0 0-1 0 0,0 0 1 0 0,0 1 0 0 0,0-1-1 0 0,1 0 1 0 0,0 1 0 0 0,0-1-1 0 0,0 1 1 0 0,0 0 0 0 0,0-1-1 0 0,1 7 1 0 0,-2 6 742 0 0,2 0 0 0 0,0 0-1 0 0,5 31 1 0 0,4 10-11 0 0,3-1 0 0 0,21 60-1 0 0,48 106 130 0 0,-30-92-783 0 0,175 412 99 0 0,-215-520-157 0 0,0 0-1 0 0,2 0 1 0 0,27 34-1 0 0,-35-49-14 0 0,1-1 0 0 0,0 0 0 0 0,0-1 0 0 0,0 1 0 0 0,0-1 0 0 0,1-1 0 0 0,0 1 0 0 0,0-1 1 0 0,0 0-1 0 0,0-1 0 0 0,1 1 0 0 0,-1-2 0 0 0,1 1 0 0 0,0-1 0 0 0,12 2 0 0 0,-15-3-3 0 0,-3 0-63 0 0,0-1 0 0 0,0 0-1 0 0,0 0 1 0 0,0 0-1 0 0,0 0 1 0 0,0 0-1 0 0,0 0 1 0 0,0 0 0 0 0,0-1-1 0 0,0 1 1 0 0,0-1-1 0 0,-1 1 1 0 0,1-1-1 0 0,0 0 1 0 0,0 0 0 0 0,2-1-1 0 0,-1 1-224 0 0,2-1 459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3:42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99 173 12671 0 0,'1'-6'619'0'0,"9"-38"982"0"0,29-78 4547 0 0,-54 149-5497 0 0,4-2-659 0 0,1 1 0 0 0,-8 37 0 0 0,-7 55 36 0 0,25-115-21 0 0,-39 244-59 0 0,11-60 103 0 0,25-174-29 0 0,22-31 31 0 0,12-29-68 0 0,-17 26-1 0 0,0 0-1 0 0,32-34 1 0 0,-31 40 3 0 0,0 2 1 0 0,1 0-1 0 0,0 1 0 0 0,35-20 1 0 0,-43 27 45 0 0,1 1 1 0 0,-1 0 0 0 0,1 1-1 0 0,0 0 1 0 0,0 1 0 0 0,0 0-1 0 0,0 0 1 0 0,0 0 0 0 0,0 2-1 0 0,1-1 1 0 0,-1 1 0 0 0,0 0-1 0 0,11 2 1 0 0,-16-1-1 0 0,-1 0 0 0 0,0 0 0 0 0,0 0 0 0 0,0 0 0 0 0,0 0 0 0 0,0 1 0 0 0,0-1 0 0 0,0 1-1 0 0,-1 0 1 0 0,1 0 0 0 0,-1 0 0 0 0,1 0 0 0 0,-1 1 0 0 0,1-1 0 0 0,-1 0 0 0 0,0 1 0 0 0,0 0 0 0 0,-1-1 0 0 0,1 1 0 0 0,0 0-1 0 0,-1 0 1 0 0,0 0 0 0 0,1 0 0 0 0,0 6 0 0 0,-1-4 13 0 0,0 1 0 0 0,0 0-1 0 0,0 0 1 0 0,-1 0 0 0 0,1 0-1 0 0,-2 0 1 0 0,1 0 0 0 0,-1 0 0 0 0,0 0-1 0 0,0 0 1 0 0,0 0 0 0 0,-4 8-1 0 0,-13 26 155 0 0,-42 68-1 0 0,-35 31-42 0 0,85-124-159 0 0,-56 72 99 0 0,55-75-181 0 0,1-1 0 0 0,-2 0-1 0 0,1 0 1 0 0,-25 16 0 0 0,33-25 3 0 0,-1 0 0 0 0,1-1 0 0 0,0 1 0 0 0,-1-1 0 0 0,1 1 0 0 0,-1-1 0 0 0,1 0-1 0 0,-1-1 1 0 0,0 1 0 0 0,1 0 0 0 0,-1-1 0 0 0,0 0 0 0 0,1 0 0 0 0,-1 0 0 0 0,0-1 0 0 0,0 1 0 0 0,1-1 0 0 0,-1 0 0 0 0,1 0 0 0 0,-1 0 0 0 0,1 0 0 0 0,-7-3 0 0 0,9 3-303 0 0,-1-8-943 0 0,2 8 1236 0 0,0-1-1 0 0,0 0 0 0 0,0 1 1 0 0,1-1-1 0 0,-1 1 0 0 0,0-1 1 0 0,1 0-1 0 0,-1 1 0 0 0,1-1 1 0 0,0 1-1 0 0,-1-1 0 0 0,1 1 1 0 0,0-1-1 0 0,0 1 1 0 0,2-3-1 0 0,0 0-358 0 0,5-9-1098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4:57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0 387 7831 0 0,'1'-1'9662'0'0,"13"-11"-7851"0"0,21-22 0 0 0,3-4-679 0 0,43-36-763 0 0,-41 37-129 0 0,1 0-1 0 0,86-55 1 0 0,-113 83-239 0 0,1 0 1 0 0,0 2-1 0 0,0 0 0 0 0,1 0 0 0 0,0 2 0 0 0,0 0 0 0 0,1 1 1 0 0,30-4-1 0 0,-43 8 38 0 0,1 0 0 0 0,-1 0 0 0 0,0 1 0 0 0,0-1 0 0 0,1 1 0 0 0,-1 0 0 0 0,0 1 0 0 0,0-1 0 0 0,0 1 0 0 0,0 0 0 0 0,0 0 0 0 0,0 0 1 0 0,0 0-1 0 0,-1 0 0 0 0,1 1 0 0 0,-1 0 0 0 0,0 0 0 0 0,0 0 0 0 0,0 0 0 0 0,0 0 0 0 0,0 1 0 0 0,2 3 0 0 0,-1-1 91 0 0,-1 0-1 0 0,1 0 0 0 0,-1 1 1 0 0,0-1-1 0 0,-1 1 1 0 0,0 0-1 0 0,0 0 1 0 0,0 0-1 0 0,-1 0 1 0 0,0 0-1 0 0,0 0 1 0 0,-1 13-1 0 0,0 13 150 0 0,1 1 0 0 0,9 46 0 0 0,-4-35-164 0 0,-6-45-115 0 0,1 14 25 0 0,1 0 0 0 0,0-1 0 0 0,1 1 0 0 0,9 22 0 0 0,-11-33-25 0 0,0 0 0 0 0,1 0 0 0 0,-1 0 0 0 0,1 0 0 0 0,0 0 0 0 0,0 0 1 0 0,0-1-1 0 0,1 1 0 0 0,-1-1 0 0 0,0 1 0 0 0,1-1 0 0 0,0 0 0 0 0,-1 0 0 0 0,1 0 1 0 0,0-1-1 0 0,0 1 0 0 0,0-1 0 0 0,0 1 0 0 0,0-1 0 0 0,1 0 0 0 0,-1 0 1 0 0,0 0-1 0 0,1-1 0 0 0,-1 1 0 0 0,4-1 0 0 0,3 1-677 0 0,1-1-1 0 0,15-2 1 0 0,-6-2-5940 0 0,-5-1-1286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3:42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84 191 9215 0 0,'-1'2'422'0'0,"-3"5"-49"0"0,0-1 0 0 0,1 1 0 0 0,0 0-1 0 0,1 0 1 0 0,-4 14 0 0 0,5-17 143 0 0,1 0 0 0 0,-1 1-1 0 0,1-1 1 0 0,0 0 0 0 0,0 0-1 0 0,0 1 1 0 0,1-1 0 0 0,-1 0-1 0 0,1 1 1 0 0,0-1 0 0 0,0 0-1 0 0,3 4 1 0 0,-4-6-439 0 0,1 0 1 0 0,0-1-1 0 0,0 1 1 0 0,0-1-1 0 0,1 0 1 0 0,-1 1-1 0 0,0-1 1 0 0,0 0-1 0 0,1 0 1 0 0,-1 0-1 0 0,1 0 1 0 0,-1 0-1 0 0,1 0 0 0 0,-1 0 1 0 0,1 0-1 0 0,0-1 1 0 0,-1 1-1 0 0,1-1 1 0 0,0 1-1 0 0,-1-1 1 0 0,1 1-1 0 0,0-1 1 0 0,0 0-1 0 0,0 0 1 0 0,-1 0-1 0 0,1 0 1 0 0,0 0-1 0 0,0-1 0 0 0,-1 1 1 0 0,1 0-1 0 0,0-1 1 0 0,2 0-1 0 0,2-1 33 0 0,-1 0 0 0 0,1 0 0 0 0,-1-1 0 0 0,0 1 0 0 0,0-1 0 0 0,0 0-1 0 0,0 0 1 0 0,8-8 0 0 0,-2-1-7 0 0,0-1-1 0 0,-1 1 1 0 0,-1-2-1 0 0,0 1 1 0 0,-1-2-1 0 0,-1 1 1 0 0,0-1 0 0 0,-1 0-1 0 0,0 0 1 0 0,3-20-1 0 0,-7 29-97 0 0,-1-1 1 0 0,0 1-1 0 0,-1-1 1 0 0,0 1-1 0 0,0-1 0 0 0,0 0 1 0 0,-1 1-1 0 0,0-1 0 0 0,0 1 1 0 0,-4-11-1 0 0,4 14-17 0 0,0 1 0 0 0,0 0 0 0 0,1 0 0 0 0,-2 0 0 0 0,1 0 0 0 0,0 0 0 0 0,0 0 0 0 0,-1 0 0 0 0,1 0 0 0 0,-1 0 0 0 0,1 0 0 0 0,-1 1 0 0 0,0-1 0 0 0,1 1 0 0 0,-1-1 0 0 0,0 1 0 0 0,0 0 0 0 0,0 0 0 0 0,-1 0 0 0 0,1 0 0 0 0,0 0 0 0 0,0 0 0 0 0,0 0 0 0 0,-1 1 0 0 0,1-1 0 0 0,0 1 0 0 0,-1 0 0 0 0,1 0 0 0 0,0 0 0 0 0,-1 0 0 0 0,1 0 0 0 0,-4 1 0 0 0,-1 0-58 0 0,0 1 0 0 0,0-1 0 0 0,1 2 0 0 0,-1-1-1 0 0,1 1 1 0 0,-1 0 0 0 0,1 0 0 0 0,0 1 0 0 0,0-1 0 0 0,1 1 0 0 0,-11 10 0 0 0,8-6-9 0 0,1 0 1 0 0,0 1-1 0 0,1 0 1 0 0,-1 1-1 0 0,2 0 1 0 0,-9 17-1 0 0,3 1 46 0 0,0 1 0 0 0,2 0 0 0 0,1 1 0 0 0,1 0 0 0 0,1 0 0 0 0,2 0 0 0 0,2 1-1 0 0,0 0 1 0 0,2-1 0 0 0,7 55 0 0 0,-5-67 56 0 0,1-1 1 0 0,1 1-1 0 0,1-1 0 0 0,7 18 0 0 0,-10-30 6 0 0,1 0-1 0 0,-1 0 1 0 0,1 0 0 0 0,-1-1-1 0 0,2 1 1 0 0,-1-1 0 0 0,0 0-1 0 0,1 0 1 0 0,-1 0 0 0 0,1 0-1 0 0,0-1 1 0 0,1 1 0 0 0,-1-1-1 0 0,1 0 1 0 0,-1-1 0 0 0,1 1-1 0 0,9 3 1 0 0,-7-4 18 0 0,-1 0 0 0 0,1-1 0 0 0,-1 0-1 0 0,1 0 1 0 0,0-1 0 0 0,-1 1 0 0 0,1-2 0 0 0,0 1-1 0 0,-1-1 1 0 0,1 0 0 0 0,10-3 0 0 0,-7 1 20 0 0,-1 0 0 0 0,1-1 1 0 0,-1-1-1 0 0,0 1 0 0 0,-1-2 0 0 0,17-11 1 0 0,-6 0 22 0 0,-2 0 0 0 0,1-1 1 0 0,-2-1-1 0 0,-1 0 0 0 0,20-32 1 0 0,-24 31-558 0 0,-1-2-1 0 0,0 1 1 0 0,-2-1 0 0 0,11-45-1 0 0,-18 66 384 0 0,7-32-2006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3:43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75 406 6911 0 0,'0'0'528'0'0,"2"1"35"0"0,2 4 672 0 0,1-1 0 0 0,-1 0 0 0 0,1-1 0 0 0,0 1 0 0 0,0-1 0 0 0,0 0 0 0 0,1 0 0 0 0,6 2 0 0 0,-10-4-1096 0 0,0-1 0 0 0,0 1 1 0 0,0-1-1 0 0,0 1 1 0 0,0-1-1 0 0,0 0 0 0 0,0 0 1 0 0,0 0-1 0 0,0 0 1 0 0,-1 0-1 0 0,1 0 0 0 0,0 0 1 0 0,0-1-1 0 0,0 1 1 0 0,0-1-1 0 0,0 1 0 0 0,0-1 1 0 0,-1 0-1 0 0,1 0 1 0 0,0 0-1 0 0,0 0 0 0 0,-1 0 1 0 0,1 0-1 0 0,-1 0 0 0 0,1-1 1 0 0,-1 1-1 0 0,0 0 1 0 0,1-1-1 0 0,-1 1 0 0 0,2-3 1 0 0,3-7 13 0 0,0-1 0 0 0,0 1 0 0 0,-1-1 0 0 0,-1 0 0 0 0,0 0 0 0 0,5-25 0 0 0,-4 3 264 0 0,2-47 0 0 0,-7 64-436 0 0,-1 0-1 0 0,0 1 1 0 0,-1-1-1 0 0,-1 1 1 0 0,0 0-1 0 0,-2 0 1 0 0,-7-21-1 0 0,11 34-12 0 0,-1 0 1 0 0,0 0-1 0 0,1 0 1 0 0,-1 0-1 0 0,0 0 0 0 0,0 1 1 0 0,-1-1-1 0 0,1 1 0 0 0,0-1 1 0 0,-1 1-1 0 0,0 0 0 0 0,1 0 1 0 0,-1 0-1 0 0,0 0 0 0 0,0 0 1 0 0,0 1-1 0 0,0-1 0 0 0,-1 1 1 0 0,1 0-1 0 0,0 0 0 0 0,0 0 1 0 0,-1 0-1 0 0,1 1 1 0 0,-1-1-1 0 0,1 1 0 0 0,0 0 1 0 0,-1 0-1 0 0,1 0 0 0 0,-5 1 1 0 0,3 0 9 0 0,1-1 1 0 0,0 1-1 0 0,0 0 1 0 0,0 1-1 0 0,0-1 1 0 0,0 1 0 0 0,0-1-1 0 0,1 1 1 0 0,-1 0-1 0 0,0 1 1 0 0,1-1-1 0 0,0 0 1 0 0,-1 1 0 0 0,1 0-1 0 0,0 0 1 0 0,0 0-1 0 0,1 0 1 0 0,-1 1-1 0 0,1-1 1 0 0,-1 0-1 0 0,1 1 1 0 0,0 0 0 0 0,-2 7-1 0 0,-7 28-46 0 0,1 0 1 0 0,3 1-1 0 0,1 0 0 0 0,2 1 0 0 0,2-1 1 0 0,1 1-1 0 0,3 0 0 0 0,1-1 0 0 0,2 1 1 0 0,16 66-1 0 0,-13-75 134 0 0,33 106 192 0 0,-36-124-234 0 0,1 0 0 0 0,0-1 1 0 0,1 0-1 0 0,1 0 0 0 0,0-1 0 0 0,1 0 0 0 0,15 17 0 0 0,-21-26-17 0 0,0 0-1 0 0,0 0 0 0 0,1 0 1 0 0,-1-1-1 0 0,0 1 0 0 0,1-1 1 0 0,0 0-1 0 0,0 0 1 0 0,-1 0-1 0 0,1-1 0 0 0,0 0 1 0 0,0 1-1 0 0,1-1 0 0 0,-1 0 1 0 0,0-1-1 0 0,0 1 1 0 0,5-1-1 0 0,-5 0 10 0 0,0-1 0 0 0,0 0 0 0 0,0 0 1 0 0,0 0-1 0 0,0 0 0 0 0,0 0 0 0 0,0-1 0 0 0,0 0 0 0 0,-1 0 0 0 0,1 0 0 0 0,-1 0 1 0 0,1 0-1 0 0,-1-1 0 0 0,0 0 0 0 0,0 1 0 0 0,0-1 0 0 0,4-6 0 0 0,22-31 338 0 0,-3-2 0 0 0,42-85-1 0 0,-55 102-316 0 0,-2 3-229 0 0,38-82 851 0 0,-41 85-1523 0 0,-1-1 1 0 0,0 0 0 0 0,4-27-1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3:43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8 675 6447 0 0,'0'0'586'0'0,"1"2"-486"0"0,38 87 8968 0 0,-16-27-7196 0 0,-17-46-1675 0 0,-2 0 1 0 0,0 0 0 0 0,0 0-1 0 0,-2 1 1 0 0,0 0 0 0 0,0 19 0 0 0,-2-36-164 0 0,0 1 1 0 0,0 0 0 0 0,0-1-1 0 0,0 1 1 0 0,0 0 0 0 0,0-1 0 0 0,0 1-1 0 0,0 0 1 0 0,0-1 0 0 0,0 1-1 0 0,-1 0 1 0 0,1-1 0 0 0,0 1 0 0 0,0-1-1 0 0,-1 1 1 0 0,1 0 0 0 0,0-1-1 0 0,-1 1 1 0 0,1-1 0 0 0,-1 1 0 0 0,1-1-1 0 0,0 1 1 0 0,-1-1 0 0 0,0 1-1 0 0,0-1-15 0 0,1 0 0 0 0,-1 0 0 0 0,0 0-1 0 0,0 0 1 0 0,1 0 0 0 0,-1 0 0 0 0,0 0 0 0 0,1 0-1 0 0,-1 0 1 0 0,0 0 0 0 0,1 0 0 0 0,-1 0-1 0 0,0-1 1 0 0,1 1 0 0 0,-1 0 0 0 0,0 0-1 0 0,1-1 1 0 0,-2 0 0 0 0,-1-1-3 0 0,0 0 1 0 0,0-1 0 0 0,0 1-1 0 0,0-1 1 0 0,0 0 0 0 0,1 0-1 0 0,-4-5 1 0 0,-1-5 3 0 0,1 0 1 0 0,0 0-1 0 0,1 0 1 0 0,1-1-1 0 0,0 1 1 0 0,-4-29-1 0 0,-1-85-26 0 0,10 56 6 0 0,3-1 0 0 0,3 2 0 0 0,20-91 0 0 0,-11 98 42 0 0,34-86 0 0 0,-45 133 51 0 0,2 1-1 0 0,10-16 0 0 0,-14 26-25 0 0,0 0-1 0 0,0 0 1 0 0,0 1-1 0 0,1-1 0 0 0,0 1 1 0 0,0 0-1 0 0,0 1 1 0 0,0-1-1 0 0,10-6 0 0 0,-13 10-49 0 0,0-1 0 0 0,0 1 0 0 0,1-1-1 0 0,-1 1 1 0 0,0 0 0 0 0,0-1-1 0 0,1 1 1 0 0,-1 0 0 0 0,0 0-1 0 0,1 0 1 0 0,-1 0 0 0 0,0 0-1 0 0,1 0 1 0 0,-1 0 0 0 0,0 1-1 0 0,0-1 1 0 0,1 0 0 0 0,-1 1-1 0 0,0-1 1 0 0,0 1 0 0 0,0-1-1 0 0,1 1 1 0 0,-1 0 0 0 0,0-1-1 0 0,0 1 1 0 0,0 0 0 0 0,0 0-1 0 0,0 0 1 0 0,0 0 0 0 0,0 0-1 0 0,-1 0 1 0 0,1 0 0 0 0,1 2-1 0 0,2 3 18 0 0,0 1 1 0 0,0 0-1 0 0,-1 0 0 0 0,4 9 0 0 0,5 22 3 0 0,-2 0 1 0 0,8 58 0 0 0,-7-36 19 0 0,41 242 174 0 0,-52-300-268 0 0,12-19-14266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3:44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144 325 15343 0 0,'0'0'1394'0'0,"1"1"-1150"0"0,1 6-124 0 0,-1-6 360 0 0,-1 0-399 0 0,0-1 0 0 0,0 0 0 0 0,0 0 1 0 0,-1 0-1 0 0,1 1 0 0 0,0-1 1 0 0,0 0-1 0 0,0 0 0 0 0,0 1 1 0 0,0-1-1 0 0,0 0 0 0 0,0 0 1 0 0,0 1-1 0 0,0-1 0 0 0,1 0 0 0 0,-1 0 1 0 0,0 1-1 0 0,0-1 0 0 0,0 0 1 0 0,0 0-1 0 0,0 0 0 0 0,0 1 1 0 0,0-1-1 0 0,1 0 0 0 0,-1 0 0 0 0,0 0 1 0 0,0 1-1 0 0,0-1 0 0 0,0 0 1 0 0,1 0-1 0 0,-1 0 0 0 0,0 0 1 0 0,0 0-1 0 0,0 1 0 0 0,1-1 1 0 0,-1 0-1 0 0,0 0 0 0 0,0 0 0 0 0,1 0 1 0 0,8-6 1012 0 0,7-15-455 0 0,-5 0-398 0 0,0-1 1 0 0,-2 1-1 0 0,0-1 1 0 0,-2-1-1 0 0,-1 0 1 0 0,0 0-1 0 0,2-29 1 0 0,-7 45-262 0 0,0 1 0 0 0,0-1 1 0 0,-1 0-1 0 0,0 1 0 0 0,-1-1 1 0 0,1 1-1 0 0,-1-1 1 0 0,-3-7-1 0 0,3 11-36 0 0,1 1 0 0 0,-1 0 0 0 0,-1 0 0 0 0,1-1 0 0 0,0 1-1 0 0,0 0 1 0 0,-1 0 0 0 0,1 0 0 0 0,-1 1 0 0 0,0-1 0 0 0,1 0 0 0 0,-1 1 0 0 0,0-1 0 0 0,0 1 0 0 0,0-1 0 0 0,0 1 0 0 0,0 0 0 0 0,0 0 0 0 0,-1 0 0 0 0,1 0-1 0 0,0 0 1 0 0,-1 0 0 0 0,1 1 0 0 0,0-1 0 0 0,-4 1 0 0 0,2-1-47 0 0,-1 1-1 0 0,1-1 1 0 0,-1 1 0 0 0,1 1-1 0 0,-1-1 1 0 0,1 1 0 0 0,-1 0-1 0 0,1-1 1 0 0,0 2-1 0 0,-1-1 1 0 0,1 1 0 0 0,-7 3-1 0 0,6-2 15 0 0,0 0 0 0 0,-1 1-1 0 0,1 0 1 0 0,1 0 0 0 0,-1 1-1 0 0,0-1 1 0 0,-7 11 0 0 0,2 1 11 0 0,0 1 0 0 0,1 0 0 0 0,1 1 0 0 0,-12 33 0 0 0,14-32 98 0 0,1 0 0 0 0,1 0 0 0 0,1 1 0 0 0,0-1 0 0 0,2 1 0 0 0,0 0 0 0 0,1-1 0 0 0,1 1 0 0 0,1 0 0 0 0,6 29 0 0 0,-4-32 73 0 0,1 0-1 0 0,1 0 0 0 0,0 0 1 0 0,1-1-1 0 0,0 0 0 0 0,2 0 1 0 0,0-1-1 0 0,0 0 0 0 0,2-1 1 0 0,0 0-1 0 0,24 24 0 0 0,-26-31-14 0 0,1 0 1 0 0,0-1-1 0 0,0 0 0 0 0,1 0 1 0 0,0-1-1 0 0,0 0 0 0 0,0-1 1 0 0,0-1-1 0 0,1 0 0 0 0,19 3 0 0 0,-27-6-69 0 0,1 0-1 0 0,-1 0 0 0 0,0 0 0 0 0,1 0 0 0 0,-1-1 0 0 0,0 0 1 0 0,1 0-1 0 0,-1 0 0 0 0,0-1 0 0 0,0 1 0 0 0,0-1 0 0 0,0 0 1 0 0,0 0-1 0 0,-1 0 0 0 0,1-1 0 0 0,-1 1 0 0 0,1-1 0 0 0,-1 0 0 0 0,4-4 1 0 0,1-2-298 0 0,-1 1 1 0 0,0-1-1 0 0,0-1 1 0 0,-1 1-1 0 0,0-1 1 0 0,6-14 0 0 0,-1-3-1582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3:44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2 171 8751 0 0,'0'0'674'0'0,"0"2"-438"0"0,-1 4 361 0 0,1 1 0 0 0,-1-1 1 0 0,1 1-1 0 0,0-1 1 0 0,1 0-1 0 0,0 1 0 0 0,0-1 1 0 0,0 0-1 0 0,1 1 1 0 0,-1-1-1 0 0,1 0 0 0 0,4 6 1 0 0,-4-8-400 0 0,0-1 0 0 0,0 1 0 0 0,0-1 0 0 0,0 1 1 0 0,1-1-1 0 0,0 0 0 0 0,0 0 0 0 0,0 0 0 0 0,0-1 1 0 0,0 1-1 0 0,0-1 0 0 0,1 1 0 0 0,-1-1 0 0 0,1 0 0 0 0,-1-1 1 0 0,1 1-1 0 0,0 0 0 0 0,0-1 0 0 0,0 0 0 0 0,6 1 1 0 0,4 0 23 0 0,0-1 1 0 0,0-1 0 0 0,0-1-1 0 0,0 0 1 0 0,0 0 0 0 0,21-6 0 0 0,83-30 691 0 0,-24 6-378 0 0,177-23-31 0 0,-269 53-504 0 0,0 1 6 0 0,1 0 1 0 0,-1-1-1 0 0,1 1 1 0 0,-1-1-1 0 0,0 0 1 0 0,5-2-1 0 0,-6 3-11 0 0,0-1 0 0 0,0 1-1 0 0,0-1 1 0 0,-1 1 0 0 0,1-1-1 0 0,0 0 1 0 0,-1 1 0 0 0,1-1-1 0 0,0 0 1 0 0,-1 1 0 0 0,1-1-1 0 0,-1 0 1 0 0,1 0 0 0 0,-1 0-1 0 0,1 0 1 0 0,-1 1-1 0 0,1-1 1 0 0,-1 0 0 0 0,0 0-1 0 0,0 0 1 0 0,0 0 0 0 0,1 0-1 0 0,-1 0 1 0 0,0 0 0 0 0,0 0-1 0 0,0 0 1 0 0,-1-1 0 0 0,2-2-59 0 0,0-6-327 0 0,0-1-1 0 0,-1 0 0 0 0,0 0 0 0 0,-3-20 0 0 0,1 21-690 0 0,0 0 0 0 0,-1 0 0 0 0,-4-10 0 0 0,-6-6-5918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3:44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10135 0 0,'0'0'778'0'0,"0"2"-506"0"0,-2 4 253 0 0,0-1 0 0 0,1 1 0 0 0,0 0 0 0 0,0 0 1 0 0,0 0-1 0 0,1-1 0 0 0,0 1 0 0 0,0 0 1 0 0,1 0-1 0 0,-1 0 0 0 0,1 0 0 0 0,2 7 0 0 0,4 10 830 0 0,18 39 0 0 0,-9-23-740 0 0,3 16-240 0 0,-2 1 1 0 0,-3 1 0 0 0,-3 0 0 0 0,-2 1 0 0 0,3 84-1 0 0,-11-57-989 0 0,-4-1 0 0 0,-4 0 0 0 0,-20 97 0 0 0,20-153-112 0 0,7-26 380 0 0,-1-5-1262 0 0,0-12-5056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3:45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0 11975 0 0,'-2'1'547'0'0,"-2"2"-490"0"0,1 0 0 0 0,-1 0 0 0 0,0 0 0 0 0,1 0 1 0 0,0 0-1 0 0,-1 1 0 0 0,2-1 0 0 0,-1 1 0 0 0,0 0 0 0 0,1 0 0 0 0,-1 0 0 0 0,1 0 0 0 0,0 0 1 0 0,1 1-1 0 0,-1-1 0 0 0,1 1 0 0 0,-2 4 0 0 0,-1 15 1634 0 0,1-1-1 0 0,0 1 1 0 0,2 47 0 0 0,4-36-808 0 0,1 0-1 0 0,10 37 1 0 0,10 17-312 0 0,41 96 0 0 0,-59-171-420 0 0,28 75 237 0 0,66 119 1 0 0,-94-196-380 0 0,30 52 103 0 0,41 100-1 0 0,-72-150-226 0 0,-1-1 0 0 0,-1 1 0 0 0,0 0-1 0 0,0-1 1 0 0,-2 1 0 0 0,1 0 0 0 0,-2 1 0 0 0,0-1-1 0 0,-2 17 1 0 0,1-29-325 0 0,0-2-193 0 0,0-1 450 0 0,0 1 0 0 0,0 0-1 0 0,1 0 1 0 0,-1-1-1 0 0,0 1 1 0 0,0-1-1 0 0,0 1 1 0 0,0-1-1 0 0,1 1 1 0 0,-1-1 0 0 0,0 1-1 0 0,0-1 1 0 0,1 0-1 0 0,-1 1 1 0 0,0-1-1 0 0,1 0 1 0 0,-2-1 0 0 0,-7-12-1459 0 0</inkml:trace>
  <inkml:trace contextRef="#ctx0" brushRef="#br0" timeOffset="1">0 1121 5527 0 0,'0'0'498'0'0,"2"0"-406"0"0,0 1 200 0 0,0-1 0 0 0,0 0 0 0 0,0 1 0 0 0,0-1 0 0 0,-1 0-1 0 0,1 0 1 0 0,0-1 0 0 0,0 1 0 0 0,0 0 0 0 0,0-1 0 0 0,0 1 0 0 0,-1-1 0 0 0,1 1 0 0 0,2-2 0 0 0,0 0 577 0 0,1-1 0 0 0,-1 1-1 0 0,0-1 1 0 0,0 0 0 0 0,4-4 0 0 0,5-5 1070 0 0,-1-1 0 0 0,10-15 0 0 0,-21 27-1947 0 0,29-44 1124 0 0,-1-1 1 0 0,42-94-1 0 0,-25 47-488 0 0,35-77 383 0 0,-3 6-270 0 0,-71 149-836 0 0,2 1 0 0 0,-1 1-1 0 0,2-1 1 0 0,21-22 0 0 0,-30 35-566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3:46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157 134 2759 0 0,'0'0'126'0'0,"1"-2"-5"0"0,11-29-16 0 0,0-2 4003 0 0,-8 24-1946 0 0,4-9 1906 0 0,6-23 2824 0 0,-18 52-6107 0 0,-85 353 9 0 0,73-289-787 0 0,-69 250-912 0 0,72-274 809 0 0,12-49-23 0 0,3-4-229 0 0,39-40 235 0 0,-2 2 302 0 0,2 1 1 0 0,48-35-1 0 0,23-1 401 0 0,-89 61-480 0 0,0 2 0 0 0,1 1-1 0 0,27-9 1 0 0,-43 17-87 0 0,-1 1-1 0 0,1 0 1 0 0,0 1-1 0 0,0-1 0 0 0,0 1 1 0 0,0 1-1 0 0,12 0 1 0 0,-17 0-21 0 0,-1 0 0 0 0,0 1 0 0 0,0-1 0 0 0,0 1 0 0 0,1 0 0 0 0,-1-1-1 0 0,0 1 1 0 0,0 0 0 0 0,0 0 0 0 0,0 0 0 0 0,0 1 0 0 0,-1-1 0 0 0,1 0 0 0 0,0 1 0 0 0,-1-1 0 0 0,1 1 0 0 0,0 0 0 0 0,-1-1 0 0 0,0 1 0 0 0,1 0 0 0 0,-1 0 0 0 0,0 0 0 0 0,0 0 0 0 0,0 0-1 0 0,0 0 1 0 0,-1 0 0 0 0,1 0 0 0 0,0 0 0 0 0,-1 0 0 0 0,1 5 0 0 0,0 5 23 0 0,0 0 0 0 0,-1 0 0 0 0,-1 0 0 0 0,0 0-1 0 0,0 0 1 0 0,-1 0 0 0 0,-1 0 0 0 0,0 0 0 0 0,0-1 0 0 0,-1 0 0 0 0,-7 15-1 0 0,-9 12 82 0 0,-44 64 0 0 0,47-77-84 0 0,-133 172 57 0 0,-15-13-18 0 0,163-182-61 0 0,1 0 0 0 0,-1-1 0 0 0,0 1 0 0 0,0-1 0 0 0,0 1 0 0 0,1-1 0 0 0,-1 0 0 0 0,0 1 0 0 0,-1-1 0 0 0,1 0 0 0 0,-3 0 0 0 0,5 0 0 0 0,-1-1 0 0 0,1 0 0 0 0,-1 0 0 0 0,0 0 0 0 0,1 0 0 0 0,-1 0 0 0 0,1 0 0 0 0,-1 0 0 0 0,1 0 0 0 0,-1-1 0 0 0,1 1 0 0 0,-1 0 0 0 0,1 0 0 0 0,-1 0 0 0 0,1-1 0 0 0,0 1 0 0 0,-1 0 0 0 0,1 0 0 0 0,-1-1 0 0 0,0 0 0 0 0,0 0 0 0 0,1 0 0 0 0,-1 0 0 0 0,0 0 0 0 0,1 0 0 0 0,-1 0 0 0 0,1 0 0 0 0,-1 0 0 0 0,1 0 0 0 0,0 0 0 0 0,-1 0 0 0 0,1-1 0 0 0,0-1 0 0 0,-1-5-165 0 0,0-1 0 0 0,1 0 0 0 0,0 1 0 0 0,1-1 0 0 0,0 1 0 0 0,0-1 0 0 0,1 1 0 0 0,4-12 1 0 0,-1 6-573 0 0,1 0 1 0 0,0 0 0 0 0,1 1 0 0 0,8-13 0 0 0,-3 10-5811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3:46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 5063 0 0,'0'0'232'0'0,"0"-2"-13"0"0,-1-3 253 0 0,11 20 5466 0 0,0-3-3603 0 0,-1 6-86 0 0,14 31 0 0 0,12 57-953 0 0,-20-55-712 0 0,55 206 555 0 0,-16-51-500 0 0,-27-104-455 0 0,-5 2 0 0 0,14 149 0 0 0,-32-211-528 0 0,-4-41-32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3:47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19927 0 0,'0'0'2643'0'0,"0"4"-2141"0"0,1-1-383 0 0,1 0-1 0 0,-1 1 1 0 0,1-1-1 0 0,0 0 1 0 0,0 0-1 0 0,0 0 1 0 0,0 0-1 0 0,5 4 1 0 0,12 20 154 0 0,-4 4-149 0 0,-2 1 0 0 0,-1 1-1 0 0,13 56 1 0 0,-13-44 18 0 0,20 51 0 0 0,-27-87-157 0 0,-4-8-117 0 0,0 3-324 0 0,1 0-209 0 0,-11-154-12416 0 0,9 97 8382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4:58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174 137 4143 0 0,'0'0'319'0'0,"-1"0"-210"0"0,-12 1 1685 0 0,0 1 0 0 0,0 0 0 0 0,0 1 0 0 0,-17 6 0 0 0,1-1-1386 0 0,21-5-133 0 0,0 0 0 0 0,1 0 1 0 0,0 0-1 0 0,-1 1 1 0 0,1 0-1 0 0,-10 8 2493 0 0,23-12-2331 0 0,0-1 0 0 0,-1 0 0 0 0,11-3 0 0 0,6-1 0 0 0,49-7 581 0 0,46-6-199 0 0,-51 7-232 0 0,98-28 1 0 0,-95 21-270 0 0,169-45 360 0 0,-163 49-415 0 0,-30 7-2893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3:47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282 603 3679 0 0,'0'2'8580'0'0,"4"28"-1344"0"0,-3-23-6616 0 0,0 1 1 0 0,0-1 0 0 0,-1 1-1 0 0,-1 13 1 0 0,1-18-570 0 0,-1 1 0 0 0,0 0 0 0 0,-1-1 0 0 0,1 1 0 0 0,0-1 0 0 0,-1 1 0 0 0,0-1 0 0 0,0 0 0 0 0,0 0 0 0 0,0 0 0 0 0,0 0 0 0 0,-1 0 0 0 0,1 0 0 0 0,-1-1 0 0 0,0 1 0 0 0,0-1 0 0 0,0 0 0 0 0,0 1 0 0 0,0-1 0 0 0,0-1 0 0 0,-1 1 0 0 0,1 0 0 0 0,-5 0 0 0 0,4 0-4 0 0,-1-1 0 0 0,1 0 0 0 0,-1 0 0 0 0,0 0 0 0 0,1-1 0 0 0,-1 1 0 0 0,1-1 1 0 0,-1 0-1 0 0,0-1 0 0 0,1 1 0 0 0,-1-1 0 0 0,0 0 0 0 0,1 0 0 0 0,-1 0 0 0 0,1-1 0 0 0,0 1 0 0 0,-1-1 0 0 0,-5-4 0 0 0,-1-1-31 0 0,1-1 0 0 0,0 0 0 0 0,1-1 0 0 0,0 0 0 0 0,0 0 0 0 0,1-1 0 0 0,0 0 0 0 0,0 0 0 0 0,1-1 0 0 0,1 0 0 0 0,0 0 0 0 0,0-1 0 0 0,1 0 0 0 0,1 1-1 0 0,-5-19 1 0 0,5 11-31 0 0,1 0-1 0 0,1 0 1 0 0,0 0-1 0 0,1 0 0 0 0,2 0 1 0 0,0 0-1 0 0,0 0 0 0 0,2 0 1 0 0,8-31-1 0 0,-2 21-37 0 0,0 1 0 0 0,2 1 0 0 0,1 0 1 0 0,19-30-1 0 0,-19 37 19 0 0,1 0-1 0 0,1 2 1 0 0,1 0 0 0 0,1 0 0 0 0,32-28 0 0 0,-43 42 50 0 0,1 0 0 0 0,0 0 0 0 0,0 0 0 0 0,0 0 0 0 0,0 1 0 0 0,0 0-1 0 0,1 1 1 0 0,-1-1 0 0 0,13-2 0 0 0,-16 5-3 0 0,0-1-1 0 0,0 1 1 0 0,0 0-1 0 0,0 0 0 0 0,0 0 1 0 0,0 1-1 0 0,0-1 0 0 0,0 1 1 0 0,0-1-1 0 0,0 1 1 0 0,0 0-1 0 0,0 0 0 0 0,-1 0 1 0 0,1 0-1 0 0,0 1 1 0 0,-1-1-1 0 0,1 1 0 0 0,-1 0 1 0 0,1 0-1 0 0,-1 0 1 0 0,0 0-1 0 0,0 0 0 0 0,0 0 1 0 0,3 5-1 0 0,0 0 8 0 0,-1 0-1 0 0,0 1 0 0 0,0 0 1 0 0,-1 0-1 0 0,0 0 1 0 0,-1 0-1 0 0,0 0 0 0 0,0 1 1 0 0,1 11-1 0 0,-1 3 34 0 0,-1 0-1 0 0,-3 30 1 0 0,-16 74-53 0 0,9-83-34 0 0,-3-2 1 0 0,-26 66-1 0 0,19-74-248 0 0,18-32 42 0 0,-3-4-2391 0 0,3 1 2316 0 0,-1 1 0 0 0,0-1 0 0 0,0 0 0 0 0,0 0 0 0 0,1 0 0 0 0,-1-1 0 0 0,1 1 0 0 0,-3-2 0 0 0,-4-8-1308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3:47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2 152 6447 0 0,'-1'-20'289'0'0,"2"-30"0"0"0,0 43 301 0 0,0 0 1 0 0,0 0-1 0 0,0 1 0 0 0,1-1 1 0 0,0 0-1 0 0,1 1 0 0 0,-1 0 1 0 0,6-10-1 0 0,-7 15-429 0 0,-1 0-1 0 0,1 0 1 0 0,-1 1-1 0 0,1-1 1 0 0,-1 0-1 0 0,1 0 1 0 0,0 1-1 0 0,-1-1 1 0 0,1 0 0 0 0,0 1-1 0 0,0-1 1 0 0,0 1-1 0 0,-1-1 1 0 0,1 1-1 0 0,0-1 1 0 0,0 1 0 0 0,0 0-1 0 0,0-1 1 0 0,0 1-1 0 0,0 0 1 0 0,0 0-1 0 0,0 0 1 0 0,1-1-1 0 0,0 2-45 0 0,0-1-1 0 0,-1 0 1 0 0,1 1-1 0 0,-1 0 1 0 0,1-1-1 0 0,0 1 1 0 0,-1 0-1 0 0,1-1 1 0 0,-1 1-1 0 0,0 0 1 0 0,1 0-1 0 0,1 2 1 0 0,3 3 3 0 0,-1-1 1 0 0,0 1 0 0 0,0 0-1 0 0,-1 1 1 0 0,5 6-1 0 0,1 7 60 0 0,-1 1 1 0 0,0-1-1 0 0,8 32 0 0 0,11 68 176 0 0,-22-92-269 0 0,85 510 1889 0 0,-80-466-1761 0 0,-6-48-763 0 0,-2 2 1 0 0,1 27 0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3:48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0 555 17935 0 0,'0'0'1803'0'0,"1"-1"-1654"0"0,10-10 469 0 0,1 2 0 0 0,0-1 0 0 0,0 2 0 0 0,0-1 0 0 0,1 2 0 0 0,27-12-1 0 0,2-2-198 0 0,-30 14-219 0 0,0 1 0 0 0,1 0 0 0 0,14-4 0 0 0,-12 6-37 0 0,-1-1-1 0 0,1 0 1 0 0,19-11-1 0 0,-29 14-133 0 0,0-1 0 0 0,-1-1 0 0 0,1 1-1 0 0,-1-1 1 0 0,0 0 0 0 0,0 0 0 0 0,0 0-1 0 0,0 0 1 0 0,-1-1 0 0 0,1 1 0 0 0,-1-1-1 0 0,4-9 1 0 0,-2 1 12 0 0,0-1 0 0 0,0 0 0 0 0,-2-1 0 0 0,0 1 0 0 0,3-28 0 0 0,-5 5-28 0 0,-2-44 0 0 0,0 73-37 0 0,-1 0 1 0 0,1 0-1 0 0,-1 0 0 0 0,-1 0 0 0 0,1 0 1 0 0,-1 1-1 0 0,-1-1 0 0 0,1 1 0 0 0,-1 0 1 0 0,-8-11-1 0 0,11 17-16 0 0,0-1 0 0 0,-1 1 1 0 0,1 0-1 0 0,0 0 1 0 0,-1 0-1 0 0,1 0 0 0 0,-1 0 1 0 0,1 0-1 0 0,-1 0 0 0 0,1 0 1 0 0,-1 0-1 0 0,0 1 0 0 0,1-1 1 0 0,-1 1-1 0 0,0-1 0 0 0,1 1 1 0 0,-1 0-1 0 0,0-1 0 0 0,0 1 1 0 0,0 0-1 0 0,1 0 0 0 0,-1 0 1 0 0,0 1-1 0 0,0-1 0 0 0,-2 1 1 0 0,-2 1-65 0 0,-1 1 1 0 0,0 0-1 0 0,1 0 1 0 0,0 0-1 0 0,-7 6 1 0 0,-16 8-296 0 0,19-13 239 0 0,1 1 0 0 0,-1 1 1 0 0,1 0-1 0 0,1 0 0 0 0,-1 1 0 0 0,1 0 0 0 0,0 1 0 0 0,0 0 0 0 0,-6 8 0 0 0,12-13 143 0 0,0 0-1 0 0,1 0 0 0 0,-1 0 0 0 0,1 0 1 0 0,-1 0-1 0 0,1 0 0 0 0,0 0 0 0 0,0 1 1 0 0,0-1-1 0 0,0 7 0 0 0,0 2 54 0 0,2 22 0 0 0,1-13 39 0 0,21 226 396 0 0,-10-139-359 0 0,-11-86-85 0 0,2 0-1 0 0,0 0 0 0 0,1-1 1 0 0,14 38-1 0 0,-16-52-12 0 0,1 0 0 0 0,-1 0 1 0 0,2 0-1 0 0,-1 0 0 0 0,1-1 0 0 0,0 0 0 0 0,7 7 0 0 0,-8-9-6 0 0,0-1 0 0 0,0 0-1 0 0,0 0 1 0 0,1 0-1 0 0,-1 0 1 0 0,1-1 0 0 0,0 1-1 0 0,0-1 1 0 0,-1-1-1 0 0,2 1 1 0 0,-1-1 0 0 0,5 1-1 0 0,-3-1 65 0 0,1 0-1 0 0,-1 0 0 0 0,0-1 1 0 0,0 0-1 0 0,1-1 0 0 0,-1 1 1 0 0,0-2-1 0 0,0 1 1 0 0,0-1-1 0 0,0 0 0 0 0,0 0 1 0 0,0-1-1 0 0,0 0 1 0 0,-1 0-1 0 0,1 0 0 0 0,-1-1 1 0 0,0 0-1 0 0,0 0 0 0 0,0-1 1 0 0,-1 0-1 0 0,0 0 1 0 0,0 0-1 0 0,0-1 0 0 0,0 1 1 0 0,5-10-1 0 0,46-86 1030 0 0,-19 30-421 0 0,-35 66-619 0 0,-2 4-43 0 0,1 0-1 0 0,-1 0 1 0 0,0 0-1 0 0,1-1 1 0 0,0 1-1 0 0,-1 0 1 0 0,1 0-1 0 0,0 0 1 0 0,-1 0 0 0 0,1 0-1 0 0,0 0 1 0 0,0 0-1 0 0,0 0 1 0 0,0 0-1 0 0,1 0 1 0 0,6 0-45 0 0,-6 0-170 0 0,3 4 439 0 0,0-1-2764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4T00:03:48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2759 0 0,'0'0'19046'0'0,"0"2"-18128"0"0,1 4-491 0 0,0 1-1 0 0,1-1 1 0 0,0 0-1 0 0,0 0 1 0 0,1 0-1 0 0,0 0 1 0 0,3 6-1 0 0,-5-11-75 0 0,-1 0-302 0 0,1 0 0 0 0,-1 0 0 0 0,0-1 0 0 0,1 1 0 0 0,-1 0 0 0 0,1 0 0 0 0,-1 0 0 0 0,1-1 0 0 0,0 1 1 0 0,-1 0-1 0 0,1-1 0 0 0,0 1 0 0 0,-1-1 0 0 0,1 1 0 0 0,0-1 0 0 0,0 1 0 0 0,-1-1 0 0 0,1 1 0 0 0,0-1 0 0 0,0 0 0 0 0,0 1 0 0 0,0-1 0 0 0,0 0 1 0 0,0 0-1 0 0,-1 0 0 0 0,1 1 0 0 0,0-1 0 0 0,0 0 0 0 0,0 0 0 0 0,1-1 0 0 0,0 1-1124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4:41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1371 8087 0 0,'0'0'734'0'0,"-2"2"-602"0"0,-6 7-55 0 0,-1 2 1785 0 0,15-15 2272 0 0,7-10-624 0 0,-6 8-4575 0 0,25-34 2132 0 0,-24 28-884 0 0,0 1 0 0 0,1 0 0 0 0,21-19 0 0 0,-7 9-83 0 0,-2-1 0 0 0,0-1-1 0 0,34-51 1 0 0,-16 22-74 0 0,277-336 738 0 0,-264 328-552 0 0,101-131 330 0 0,-81 81-400 0 0,-57 81-82 0 0,-6 17-60 0 0,-3 7 0 0 0,-4 7 0 0 0,-4 9 0 0 0,1-11 0 0 0,-6 24 20 0 0,-1-1 0 0 0,-22 44 0 0 0,8-20 75 0 0,-12 25-26 0 0,-15 38-5 0 0,-10 41 0 0 0,38-103-64 0 0,-1-1 0 0 0,-47 71 0 0 0,52-91 0 0 0,9-12 24 0 0,1 0 0 0 0,-7 20 0 0 0,8-19-21 0 0,0 1 40 0 0,2 0-22 0 0,2-4 32 0 0,2-8 0 0 0,0 7-31 0 0,0-9 32 0 0,-1-1 16 0 0,0 5-11 0 0,-1-1 0 0 0,0 0 1 0 0,-1 0-1 0 0,1 0 0 0 0,-1-1 0 0 0,0 1 1 0 0,0-1-1 0 0,-1 0 0 0 0,0 1 0 0 0,0-2 1 0 0,-9 10-1 0 0,-3 3 183 0 0,15-15-155 0 0,3-5-39 0 0,33-41 193 0 0,1 3 0 0 0,66-60 0 0 0,31-33-134 0 0,-105 101-97 0 0,78-95-9 0 0,-42 46-1 0 0,12-15 0 0 0,22-27 23 0 0,-53 70 18 0 0,2 1-24 0 0,3 2 1 0 0,82-65-1 0 0,-38 35-5 0 0,-61 50-7 0 0,55-66 1 0 0,-102 112 15 0 0,6-6-42 0 0,1-1 0 0 0,0 1 1 0 0,0 0-1 0 0,-5 11 0 0 0,11-18 22 0 0,-1 1-1 0 0,1-1 1 0 0,-1 0-1 0 0,1 1 1 0 0,-1-1-1 0 0,0 0 1 0 0,0 0-1 0 0,-4 3 1 0 0,5-4-5 0 0,0-1 0 0 0,1 1 0 0 0,-1 0 0 0 0,0-1 1 0 0,1 1-1 0 0,-1 0 0 0 0,1-1 0 0 0,-1 1 0 0 0,1 0 0 0 0,-1 0 0 0 0,1-1 0 0 0,0 1 1 0 0,-1 0-1 0 0,1 1 0 0 0,-32 55-58 0 0,12-23 41 0 0,-1-1-4 0 0,-41 51 0 0 0,13-20 3 0 0,-222 359-106 0 0,208-308 128 0 0,-134 269 0 0 0,169-324 13 0 0,15-35-1 0 0,2 1 0 0 0,0 0 0 0 0,2 1-1 0 0,-8 33 1 0 0,17-60-12 0 0,0 0 0 0 0,0 0 0 0 0,0 1 0 0 0,0-1 0 0 0,-1 0 0 0 0,1 0 0 0 0,0 1 0 0 0,0-1 0 0 0,0 0 0 0 0,0 0 0 0 0,0 0 0 0 0,0 1 0 0 0,0-1 0 0 0,0 0 0 0 0,0 1 0 0 0,0-1 0 0 0,0 0 0 0 0,0 0 0 0 0,0 1 0 0 0,0-1 0 0 0,0 0 0 0 0,0 0 0 0 0,0 1 0 0 0,0-1 0 0 0,0 0 0 0 0,0 0 0 0 0,0 0 0 0 0,1 1 0 0 0,-1-1 0 0 0,0 0 0 0 0,0 0 0 0 0,0 1 0 0 0,0-1 0 0 0,1 0 0 0 0,-1 0 0 0 0,0 0 0 0 0,0 0 0 0 0,0 1 0 0 0,1-1 0 0 0,-1 0 0 0 0,0 0 0 0 0,2-1-14 0 0,0 0 0 0 0,0 0-1 0 0,0 0 1 0 0,0 0 0 0 0,0 0 0 0 0,0 0-1 0 0,-1-1 1 0 0,1 1 0 0 0,2-4 0 0 0,19-21-453 0 0,-17 20 288 0 0,30-38-726 0 0,2-9-50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4:41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30 12439 0 0,'0'0'958'0'0,"0"-2"-425"0"0,-8-21 4602 0 0,-7 20-4644 0 0,14 3-478 0 0,0 0-1 0 0,0-1 1 0 0,0 1 0 0 0,0 0-1 0 0,0 0 1 0 0,0 0 0 0 0,0-1-1 0 0,0 1 1 0 0,0 0 0 0 0,0 0-1 0 0,0 1 1 0 0,-1-1 0 0 0,1 0-1 0 0,0 0 1 0 0,0 0 0 0 0,0 1-1 0 0,0-1 1 0 0,0 1 0 0 0,0-1-1 0 0,0 1 1 0 0,0-1 0 0 0,-1 2-1 0 0,-5 3-11 0 0,0 1 0 0 0,-11 11 0 0 0,-5 5-16 0 0,0-1-19 0 0,2 1 0 0 0,-30 38 0 0 0,-3 3 12 0 0,-13 5 12 0 0,-43 48-70 0 0,96-99 137 0 0,1 1 1 0 0,0 0 0 0 0,1 1 0 0 0,1 0-1 0 0,-8 22 1 0 0,-2 11 560 0 0,21-51-594 0 0,-1-1 1 0 0,1 1-1 0 0,0 0 1 0 0,0 0 0 0 0,0 0-1 0 0,0-1 1 0 0,0 1 0 0 0,0 0-1 0 0,0 0 1 0 0,0-1 0 0 0,0 1-1 0 0,0 0 1 0 0,1 0 0 0 0,-1 0-1 0 0,0-1 1 0 0,0 1 0 0 0,1 1-1 0 0,0 0 51 0 0,0 0-45 0 0,-1-1 0 0 0,1 1-1 0 0,0-1 1 0 0,0 1 0 0 0,0 0-1 0 0,-1-1 1 0 0,1 0 0 0 0,1 1-1 0 0,-1-1 1 0 0,0 0 0 0 0,0 1-1 0 0,0-1 1 0 0,1 0 0 0 0,-1 0-1 0 0,0 0 1 0 0,1 0 0 0 0,1 1-1 0 0,1 0 20 0 0,0 0 0 0 0,0-1 0 0 0,0 1 0 0 0,0-1 0 0 0,5 1 0 0 0,-3-1 16 0 0,0-1-1 0 0,0 1 1 0 0,0-1-1 0 0,0-1 1 0 0,-1 1-1 0 0,1-1 1 0 0,0 0-1 0 0,0-1 1 0 0,8-2-1 0 0,7-4 143 0 0,22-12 0 0 0,-35 16-169 0 0,149-89 561 0 0,-139 81-564 0 0,-1-1 0 0 0,-1 0 0 0 0,0-1 0 0 0,-1-1-1 0 0,0-1 1 0 0,17-25 0 0 0,-25 32-49 0 0,0-1 0 0 0,-1-1 0 0 0,0 1 0 0 0,-1-1 0 0 0,0 0 0 0 0,-1 0 0 0 0,0 0 0 0 0,-1-1 0 0 0,0 1 0 0 0,0-1 0 0 0,-2 0 0 0 0,2-23-1 0 0,-3 31-49 0 0,-1 1 0 0 0,1-1 0 0 0,-1 1 0 0 0,0-1 0 0 0,0 1-1 0 0,-2-5 1 0 0,3 8 32 0 0,-1-1 0 0 0,1 1 1 0 0,-1-1-1 0 0,1 1 0 0 0,-1-1 0 0 0,1 1 0 0 0,-1-1 0 0 0,1 1 1 0 0,-1 0-1 0 0,0-1 0 0 0,1 1 0 0 0,-1 0 0 0 0,0-1 0 0 0,0 1 1 0 0,1 0-1 0 0,-1 0 0 0 0,0 0 0 0 0,0-1 0 0 0,1 1 0 0 0,-1 0 1 0 0,-1 0-1 0 0,0 0-76 0 0,-4-1-82 0 0,-1 0-1 0 0,1 1 1 0 0,-1 0 0 0 0,1 0-1 0 0,-1 0 1 0 0,1 1 0 0 0,-1 0-1 0 0,1 0 1 0 0,0 1 0 0 0,-1-1-1 0 0,-6 4 1 0 0,-9 4-801 0 0,-35 21 0 0 0,40-20 649 0 0,-70 45-2037 0 0,32-14-3816 0 0,39-29 2177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4:42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395 163 12695 0 0,'-6'7'228'0'0,"0"1"0"0"0,0-1 0 0 0,0 0-1 0 0,-1-1 1 0 0,-12 10 0 0 0,9-8 84 0 0,-18 18 0 0 0,8-5 540 0 0,-1-2 1 0 0,0 0-1 0 0,-34 21 0 0 0,49-36-735 0 0,0 0-1 0 0,0 0 0 0 0,0-1 1 0 0,0 0-1 0 0,-1 0 1 0 0,1 0-1 0 0,-1-1 1 0 0,0 0-1 0 0,-8 1 0 0 0,11-2-87 0 0,0-1 0 0 0,-1 0 0 0 0,1 0 0 0 0,0-1 0 0 0,0 1 0 0 0,-1-1 0 0 0,1 0 0 0 0,0 0 0 0 0,0 0 0 0 0,0-1 0 0 0,0 0 0 0 0,0 1-1 0 0,1-1 1 0 0,-1-1 0 0 0,0 1 0 0 0,-3-4 0 0 0,3 4-11 0 0,0-1 1 0 0,1-1-1 0 0,-1 1 0 0 0,1-1 0 0 0,0 1 0 0 0,0-1 0 0 0,0 0 1 0 0,1 0-1 0 0,-1 0 0 0 0,1 0 0 0 0,0 0 0 0 0,0-1 0 0 0,1 1 1 0 0,-1-1-1 0 0,1 1 0 0 0,0-1 0 0 0,0 0 0 0 0,0 0 0 0 0,1 1 1 0 0,0-1-1 0 0,0 0 0 0 0,0 0 0 0 0,2-8 0 0 0,-1 5 17 0 0,1-1-1 0 0,1 0 0 0 0,0 1 1 0 0,0-1-1 0 0,1 1 0 0 0,0 0 1 0 0,0 0-1 0 0,0 0 0 0 0,1 1 1 0 0,1-1-1 0 0,10-10 0 0 0,-5 7-57 0 0,0 1 0 0 0,1 0 0 0 0,1 0-1 0 0,0 2 1 0 0,0 0 0 0 0,1 0 0 0 0,-1 1 0 0 0,2 1-1 0 0,17-6 1 0 0,-4 4-35 0 0,1 0 0 0 0,0 3 0 0 0,57-5 0 0 0,-5 1 299 0 0,-50 5 331 0 0,64-2 1 0 0,-89 7-463 0 0,-1-1-1 0 0,1 1 1 0 0,0 0 0 0 0,0 1 0 0 0,0 0 0 0 0,-1-1 0 0 0,9 5 0 0 0,-13-5-96 0 0,0-1 0 0 0,0 1 0 0 0,-1 0 0 0 0,1-1-1 0 0,0 1 1 0 0,-1 0 0 0 0,1-1 0 0 0,0 1-1 0 0,-1 0 1 0 0,1 0 0 0 0,-1 0 0 0 0,1-1-1 0 0,-1 1 1 0 0,0 0 0 0 0,1 0 0 0 0,-1 0-1 0 0,0 0 1 0 0,0 0 0 0 0,1 0 0 0 0,-1 0-1 0 0,0 0 1 0 0,0 0 0 0 0,0 0 0 0 0,0 0 0 0 0,0 0-1 0 0,-1 1 1 0 0,-5 23 70 0 0,0-13-45 0 0,-1 0 0 0 0,0 0 0 0 0,-1-1 0 0 0,0 0 0 0 0,-11 12 0 0 0,0 0 14 0 0,0 0-54 0 0,-2-1 0 0 0,0-1 0 0 0,-44 34 0 0 0,-81 43-295 0 0,113-79 244 0 0,-41 19-1 0 0,60-32-117 0 0,-1 0 0 0 0,0-1 0 0 0,-1 0 0 0 0,1-2 0 0 0,-26 4 0 0 0,40-7 87 0 0,0 0 0 0 0,0 0 0 0 0,0 0 0 0 0,0 0 1 0 0,0 0-1 0 0,0 0 0 0 0,-1 0 0 0 0,1 0 0 0 0,0 0 0 0 0,0 0 1 0 0,0 0-1 0 0,0-1 0 0 0,0 1 0 0 0,0-1 0 0 0,0 1 0 0 0,0-1 0 0 0,0 1 1 0 0,0-1-1 0 0,0 1 0 0 0,0-1 0 0 0,1 0 0 0 0,-2 0 0 0 0,1 0-164 0 0,1-1-1 0 0,0 1 1 0 0,-1 0-1 0 0,1 0 1 0 0,0-1-1 0 0,0 1 0 0 0,0 0 1 0 0,-1-1-1 0 0,1 1 1 0 0,1 0-1 0 0,-1-1 1 0 0,0 1-1 0 0,0 0 0 0 0,0 0 1 0 0,1-1-1 0 0,-1 1 1 0 0,1 0-1 0 0,0-3 1 0 0,6-12-1631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4:42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765 24 6447 0 0,'23'-24'10216'0'0,"-23"30"-9992"0"0,-1 0-1 0 0,0 0 1 0 0,0 0-1 0 0,-1-1 1 0 0,1 1-1 0 0,-1 0 1 0 0,0-1 0 0 0,-4 7-1 0 0,-27 43 146 0 0,23-39-118 0 0,-91 132 634 0 0,-3 5-667 0 0,67-95-176 0 0,-139 235 373 0 0,128-206-250 0 0,-47 88 234 0 0,70-124-365 0 0,10-18-46 0 0,-1-1 0 0 0,-25 36 0 0 0,25-47-519 0 0,2 0 0 0 0,1 1 1 0 0,-13 27-1 0 0,25-47 15 0 0,13-12-4303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4:43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 12959 0 0,'0'0'1172'0'0,"-2"1"-966"0"0,-5 2 21 0 0,1 2 0 0 0,-1-1 1 0 0,1 0-1 0 0,1 1 0 0 0,-1 0 0 0 0,-5 7 1 0 0,-31 39 2601 0 0,14-15-1877 0 0,-7 2-104 0 0,15-16-255 0 0,1 0-1 0 0,-23 36 1 0 0,41-57-537 0 0,1 1-155 0 0,-9 18-2392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4:43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5983 0 0,'0'0'640'0'0,"7"-8"-536"0"0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02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1140 70 9383 0 0,'0'0'852'0'0,"3"-7"-529"0"0,-2 2 214 0 0,1 0 0 0 0,-1 0-1 0 0,1 0 1 0 0,1 0 0 0 0,-1 1 0 0 0,1-1-1 0 0,0 1 1 0 0,0-1 0 0 0,0 1 0 0 0,0 0-1 0 0,9-8 2873 0 0,-14 14-3329 0 0,-30 18-6 0 0,-40 20 1 0 0,23-15-88 0 0,-347 174-675 0 0,350-180 660 0 0,-77 32-24 0 0,103-44 51 0 0,1 0 4 0 0,1 0 0 0 0,0 1 0 0 0,-19 12 0 0 0,49-14 64 0 0,9 0 61 0 0,31 5 1 0 0,2 0 32 0 0,51 12-76 0 0,34 11-10 0 0,-85-20-75 0 0,-23-6 0 0 0,-1 1 0 0 0,50 23 0 0 0,-62-24-1 0 0,-9-4 3 0 0,0 0 0 0 0,0 1 0 0 0,0 1 0 0 0,0-1 0 0 0,10 10 0 0 0,-18-14 17 0 0,0 1 1 0 0,0-1-1 0 0,0 0 1 0 0,0 1-1 0 0,0-1 1 0 0,0 1-1 0 0,-1 0 1 0 0,1-1-1 0 0,-1 1 1 0 0,1-1-1 0 0,-1 1 1 0 0,0 0-1 0 0,1-1 1 0 0,-1 1-1 0 0,0 0 1 0 0,0-1-1 0 0,0 1 1 0 0,0 0-1 0 0,0-1 1 0 0,-1 1-1 0 0,1 0 1 0 0,-1-1-1 0 0,0 3 1 0 0,-1 3 118 0 0,-1 0 0 0 0,0 0 0 0 0,-6 10 0 0 0,8-15-105 0 0,-5 7 49 0 0,-1 0 0 0 0,1 0 0 0 0,-1-1 0 0 0,-1 0 0 0 0,0 0 0 0 0,0-1 0 0 0,0 0 1 0 0,-1 0-1 0 0,-14 8 0 0 0,-11 3-22 0 0,-46 20 1 0 0,77-37-55 0 0,-50 21-17 0 0,-79 22 1 0 0,100-36-30 0 0,-1-1 0 0 0,1-2 1 0 0,-66 2-1 0 0,51-7 51 0 0,1-2 0 0 0,-73-13 0 0 0,102 12-48 0 0,0-1 0 0 0,0-1 1 0 0,1 0-1 0 0,0-1 0 0 0,0-1 1 0 0,0-1-1 0 0,1 0 0 0 0,0-1 1 0 0,1-1-1 0 0,-17-13 1 0 0,31 22 13 0 0,-1 1 0 0 0,0-1 0 0 0,1 1 0 0 0,-1-1 1 0 0,1 1-1 0 0,-1-1 0 0 0,1 1 0 0 0,-1-1 0 0 0,1 1 1 0 0,-1-1-1 0 0,1 0 0 0 0,-1 1 0 0 0,1-1 1 0 0,0 0-1 0 0,0 1 0 0 0,-1-1 0 0 0,1 0 0 0 0,0-1 1 0 0,0 2 5 0 0,0-1 0 0 0,0 1 1 0 0,1 0-1 0 0,-1 0 0 0 0,0-1 0 0 0,0 1 1 0 0,1 0-1 0 0,-1 0 0 0 0,0 0 1 0 0,1-1-1 0 0,-1 1 0 0 0,0 0 0 0 0,1 0 1 0 0,-1 0-1 0 0,1 0 0 0 0,-1 0 0 0 0,0 0 1 0 0,1 0-1 0 0,-1 0 0 0 0,0 0 1 0 0,1 0-1 0 0,-1 0 0 0 0,1 0 0 0 0,-1 0 1 0 0,1 0-1 0 0,4 0-34 0 0,0 1 0 0 0,0 0 1 0 0,0 0-1 0 0,7 3 0 0 0,42 23-187 0 0,-19-9-1024 0 0,-8-6-194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4:43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1002 9671 0 0,'1'-2'7178'0'0,"10"-18"-5722"0"0,0 0 1 0 0,18-24 0 0 0,-8 13-847 0 0,169-302 550 0 0,-23-13-1665 0 0,-152 316 277 0 0,21-51-484 0 0,-30 67 346 0 0,-2 0-1 0 0,1-1 1 0 0,3-24 0 0 0,-8 38 342 0 0,0 1 0 0 0,0-1 0 0 0,0 1 0 0 0,0-1-1 0 0,0 1 1 0 0,1-1 0 0 0,-1 1 0 0 0,0-1 0 0 0,0 1 0 0 0,0 0-1 0 0,0-1 1 0 0,-1 1 0 0 0,1-1 0 0 0,0 1 0 0 0,0-1 0 0 0,0 1 0 0 0,0-1-1 0 0,0 1 1 0 0,0 0 0 0 0,-1-1 0 0 0,1 1 0 0 0,0-1 0 0 0,0 1-1 0 0,-1 0 1 0 0,1-1 0 0 0,-1 0 0 0 0,0 1 0 0 0,0 0 0 0 0,0 0 0 0 0,1 0 0 0 0,-1 0 1 0 0,0 1-1 0 0,0-1 0 0 0,0 0 0 0 0,0 0 0 0 0,0 0 0 0 0,0 1 0 0 0,1-1 0 0 0,-3 1 1 0 0,-10 6 1 0 0,0 1 0 0 0,0 0 1 0 0,1 1-1 0 0,0 0 1 0 0,0 1-1 0 0,1 0 0 0 0,1 1 1 0 0,-1 0-1 0 0,2 0 1 0 0,0 1-1 0 0,-10 17 1 0 0,-5 12 68 0 0,1 2 0 0 0,-19 54 0 0 0,-87 280 131 0 0,25-63-166 0 0,86-267 1 0 0,-77 187 422 0 0,76-194-310 0 0,-2-1-1 0 0,-1-1 1 0 0,-46 58-1 0 0,-129 116 65 0 0,68-77-650 0 0,127-134 450 0 0,-3 5-264 0 0,0 0 0 0 0,-1-1 0 0 0,0 1 0 0 0,-10 6 0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4:44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50 13359 0 0,'-5'2'208'0'0,"0"1"-1"0"0,0-1 0 0 0,1 1 1 0 0,0-1-1 0 0,-1 1 1 0 0,1 1-1 0 0,0-1 0 0 0,0 0 1 0 0,-6 8-1 0 0,9-9 4 0 0,0-1 0 0 0,0 1-1 0 0,0 0 1 0 0,0-1 0 0 0,0 1-1 0 0,0 0 1 0 0,0 0 0 0 0,1 0-1 0 0,-1 0 1 0 0,0 0 0 0 0,1 0-1 0 0,0 0 1 0 0,-1 0 0 0 0,1 0 0 0 0,0 0-1 0 0,0 0 1 0 0,0 0 0 0 0,1 0-1 0 0,-1 0 1 0 0,0 0 0 0 0,1 0-1 0 0,-1 0 1 0 0,1-1 0 0 0,-1 1-1 0 0,1 0 1 0 0,0 0 0 0 0,0 0-1 0 0,2 2 1 0 0,-2-2-144 0 0,1 0-1 0 0,0 0 0 0 0,-1-1 1 0 0,1 1-1 0 0,0-1 0 0 0,0 1 1 0 0,0-1-1 0 0,0 0 0 0 0,0 0 1 0 0,1 0-1 0 0,-1 0 1 0 0,0 0-1 0 0,0 0 0 0 0,1-1 1 0 0,-1 1-1 0 0,0-1 0 0 0,1 1 1 0 0,-1-1-1 0 0,1 0 1 0 0,2 0-1 0 0,7 0 106 0 0,-1-1-1 0 0,22-4 1 0 0,-26 3-89 0 0,18-3 85 0 0,0-1 0 0 0,39-16 0 0 0,46-28 19 0 0,-16 8-1273 0 0,-59 27-4535 0 0,1-1-1915 0 0</inkml:trace>
  <inkml:trace contextRef="#ctx0" brushRef="#br0" timeOffset="1">849 114 16127 0 0,'0'2'1242'0'0,"-3"16"-614"0"0,1-1 0 0 0,0 0 1 0 0,2 1-1 0 0,0-1 1 0 0,3 26-1 0 0,-2-37-556 0 0,0 0-1 0 0,1 1 0 0 0,-1-1 1 0 0,1 0-1 0 0,1 0 0 0 0,-1 0 1 0 0,1 0-1 0 0,0-1 1 0 0,0 1-1 0 0,1-1 0 0 0,0 0 1 0 0,-1 0-1 0 0,2 0 0 0 0,-1 0 1 0 0,1 0-1 0 0,-1-1 0 0 0,1 0 1 0 0,9 5-1 0 0,-1-1-152 0 0,0-1-1 0 0,1 0 0 0 0,22 7 1 0 0,-28-12-729 0 0,0 0 0 0 0,0 0 1 0 0,0-1-1 0 0,15 0 1 0 0,-9-1-921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4:44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881 7 5983 0 0,'0'0'464'0'0,"0"-1"-305"0"0,-2-5 3891 0 0,-6 10-1673 0 0,-9 7 1492 0 0,-24 22 0 0 0,-11 19-2259 0 0,-39 63-1776 0 0,24-17 333 0 0,5 4 0 0 0,-71 156 0 0 0,-61 232-3525 0 0,185-464 2972 0 0,-150 384-3907 0 0,113-324 1624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4:45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569 151 3679 0 0,'27'-29'618'0'0,"39"-40"-681"0"0,-20 27 7736 0 0,-44 40-7045 0 0,-1 1 1 0 0,1 0-1 0 0,0-1 0 0 0,0 1 0 0 0,1 0 0 0 0,-1 0 0 0 0,4-1 1 0 0,-6 3-521 0 0,0 0 0 0 0,1-1 0 0 0,-1 1 0 0 0,1 0 0 0 0,-1-1-1 0 0,0 1 1 0 0,1 0 0 0 0,-1 0 0 0 0,0 0 0 0 0,0-1 0 0 0,0 1 0 0 0,0 0 0 0 0,0 0 0 0 0,0 0 0 0 0,0 0 0 0 0,0-1 0 0 0,0 1 0 0 0,0 0 0 0 0,0 1 0 0 0,-6 18 204 0 0,4-15-102 0 0,-24 63 1232 0 0,-62 116 0 0 0,49-108-1005 0 0,-90 153 330 0 0,68-125-707 0 0,-2 3-9 0 0,-46 85 73 0 0,79-134-116 0 0,-30 84 1 0 0,28-57-79 0 0,-32 103-231 0 0,56-163 97 0 0,5-18-202 0 0,0 0 0 0 0,1 0 0 0 0,0 0 0 0 0,1 0 0 0 0,-1 11 0 0 0,8-28-1459 0 0,1-3 290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4:45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70 221 12959 0 0,'-16'-3'595'0'0,"13"3"-18"0"0,1 1-371 0 0,-3 3-57 0 0,0 0 0 0 0,0 0-1 0 0,1 0 1 0 0,-1 1 0 0 0,1-1 0 0 0,0 1 0 0 0,-3 6 0 0 0,6-9-25 0 0,-1 0 0 0 0,1-1-1 0 0,1 1 1 0 0,-1 0-1 0 0,0 0 1 0 0,0 0 0 0 0,1 0-1 0 0,-1 0 1 0 0,1 0 0 0 0,-1 0-1 0 0,1 0 1 0 0,0 0-1 0 0,0 0 1 0 0,0 0 0 0 0,0 0-1 0 0,0 0 1 0 0,1 0 0 0 0,-1 0-1 0 0,0 0 1 0 0,1 0-1 0 0,0 0 1 0 0,-1 0 0 0 0,1 0-1 0 0,0 0 1 0 0,0 0 0 0 0,0-1-1 0 0,2 3 1 0 0,-2-2-31 0 0,1 0-1 0 0,0 0 1 0 0,1-1 0 0 0,-1 1-1 0 0,0 0 1 0 0,0-1 0 0 0,1 0 0 0 0,-1 0-1 0 0,1 1 1 0 0,-1-1 0 0 0,1-1 0 0 0,-1 1-1 0 0,1 0 1 0 0,0-1 0 0 0,-1 1-1 0 0,1-1 1 0 0,0 0 0 0 0,0 0 0 0 0,2 0-1 0 0,8-1 205 0 0,-1 0-1 0 0,22-5 1 0 0,-31 5-248 0 0,241-66 1830 0 0,-109 26-1302 0 0,-26 10-272 0 0,221-54-929 0 0,-294 78-12 0 0,189-45-5853 0 0,-150 29 4516 0 0,-7 2-10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4:46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832 0 15031 0 0,'0'0'1358'0'0,"0"2"-1118"0"0,-1 5-82 0 0,0 0 0 0 0,-1 0 0 0 0,0 0 1 0 0,-1 0-1 0 0,1 0 0 0 0,-1-1 1 0 0,-1 1-1 0 0,-6 9 0 0 0,-3 7 340 0 0,-120 219 2716 0 0,96-178-2847 0 0,22-39-212 0 0,-144 267 686 0 0,156-286-838 0 0,-116 217 133 0 0,99-190-118 0 0,-2-1 1 0 0,-1-2-1 0 0,-2 0 1 0 0,-43 41-1 0 0,58-61-18 0 0,-123 105 0 0 0,111-103-12 0 0,21-11-55 0 0,4-7-370 0 0,1 0 359 0 0,0 0 0 0 0,0 0 0 0 0,1 1 0 0 0,-1 0 0 0 0,1 0 0 0 0,7-6 0 0 0,44-29-82 0 0,-19 15 46 0 0,95-84-106 0 0,-85 67 200 0 0,2 2 0 0 0,55-34 0 0 0,-94 68 35 0 0,0 1-1 0 0,0 0 1 0 0,1 0 0 0 0,15-4-1 0 0,-23 8-4 0 0,0 1 1 0 0,-1-1-1 0 0,1 1 0 0 0,0-1 0 0 0,-1 1 0 0 0,1 0 1 0 0,0 0-1 0 0,0 1 0 0 0,-1-1 0 0 0,6 2 0 0 0,-7-2-6 0 0,1 1 0 0 0,-1 0 0 0 0,1-1 0 0 0,-1 1 0 0 0,0 0 0 0 0,1 0 0 0 0,-1 0 0 0 0,0 0 0 0 0,0 0 0 0 0,0 0 0 0 0,0 1 0 0 0,0-1 0 0 0,0 0 0 0 0,0 0 0 0 0,0 1 0 0 0,-1-1 0 0 0,1 0 0 0 0,0 1 0 0 0,-1-1 0 0 0,1 3 0 0 0,1 5 18 0 0,0 0-1 0 0,-1 0 0 0 0,0 0 1 0 0,0 0-1 0 0,-1 0 0 0 0,0 0 1 0 0,-1 0-1 0 0,0 0 0 0 0,-1 0 1 0 0,-2 11-1 0 0,-3 4 38 0 0,-1 1-1 0 0,-16 31 1 0 0,-59 97 136 0 0,54-103-121 0 0,25-43-128 0 0,0 0-1 0 0,-5 14 0 0 0,6-6-5515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4:46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120 121 16783 0 0,'0'0'770'0'0,"1"2"-18"0"0,8 15-457 0 0,12 31 1 0 0,0 1 1027 0 0,-20-47-1261 0 0,0 0-1 0 0,0-1 0 0 0,0 1 0 0 0,0 0 1 0 0,0 0-1 0 0,0-1 0 0 0,0 1 1 0 0,1 0-1 0 0,-1-1 0 0 0,1 1 1 0 0,-1-1-1 0 0,1 0 0 0 0,0 1 1 0 0,-1-1-1 0 0,1 0 0 0 0,0 0 1 0 0,0 0-1 0 0,3 1 0 0 0,-3-2-5 0 0,0 0-1 0 0,0 0 1 0 0,0 0-1 0 0,0 0 1 0 0,1-1-1 0 0,-1 1 1 0 0,0-1-1 0 0,0 1 1 0 0,0-1-1 0 0,0 0 1 0 0,0 0-1 0 0,0 0 1 0 0,0 0-1 0 0,0 0 1 0 0,0 0-1 0 0,0 0 1 0 0,2-2-1 0 0,24-19 553 0 0,46-42 0 0 0,-64 53-604 0 0,0 0 0 0 0,-1-1 1 0 0,0 1-1 0 0,0-2 0 0 0,-1 1 0 0 0,12-28 0 0 0,-19 38-41 0 0,0 0-1 0 0,0-1 0 0 0,-1 1 1 0 0,1-1-1 0 0,-1 1 0 0 0,1-1 0 0 0,-1 1 1 0 0,0-1-1 0 0,0 1 0 0 0,0-1 0 0 0,0 1 1 0 0,-1-1-1 0 0,1 1 0 0 0,-2-5 0 0 0,2 6 4 0 0,-1 0-1 0 0,0 0 0 0 0,1 0 0 0 0,-1 0 1 0 0,0 0-1 0 0,1 0 0 0 0,-1 0 0 0 0,0 1 1 0 0,0-1-1 0 0,0 0 0 0 0,0 0 0 0 0,1 1 1 0 0,-1-1-1 0 0,0 1 0 0 0,0-1 0 0 0,0 1 1 0 0,-1-1-1 0 0,1 1 0 0 0,0 0 0 0 0,0-1 1 0 0,0 1-1 0 0,0 0 0 0 0,0 0 0 0 0,0 0 1 0 0,0 0-1 0 0,0 0 0 0 0,-1 0 0 0 0,1 0 0 0 0,0 0 1 0 0,0 0-1 0 0,0 1 0 0 0,0-1 0 0 0,0 0 1 0 0,0 1-1 0 0,-1 0 0 0 0,-6 2-115 0 0,0 0 0 0 0,0 0 0 0 0,0 1-1 0 0,1 1 1 0 0,0-1 0 0 0,0 1 0 0 0,0 0 0 0 0,-9 10-1 0 0,-47 55 23 0 0,47-52 132 0 0,-30 37 257 0 0,2 2-1 0 0,-70 119 1 0 0,110-169-244 0 0,0 1 0 0 0,0 1 1 0 0,1-1-1 0 0,1 0 1 0 0,-1 1-1 0 0,1-1 1 0 0,-1 17-1 0 0,3-22-6 0 0,0 0 0 0 0,0 0 0 0 0,0-1-1 0 0,0 1 1 0 0,0 0 0 0 0,1 0 0 0 0,-1 0 0 0 0,1 0 0 0 0,0-1-1 0 0,0 1 1 0 0,0 0 0 0 0,0-1 0 0 0,1 1 0 0 0,-1-1 0 0 0,1 1-1 0 0,-1-1 1 0 0,1 0 0 0 0,0 1 0 0 0,0-1 0 0 0,0 0-1 0 0,0 0 1 0 0,0 0 0 0 0,1-1 0 0 0,-1 1 0 0 0,0 0 0 0 0,1-1-1 0 0,3 2 1 0 0,2 0 53 0 0,-1-1-1 0 0,1 0 1 0 0,-1 0-1 0 0,1-1 1 0 0,0 0-1 0 0,14 0 1 0 0,49-5 294 0 0,-57 3-318 0 0,23-4-441 0 0,-1-1 0 0 0,1-2 0 0 0,44-17 0 0 0,-55 17-7054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4:47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1047 884 6447 0 0,'0'2'499'0'0,"-2"3"-421"0"0,-1 0-1 0 0,1-1 0 0 0,-1 1 1 0 0,-4 6-1 0 0,4-8 251 0 0,0 1 1 0 0,0 0-1 0 0,1 0 0 0 0,0 1 0 0 0,0-1 0 0 0,0 0 0 0 0,-2 8 0 0 0,3-6 52 0 0,0-1 0 0 0,-1 1 0 0 0,0 0 0 0 0,0-1 0 0 0,0 1 0 0 0,-1-1 0 0 0,1 1 0 0 0,-1-1 0 0 0,-1 0 0 0 0,1 0 0 0 0,-1-1 0 0 0,1 1 0 0 0,-10 7 0 0 0,-17 12 1325 0 0,29-23-666 0 0,0-3-889 0 0,1 1 1 0 0,-1-1-1 0 0,1 0 1 0 0,-1 0-1 0 0,1 0 1 0 0,0 0-1 0 0,0 0 0 0 0,0 0 1 0 0,0 0-1 0 0,0 0 1 0 0,0 0-1 0 0,0 0 1 0 0,2-3-1 0 0,10-28 419 0 0,-9 26-360 0 0,35-79 652 0 0,60-96-1 0 0,64-71-760 0 0,-131 206-441 0 0,-2-2 0 0 0,-1-1 0 0 0,-3-1 0 0 0,-3-2 0 0 0,25-80 0 0 0,-44 124 232 0 0,-1 0 1 0 0,0 0 0 0 0,-1 0 0 0 0,1 0 0 0 0,-2 0 0 0 0,1-1-1 0 0,-2-10 1 0 0,1 20 97 0 0,0-1 0 0 0,-1 1 0 0 0,1 0 0 0 0,0-1 0 0 0,0 1-1 0 0,-1 0 1 0 0,1 0 0 0 0,0 0 0 0 0,-1-1 0 0 0,1 1 0 0 0,0 0 0 0 0,-1 0 0 0 0,1 0-1 0 0,-1 0 1 0 0,1 0 0 0 0,0 0 0 0 0,-1-1 0 0 0,1 1 0 0 0,0 0 0 0 0,-1 0 0 0 0,1 0-1 0 0,-1 0 1 0 0,1 0 0 0 0,0 1 0 0 0,-1-1 0 0 0,1 0 0 0 0,-1 0 0 0 0,1 0-15 0 0,-3 1 11 0 0,0-1 1 0 0,0 1-1 0 0,0 0 0 0 0,1 0 0 0 0,-1 0 1 0 0,1 0-1 0 0,-1 1 0 0 0,1-1 1 0 0,-1 1-1 0 0,1 0 0 0 0,0-1 1 0 0,-3 3-1 0 0,-26 29-49 0 0,22-22 54 0 0,-104 117 624 0 0,-149 223 1 0 0,84-91-470 0 0,145-213-129 0 0,9-11 62 0 0,-31 65-1 0 0,-9 43 224 0 0,59-132-271 0 0,-21 45 103 0 0,-3-1 1 0 0,-63 93-1 0 0,44-83-31 0 0,-96 99 0 0 0,87-105-90 0 0,-54 53-14 0 0,103-106 6 0 0,1 0-1 0 0,1 1 1 0 0,-1 0 0 0 0,1 0-1 0 0,1 0 1 0 0,0 0 0 0 0,0 1-1 0 0,0 0 1 0 0,1 0-1 0 0,1 0 1 0 0,-1 1 0 0 0,1-1-1 0 0,-2 17 1 0 0,-18 72-14 0 0,13-60 63 0 0,7-29-32 0 0,2-7 36 0 0,4-5-305 0 0,29-41-1438 0 0,-7 9-3166 0 0,5-4-1646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4:47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1 262 9215 0 0,'1'-2'4803'0'0,"3"-3"-4149"0"0,1 1 0 0 0,0 0 1 0 0,0 0-1 0 0,0 0 0 0 0,0 0 0 0 0,1 1 1 0 0,-1 0-1 0 0,12-5 0 0 0,54-17-115 0 0,-48 19 114 0 0,514-147 3104 0 0,-362 118-4558 0 0,-173 35 108 0 0,17-1 7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4:47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0 10135 0 0,'-2'2'778'0'0,"-69"57"1502"0"0,-79 67 2749 0 0,128-108-4606 0 0,12-11-139 0 0,1 1 0 0 0,0 0 0 0 0,0 1 0 0 0,1 0 1 0 0,0 0-1 0 0,0 0 0 0 0,-9 17 0 0 0,16-25-217 0 0,1-1 1 0 0,0 1-1 0 0,-1 0 0 0 0,1-1 1 0 0,0 1-1 0 0,-1-1 1 0 0,1 1-1 0 0,0 0 1 0 0,0-1-1 0 0,0 1 0 0 0,0 0 1 0 0,0-1-1 0 0,0 1 1 0 0,-1 0-1 0 0,2-1 0 0 0,-1 2 1 0 0,0-2-33 0 0,1 1-1 0 0,0-1 1 0 0,-1 0 0 0 0,1 1 0 0 0,-1-1 0 0 0,1 0-1 0 0,0 0 1 0 0,0 0 0 0 0,-1 0 0 0 0,1 0 0 0 0,0 1-1 0 0,-1-1 1 0 0,1-1 0 0 0,0 1 0 0 0,0 0-1 0 0,15-1 166 0 0,-1 0 0 0 0,1-1-1 0 0,-1-1 1 0 0,0 0-1 0 0,18-8 1 0 0,-8 3-60 0 0,-2-2 0 0 0,33-18 0 0 0,-51 24-128 0 0,15-7 52 0 0,29-23 0 0 0,-44 31-37 0 0,0-1 0 0 0,-1 0 0 0 0,0 0 0 0 0,0-1 0 0 0,0 1-1 0 0,0-1 1 0 0,-1 0 0 0 0,0 0 0 0 0,0 0 0 0 0,0 0 0 0 0,3-9-1 0 0,-5 12-16 0 0,-1 1-1 0 0,0-1 0 0 0,1 1 0 0 0,-1-1 0 0 0,0 1 0 0 0,0 0 0 0 0,0-1 0 0 0,0 1 0 0 0,0-1 0 0 0,0 1 1 0 0,-1-1-1 0 0,1 1 0 0 0,0 0 0 0 0,-1-1 0 0 0,1 1 0 0 0,-1-1 0 0 0,1 1 0 0 0,-1 0 0 0 0,0-2 0 0 0,-1 1-14 0 0,0 0 0 0 0,1 0 0 0 0,-1 1 0 0 0,0-1 0 0 0,0 0 0 0 0,0 1 0 0 0,0-1 0 0 0,-1 1-1 0 0,1 0 1 0 0,-2-2 0 0 0,-5 0-105 0 0,1 0 1 0 0,0 0-1 0 0,-1 1 0 0 0,0 0 0 0 0,-10 0 0 0 0,-80-4-3252 0 0,98 6 2323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17:35:02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192 207 10735 0 0,'0'0'979'0'0,"0"1"-808"0"0,0 4 43 0 0,-1 0 1 0 0,1 0 0 0 0,-1 0 0 0 0,-1 0-1 0 0,1-1 1 0 0,0 1 0 0 0,-1 0-1 0 0,0-1 1 0 0,0 1 0 0 0,-1-1 0 0 0,1 0-1 0 0,-1 0 1 0 0,0 0 0 0 0,-6 7 0 0 0,5-7 40 0 0,-4 6 211 0 0,-1 0 0 0 0,0-1 0 0 0,-1 0 1 0 0,0-1-1 0 0,0 0 0 0 0,-1-1 0 0 0,0 0 1 0 0,0 0-1 0 0,-17 6 0 0 0,27-13-442 0 0,0 1 0 0 0,0-1 0 0 0,0 1 0 0 0,0-1 0 0 0,0 0 0 0 0,0 0 0 0 0,0 1 0 0 0,0-1 0 0 0,0 0 0 0 0,-1 0 0 0 0,1 0 0 0 0,0 0 0 0 0,0 0 0 0 0,0-1 0 0 0,0 1 0 0 0,0 0 0 0 0,0 0 0 0 0,0-1 1 0 0,0 1-1 0 0,0-1 0 0 0,0 1 0 0 0,0-1 0 0 0,0 1 0 0 0,0-1 0 0 0,0 0 0 0 0,0 1 0 0 0,0-1 0 0 0,-1-1 0 0 0,1 1-14 0 0,0-1 1 0 0,1 1 0 0 0,-1 0 0 0 0,0-1 0 0 0,1 1-1 0 0,-1-1 1 0 0,1 1 0 0 0,-1 0 0 0 0,1-1-1 0 0,-1 1 1 0 0,1-1 0 0 0,0 1 0 0 0,0-1 0 0 0,0 1-1 0 0,0-1 1 0 0,0 1 0 0 0,0-1 0 0 0,1 1-1 0 0,-1-3 1 0 0,3-3-12 0 0,0 0 0 0 0,0 0 0 0 0,1 0 0 0 0,0 0 0 0 0,0 1 1 0 0,0 0-1 0 0,1 0 0 0 0,0 0 0 0 0,0 0 0 0 0,0 1 0 0 0,1 0 0 0 0,10-8 0 0 0,8-3-117 0 0,50-26 0 0 0,-68 39 94 0 0,11-5-34 0 0,1 0 0 0 0,34-10 0 0 0,-43 16 76 0 0,0-1-1 0 0,1 2 1 0 0,-1-1-1 0 0,1 1 1 0 0,-1 1 0 0 0,1 0-1 0 0,16 2 1 0 0,-24-2 21 0 0,1 1-1 0 0,0 0 1 0 0,0 0 0 0 0,-1 0 0 0 0,1 0 0 0 0,0 0-1 0 0,-1 0 1 0 0,1 1 0 0 0,-1-1 0 0 0,0 1 0 0 0,0 0-1 0 0,1-1 1 0 0,-1 1 0 0 0,0 0 0 0 0,0 0 0 0 0,-1 1-1 0 0,1-1 1 0 0,0 0 0 0 0,-1 1 0 0 0,1-1-1 0 0,-1 1 1 0 0,0-1 0 0 0,0 1 0 0 0,0 0 0 0 0,0-1-1 0 0,0 1 1 0 0,-1 0 0 0 0,1 0 0 0 0,-1-1 0 0 0,1 1-1 0 0,-1 0 1 0 0,-1 6 0 0 0,1-4 15 0 0,0 1 0 0 0,-1 0 0 0 0,0-1 0 0 0,0 1-1 0 0,-1 0 1 0 0,1-1 0 0 0,-1 1 0 0 0,0-1 0 0 0,-1 0 0 0 0,1 0 0 0 0,-1 0 0 0 0,0 0 0 0 0,-1 0 0 0 0,1-1 0 0 0,-7 8-1 0 0,8-9-43 0 0,-12 6 71 0 0,6-6-54 0 0,8-3-26 0 0,0 0 1 0 0,0 0-1 0 0,0 0 1 0 0,-1 0-1 0 0,1 0 1 0 0,0 0 0 0 0,0 0-1 0 0,0 0 1 0 0,-1 0-1 0 0,1 0 1 0 0,0-1-1 0 0,0 1 1 0 0,0 0-1 0 0,-1 0 1 0 0,1 0-1 0 0,0 0 1 0 0,0-1-1 0 0,0 1 1 0 0,0 0-1 0 0,0 0 1 0 0,0 0-1 0 0,-1-1 1 0 0,1 1 0 0 0,0 0-1 0 0,0 0 1 0 0,0 0-1 0 0,0-1 1 0 0,0 1-1 0 0,0 0 1 0 0,0 0-1 0 0,0-1 1 0 0,0 1-1 0 0,0 0 1 0 0,0 0-1 0 0,0 0 1 0 0,0-1-1 0 0,0 1 1 0 0,0-10-20 0 0,2 3-34 0 0,0 0 1 0 0,0 0-1 0 0,1 0 0 0 0,0 1 1 0 0,0-1-1 0 0,1 1 1 0 0,-1 0-1 0 0,9-10 1 0 0,40-44-288 0 0,-27 35 106 0 0,1 1 0 0 0,46-33 0 0 0,-55 45 174 0 0,2 1 0 0 0,-1 1 1 0 0,2 0-1 0 0,-1 1 0 0 0,34-9 0 0 0,-49 17 88 0 0,1 0 0 0 0,-1 0-1 0 0,1 0 1 0 0,-1 1 0 0 0,1-1-1 0 0,0 1 1 0 0,-1 0 0 0 0,1 1-1 0 0,-1-1 1 0 0,1 1 0 0 0,5 2-1 0 0,-7-2 20 0 0,1 0-1 0 0,-1 0 0 0 0,0 1 0 0 0,0-1 0 0 0,0 1 0 0 0,0 0 0 0 0,-1 0 0 0 0,1 0 0 0 0,0 0 0 0 0,-1 1 0 0 0,0-1 0 0 0,1 1 0 0 0,-1-1 0 0 0,0 1 0 0 0,2 5 1 0 0,0-1 9 0 0,-1 0 1 0 0,0 0 0 0 0,-1 0 0 0 0,1 0-1 0 0,-2 1 1 0 0,1-1 0 0 0,-1 1 0 0 0,0 0 0 0 0,0-1-1 0 0,-1 1 1 0 0,0 0 0 0 0,-1 0 0 0 0,0-1 0 0 0,0 1-1 0 0,-3 10 1 0 0,-3 7 15 0 0,-2 0 0 0 0,0-1 0 0 0,-17 28-1 0 0,18-34-60 0 0,-18 31-13 0 0,21-42-52 0 0,5-5-219 0 0,20-6-6283 0 0,1 2 4603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4:48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77 9671 0 0,'22'-23'669'0'0,"39"-30"5641"0"0,-87 92-4262 0 0,-33 37 1 0 0,-8 13-1381 0 0,-109 222 531 0 0,136-235-1139 0 0,-103 213 17 0 0,138-278-257 0 0,0 0 0 0 0,1 0 0 0 0,-5 20 0 0 0,9-29-318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4:48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64 4607 0 0,'49'-46'456'0'0,"-27"28"13474"0"0,-32 27-13024 0 0,-4 9-446 0 0,-20 30-1 0 0,6-8-107 0 0,-31 46-51 0 0,-53 102 0 0 0,-36 102 620 0 0,-10 19-399 0 0,16-72-602 0 0,138-231 60 0 0,1 0-1 0 0,-1 0 1 0 0,1 0 0 0 0,0 1-1 0 0,0-1 1 0 0,1 1 0 0 0,0 0-1 0 0,0-1 1 0 0,1 1 0 0 0,-1 9-1 0 0,2-14-807 0 0,2-1-277 0 0,9 3-50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4:48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0 17535 0 0,'0'0'803'0'0,"-1"0"-18"0"0,-6 1-735 0 0,1 1-1 0 0,0-1 0 0 0,0 1 1 0 0,0 0-1 0 0,0 0 0 0 0,-7 5 1 0 0,-5 0 130 0 0,5-1-123 0 0,1 0 0 0 0,-1 1 0 0 0,2 0 0 0 0,-1 1 0 0 0,1 0 0 0 0,0 1 0 0 0,-18 18 0 0 0,-60 81 416 0 0,69-81-444 0 0,0-1-22 0 0,1 1 0 0 0,-17 33 0 0 0,30-49-2 0 0,1 0-1 0 0,0 1 0 0 0,1 0 1 0 0,0 0-1 0 0,1 0 0 0 0,0 0 1 0 0,1 0-1 0 0,-1 23 0 0 0,3-31 39 0 0,0 1 0 0 0,0-1-1 0 0,1 0 1 0 0,0 1 0 0 0,0-1-1 0 0,0 1 1 0 0,0-1 0 0 0,1 0 0 0 0,0 0-1 0 0,0 0 1 0 0,0 0 0 0 0,0 0-1 0 0,0 0 1 0 0,1 0 0 0 0,0-1 0 0 0,0 1-1 0 0,6 5 1 0 0,-4-6 50 0 0,-1 1-1 0 0,1-1 1 0 0,0 0-1 0 0,0 0 1 0 0,0 0 0 0 0,1-1-1 0 0,-1 0 1 0 0,1 0-1 0 0,-1 0 1 0 0,1-1 0 0 0,-1 0-1 0 0,1 0 1 0 0,8 0-1 0 0,-2 0 59 0 0,-1-2-1 0 0,0 0 0 0 0,1 0 0 0 0,-1-1 0 0 0,0 0 0 0 0,18-6 1 0 0,-22 5-71 0 0,0 1 0 0 0,-1-1 1 0 0,0 0-1 0 0,1-1 1 0 0,-1 1-1 0 0,0-1 0 0 0,-1 0 1 0 0,1-1-1 0 0,-1 0 1 0 0,0 0-1 0 0,8-9 0 0 0,-6 4-18 0 0,-1 1 0 0 0,0-1 0 0 0,-1 0 0 0 0,0 0 0 0 0,0 0 0 0 0,-1-1 0 0 0,-1 1-1 0 0,1-1 1 0 0,-2 0 0 0 0,0 0 0 0 0,0-1 0 0 0,-1 1 0 0 0,0 0 0 0 0,-1-13-1 0 0,-1 8-231 0 0,0 0-1 0 0,-2 0 0 0 0,1 0 0 0 0,-2 0 0 0 0,0 1 1 0 0,-1-1-1 0 0,0 1 0 0 0,-2 0 0 0 0,-10-20 0 0 0,16 33-1051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4:49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91 3679 0 0,'0'0'167'0'0,"-1"2"466"0"0,-18 22 7296 0 0,4 6-3514 0 0,-9 36-1661 0 0,13-35-2158 0 0,-1 8-17 0 0,1 0 1 0 0,-10 65-1 0 0,19-84-357 0 0,0-1 0 0 0,1 22 0 0 0,2-34-121 0 0,-1 1-1 0 0,1-1 1 0 0,0 1 0 0 0,1-1 0 0 0,0 0 0 0 0,0 1 0 0 0,0-1 0 0 0,6 9-1 0 0,-7-14-86 0 0,0 0-1 0 0,0-1 0 0 0,0 0 1 0 0,0 1-1 0 0,0-1 0 0 0,1 0 1 0 0,-1 1-1 0 0,1-1 0 0 0,-1 0 1 0 0,1 0-1 0 0,-1 0 0 0 0,1 0 0 0 0,-1-1 1 0 0,1 1-1 0 0,0 0 0 0 0,-1-1 1 0 0,1 1-1 0 0,0-1 0 0 0,0 1 1 0 0,0-1-1 0 0,-1 0 0 0 0,1 0 1 0 0,0 0-1 0 0,0 0 0 0 0,0 0 0 0 0,0 0 1 0 0,-1 0-1 0 0,1-1 0 0 0,0 1 1 0 0,0-1-1 0 0,1 0 0 0 0,6-2-10 0 0,-1 0-1 0 0,1-1 0 0 0,-1 0 1 0 0,14-9-1 0 0,-5-1 20 0 0,0 0 0 0 0,-1-1 1 0 0,0 0-1 0 0,19-26 0 0 0,-8 10-16 0 0,66-68-422 0 0,-86 109 352 0 0,-4-5 64 0 0,-1 0 0 0 0,0 0 0 0 0,0 0 0 0 0,0 0 0 0 0,-1 0 0 0 0,1 0 0 0 0,0 9 0 0 0,1 42 0 0 0,-2-29 0 0 0,0 4-9 0 0,5 43 180 0 0,-5-65-126 0 0,1 0 0 0 0,0 0 1 0 0,0-1-1 0 0,1 1 0 0 0,0-1 1 0 0,5 9-1 0 0,-7-14-29 0 0,0-1-1 0 0,1 1 1 0 0,-1-1 0 0 0,1 0 0 0 0,-1 1-1 0 0,1-1 1 0 0,0 0 0 0 0,0 0 0 0 0,0 0-1 0 0,0 0 1 0 0,1-1 0 0 0,-1 1 0 0 0,0-1-1 0 0,1 1 1 0 0,-1-1 0 0 0,1 0 0 0 0,0 0-1 0 0,-1 0 1 0 0,1 0 0 0 0,0 0 0 0 0,-1 0 0 0 0,1-1-1 0 0,3 1 1 0 0,-1-2 27 0 0,0 1 0 0 0,-1-1 1 0 0,1 1-1 0 0,-1-2 0 0 0,1 1 0 0 0,-1 0 0 0 0,1-1 0 0 0,-1 0 1 0 0,0 0-1 0 0,0 0 0 0 0,0 0 0 0 0,0-1 0 0 0,6-4 0 0 0,42-36 290 0 0,-3-2 0 0 0,-1-2-1 0 0,-2-2 1 0 0,-3-3-1 0 0,-2-1 1 0 0,65-111-1 0 0,-75 112-337 0 0,-9 17-104 0 0,-2-1-1 0 0,15-39 1 0 0,-29 56-298 0 0,-5 17-203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4:49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 9215 0 0,'0'0'15352'0'0,"-1"2"-15093"0"0,-24 31 70 0 0,-38 70 0 0 0,23-36-227 0 0,27-43-177 0 0,1 1 1 0 0,1 0 0 0 0,-11 37-1 0 0,21-60-30 0 0,13-7-2910 0 0,-5 2 2210 0 0,1-2 0 0 0,-2 1 0 0 0,1-1 0 0 0,11-10 0 0 0,-11 9-255 0 0,15-15-5328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4:49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0 449 6911 0 0,'0'-2'14639'0'0,"1"-3"-14397"0"0,-1 1 1 0 0,1-1-1 0 0,0 1 0 0 0,0-1 1 0 0,1 1-1 0 0,-1 0 0 0 0,1 0 1 0 0,0-1-1 0 0,0 1 1 0 0,5-6-1 0 0,6-8-143 0 0,14-15 0 0 0,-12 15 110 0 0,29-31-73 0 0,85-73 0 0 0,-104 101-205 0 0,1 2 0 0 0,0 1 0 0 0,1 2 0 0 0,1 0 0 0 0,0 2 0 0 0,1 0 0 0 0,32-8 0 0 0,-49 18 81 0 0,25-4 0 0 0,-35 8 104 0 0,-1 0-100 0 0,0 1 0 0 0,0 0-1 0 0,0 0 1 0 0,0-1 0 0 0,0 1 0 0 0,0 0-1 0 0,0 0 1 0 0,0 0 0 0 0,-1 0 0 0 0,1 0-1 0 0,0 0 1 0 0,-1 0 0 0 0,1 0 0 0 0,0 1-1 0 0,-1-1 1 0 0,0 0 0 0 0,1 0 0 0 0,-1 0-1 0 0,0 1 1 0 0,1-1 0 0 0,-1 0 0 0 0,0 0-1 0 0,0 1 1 0 0,0-1 0 0 0,0 0 0 0 0,0 0-1 0 0,0 1 1 0 0,0-1 0 0 0,-1 2 0 0 0,-1 5 57 0 0,0 0 1 0 0,-1 0-1 0 0,-5 11 1 0 0,1-3 39 0 0,-48 112 351 0 0,46-111-447 0 0,-1 5-157 0 0,-20 43 420 0 0,27-58-615 0 0,1 2 0 0 0,-1-1 0 0 0,2 0 0 0 0,-1 0 0 0 0,1 1 0 0 0,0 9 0 0 0,2-7-1481 0 0,5 1-80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4:50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952 192 6911 0 0,'14'-7'605'0'0,"9"-6"-738"0"0,26-19 1 0 0,-41 27 733 0 0,-2-1 1 0 0,12-11-1 0 0,-15 13 428 0 0,0 0-1 0 0,0 0 1 0 0,0 0 0 0 0,0-1 0 0 0,3-8-1 0 0,-5 11-709 0 0,0 0-1 0 0,0-1 1 0 0,-1 1-1 0 0,1-1 1 0 0,-1 1-1 0 0,1-1 1 0 0,-1 1 0 0 0,0-1-1 0 0,0 1 1 0 0,0-1-1 0 0,0 1 1 0 0,0-1-1 0 0,-1 1 1 0 0,1 0-1 0 0,-1-1 1 0 0,1 1-1 0 0,-1-1 1 0 0,0 1-1 0 0,0 0 1 0 0,0-1-1 0 0,-1 1 1 0 0,1 0-1 0 0,-2-2 1 0 0,2 2-254 0 0,-1 1 0 0 0,0-1 0 0 0,0 0 0 0 0,0 1 0 0 0,0 0 0 0 0,0-1 0 0 0,0 1 0 0 0,0 0 0 0 0,0 0 0 0 0,0 0 0 0 0,-1 0 0 0 0,1 0 0 0 0,0 1 0 0 0,-1-1 0 0 0,1 1 0 0 0,-1 0 0 0 0,1-1 0 0 0,0 1 0 0 0,-1 0 0 0 0,1 1 0 0 0,-1-1 0 0 0,1 0 0 0 0,-5 2 0 0 0,0 0-61 0 0,0 0 0 0 0,1 1 0 0 0,-1 0 0 0 0,0 0 0 0 0,1 1 0 0 0,0 0 0 0 0,0 0 0 0 0,0 0 0 0 0,0 1 0 0 0,-7 7 0 0 0,-6 9 12 0 0,-23 31 1 0 0,26-31-15 0 0,-37 41-19 0 0,31-38 1 0 0,2 0 1 0 0,-32 50-1 0 0,50-71 16 0 0,1 1 0 0 0,-1-1 0 0 0,1 0 0 0 0,0 0 0 0 0,0 1 0 0 0,-1 4 0 0 0,3 3 0 0 0,-1-10 3 0 0,1-1 1 0 0,0 1-1 0 0,-1 0 1 0 0,1-1-1 0 0,0 1 0 0 0,-1 0 1 0 0,1-1-1 0 0,0 1 0 0 0,0-1 1 0 0,0 1-1 0 0,0-1 0 0 0,-1 1 1 0 0,1-1-1 0 0,0 0 1 0 0,0 0-1 0 0,0 1 0 0 0,0-1 1 0 0,0 0-1 0 0,0 0 0 0 0,0 0 1 0 0,0 0-1 0 0,0 0 0 0 0,0 0 1 0 0,1 0-1 0 0,25-5 113 0 0,78-34 81 0 0,-87 31-167 0 0,-2 0 0 0 0,1-2-1 0 0,29-21 1 0 0,-35 22-30 0 0,-5 4-8 0 0,1 0-1 0 0,-1 0 0 0 0,0 0 1 0 0,-1-1-1 0 0,1 0 1 0 0,-1 0-1 0 0,-1 0 0 0 0,8-12 1 0 0,-43 89-2611 0 0,-22 79 1 0 0,-87 239 631 0 0,80-233 3404 0 0,58-150-1300 0 0,-67 190 3286 0 0,52-139-2371 0 0,-15 88-1 0 0,25-97-835 0 0,-18 133 143 0 0,23-147-317 0 0,1 0 0 0 0,1 0 0 0 0,6 45-1 0 0,-5-75-10 0 0,0-1 0 0 0,0 1 0 0 0,0-1 0 0 0,0 1 0 0 0,0-1 0 0 0,1 0 0 0 0,-1 1-1 0 0,1-1 1 0 0,0 0 0 0 0,0 0 0 0 0,0 0 0 0 0,5 5 0 0 0,-6-7 609 0 0,-1-3-314 0 0,-4-9-192 0 0,-1-1-1 0 0,0 1 1 0 0,0 0-1 0 0,-1 0 1 0 0,0 1-1 0 0,-1 0 1 0 0,0 0-1 0 0,-1 0 1 0 0,-9-8-1 0 0,-19-17-423 0 0,-52-40 0 0 0,64 57 119 0 0,-2 2 0 0 0,1 0 0 0 0,-43-17 0 0 0,36 20-220 0 0,1 2 0 0 0,-58-12 1 0 0,56 17-1723 0 0,-39-1 0 0 0,38 6-5457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4:53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132 434 3223 0 0,'3'3'4886'0'0,"-1"-1"-4427"0"0,0 0 0 0 0,-1 1 0 0 0,1 0 0 0 0,0-1 0 0 0,-1 1 0 0 0,1 0 0 0 0,-1 0 0 0 0,0 0 0 0 0,0-1 0 0 0,0 1 0 0 0,0 1 0 0 0,-1-1 0 0 0,1 0 0 0 0,-1 4 0 0 0,0 1-29 0 0,0 1 0 0 0,0-1-1 0 0,-1 0 1 0 0,-4 15 0 0 0,-4 9 41 0 0,-2-1 0 0 0,-1-1 0 0 0,-30 51-1 0 0,31-59-347 0 0,10-20-113 0 0,-7 12 55 0 0,0 0 1 0 0,0-1-1 0 0,-2 0 0 0 0,-10 12 0 0 0,15-19-43 0 0,3-4 206 0 0,3-3-222 0 0,-1 1 0 0 0,0-1 0 0 0,1 1 0 0 0,-1-1 0 0 0,0 0 0 0 0,0 1 0 0 0,0-1 0 0 0,1 0 0 0 0,-1 1 0 0 0,0-1 0 0 0,0 0 0 0 0,0 1 0 0 0,0-1 0 0 0,0 0-1 0 0,0 1 1 0 0,0-1 0 0 0,-1-1 0 0 0,0-1 4 0 0,1-1-1 0 0,0 1 1 0 0,-1 0-1 0 0,1-1 0 0 0,1 1 1 0 0,-1 0-1 0 0,0-1 1 0 0,2-3-1 0 0,4-23-64 0 0,2 1 1 0 0,1 1-1 0 0,1 0 0 0 0,18-36 0 0 0,65-99-263 0 0,-66 121 205 0 0,3 1 0 0 0,1 1-1 0 0,2 2 1 0 0,2 1 0 0 0,66-54-1 0 0,-80 75 75 0 0,0 1-1 0 0,2 1 1 0 0,37-19-1 0 0,77-21 241 0 0,-125 51-127 0 0,-1 0 0 0 0,1 0 0 0 0,0 1 0 0 0,0 0 1 0 0,0 1-1 0 0,0 1 0 0 0,0 0 0 0 0,0 1 0 0 0,14 2 0 0 0,-25-3-55 0 0,0 0 1 0 0,0 0-1 0 0,0 0 0 0 0,0 1 0 0 0,0-1 1 0 0,0 0-1 0 0,0 1 0 0 0,0-1 0 0 0,0 1 1 0 0,0-1-1 0 0,0 1 0 0 0,0-1 0 0 0,0 1 1 0 0,-1 0-1 0 0,1-1 0 0 0,0 1 0 0 0,0 0 1 0 0,-1 0-1 0 0,1-1 0 0 0,0 1 0 0 0,-1 0 0 0 0,1 0 1 0 0,-1 0-1 0 0,1 0 0 0 0,-1 0 0 0 0,0 0 1 0 0,1 0-1 0 0,-1 0 0 0 0,0 0 0 0 0,1 0 1 0 0,-1 0-1 0 0,0 0 0 0 0,0 0 0 0 0,0 0 1 0 0,0 0-1 0 0,0 0 0 0 0,0 0 0 0 0,-1 1 1 0 0,1 0-1 0 0,-1 4 38 0 0,-1 0 0 0 0,0 0 0 0 0,0-1 0 0 0,0 1 0 0 0,-4 5 0 0 0,5-8-33 0 0,-10 17 19 0 0,-2 0 0 0 0,1 0 0 0 0,-24 25 0 0 0,-51 48-62 0 0,21-24 26 0 0,59-61-9 0 0,-1 1 0 0 0,2-1 0 0 0,-1 2 0 0 0,1-1 1 0 0,1 1-1 0 0,0-1 0 0 0,0 2 0 0 0,1-1 0 0 0,-5 16 0 0 0,8-21 1 0 0,0-1 0 0 0,0 1-1 0 0,1 0 1 0 0,-1 0 0 0 0,1 0 0 0 0,1 0 0 0 0,-1 0-1 0 0,1 0 1 0 0,-1 0 0 0 0,1 0 0 0 0,1-1 0 0 0,-1 1-1 0 0,1 0 1 0 0,-1-1 0 0 0,2 1 0 0 0,-1-1 0 0 0,0 1-1 0 0,1-1 1 0 0,0 0 0 0 0,0 0 0 0 0,0 0 0 0 0,0-1-1 0 0,5 6 1 0 0,-1-3 66 0 0,0 0 1 0 0,1 0-1 0 0,0 0 0 0 0,0-1 0 0 0,0 0 1 0 0,0-1-1 0 0,1 1 0 0 0,0-2 0 0 0,0 1 0 0 0,0-1 1 0 0,0-1-1 0 0,12 3 0 0 0,-20-5-58 0 0,14 2 163 0 0,0 0-1 0 0,-1 2 1 0 0,1 0-1 0 0,-1 0 1 0 0,18 9-1 0 0,-28-10-138 0 0,0 0 0 0 0,-1 0-1 0 0,1 0 1 0 0,-1 1 0 0 0,0-1-1 0 0,0 1 1 0 0,0 0 0 0 0,3 6-1 0 0,14 16 70 0 0,-18-24-75 0 0,1 0-1 0 0,-1 1 1 0 0,0-1-1 0 0,0 0 1 0 0,0 1-1 0 0,3 5 1 0 0,-3-4-10 0 0,-1-3 38 0 0,1 0 12 0 0,4 2-86 0 0,-4-3-390 0 0,0 0-186 0 0,-2 0 588 0 0,9-4-1582 0 0,1-2-3458 0 0,-2-5-1658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4:53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4143 0 0,'0'2'9203'0'0,"1"19"-4058"0"0,-6 14-2634 0 0,0 2-1346 0 0,-7 205 1763 0 0,8-156-3091 0 0,4-85-24 0 0,0 0-1 0 0,0 0 0 0 0,0 0 1 0 0,0 0-1 0 0,0 0 1 0 0,0 0-1 0 0,0 0 0 0 0,1 0 1 0 0,-1 0-1 0 0,0 0 0 0 0,1 0 1 0 0,-1 0-1 0 0,1 0 0 0 0,-1 0 1 0 0,1 0-1 0 0,-1 0 0 0 0,1 0 1 0 0,0-1-1 0 0,-1 1 0 0 0,1 0 1 0 0,0 0-1 0 0,0-1 0 0 0,0 1 1 0 0,1 0-1 0 0,0 0-583 0 0,0 0 1 0 0,0 0-1 0 0,1 0 1 0 0,-1-1-1 0 0,1 1 1 0 0,-1-1-1 0 0,5 0 1 0 0,-7 0 618 0 0,13 1-5854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3T23:54:54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14799 0 0,'0'0'6448'0'0,"2"1"-6289"0"0,3 0-97 0 0,0 1 1 0 0,1-1-1 0 0,-1-1 1 0 0,1 1 0 0 0,-1-1-1 0 0,11-1 1 0 0,38-7 167 0 0,-24 3-130 0 0,63-11 2 0 0,113-36-1 0 0,-177 44-172 0 0,-22 6-23 0 0,6-2-308 0 0,0 0-1 0 0,1 1 0 0 0,-1 0 1 0 0,1 1-1 0 0,0 1 1 0 0,18 0-1 0 0,-17 5-968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80D1D-5001-43F4-A1C2-23C5BF9333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66AB25-9860-41AC-A996-B92AB9F323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11790-E349-4A66-A365-54C179071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792E-9AB4-4210-BC60-78F10E85AC8E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F09F9-07E1-4060-AA98-6720A3624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5B98D0-9885-4504-8976-1CC334438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63EA9-53A5-4F1B-BB69-FE7860A80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390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DD1D5-303C-4991-9B2A-983344D8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0D472D-AAEE-448E-BE6F-BE79B61AAF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FD449-2C6E-422B-ADF2-0334DC57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792E-9AB4-4210-BC60-78F10E85AC8E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2A667-0FE3-4071-906D-B2831C4E7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026D2-F3C5-44D5-A9D8-61336F1F1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63EA9-53A5-4F1B-BB69-FE7860A80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75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B79A08-7C9A-4842-A192-10BEBAD2E4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E28A35-6645-4E85-A485-7E81408E4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4F72C-203B-4D8D-889F-825C17FEB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792E-9AB4-4210-BC60-78F10E85AC8E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A00D8-C2C4-43DF-A039-5CDB654ED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AC343-4ED3-4A2A-86DA-C196ABDBB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63EA9-53A5-4F1B-BB69-FE7860A80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878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8C226-9B4C-4007-849D-F881F204C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B856E-8294-41BF-AD16-B693A0D7F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9FB-1D86-44F0-B3B8-B8EEA08E8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792E-9AB4-4210-BC60-78F10E85AC8E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86ADA-5131-494F-8D85-4CFF7E5A5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7486B-F89F-4DEA-8493-8591EE599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63EA9-53A5-4F1B-BB69-FE7860A80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221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F1679-7C54-4AD5-BB14-6C750C485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CF461-82A1-456B-8ABB-9864F0315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F19F9-2AD7-4BB3-BA49-1364E106E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792E-9AB4-4210-BC60-78F10E85AC8E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E7EFC-C13F-4598-B1DA-79B7453D8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BD3F2-9686-4F1D-A88D-EC09047E2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63EA9-53A5-4F1B-BB69-FE7860A80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115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996E2-81D1-4A8E-BFDC-9E030D0C6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C79B5-2F7B-41C9-B4D7-A70D47FFA3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8C1203-950B-44BB-B911-1A8993135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768AB1-30B3-4B73-AE4E-2EDD312FC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792E-9AB4-4210-BC60-78F10E85AC8E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9D7735-9CF9-48E1-A4C4-F7AC0C8E2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611242-B99E-427B-B85A-64E94DC39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63EA9-53A5-4F1B-BB69-FE7860A80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895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89680-FE86-4C2A-899B-4B19635A5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6ABABE-E7C6-44CA-8225-611E6735E1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8130CC-49E0-49EC-B827-A194F04B21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B85714-47CA-41A1-B629-7F02DD4ECB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24878C-8FD7-4FE3-A52D-F4CFAF9B0C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CF1658-DFB6-4D8A-8B51-019B4B6F7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792E-9AB4-4210-BC60-78F10E85AC8E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91BE53-E9B8-4563-A9BD-9CDD859CD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89F5FA-A9DC-4AB0-9630-7A4B6EB51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63EA9-53A5-4F1B-BB69-FE7860A80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799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7472E-6D72-4D35-9D6A-E3C4262F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086810-9C2E-415E-8F3F-833831FA9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792E-9AB4-4210-BC60-78F10E85AC8E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5A005B-224B-455B-8644-82FE04D59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FB1D1-9F60-497D-9A6B-8560BBE74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63EA9-53A5-4F1B-BB69-FE7860A80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556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A54A9B-36C7-47E4-95F3-04BB6F069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792E-9AB4-4210-BC60-78F10E85AC8E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2FBEDD-2027-428F-81FA-4006C5650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0F902-C87C-4EDE-88E9-03183D27D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63EA9-53A5-4F1B-BB69-FE7860A80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907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06F11-4F8F-41D1-B2D7-71724888B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D2D99-9CF7-4743-94E1-0A50606A0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82B73-6DA9-4977-8F4D-C19B47CC92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42DB6E-F756-467A-AA38-2B925EA05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792E-9AB4-4210-BC60-78F10E85AC8E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3447E9-9F9B-4919-94A5-DD847358B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96F03E-5978-4ADB-B564-443D90FAF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63EA9-53A5-4F1B-BB69-FE7860A80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466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50AC8-4B97-484E-8953-E8A5FBA0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BC3BE9-735A-461F-A2D2-6ECD55C4CA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C199DA-588F-46C8-9418-4314020657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FA9525-682A-4586-8307-9465499E1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792E-9AB4-4210-BC60-78F10E85AC8E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2DEA24-9B76-4EEE-A7D4-68F00451D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CE6F69-7B8E-41A7-A844-11292B7BB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63EA9-53A5-4F1B-BB69-FE7860A80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768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89A227-01BB-4107-B031-6FDD29C3E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9B1FF-8D2A-4C81-B61F-E6619C4D3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4D4405-8B7D-4F29-8B0D-8DC1E2B714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B792E-9AB4-4210-BC60-78F10E85AC8E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7F41B-D6D7-458A-AADD-595B105600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8EFE7-93D4-4122-90AF-8FD3243CFD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63EA9-53A5-4F1B-BB69-FE7860A80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251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53.xml"/><Relationship Id="rId18" Type="http://schemas.openxmlformats.org/officeDocument/2006/relationships/image" Target="../media/image952.png"/><Relationship Id="rId26" Type="http://schemas.openxmlformats.org/officeDocument/2006/relationships/image" Target="../media/image956.png"/><Relationship Id="rId39" Type="http://schemas.openxmlformats.org/officeDocument/2006/relationships/customXml" Target="../ink/ink966.xml"/><Relationship Id="rId21" Type="http://schemas.openxmlformats.org/officeDocument/2006/relationships/customXml" Target="../ink/ink957.xml"/><Relationship Id="rId34" Type="http://schemas.openxmlformats.org/officeDocument/2006/relationships/image" Target="../media/image960.png"/><Relationship Id="rId42" Type="http://schemas.openxmlformats.org/officeDocument/2006/relationships/image" Target="../media/image964.png"/><Relationship Id="rId47" Type="http://schemas.openxmlformats.org/officeDocument/2006/relationships/customXml" Target="../ink/ink970.xml"/><Relationship Id="rId50" Type="http://schemas.openxmlformats.org/officeDocument/2006/relationships/image" Target="../media/image968.png"/><Relationship Id="rId7" Type="http://schemas.openxmlformats.org/officeDocument/2006/relationships/customXml" Target="../ink/ink950.xml"/><Relationship Id="rId2" Type="http://schemas.openxmlformats.org/officeDocument/2006/relationships/image" Target="../media/image944.jpg"/><Relationship Id="rId16" Type="http://schemas.openxmlformats.org/officeDocument/2006/relationships/image" Target="../media/image951.png"/><Relationship Id="rId29" Type="http://schemas.openxmlformats.org/officeDocument/2006/relationships/customXml" Target="../ink/ink961.xml"/><Relationship Id="rId11" Type="http://schemas.openxmlformats.org/officeDocument/2006/relationships/customXml" Target="../ink/ink952.xml"/><Relationship Id="rId24" Type="http://schemas.openxmlformats.org/officeDocument/2006/relationships/image" Target="../media/image955.png"/><Relationship Id="rId32" Type="http://schemas.openxmlformats.org/officeDocument/2006/relationships/image" Target="../media/image959.png"/><Relationship Id="rId37" Type="http://schemas.openxmlformats.org/officeDocument/2006/relationships/customXml" Target="../ink/ink965.xml"/><Relationship Id="rId40" Type="http://schemas.openxmlformats.org/officeDocument/2006/relationships/image" Target="../media/image963.png"/><Relationship Id="rId45" Type="http://schemas.openxmlformats.org/officeDocument/2006/relationships/customXml" Target="../ink/ink969.xml"/><Relationship Id="rId53" Type="http://schemas.openxmlformats.org/officeDocument/2006/relationships/customXml" Target="../ink/ink973.xml"/><Relationship Id="rId5" Type="http://schemas.openxmlformats.org/officeDocument/2006/relationships/customXml" Target="../ink/ink949.xml"/><Relationship Id="rId10" Type="http://schemas.openxmlformats.org/officeDocument/2006/relationships/image" Target="../media/image948.png"/><Relationship Id="rId19" Type="http://schemas.openxmlformats.org/officeDocument/2006/relationships/customXml" Target="../ink/ink956.xml"/><Relationship Id="rId31" Type="http://schemas.openxmlformats.org/officeDocument/2006/relationships/customXml" Target="../ink/ink962.xml"/><Relationship Id="rId44" Type="http://schemas.openxmlformats.org/officeDocument/2006/relationships/image" Target="../media/image965.png"/><Relationship Id="rId52" Type="http://schemas.openxmlformats.org/officeDocument/2006/relationships/image" Target="../media/image969.png"/><Relationship Id="rId4" Type="http://schemas.openxmlformats.org/officeDocument/2006/relationships/image" Target="../media/image945.png"/><Relationship Id="rId9" Type="http://schemas.openxmlformats.org/officeDocument/2006/relationships/customXml" Target="../ink/ink951.xml"/><Relationship Id="rId14" Type="http://schemas.openxmlformats.org/officeDocument/2006/relationships/image" Target="../media/image950.png"/><Relationship Id="rId22" Type="http://schemas.openxmlformats.org/officeDocument/2006/relationships/image" Target="../media/image954.png"/><Relationship Id="rId27" Type="http://schemas.openxmlformats.org/officeDocument/2006/relationships/customXml" Target="../ink/ink960.xml"/><Relationship Id="rId30" Type="http://schemas.openxmlformats.org/officeDocument/2006/relationships/image" Target="../media/image958.png"/><Relationship Id="rId35" Type="http://schemas.openxmlformats.org/officeDocument/2006/relationships/customXml" Target="../ink/ink964.xml"/><Relationship Id="rId43" Type="http://schemas.openxmlformats.org/officeDocument/2006/relationships/customXml" Target="../ink/ink968.xml"/><Relationship Id="rId48" Type="http://schemas.openxmlformats.org/officeDocument/2006/relationships/image" Target="../media/image967.png"/><Relationship Id="rId8" Type="http://schemas.openxmlformats.org/officeDocument/2006/relationships/image" Target="../media/image947.png"/><Relationship Id="rId51" Type="http://schemas.openxmlformats.org/officeDocument/2006/relationships/customXml" Target="../ink/ink972.xml"/><Relationship Id="rId3" Type="http://schemas.openxmlformats.org/officeDocument/2006/relationships/customXml" Target="../ink/ink948.xml"/><Relationship Id="rId12" Type="http://schemas.openxmlformats.org/officeDocument/2006/relationships/image" Target="../media/image949.png"/><Relationship Id="rId17" Type="http://schemas.openxmlformats.org/officeDocument/2006/relationships/customXml" Target="../ink/ink955.xml"/><Relationship Id="rId25" Type="http://schemas.openxmlformats.org/officeDocument/2006/relationships/customXml" Target="../ink/ink959.xml"/><Relationship Id="rId33" Type="http://schemas.openxmlformats.org/officeDocument/2006/relationships/customXml" Target="../ink/ink963.xml"/><Relationship Id="rId38" Type="http://schemas.openxmlformats.org/officeDocument/2006/relationships/image" Target="../media/image962.png"/><Relationship Id="rId46" Type="http://schemas.openxmlformats.org/officeDocument/2006/relationships/image" Target="../media/image966.png"/><Relationship Id="rId20" Type="http://schemas.openxmlformats.org/officeDocument/2006/relationships/image" Target="../media/image953.png"/><Relationship Id="rId41" Type="http://schemas.openxmlformats.org/officeDocument/2006/relationships/customXml" Target="../ink/ink967.xml"/><Relationship Id="rId54" Type="http://schemas.openxmlformats.org/officeDocument/2006/relationships/image" Target="../media/image9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6.png"/><Relationship Id="rId15" Type="http://schemas.openxmlformats.org/officeDocument/2006/relationships/customXml" Target="../ink/ink954.xml"/><Relationship Id="rId23" Type="http://schemas.openxmlformats.org/officeDocument/2006/relationships/customXml" Target="../ink/ink958.xml"/><Relationship Id="rId28" Type="http://schemas.openxmlformats.org/officeDocument/2006/relationships/image" Target="../media/image957.png"/><Relationship Id="rId36" Type="http://schemas.openxmlformats.org/officeDocument/2006/relationships/image" Target="../media/image961.png"/><Relationship Id="rId49" Type="http://schemas.openxmlformats.org/officeDocument/2006/relationships/customXml" Target="../ink/ink971.xm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986.xml"/><Relationship Id="rId21" Type="http://schemas.openxmlformats.org/officeDocument/2006/relationships/image" Target="../media/image980.png"/><Relationship Id="rId42" Type="http://schemas.openxmlformats.org/officeDocument/2006/relationships/customXml" Target="../ink/ink994.xml"/><Relationship Id="rId47" Type="http://schemas.openxmlformats.org/officeDocument/2006/relationships/image" Target="../media/image993.png"/><Relationship Id="rId63" Type="http://schemas.openxmlformats.org/officeDocument/2006/relationships/image" Target="../media/image1001.png"/><Relationship Id="rId68" Type="http://schemas.openxmlformats.org/officeDocument/2006/relationships/customXml" Target="../ink/ink1007.xml"/><Relationship Id="rId84" Type="http://schemas.openxmlformats.org/officeDocument/2006/relationships/customXml" Target="../ink/ink1015.xml"/><Relationship Id="rId89" Type="http://schemas.openxmlformats.org/officeDocument/2006/relationships/image" Target="../media/image1014.png"/><Relationship Id="rId16" Type="http://schemas.openxmlformats.org/officeDocument/2006/relationships/customXml" Target="../ink/ink981.xml"/><Relationship Id="rId11" Type="http://schemas.openxmlformats.org/officeDocument/2006/relationships/image" Target="../media/image975.png"/><Relationship Id="rId32" Type="http://schemas.openxmlformats.org/officeDocument/2006/relationships/customXml" Target="../ink/ink989.xml"/><Relationship Id="rId37" Type="http://schemas.openxmlformats.org/officeDocument/2006/relationships/image" Target="../media/image988.png"/><Relationship Id="rId53" Type="http://schemas.openxmlformats.org/officeDocument/2006/relationships/image" Target="../media/image996.png"/><Relationship Id="rId58" Type="http://schemas.openxmlformats.org/officeDocument/2006/relationships/customXml" Target="../ink/ink1002.xml"/><Relationship Id="rId74" Type="http://schemas.openxmlformats.org/officeDocument/2006/relationships/customXml" Target="../ink/ink1010.xml"/><Relationship Id="rId79" Type="http://schemas.openxmlformats.org/officeDocument/2006/relationships/image" Target="../media/image1009.png"/><Relationship Id="rId102" Type="http://schemas.openxmlformats.org/officeDocument/2006/relationships/customXml" Target="../ink/ink1024.xml"/><Relationship Id="rId5" Type="http://schemas.openxmlformats.org/officeDocument/2006/relationships/image" Target="../media/image972.png"/><Relationship Id="rId90" Type="http://schemas.openxmlformats.org/officeDocument/2006/relationships/customXml" Target="../ink/ink1018.xml"/><Relationship Id="rId95" Type="http://schemas.openxmlformats.org/officeDocument/2006/relationships/image" Target="../media/image1017.png"/><Relationship Id="rId22" Type="http://schemas.openxmlformats.org/officeDocument/2006/relationships/customXml" Target="../ink/ink984.xml"/><Relationship Id="rId27" Type="http://schemas.openxmlformats.org/officeDocument/2006/relationships/image" Target="../media/image983.png"/><Relationship Id="rId43" Type="http://schemas.openxmlformats.org/officeDocument/2006/relationships/image" Target="../media/image991.png"/><Relationship Id="rId48" Type="http://schemas.openxmlformats.org/officeDocument/2006/relationships/customXml" Target="../ink/ink997.xml"/><Relationship Id="rId64" Type="http://schemas.openxmlformats.org/officeDocument/2006/relationships/customXml" Target="../ink/ink1005.xml"/><Relationship Id="rId69" Type="http://schemas.openxmlformats.org/officeDocument/2006/relationships/image" Target="../media/image1004.png"/><Relationship Id="rId80" Type="http://schemas.openxmlformats.org/officeDocument/2006/relationships/customXml" Target="../ink/ink1013.xml"/><Relationship Id="rId85" Type="http://schemas.openxmlformats.org/officeDocument/2006/relationships/image" Target="../media/image1012.png"/><Relationship Id="rId12" Type="http://schemas.openxmlformats.org/officeDocument/2006/relationships/customXml" Target="../ink/ink979.xml"/><Relationship Id="rId17" Type="http://schemas.openxmlformats.org/officeDocument/2006/relationships/image" Target="../media/image978.png"/><Relationship Id="rId25" Type="http://schemas.openxmlformats.org/officeDocument/2006/relationships/image" Target="../media/image982.png"/><Relationship Id="rId33" Type="http://schemas.openxmlformats.org/officeDocument/2006/relationships/image" Target="../media/image986.png"/><Relationship Id="rId38" Type="http://schemas.openxmlformats.org/officeDocument/2006/relationships/customXml" Target="../ink/ink992.xml"/><Relationship Id="rId46" Type="http://schemas.openxmlformats.org/officeDocument/2006/relationships/customXml" Target="../ink/ink996.xml"/><Relationship Id="rId59" Type="http://schemas.openxmlformats.org/officeDocument/2006/relationships/image" Target="../media/image999.png"/><Relationship Id="rId67" Type="http://schemas.openxmlformats.org/officeDocument/2006/relationships/image" Target="../media/image1003.png"/><Relationship Id="rId103" Type="http://schemas.openxmlformats.org/officeDocument/2006/relationships/image" Target="../media/image1021.png"/><Relationship Id="rId20" Type="http://schemas.openxmlformats.org/officeDocument/2006/relationships/customXml" Target="../ink/ink983.xml"/><Relationship Id="rId41" Type="http://schemas.openxmlformats.org/officeDocument/2006/relationships/image" Target="../media/image990.png"/><Relationship Id="rId54" Type="http://schemas.openxmlformats.org/officeDocument/2006/relationships/customXml" Target="../ink/ink1000.xml"/><Relationship Id="rId62" Type="http://schemas.openxmlformats.org/officeDocument/2006/relationships/customXml" Target="../ink/ink1004.xml"/><Relationship Id="rId70" Type="http://schemas.openxmlformats.org/officeDocument/2006/relationships/customXml" Target="../ink/ink1008.xml"/><Relationship Id="rId75" Type="http://schemas.openxmlformats.org/officeDocument/2006/relationships/image" Target="../media/image1007.png"/><Relationship Id="rId83" Type="http://schemas.openxmlformats.org/officeDocument/2006/relationships/image" Target="../media/image1011.png"/><Relationship Id="rId88" Type="http://schemas.openxmlformats.org/officeDocument/2006/relationships/customXml" Target="../ink/ink1017.xml"/><Relationship Id="rId91" Type="http://schemas.openxmlformats.org/officeDocument/2006/relationships/image" Target="../media/image1015.png"/><Relationship Id="rId96" Type="http://schemas.openxmlformats.org/officeDocument/2006/relationships/customXml" Target="../ink/ink102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76.xml"/><Relationship Id="rId15" Type="http://schemas.openxmlformats.org/officeDocument/2006/relationships/image" Target="../media/image977.png"/><Relationship Id="rId23" Type="http://schemas.openxmlformats.org/officeDocument/2006/relationships/image" Target="../media/image981.png"/><Relationship Id="rId28" Type="http://schemas.openxmlformats.org/officeDocument/2006/relationships/customXml" Target="../ink/ink987.xml"/><Relationship Id="rId36" Type="http://schemas.openxmlformats.org/officeDocument/2006/relationships/customXml" Target="../ink/ink991.xml"/><Relationship Id="rId49" Type="http://schemas.openxmlformats.org/officeDocument/2006/relationships/image" Target="../media/image994.png"/><Relationship Id="rId57" Type="http://schemas.openxmlformats.org/officeDocument/2006/relationships/image" Target="../media/image998.png"/><Relationship Id="rId10" Type="http://schemas.openxmlformats.org/officeDocument/2006/relationships/customXml" Target="../ink/ink978.xml"/><Relationship Id="rId31" Type="http://schemas.openxmlformats.org/officeDocument/2006/relationships/image" Target="../media/image985.png"/><Relationship Id="rId44" Type="http://schemas.openxmlformats.org/officeDocument/2006/relationships/customXml" Target="../ink/ink995.xml"/><Relationship Id="rId52" Type="http://schemas.openxmlformats.org/officeDocument/2006/relationships/customXml" Target="../ink/ink999.xml"/><Relationship Id="rId60" Type="http://schemas.openxmlformats.org/officeDocument/2006/relationships/customXml" Target="../ink/ink1003.xml"/><Relationship Id="rId65" Type="http://schemas.openxmlformats.org/officeDocument/2006/relationships/image" Target="../media/image1002.png"/><Relationship Id="rId73" Type="http://schemas.openxmlformats.org/officeDocument/2006/relationships/image" Target="../media/image1006.png"/><Relationship Id="rId78" Type="http://schemas.openxmlformats.org/officeDocument/2006/relationships/customXml" Target="../ink/ink1012.xml"/><Relationship Id="rId81" Type="http://schemas.openxmlformats.org/officeDocument/2006/relationships/image" Target="../media/image1010.png"/><Relationship Id="rId86" Type="http://schemas.openxmlformats.org/officeDocument/2006/relationships/customXml" Target="../ink/ink1016.xml"/><Relationship Id="rId94" Type="http://schemas.openxmlformats.org/officeDocument/2006/relationships/customXml" Target="../ink/ink1020.xml"/><Relationship Id="rId99" Type="http://schemas.openxmlformats.org/officeDocument/2006/relationships/image" Target="../media/image1019.png"/><Relationship Id="rId101" Type="http://schemas.openxmlformats.org/officeDocument/2006/relationships/image" Target="../media/image1020.png"/><Relationship Id="rId4" Type="http://schemas.openxmlformats.org/officeDocument/2006/relationships/customXml" Target="../ink/ink975.xml"/><Relationship Id="rId9" Type="http://schemas.openxmlformats.org/officeDocument/2006/relationships/image" Target="../media/image974.png"/><Relationship Id="rId13" Type="http://schemas.openxmlformats.org/officeDocument/2006/relationships/image" Target="../media/image976.png"/><Relationship Id="rId18" Type="http://schemas.openxmlformats.org/officeDocument/2006/relationships/customXml" Target="../ink/ink982.xml"/><Relationship Id="rId39" Type="http://schemas.openxmlformats.org/officeDocument/2006/relationships/image" Target="../media/image989.png"/><Relationship Id="rId34" Type="http://schemas.openxmlformats.org/officeDocument/2006/relationships/customXml" Target="../ink/ink990.xml"/><Relationship Id="rId50" Type="http://schemas.openxmlformats.org/officeDocument/2006/relationships/customXml" Target="../ink/ink998.xml"/><Relationship Id="rId55" Type="http://schemas.openxmlformats.org/officeDocument/2006/relationships/image" Target="../media/image997.png"/><Relationship Id="rId76" Type="http://schemas.openxmlformats.org/officeDocument/2006/relationships/customXml" Target="../ink/ink1011.xml"/><Relationship Id="rId97" Type="http://schemas.openxmlformats.org/officeDocument/2006/relationships/image" Target="../media/image1018.png"/><Relationship Id="rId7" Type="http://schemas.openxmlformats.org/officeDocument/2006/relationships/image" Target="../media/image973.png"/><Relationship Id="rId71" Type="http://schemas.openxmlformats.org/officeDocument/2006/relationships/image" Target="../media/image1005.png"/><Relationship Id="rId92" Type="http://schemas.openxmlformats.org/officeDocument/2006/relationships/customXml" Target="../ink/ink1019.xml"/><Relationship Id="rId2" Type="http://schemas.openxmlformats.org/officeDocument/2006/relationships/customXml" Target="../ink/ink974.xml"/><Relationship Id="rId29" Type="http://schemas.openxmlformats.org/officeDocument/2006/relationships/image" Target="../media/image984.png"/><Relationship Id="rId24" Type="http://schemas.openxmlformats.org/officeDocument/2006/relationships/customXml" Target="../ink/ink985.xml"/><Relationship Id="rId40" Type="http://schemas.openxmlformats.org/officeDocument/2006/relationships/customXml" Target="../ink/ink993.xml"/><Relationship Id="rId45" Type="http://schemas.openxmlformats.org/officeDocument/2006/relationships/image" Target="../media/image992.png"/><Relationship Id="rId66" Type="http://schemas.openxmlformats.org/officeDocument/2006/relationships/customXml" Target="../ink/ink1006.xml"/><Relationship Id="rId87" Type="http://schemas.openxmlformats.org/officeDocument/2006/relationships/image" Target="../media/image1013.png"/><Relationship Id="rId61" Type="http://schemas.openxmlformats.org/officeDocument/2006/relationships/image" Target="../media/image1000.png"/><Relationship Id="rId82" Type="http://schemas.openxmlformats.org/officeDocument/2006/relationships/customXml" Target="../ink/ink1014.xml"/><Relationship Id="rId19" Type="http://schemas.openxmlformats.org/officeDocument/2006/relationships/image" Target="../media/image979.png"/><Relationship Id="rId14" Type="http://schemas.openxmlformats.org/officeDocument/2006/relationships/customXml" Target="../ink/ink980.xml"/><Relationship Id="rId30" Type="http://schemas.openxmlformats.org/officeDocument/2006/relationships/customXml" Target="../ink/ink988.xml"/><Relationship Id="rId35" Type="http://schemas.openxmlformats.org/officeDocument/2006/relationships/image" Target="../media/image987.png"/><Relationship Id="rId56" Type="http://schemas.openxmlformats.org/officeDocument/2006/relationships/customXml" Target="../ink/ink1001.xml"/><Relationship Id="rId77" Type="http://schemas.openxmlformats.org/officeDocument/2006/relationships/image" Target="../media/image1008.png"/><Relationship Id="rId100" Type="http://schemas.openxmlformats.org/officeDocument/2006/relationships/customXml" Target="../ink/ink1023.xml"/><Relationship Id="rId8" Type="http://schemas.openxmlformats.org/officeDocument/2006/relationships/customXml" Target="../ink/ink977.xml"/><Relationship Id="rId51" Type="http://schemas.openxmlformats.org/officeDocument/2006/relationships/image" Target="../media/image995.png"/><Relationship Id="rId72" Type="http://schemas.openxmlformats.org/officeDocument/2006/relationships/customXml" Target="../ink/ink1009.xml"/><Relationship Id="rId93" Type="http://schemas.openxmlformats.org/officeDocument/2006/relationships/image" Target="../media/image1016.png"/><Relationship Id="rId98" Type="http://schemas.openxmlformats.org/officeDocument/2006/relationships/customXml" Target="../ink/ink1022.xml"/><Relationship Id="rId3" Type="http://schemas.openxmlformats.org/officeDocument/2006/relationships/image" Target="../media/image971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79.png"/><Relationship Id="rId671" Type="http://schemas.openxmlformats.org/officeDocument/2006/relationships/image" Target="../media/image1354.png"/><Relationship Id="rId21" Type="http://schemas.openxmlformats.org/officeDocument/2006/relationships/image" Target="../media/image1031.png"/><Relationship Id="rId324" Type="http://schemas.openxmlformats.org/officeDocument/2006/relationships/customXml" Target="../ink/ink1186.xml"/><Relationship Id="rId531" Type="http://schemas.openxmlformats.org/officeDocument/2006/relationships/image" Target="../media/image1285.png"/><Relationship Id="rId629" Type="http://schemas.openxmlformats.org/officeDocument/2006/relationships/image" Target="../media/image1334.png"/><Relationship Id="rId170" Type="http://schemas.openxmlformats.org/officeDocument/2006/relationships/customXml" Target="../ink/ink1109.xml"/><Relationship Id="rId268" Type="http://schemas.openxmlformats.org/officeDocument/2006/relationships/customXml" Target="../ink/ink1158.xml"/><Relationship Id="rId475" Type="http://schemas.openxmlformats.org/officeDocument/2006/relationships/image" Target="../media/image1258.png"/><Relationship Id="rId682" Type="http://schemas.openxmlformats.org/officeDocument/2006/relationships/customXml" Target="../ink/ink1365.xml"/><Relationship Id="rId32" Type="http://schemas.openxmlformats.org/officeDocument/2006/relationships/customXml" Target="../ink/ink1040.xml"/><Relationship Id="rId128" Type="http://schemas.openxmlformats.org/officeDocument/2006/relationships/customXml" Target="../ink/ink1088.xml"/><Relationship Id="rId335" Type="http://schemas.openxmlformats.org/officeDocument/2006/relationships/image" Target="../media/image1188.png"/><Relationship Id="rId542" Type="http://schemas.openxmlformats.org/officeDocument/2006/relationships/customXml" Target="../ink/ink1295.xml"/><Relationship Id="rId181" Type="http://schemas.openxmlformats.org/officeDocument/2006/relationships/image" Target="../media/image1111.png"/><Relationship Id="rId402" Type="http://schemas.openxmlformats.org/officeDocument/2006/relationships/customXml" Target="../ink/ink1225.xml"/><Relationship Id="rId279" Type="http://schemas.openxmlformats.org/officeDocument/2006/relationships/image" Target="../media/image1160.png"/><Relationship Id="rId486" Type="http://schemas.openxmlformats.org/officeDocument/2006/relationships/customXml" Target="../ink/ink1267.xml"/><Relationship Id="rId693" Type="http://schemas.openxmlformats.org/officeDocument/2006/relationships/image" Target="../media/image1365.png"/><Relationship Id="rId43" Type="http://schemas.openxmlformats.org/officeDocument/2006/relationships/image" Target="../media/image1042.png"/><Relationship Id="rId139" Type="http://schemas.openxmlformats.org/officeDocument/2006/relationships/image" Target="../media/image1090.png"/><Relationship Id="rId346" Type="http://schemas.openxmlformats.org/officeDocument/2006/relationships/customXml" Target="../ink/ink1197.xml"/><Relationship Id="rId553" Type="http://schemas.openxmlformats.org/officeDocument/2006/relationships/image" Target="../media/image1296.png"/><Relationship Id="rId192" Type="http://schemas.openxmlformats.org/officeDocument/2006/relationships/customXml" Target="../ink/ink1120.xml"/><Relationship Id="rId206" Type="http://schemas.openxmlformats.org/officeDocument/2006/relationships/customXml" Target="../ink/ink1127.xml"/><Relationship Id="rId413" Type="http://schemas.openxmlformats.org/officeDocument/2006/relationships/image" Target="../media/image1227.png"/><Relationship Id="rId497" Type="http://schemas.openxmlformats.org/officeDocument/2006/relationships/image" Target="../media/image1268.png"/><Relationship Id="rId620" Type="http://schemas.openxmlformats.org/officeDocument/2006/relationships/customXml" Target="../ink/ink1334.xml"/><Relationship Id="rId357" Type="http://schemas.openxmlformats.org/officeDocument/2006/relationships/image" Target="../media/image1199.png"/><Relationship Id="rId54" Type="http://schemas.openxmlformats.org/officeDocument/2006/relationships/customXml" Target="../ink/ink1051.xml"/><Relationship Id="rId217" Type="http://schemas.openxmlformats.org/officeDocument/2006/relationships/image" Target="../media/image1129.png"/><Relationship Id="rId564" Type="http://schemas.openxmlformats.org/officeDocument/2006/relationships/customXml" Target="../ink/ink1306.xml"/><Relationship Id="rId424" Type="http://schemas.openxmlformats.org/officeDocument/2006/relationships/customXml" Target="../ink/ink1236.xml"/><Relationship Id="rId631" Type="http://schemas.openxmlformats.org/officeDocument/2006/relationships/image" Target="../media/image1335.png"/><Relationship Id="rId270" Type="http://schemas.openxmlformats.org/officeDocument/2006/relationships/customXml" Target="../ink/ink1159.xml"/><Relationship Id="rId65" Type="http://schemas.openxmlformats.org/officeDocument/2006/relationships/image" Target="../media/image1053.png"/><Relationship Id="rId130" Type="http://schemas.openxmlformats.org/officeDocument/2006/relationships/customXml" Target="../ink/ink1089.xml"/><Relationship Id="rId368" Type="http://schemas.openxmlformats.org/officeDocument/2006/relationships/customXml" Target="../ink/ink1208.xml"/><Relationship Id="rId575" Type="http://schemas.openxmlformats.org/officeDocument/2006/relationships/image" Target="../media/image1307.png"/><Relationship Id="rId228" Type="http://schemas.openxmlformats.org/officeDocument/2006/relationships/customXml" Target="../ink/ink1138.xml"/><Relationship Id="rId435" Type="http://schemas.openxmlformats.org/officeDocument/2006/relationships/image" Target="../media/image1238.png"/><Relationship Id="rId642" Type="http://schemas.openxmlformats.org/officeDocument/2006/relationships/customXml" Target="../ink/ink1345.xml"/><Relationship Id="rId281" Type="http://schemas.openxmlformats.org/officeDocument/2006/relationships/image" Target="../media/image1161.png"/><Relationship Id="rId502" Type="http://schemas.openxmlformats.org/officeDocument/2006/relationships/customXml" Target="../ink/ink1275.xml"/><Relationship Id="rId76" Type="http://schemas.openxmlformats.org/officeDocument/2006/relationships/customXml" Target="../ink/ink1062.xml"/><Relationship Id="rId141" Type="http://schemas.openxmlformats.org/officeDocument/2006/relationships/image" Target="../media/image1091.png"/><Relationship Id="rId379" Type="http://schemas.openxmlformats.org/officeDocument/2006/relationships/image" Target="../media/image1210.png"/><Relationship Id="rId586" Type="http://schemas.openxmlformats.org/officeDocument/2006/relationships/customXml" Target="../ink/ink1317.xml"/><Relationship Id="rId7" Type="http://schemas.openxmlformats.org/officeDocument/2006/relationships/image" Target="../media/image1024.png"/><Relationship Id="rId239" Type="http://schemas.openxmlformats.org/officeDocument/2006/relationships/image" Target="../media/image1140.png"/><Relationship Id="rId446" Type="http://schemas.openxmlformats.org/officeDocument/2006/relationships/customXml" Target="../ink/ink1247.xml"/><Relationship Id="rId653" Type="http://schemas.openxmlformats.org/officeDocument/2006/relationships/image" Target="../media/image1345.png"/><Relationship Id="rId292" Type="http://schemas.openxmlformats.org/officeDocument/2006/relationships/customXml" Target="../ink/ink1170.xml"/><Relationship Id="rId306" Type="http://schemas.openxmlformats.org/officeDocument/2006/relationships/customXml" Target="../ink/ink1177.xml"/><Relationship Id="rId87" Type="http://schemas.openxmlformats.org/officeDocument/2006/relationships/image" Target="../media/image1064.png"/><Relationship Id="rId513" Type="http://schemas.openxmlformats.org/officeDocument/2006/relationships/image" Target="../media/image1276.png"/><Relationship Id="rId597" Type="http://schemas.openxmlformats.org/officeDocument/2006/relationships/image" Target="../media/image1318.png"/><Relationship Id="rId152" Type="http://schemas.openxmlformats.org/officeDocument/2006/relationships/customXml" Target="../ink/ink1100.xml"/><Relationship Id="rId457" Type="http://schemas.openxmlformats.org/officeDocument/2006/relationships/image" Target="../media/image1249.png"/><Relationship Id="rId664" Type="http://schemas.openxmlformats.org/officeDocument/2006/relationships/customXml" Target="../ink/ink1356.xml"/><Relationship Id="rId14" Type="http://schemas.openxmlformats.org/officeDocument/2006/relationships/customXml" Target="../ink/ink1031.xml"/><Relationship Id="rId317" Type="http://schemas.openxmlformats.org/officeDocument/2006/relationships/image" Target="../media/image1179.png"/><Relationship Id="rId524" Type="http://schemas.openxmlformats.org/officeDocument/2006/relationships/customXml" Target="../ink/ink1286.xml"/><Relationship Id="rId98" Type="http://schemas.openxmlformats.org/officeDocument/2006/relationships/customXml" Target="../ink/ink1073.xml"/><Relationship Id="rId163" Type="http://schemas.openxmlformats.org/officeDocument/2006/relationships/image" Target="../media/image1102.png"/><Relationship Id="rId370" Type="http://schemas.openxmlformats.org/officeDocument/2006/relationships/customXml" Target="../ink/ink1209.xml"/><Relationship Id="rId230" Type="http://schemas.openxmlformats.org/officeDocument/2006/relationships/customXml" Target="../ink/ink1139.xml"/><Relationship Id="rId468" Type="http://schemas.openxmlformats.org/officeDocument/2006/relationships/customXml" Target="../ink/ink1258.xml"/><Relationship Id="rId675" Type="http://schemas.openxmlformats.org/officeDocument/2006/relationships/image" Target="../media/image1356.png"/><Relationship Id="rId25" Type="http://schemas.openxmlformats.org/officeDocument/2006/relationships/image" Target="../media/image1033.png"/><Relationship Id="rId328" Type="http://schemas.openxmlformats.org/officeDocument/2006/relationships/customXml" Target="../ink/ink1188.xml"/><Relationship Id="rId535" Type="http://schemas.openxmlformats.org/officeDocument/2006/relationships/image" Target="../media/image1287.png"/><Relationship Id="rId174" Type="http://schemas.openxmlformats.org/officeDocument/2006/relationships/customXml" Target="../ink/ink1111.xml"/><Relationship Id="rId381" Type="http://schemas.openxmlformats.org/officeDocument/2006/relationships/image" Target="../media/image1211.png"/><Relationship Id="rId602" Type="http://schemas.openxmlformats.org/officeDocument/2006/relationships/customXml" Target="../ink/ink1325.xml"/><Relationship Id="rId241" Type="http://schemas.openxmlformats.org/officeDocument/2006/relationships/image" Target="../media/image1141.png"/><Relationship Id="rId479" Type="http://schemas.openxmlformats.org/officeDocument/2006/relationships/image" Target="../media/image1260.png"/><Relationship Id="rId686" Type="http://schemas.openxmlformats.org/officeDocument/2006/relationships/customXml" Target="../ink/ink1367.xml"/><Relationship Id="rId36" Type="http://schemas.openxmlformats.org/officeDocument/2006/relationships/customXml" Target="../ink/ink1042.xml"/><Relationship Id="rId339" Type="http://schemas.openxmlformats.org/officeDocument/2006/relationships/image" Target="../media/image1190.png"/><Relationship Id="rId546" Type="http://schemas.openxmlformats.org/officeDocument/2006/relationships/customXml" Target="../ink/ink1297.xml"/><Relationship Id="rId101" Type="http://schemas.openxmlformats.org/officeDocument/2006/relationships/image" Target="../media/image1071.png"/><Relationship Id="rId185" Type="http://schemas.openxmlformats.org/officeDocument/2006/relationships/image" Target="../media/image1113.png"/><Relationship Id="rId406" Type="http://schemas.openxmlformats.org/officeDocument/2006/relationships/customXml" Target="../ink/ink1227.xml"/><Relationship Id="rId392" Type="http://schemas.openxmlformats.org/officeDocument/2006/relationships/customXml" Target="../ink/ink1220.xml"/><Relationship Id="rId613" Type="http://schemas.openxmlformats.org/officeDocument/2006/relationships/image" Target="../media/image1326.png"/><Relationship Id="rId697" Type="http://schemas.openxmlformats.org/officeDocument/2006/relationships/image" Target="../media/image1367.png"/><Relationship Id="rId252" Type="http://schemas.openxmlformats.org/officeDocument/2006/relationships/customXml" Target="../ink/ink1150.xml"/><Relationship Id="rId47" Type="http://schemas.openxmlformats.org/officeDocument/2006/relationships/image" Target="../media/image1044.png"/><Relationship Id="rId112" Type="http://schemas.openxmlformats.org/officeDocument/2006/relationships/customXml" Target="../ink/ink1080.xml"/><Relationship Id="rId557" Type="http://schemas.openxmlformats.org/officeDocument/2006/relationships/image" Target="../media/image1298.png"/><Relationship Id="rId196" Type="http://schemas.openxmlformats.org/officeDocument/2006/relationships/customXml" Target="../ink/ink1122.xml"/><Relationship Id="rId417" Type="http://schemas.openxmlformats.org/officeDocument/2006/relationships/image" Target="../media/image1229.png"/><Relationship Id="rId624" Type="http://schemas.openxmlformats.org/officeDocument/2006/relationships/customXml" Target="../ink/ink1336.xml"/><Relationship Id="rId263" Type="http://schemas.openxmlformats.org/officeDocument/2006/relationships/image" Target="../media/image1152.png"/><Relationship Id="rId470" Type="http://schemas.openxmlformats.org/officeDocument/2006/relationships/customXml" Target="../ink/ink1259.xml"/><Relationship Id="rId58" Type="http://schemas.openxmlformats.org/officeDocument/2006/relationships/customXml" Target="../ink/ink1053.xml"/><Relationship Id="rId123" Type="http://schemas.openxmlformats.org/officeDocument/2006/relationships/image" Target="../media/image1082.png"/><Relationship Id="rId330" Type="http://schemas.openxmlformats.org/officeDocument/2006/relationships/customXml" Target="../ink/ink1189.xml"/><Relationship Id="rId568" Type="http://schemas.openxmlformats.org/officeDocument/2006/relationships/customXml" Target="../ink/ink1308.xml"/><Relationship Id="rId428" Type="http://schemas.openxmlformats.org/officeDocument/2006/relationships/customXml" Target="../ink/ink1238.xml"/><Relationship Id="rId635" Type="http://schemas.openxmlformats.org/officeDocument/2006/relationships/image" Target="../media/image417.png"/><Relationship Id="rId274" Type="http://schemas.openxmlformats.org/officeDocument/2006/relationships/customXml" Target="../ink/ink1161.xml"/><Relationship Id="rId481" Type="http://schemas.openxmlformats.org/officeDocument/2006/relationships/image" Target="../media/image1261.png"/><Relationship Id="rId702" Type="http://schemas.openxmlformats.org/officeDocument/2006/relationships/customXml" Target="../ink/ink1375.xml"/><Relationship Id="rId69" Type="http://schemas.openxmlformats.org/officeDocument/2006/relationships/image" Target="../media/image1055.png"/><Relationship Id="rId134" Type="http://schemas.openxmlformats.org/officeDocument/2006/relationships/customXml" Target="../ink/ink1091.xml"/><Relationship Id="rId579" Type="http://schemas.openxmlformats.org/officeDocument/2006/relationships/image" Target="../media/image1309.png"/><Relationship Id="rId341" Type="http://schemas.openxmlformats.org/officeDocument/2006/relationships/image" Target="../media/image1191.png"/><Relationship Id="rId439" Type="http://schemas.openxmlformats.org/officeDocument/2006/relationships/image" Target="../media/image1240.png"/><Relationship Id="rId646" Type="http://schemas.openxmlformats.org/officeDocument/2006/relationships/customXml" Target="../ink/ink1347.xml"/><Relationship Id="rId201" Type="http://schemas.openxmlformats.org/officeDocument/2006/relationships/image" Target="../media/image1121.png"/><Relationship Id="rId285" Type="http://schemas.openxmlformats.org/officeDocument/2006/relationships/image" Target="../media/image1163.png"/><Relationship Id="rId506" Type="http://schemas.openxmlformats.org/officeDocument/2006/relationships/customXml" Target="../ink/ink1277.xml"/><Relationship Id="rId492" Type="http://schemas.openxmlformats.org/officeDocument/2006/relationships/customXml" Target="../ink/ink1270.xml"/><Relationship Id="rId145" Type="http://schemas.openxmlformats.org/officeDocument/2006/relationships/image" Target="../media/image1093.png"/><Relationship Id="rId352" Type="http://schemas.openxmlformats.org/officeDocument/2006/relationships/customXml" Target="../ink/ink1200.xml"/><Relationship Id="rId212" Type="http://schemas.openxmlformats.org/officeDocument/2006/relationships/customXml" Target="../ink/ink1130.xml"/><Relationship Id="rId657" Type="http://schemas.openxmlformats.org/officeDocument/2006/relationships/image" Target="../media/image1347.png"/><Relationship Id="rId296" Type="http://schemas.openxmlformats.org/officeDocument/2006/relationships/customXml" Target="../ink/ink1172.xml"/><Relationship Id="rId517" Type="http://schemas.openxmlformats.org/officeDocument/2006/relationships/image" Target="../media/image1278.png"/><Relationship Id="rId60" Type="http://schemas.openxmlformats.org/officeDocument/2006/relationships/customXml" Target="../ink/ink1054.xml"/><Relationship Id="rId156" Type="http://schemas.openxmlformats.org/officeDocument/2006/relationships/customXml" Target="../ink/ink1102.xml"/><Relationship Id="rId363" Type="http://schemas.openxmlformats.org/officeDocument/2006/relationships/image" Target="../media/image1202.png"/><Relationship Id="rId570" Type="http://schemas.openxmlformats.org/officeDocument/2006/relationships/customXml" Target="../ink/ink1309.xml"/><Relationship Id="rId223" Type="http://schemas.openxmlformats.org/officeDocument/2006/relationships/image" Target="../media/image1132.png"/><Relationship Id="rId430" Type="http://schemas.openxmlformats.org/officeDocument/2006/relationships/customXml" Target="../ink/ink1239.xml"/><Relationship Id="rId668" Type="http://schemas.openxmlformats.org/officeDocument/2006/relationships/customXml" Target="../ink/ink1358.xml"/><Relationship Id="rId18" Type="http://schemas.openxmlformats.org/officeDocument/2006/relationships/customXml" Target="../ink/ink1033.xml"/><Relationship Id="rId265" Type="http://schemas.openxmlformats.org/officeDocument/2006/relationships/image" Target="../media/image1153.png"/><Relationship Id="rId472" Type="http://schemas.openxmlformats.org/officeDocument/2006/relationships/customXml" Target="../ink/ink1260.xml"/><Relationship Id="rId528" Type="http://schemas.openxmlformats.org/officeDocument/2006/relationships/customXml" Target="../ink/ink1288.xml"/><Relationship Id="rId125" Type="http://schemas.openxmlformats.org/officeDocument/2006/relationships/image" Target="../media/image1083.png"/><Relationship Id="rId167" Type="http://schemas.openxmlformats.org/officeDocument/2006/relationships/image" Target="../media/image1104.png"/><Relationship Id="rId332" Type="http://schemas.openxmlformats.org/officeDocument/2006/relationships/customXml" Target="../ink/ink1190.xml"/><Relationship Id="rId374" Type="http://schemas.openxmlformats.org/officeDocument/2006/relationships/customXml" Target="../ink/ink1211.xml"/><Relationship Id="rId581" Type="http://schemas.openxmlformats.org/officeDocument/2006/relationships/image" Target="../media/image1310.png"/><Relationship Id="rId71" Type="http://schemas.openxmlformats.org/officeDocument/2006/relationships/image" Target="../media/image1056.png"/><Relationship Id="rId234" Type="http://schemas.openxmlformats.org/officeDocument/2006/relationships/customXml" Target="../ink/ink1141.xml"/><Relationship Id="rId637" Type="http://schemas.openxmlformats.org/officeDocument/2006/relationships/image" Target="../media/image1337.png"/><Relationship Id="rId679" Type="http://schemas.openxmlformats.org/officeDocument/2006/relationships/image" Target="../media/image1358.png"/><Relationship Id="rId2" Type="http://schemas.openxmlformats.org/officeDocument/2006/relationships/customXml" Target="../ink/ink1025.xml"/><Relationship Id="rId29" Type="http://schemas.openxmlformats.org/officeDocument/2006/relationships/image" Target="../media/image1035.png"/><Relationship Id="rId276" Type="http://schemas.openxmlformats.org/officeDocument/2006/relationships/customXml" Target="../ink/ink1162.xml"/><Relationship Id="rId441" Type="http://schemas.openxmlformats.org/officeDocument/2006/relationships/image" Target="../media/image1241.png"/><Relationship Id="rId483" Type="http://schemas.openxmlformats.org/officeDocument/2006/relationships/image" Target="../media/image164.png"/><Relationship Id="rId539" Type="http://schemas.openxmlformats.org/officeDocument/2006/relationships/image" Target="../media/image1289.png"/><Relationship Id="rId690" Type="http://schemas.openxmlformats.org/officeDocument/2006/relationships/customXml" Target="../ink/ink1369.xml"/><Relationship Id="rId40" Type="http://schemas.openxmlformats.org/officeDocument/2006/relationships/customXml" Target="../ink/ink1044.xml"/><Relationship Id="rId136" Type="http://schemas.openxmlformats.org/officeDocument/2006/relationships/customXml" Target="../ink/ink1092.xml"/><Relationship Id="rId178" Type="http://schemas.openxmlformats.org/officeDocument/2006/relationships/customXml" Target="../ink/ink1113.xml"/><Relationship Id="rId301" Type="http://schemas.openxmlformats.org/officeDocument/2006/relationships/image" Target="../media/image1171.png"/><Relationship Id="rId343" Type="http://schemas.openxmlformats.org/officeDocument/2006/relationships/image" Target="../media/image1192.png"/><Relationship Id="rId550" Type="http://schemas.openxmlformats.org/officeDocument/2006/relationships/customXml" Target="../ink/ink1299.xml"/><Relationship Id="rId82" Type="http://schemas.openxmlformats.org/officeDocument/2006/relationships/customXml" Target="../ink/ink1065.xml"/><Relationship Id="rId203" Type="http://schemas.openxmlformats.org/officeDocument/2006/relationships/image" Target="../media/image1122.png"/><Relationship Id="rId385" Type="http://schemas.openxmlformats.org/officeDocument/2006/relationships/image" Target="../media/image1213.png"/><Relationship Id="rId592" Type="http://schemas.openxmlformats.org/officeDocument/2006/relationships/customXml" Target="../ink/ink1320.xml"/><Relationship Id="rId606" Type="http://schemas.openxmlformats.org/officeDocument/2006/relationships/customXml" Target="../ink/ink1327.xml"/><Relationship Id="rId648" Type="http://schemas.openxmlformats.org/officeDocument/2006/relationships/customXml" Target="../ink/ink1348.xml"/><Relationship Id="rId245" Type="http://schemas.openxmlformats.org/officeDocument/2006/relationships/image" Target="../media/image1143.png"/><Relationship Id="rId287" Type="http://schemas.openxmlformats.org/officeDocument/2006/relationships/image" Target="../media/image1164.png"/><Relationship Id="rId410" Type="http://schemas.openxmlformats.org/officeDocument/2006/relationships/customXml" Target="../ink/ink1229.xml"/><Relationship Id="rId452" Type="http://schemas.openxmlformats.org/officeDocument/2006/relationships/customXml" Target="../ink/ink1250.xml"/><Relationship Id="rId494" Type="http://schemas.openxmlformats.org/officeDocument/2006/relationships/customXml" Target="../ink/ink1271.xml"/><Relationship Id="rId508" Type="http://schemas.openxmlformats.org/officeDocument/2006/relationships/customXml" Target="../ink/ink1278.xml"/><Relationship Id="rId105" Type="http://schemas.openxmlformats.org/officeDocument/2006/relationships/image" Target="../media/image1073.png"/><Relationship Id="rId147" Type="http://schemas.openxmlformats.org/officeDocument/2006/relationships/image" Target="../media/image1094.png"/><Relationship Id="rId312" Type="http://schemas.openxmlformats.org/officeDocument/2006/relationships/customXml" Target="../ink/ink1180.xml"/><Relationship Id="rId354" Type="http://schemas.openxmlformats.org/officeDocument/2006/relationships/customXml" Target="../ink/ink1201.xml"/><Relationship Id="rId51" Type="http://schemas.openxmlformats.org/officeDocument/2006/relationships/image" Target="../media/image1046.png"/><Relationship Id="rId93" Type="http://schemas.openxmlformats.org/officeDocument/2006/relationships/image" Target="../media/image1067.png"/><Relationship Id="rId189" Type="http://schemas.openxmlformats.org/officeDocument/2006/relationships/image" Target="../media/image1115.png"/><Relationship Id="rId396" Type="http://schemas.openxmlformats.org/officeDocument/2006/relationships/customXml" Target="../ink/ink1222.xml"/><Relationship Id="rId561" Type="http://schemas.openxmlformats.org/officeDocument/2006/relationships/image" Target="../media/image1300.png"/><Relationship Id="rId617" Type="http://schemas.openxmlformats.org/officeDocument/2006/relationships/image" Target="../media/image1328.png"/><Relationship Id="rId659" Type="http://schemas.openxmlformats.org/officeDocument/2006/relationships/image" Target="../media/image1348.png"/><Relationship Id="rId214" Type="http://schemas.openxmlformats.org/officeDocument/2006/relationships/customXml" Target="../ink/ink1131.xml"/><Relationship Id="rId256" Type="http://schemas.openxmlformats.org/officeDocument/2006/relationships/customXml" Target="../ink/ink1152.xml"/><Relationship Id="rId298" Type="http://schemas.openxmlformats.org/officeDocument/2006/relationships/customXml" Target="../ink/ink1173.xml"/><Relationship Id="rId421" Type="http://schemas.openxmlformats.org/officeDocument/2006/relationships/image" Target="../media/image1231.png"/><Relationship Id="rId463" Type="http://schemas.openxmlformats.org/officeDocument/2006/relationships/image" Target="../media/image1252.png"/><Relationship Id="rId519" Type="http://schemas.openxmlformats.org/officeDocument/2006/relationships/image" Target="../media/image1279.png"/><Relationship Id="rId670" Type="http://schemas.openxmlformats.org/officeDocument/2006/relationships/customXml" Target="../ink/ink1359.xml"/><Relationship Id="rId116" Type="http://schemas.openxmlformats.org/officeDocument/2006/relationships/customXml" Target="../ink/ink1082.xml"/><Relationship Id="rId158" Type="http://schemas.openxmlformats.org/officeDocument/2006/relationships/customXml" Target="../ink/ink1103.xml"/><Relationship Id="rId323" Type="http://schemas.openxmlformats.org/officeDocument/2006/relationships/image" Target="../media/image1182.png"/><Relationship Id="rId530" Type="http://schemas.openxmlformats.org/officeDocument/2006/relationships/customXml" Target="../ink/ink1289.xml"/><Relationship Id="rId20" Type="http://schemas.openxmlformats.org/officeDocument/2006/relationships/customXml" Target="../ink/ink1034.xml"/><Relationship Id="rId62" Type="http://schemas.openxmlformats.org/officeDocument/2006/relationships/customXml" Target="../ink/ink1055.xml"/><Relationship Id="rId365" Type="http://schemas.openxmlformats.org/officeDocument/2006/relationships/image" Target="../media/image1203.png"/><Relationship Id="rId572" Type="http://schemas.openxmlformats.org/officeDocument/2006/relationships/customXml" Target="../ink/ink1310.xml"/><Relationship Id="rId628" Type="http://schemas.openxmlformats.org/officeDocument/2006/relationships/customXml" Target="../ink/ink1338.xml"/><Relationship Id="rId225" Type="http://schemas.openxmlformats.org/officeDocument/2006/relationships/image" Target="../media/image1133.png"/><Relationship Id="rId267" Type="http://schemas.openxmlformats.org/officeDocument/2006/relationships/image" Target="../media/image1154.png"/><Relationship Id="rId432" Type="http://schemas.openxmlformats.org/officeDocument/2006/relationships/customXml" Target="../ink/ink1240.xml"/><Relationship Id="rId474" Type="http://schemas.openxmlformats.org/officeDocument/2006/relationships/customXml" Target="../ink/ink1261.xml"/><Relationship Id="rId127" Type="http://schemas.openxmlformats.org/officeDocument/2006/relationships/image" Target="../media/image1084.png"/><Relationship Id="rId681" Type="http://schemas.openxmlformats.org/officeDocument/2006/relationships/image" Target="../media/image1359.png"/><Relationship Id="rId31" Type="http://schemas.openxmlformats.org/officeDocument/2006/relationships/image" Target="../media/image1036.png"/><Relationship Id="rId73" Type="http://schemas.openxmlformats.org/officeDocument/2006/relationships/image" Target="../media/image1057.png"/><Relationship Id="rId169" Type="http://schemas.openxmlformats.org/officeDocument/2006/relationships/image" Target="../media/image1105.png"/><Relationship Id="rId334" Type="http://schemas.openxmlformats.org/officeDocument/2006/relationships/customXml" Target="../ink/ink1191.xml"/><Relationship Id="rId376" Type="http://schemas.openxmlformats.org/officeDocument/2006/relationships/customXml" Target="../ink/ink1212.xml"/><Relationship Id="rId541" Type="http://schemas.openxmlformats.org/officeDocument/2006/relationships/image" Target="../media/image1290.png"/><Relationship Id="rId583" Type="http://schemas.openxmlformats.org/officeDocument/2006/relationships/image" Target="../media/image1311.png"/><Relationship Id="rId639" Type="http://schemas.openxmlformats.org/officeDocument/2006/relationships/image" Target="../media/image1338.png"/><Relationship Id="rId4" Type="http://schemas.openxmlformats.org/officeDocument/2006/relationships/customXml" Target="../ink/ink1026.xml"/><Relationship Id="rId180" Type="http://schemas.openxmlformats.org/officeDocument/2006/relationships/customXml" Target="../ink/ink1114.xml"/><Relationship Id="rId236" Type="http://schemas.openxmlformats.org/officeDocument/2006/relationships/customXml" Target="../ink/ink1142.xml"/><Relationship Id="rId278" Type="http://schemas.openxmlformats.org/officeDocument/2006/relationships/customXml" Target="../ink/ink1163.xml"/><Relationship Id="rId401" Type="http://schemas.openxmlformats.org/officeDocument/2006/relationships/image" Target="../media/image1221.png"/><Relationship Id="rId443" Type="http://schemas.openxmlformats.org/officeDocument/2006/relationships/image" Target="../media/image1242.png"/><Relationship Id="rId650" Type="http://schemas.openxmlformats.org/officeDocument/2006/relationships/customXml" Target="../ink/ink1349.xml"/><Relationship Id="rId303" Type="http://schemas.openxmlformats.org/officeDocument/2006/relationships/image" Target="../media/image1172.png"/><Relationship Id="rId485" Type="http://schemas.openxmlformats.org/officeDocument/2006/relationships/image" Target="../media/image1262.png"/><Relationship Id="rId692" Type="http://schemas.openxmlformats.org/officeDocument/2006/relationships/customXml" Target="../ink/ink1370.xml"/><Relationship Id="rId42" Type="http://schemas.openxmlformats.org/officeDocument/2006/relationships/customXml" Target="../ink/ink1045.xml"/><Relationship Id="rId84" Type="http://schemas.openxmlformats.org/officeDocument/2006/relationships/customXml" Target="../ink/ink1066.xml"/><Relationship Id="rId138" Type="http://schemas.openxmlformats.org/officeDocument/2006/relationships/customXml" Target="../ink/ink1093.xml"/><Relationship Id="rId345" Type="http://schemas.openxmlformats.org/officeDocument/2006/relationships/image" Target="../media/image1193.png"/><Relationship Id="rId387" Type="http://schemas.openxmlformats.org/officeDocument/2006/relationships/image" Target="../media/image1214.png"/><Relationship Id="rId510" Type="http://schemas.openxmlformats.org/officeDocument/2006/relationships/customXml" Target="../ink/ink1279.xml"/><Relationship Id="rId552" Type="http://schemas.openxmlformats.org/officeDocument/2006/relationships/customXml" Target="../ink/ink1300.xml"/><Relationship Id="rId594" Type="http://schemas.openxmlformats.org/officeDocument/2006/relationships/customXml" Target="../ink/ink1321.xml"/><Relationship Id="rId608" Type="http://schemas.openxmlformats.org/officeDocument/2006/relationships/customXml" Target="../ink/ink1328.xml"/><Relationship Id="rId191" Type="http://schemas.openxmlformats.org/officeDocument/2006/relationships/image" Target="../media/image1116.png"/><Relationship Id="rId205" Type="http://schemas.openxmlformats.org/officeDocument/2006/relationships/image" Target="../media/image1123.png"/><Relationship Id="rId247" Type="http://schemas.openxmlformats.org/officeDocument/2006/relationships/image" Target="../media/image1144.png"/><Relationship Id="rId412" Type="http://schemas.openxmlformats.org/officeDocument/2006/relationships/customXml" Target="../ink/ink1230.xml"/><Relationship Id="rId107" Type="http://schemas.openxmlformats.org/officeDocument/2006/relationships/image" Target="../media/image1074.png"/><Relationship Id="rId289" Type="http://schemas.openxmlformats.org/officeDocument/2006/relationships/image" Target="../media/image1165.png"/><Relationship Id="rId454" Type="http://schemas.openxmlformats.org/officeDocument/2006/relationships/customXml" Target="../ink/ink1251.xml"/><Relationship Id="rId496" Type="http://schemas.openxmlformats.org/officeDocument/2006/relationships/customXml" Target="../ink/ink1272.xml"/><Relationship Id="rId661" Type="http://schemas.openxmlformats.org/officeDocument/2006/relationships/image" Target="../media/image1349.png"/><Relationship Id="rId11" Type="http://schemas.openxmlformats.org/officeDocument/2006/relationships/image" Target="../media/image1026.png"/><Relationship Id="rId53" Type="http://schemas.openxmlformats.org/officeDocument/2006/relationships/image" Target="../media/image1047.png"/><Relationship Id="rId149" Type="http://schemas.openxmlformats.org/officeDocument/2006/relationships/image" Target="../media/image1095.png"/><Relationship Id="rId314" Type="http://schemas.openxmlformats.org/officeDocument/2006/relationships/customXml" Target="../ink/ink1181.xml"/><Relationship Id="rId356" Type="http://schemas.openxmlformats.org/officeDocument/2006/relationships/customXml" Target="../ink/ink1202.xml"/><Relationship Id="rId398" Type="http://schemas.openxmlformats.org/officeDocument/2006/relationships/customXml" Target="../ink/ink1223.xml"/><Relationship Id="rId521" Type="http://schemas.openxmlformats.org/officeDocument/2006/relationships/image" Target="../media/image1280.png"/><Relationship Id="rId563" Type="http://schemas.openxmlformats.org/officeDocument/2006/relationships/image" Target="../media/image1301.png"/><Relationship Id="rId619" Type="http://schemas.openxmlformats.org/officeDocument/2006/relationships/image" Target="../media/image1329.png"/><Relationship Id="rId95" Type="http://schemas.openxmlformats.org/officeDocument/2006/relationships/image" Target="../media/image1068.png"/><Relationship Id="rId160" Type="http://schemas.openxmlformats.org/officeDocument/2006/relationships/customXml" Target="../ink/ink1104.xml"/><Relationship Id="rId216" Type="http://schemas.openxmlformats.org/officeDocument/2006/relationships/customXml" Target="../ink/ink1132.xml"/><Relationship Id="rId423" Type="http://schemas.openxmlformats.org/officeDocument/2006/relationships/image" Target="../media/image1232.png"/><Relationship Id="rId258" Type="http://schemas.openxmlformats.org/officeDocument/2006/relationships/customXml" Target="../ink/ink1153.xml"/><Relationship Id="rId465" Type="http://schemas.openxmlformats.org/officeDocument/2006/relationships/image" Target="../media/image1253.png"/><Relationship Id="rId630" Type="http://schemas.openxmlformats.org/officeDocument/2006/relationships/customXml" Target="../ink/ink1339.xml"/><Relationship Id="rId672" Type="http://schemas.openxmlformats.org/officeDocument/2006/relationships/customXml" Target="../ink/ink1360.xml"/><Relationship Id="rId22" Type="http://schemas.openxmlformats.org/officeDocument/2006/relationships/customXml" Target="../ink/ink1035.xml"/><Relationship Id="rId64" Type="http://schemas.openxmlformats.org/officeDocument/2006/relationships/customXml" Target="../ink/ink1056.xml"/><Relationship Id="rId118" Type="http://schemas.openxmlformats.org/officeDocument/2006/relationships/customXml" Target="../ink/ink1083.xml"/><Relationship Id="rId325" Type="http://schemas.openxmlformats.org/officeDocument/2006/relationships/image" Target="../media/image1183.png"/><Relationship Id="rId367" Type="http://schemas.openxmlformats.org/officeDocument/2006/relationships/image" Target="../media/image1204.png"/><Relationship Id="rId532" Type="http://schemas.openxmlformats.org/officeDocument/2006/relationships/customXml" Target="../ink/ink1290.xml"/><Relationship Id="rId574" Type="http://schemas.openxmlformats.org/officeDocument/2006/relationships/customXml" Target="../ink/ink1311.xml"/><Relationship Id="rId171" Type="http://schemas.openxmlformats.org/officeDocument/2006/relationships/image" Target="../media/image1106.png"/><Relationship Id="rId227" Type="http://schemas.openxmlformats.org/officeDocument/2006/relationships/image" Target="../media/image1134.png"/><Relationship Id="rId269" Type="http://schemas.openxmlformats.org/officeDocument/2006/relationships/image" Target="../media/image1155.png"/><Relationship Id="rId434" Type="http://schemas.openxmlformats.org/officeDocument/2006/relationships/customXml" Target="../ink/ink1241.xml"/><Relationship Id="rId476" Type="http://schemas.openxmlformats.org/officeDocument/2006/relationships/customXml" Target="../ink/ink1262.xml"/><Relationship Id="rId641" Type="http://schemas.openxmlformats.org/officeDocument/2006/relationships/image" Target="../media/image1339.png"/><Relationship Id="rId683" Type="http://schemas.openxmlformats.org/officeDocument/2006/relationships/image" Target="../media/image1360.png"/><Relationship Id="rId33" Type="http://schemas.openxmlformats.org/officeDocument/2006/relationships/image" Target="../media/image1037.png"/><Relationship Id="rId129" Type="http://schemas.openxmlformats.org/officeDocument/2006/relationships/image" Target="../media/image1085.png"/><Relationship Id="rId280" Type="http://schemas.openxmlformats.org/officeDocument/2006/relationships/customXml" Target="../ink/ink1164.xml"/><Relationship Id="rId336" Type="http://schemas.openxmlformats.org/officeDocument/2006/relationships/customXml" Target="../ink/ink1192.xml"/><Relationship Id="rId501" Type="http://schemas.openxmlformats.org/officeDocument/2006/relationships/image" Target="../media/image1270.png"/><Relationship Id="rId543" Type="http://schemas.openxmlformats.org/officeDocument/2006/relationships/image" Target="../media/image1291.png"/><Relationship Id="rId75" Type="http://schemas.openxmlformats.org/officeDocument/2006/relationships/image" Target="../media/image1058.png"/><Relationship Id="rId140" Type="http://schemas.openxmlformats.org/officeDocument/2006/relationships/customXml" Target="../ink/ink1094.xml"/><Relationship Id="rId182" Type="http://schemas.openxmlformats.org/officeDocument/2006/relationships/customXml" Target="../ink/ink1115.xml"/><Relationship Id="rId378" Type="http://schemas.openxmlformats.org/officeDocument/2006/relationships/customXml" Target="../ink/ink1213.xml"/><Relationship Id="rId403" Type="http://schemas.openxmlformats.org/officeDocument/2006/relationships/image" Target="../media/image1222.png"/><Relationship Id="rId585" Type="http://schemas.openxmlformats.org/officeDocument/2006/relationships/image" Target="../media/image1312.png"/><Relationship Id="rId6" Type="http://schemas.openxmlformats.org/officeDocument/2006/relationships/customXml" Target="../ink/ink1027.xml"/><Relationship Id="rId238" Type="http://schemas.openxmlformats.org/officeDocument/2006/relationships/customXml" Target="../ink/ink1143.xml"/><Relationship Id="rId445" Type="http://schemas.openxmlformats.org/officeDocument/2006/relationships/image" Target="../media/image1243.png"/><Relationship Id="rId487" Type="http://schemas.openxmlformats.org/officeDocument/2006/relationships/image" Target="../media/image1263.png"/><Relationship Id="rId610" Type="http://schemas.openxmlformats.org/officeDocument/2006/relationships/customXml" Target="../ink/ink1329.xml"/><Relationship Id="rId652" Type="http://schemas.openxmlformats.org/officeDocument/2006/relationships/customXml" Target="../ink/ink1350.xml"/><Relationship Id="rId694" Type="http://schemas.openxmlformats.org/officeDocument/2006/relationships/customXml" Target="../ink/ink1371.xml"/><Relationship Id="rId291" Type="http://schemas.openxmlformats.org/officeDocument/2006/relationships/image" Target="../media/image1166.png"/><Relationship Id="rId305" Type="http://schemas.openxmlformats.org/officeDocument/2006/relationships/image" Target="../media/image1173.png"/><Relationship Id="rId347" Type="http://schemas.openxmlformats.org/officeDocument/2006/relationships/image" Target="../media/image1194.png"/><Relationship Id="rId512" Type="http://schemas.openxmlformats.org/officeDocument/2006/relationships/customXml" Target="../ink/ink1280.xml"/><Relationship Id="rId44" Type="http://schemas.openxmlformats.org/officeDocument/2006/relationships/customXml" Target="../ink/ink1046.xml"/><Relationship Id="rId86" Type="http://schemas.openxmlformats.org/officeDocument/2006/relationships/customXml" Target="../ink/ink1067.xml"/><Relationship Id="rId151" Type="http://schemas.openxmlformats.org/officeDocument/2006/relationships/image" Target="../media/image1096.png"/><Relationship Id="rId389" Type="http://schemas.openxmlformats.org/officeDocument/2006/relationships/image" Target="../media/image1215.png"/><Relationship Id="rId554" Type="http://schemas.openxmlformats.org/officeDocument/2006/relationships/customXml" Target="../ink/ink1301.xml"/><Relationship Id="rId596" Type="http://schemas.openxmlformats.org/officeDocument/2006/relationships/customXml" Target="../ink/ink1322.xml"/><Relationship Id="rId193" Type="http://schemas.openxmlformats.org/officeDocument/2006/relationships/image" Target="../media/image1117.png"/><Relationship Id="rId207" Type="http://schemas.openxmlformats.org/officeDocument/2006/relationships/image" Target="../media/image1124.png"/><Relationship Id="rId249" Type="http://schemas.openxmlformats.org/officeDocument/2006/relationships/image" Target="../media/image1145.png"/><Relationship Id="rId414" Type="http://schemas.openxmlformats.org/officeDocument/2006/relationships/customXml" Target="../ink/ink1231.xml"/><Relationship Id="rId456" Type="http://schemas.openxmlformats.org/officeDocument/2006/relationships/customXml" Target="../ink/ink1252.xml"/><Relationship Id="rId498" Type="http://schemas.openxmlformats.org/officeDocument/2006/relationships/customXml" Target="../ink/ink1273.xml"/><Relationship Id="rId621" Type="http://schemas.openxmlformats.org/officeDocument/2006/relationships/image" Target="../media/image1330.png"/><Relationship Id="rId663" Type="http://schemas.openxmlformats.org/officeDocument/2006/relationships/image" Target="../media/image1350.png"/><Relationship Id="rId13" Type="http://schemas.openxmlformats.org/officeDocument/2006/relationships/image" Target="../media/image1027.png"/><Relationship Id="rId109" Type="http://schemas.openxmlformats.org/officeDocument/2006/relationships/image" Target="../media/image1075.png"/><Relationship Id="rId260" Type="http://schemas.openxmlformats.org/officeDocument/2006/relationships/customXml" Target="../ink/ink1154.xml"/><Relationship Id="rId316" Type="http://schemas.openxmlformats.org/officeDocument/2006/relationships/customXml" Target="../ink/ink1182.xml"/><Relationship Id="rId523" Type="http://schemas.openxmlformats.org/officeDocument/2006/relationships/image" Target="../media/image1281.png"/><Relationship Id="rId55" Type="http://schemas.openxmlformats.org/officeDocument/2006/relationships/image" Target="../media/image1048.png"/><Relationship Id="rId97" Type="http://schemas.openxmlformats.org/officeDocument/2006/relationships/image" Target="../media/image1069.png"/><Relationship Id="rId120" Type="http://schemas.openxmlformats.org/officeDocument/2006/relationships/customXml" Target="../ink/ink1084.xml"/><Relationship Id="rId358" Type="http://schemas.openxmlformats.org/officeDocument/2006/relationships/customXml" Target="../ink/ink1203.xml"/><Relationship Id="rId565" Type="http://schemas.openxmlformats.org/officeDocument/2006/relationships/image" Target="../media/image1302.png"/><Relationship Id="rId162" Type="http://schemas.openxmlformats.org/officeDocument/2006/relationships/customXml" Target="../ink/ink1105.xml"/><Relationship Id="rId218" Type="http://schemas.openxmlformats.org/officeDocument/2006/relationships/customXml" Target="../ink/ink1133.xml"/><Relationship Id="rId425" Type="http://schemas.openxmlformats.org/officeDocument/2006/relationships/image" Target="../media/image1233.png"/><Relationship Id="rId467" Type="http://schemas.openxmlformats.org/officeDocument/2006/relationships/image" Target="../media/image1254.png"/><Relationship Id="rId632" Type="http://schemas.openxmlformats.org/officeDocument/2006/relationships/customXml" Target="../ink/ink1340.xml"/><Relationship Id="rId271" Type="http://schemas.openxmlformats.org/officeDocument/2006/relationships/image" Target="../media/image1156.png"/><Relationship Id="rId674" Type="http://schemas.openxmlformats.org/officeDocument/2006/relationships/customXml" Target="../ink/ink1361.xml"/><Relationship Id="rId24" Type="http://schemas.openxmlformats.org/officeDocument/2006/relationships/customXml" Target="../ink/ink1036.xml"/><Relationship Id="rId66" Type="http://schemas.openxmlformats.org/officeDocument/2006/relationships/customXml" Target="../ink/ink1057.xml"/><Relationship Id="rId131" Type="http://schemas.openxmlformats.org/officeDocument/2006/relationships/image" Target="../media/image1086.png"/><Relationship Id="rId327" Type="http://schemas.openxmlformats.org/officeDocument/2006/relationships/image" Target="../media/image1184.png"/><Relationship Id="rId369" Type="http://schemas.openxmlformats.org/officeDocument/2006/relationships/image" Target="../media/image1205.png"/><Relationship Id="rId534" Type="http://schemas.openxmlformats.org/officeDocument/2006/relationships/customXml" Target="../ink/ink1291.xml"/><Relationship Id="rId576" Type="http://schemas.openxmlformats.org/officeDocument/2006/relationships/customXml" Target="../ink/ink1312.xml"/><Relationship Id="rId173" Type="http://schemas.openxmlformats.org/officeDocument/2006/relationships/image" Target="../media/image1107.png"/><Relationship Id="rId229" Type="http://schemas.openxmlformats.org/officeDocument/2006/relationships/image" Target="../media/image1135.png"/><Relationship Id="rId380" Type="http://schemas.openxmlformats.org/officeDocument/2006/relationships/customXml" Target="../ink/ink1214.xml"/><Relationship Id="rId436" Type="http://schemas.openxmlformats.org/officeDocument/2006/relationships/customXml" Target="../ink/ink1242.xml"/><Relationship Id="rId601" Type="http://schemas.openxmlformats.org/officeDocument/2006/relationships/image" Target="../media/image1320.png"/><Relationship Id="rId643" Type="http://schemas.openxmlformats.org/officeDocument/2006/relationships/image" Target="../media/image1340.png"/><Relationship Id="rId240" Type="http://schemas.openxmlformats.org/officeDocument/2006/relationships/customXml" Target="../ink/ink1144.xml"/><Relationship Id="rId478" Type="http://schemas.openxmlformats.org/officeDocument/2006/relationships/customXml" Target="../ink/ink1263.xml"/><Relationship Id="rId685" Type="http://schemas.openxmlformats.org/officeDocument/2006/relationships/image" Target="../media/image1361.png"/><Relationship Id="rId35" Type="http://schemas.openxmlformats.org/officeDocument/2006/relationships/image" Target="../media/image1038.png"/><Relationship Id="rId77" Type="http://schemas.openxmlformats.org/officeDocument/2006/relationships/image" Target="../media/image1059.png"/><Relationship Id="rId100" Type="http://schemas.openxmlformats.org/officeDocument/2006/relationships/customXml" Target="../ink/ink1074.xml"/><Relationship Id="rId282" Type="http://schemas.openxmlformats.org/officeDocument/2006/relationships/customXml" Target="../ink/ink1165.xml"/><Relationship Id="rId338" Type="http://schemas.openxmlformats.org/officeDocument/2006/relationships/customXml" Target="../ink/ink1193.xml"/><Relationship Id="rId503" Type="http://schemas.openxmlformats.org/officeDocument/2006/relationships/image" Target="../media/image1271.png"/><Relationship Id="rId545" Type="http://schemas.openxmlformats.org/officeDocument/2006/relationships/image" Target="../media/image1292.png"/><Relationship Id="rId587" Type="http://schemas.openxmlformats.org/officeDocument/2006/relationships/image" Target="../media/image1313.png"/><Relationship Id="rId8" Type="http://schemas.openxmlformats.org/officeDocument/2006/relationships/customXml" Target="../ink/ink1028.xml"/><Relationship Id="rId142" Type="http://schemas.openxmlformats.org/officeDocument/2006/relationships/customXml" Target="../ink/ink1095.xml"/><Relationship Id="rId184" Type="http://schemas.openxmlformats.org/officeDocument/2006/relationships/customXml" Target="../ink/ink1116.xml"/><Relationship Id="rId391" Type="http://schemas.openxmlformats.org/officeDocument/2006/relationships/image" Target="../media/image1216.png"/><Relationship Id="rId405" Type="http://schemas.openxmlformats.org/officeDocument/2006/relationships/image" Target="../media/image1223.png"/><Relationship Id="rId447" Type="http://schemas.openxmlformats.org/officeDocument/2006/relationships/image" Target="../media/image1244.png"/><Relationship Id="rId612" Type="http://schemas.openxmlformats.org/officeDocument/2006/relationships/customXml" Target="../ink/ink1330.xml"/><Relationship Id="rId251" Type="http://schemas.openxmlformats.org/officeDocument/2006/relationships/image" Target="../media/image1146.png"/><Relationship Id="rId489" Type="http://schemas.openxmlformats.org/officeDocument/2006/relationships/image" Target="../media/image1264.png"/><Relationship Id="rId654" Type="http://schemas.openxmlformats.org/officeDocument/2006/relationships/customXml" Target="../ink/ink1351.xml"/><Relationship Id="rId696" Type="http://schemas.openxmlformats.org/officeDocument/2006/relationships/customXml" Target="../ink/ink1372.xml"/><Relationship Id="rId46" Type="http://schemas.openxmlformats.org/officeDocument/2006/relationships/customXml" Target="../ink/ink1047.xml"/><Relationship Id="rId293" Type="http://schemas.openxmlformats.org/officeDocument/2006/relationships/image" Target="../media/image1167.png"/><Relationship Id="rId307" Type="http://schemas.openxmlformats.org/officeDocument/2006/relationships/image" Target="../media/image1174.png"/><Relationship Id="rId349" Type="http://schemas.openxmlformats.org/officeDocument/2006/relationships/image" Target="../media/image1195.png"/><Relationship Id="rId514" Type="http://schemas.openxmlformats.org/officeDocument/2006/relationships/customXml" Target="../ink/ink1281.xml"/><Relationship Id="rId556" Type="http://schemas.openxmlformats.org/officeDocument/2006/relationships/customXml" Target="../ink/ink1302.xml"/><Relationship Id="rId88" Type="http://schemas.openxmlformats.org/officeDocument/2006/relationships/customXml" Target="../ink/ink1068.xml"/><Relationship Id="rId111" Type="http://schemas.openxmlformats.org/officeDocument/2006/relationships/image" Target="../media/image1076.png"/><Relationship Id="rId153" Type="http://schemas.openxmlformats.org/officeDocument/2006/relationships/image" Target="../media/image1097.png"/><Relationship Id="rId195" Type="http://schemas.openxmlformats.org/officeDocument/2006/relationships/image" Target="../media/image1118.png"/><Relationship Id="rId209" Type="http://schemas.openxmlformats.org/officeDocument/2006/relationships/image" Target="../media/image1125.png"/><Relationship Id="rId360" Type="http://schemas.openxmlformats.org/officeDocument/2006/relationships/customXml" Target="../ink/ink1204.xml"/><Relationship Id="rId416" Type="http://schemas.openxmlformats.org/officeDocument/2006/relationships/customXml" Target="../ink/ink1232.xml"/><Relationship Id="rId598" Type="http://schemas.openxmlformats.org/officeDocument/2006/relationships/customXml" Target="../ink/ink1323.xml"/><Relationship Id="rId220" Type="http://schemas.openxmlformats.org/officeDocument/2006/relationships/customXml" Target="../ink/ink1134.xml"/><Relationship Id="rId458" Type="http://schemas.openxmlformats.org/officeDocument/2006/relationships/customXml" Target="../ink/ink1253.xml"/><Relationship Id="rId623" Type="http://schemas.openxmlformats.org/officeDocument/2006/relationships/image" Target="../media/image1331.png"/><Relationship Id="rId665" Type="http://schemas.openxmlformats.org/officeDocument/2006/relationships/image" Target="../media/image1351.png"/><Relationship Id="rId15" Type="http://schemas.openxmlformats.org/officeDocument/2006/relationships/image" Target="../media/image1028.png"/><Relationship Id="rId57" Type="http://schemas.openxmlformats.org/officeDocument/2006/relationships/image" Target="../media/image1049.png"/><Relationship Id="rId262" Type="http://schemas.openxmlformats.org/officeDocument/2006/relationships/customXml" Target="../ink/ink1155.xml"/><Relationship Id="rId318" Type="http://schemas.openxmlformats.org/officeDocument/2006/relationships/customXml" Target="../ink/ink1183.xml"/><Relationship Id="rId525" Type="http://schemas.openxmlformats.org/officeDocument/2006/relationships/image" Target="../media/image1282.png"/><Relationship Id="rId567" Type="http://schemas.openxmlformats.org/officeDocument/2006/relationships/image" Target="../media/image1303.png"/><Relationship Id="rId99" Type="http://schemas.openxmlformats.org/officeDocument/2006/relationships/image" Target="../media/image1070.png"/><Relationship Id="rId122" Type="http://schemas.openxmlformats.org/officeDocument/2006/relationships/customXml" Target="../ink/ink1085.xml"/><Relationship Id="rId164" Type="http://schemas.openxmlformats.org/officeDocument/2006/relationships/customXml" Target="../ink/ink1106.xml"/><Relationship Id="rId371" Type="http://schemas.openxmlformats.org/officeDocument/2006/relationships/image" Target="../media/image1206.png"/><Relationship Id="rId427" Type="http://schemas.openxmlformats.org/officeDocument/2006/relationships/image" Target="../media/image1234.png"/><Relationship Id="rId469" Type="http://schemas.openxmlformats.org/officeDocument/2006/relationships/image" Target="../media/image1255.png"/><Relationship Id="rId634" Type="http://schemas.openxmlformats.org/officeDocument/2006/relationships/customXml" Target="../ink/ink1341.xml"/><Relationship Id="rId676" Type="http://schemas.openxmlformats.org/officeDocument/2006/relationships/customXml" Target="../ink/ink1362.xml"/><Relationship Id="rId26" Type="http://schemas.openxmlformats.org/officeDocument/2006/relationships/customXml" Target="../ink/ink1037.xml"/><Relationship Id="rId231" Type="http://schemas.openxmlformats.org/officeDocument/2006/relationships/image" Target="../media/image1136.png"/><Relationship Id="rId273" Type="http://schemas.openxmlformats.org/officeDocument/2006/relationships/image" Target="../media/image1157.png"/><Relationship Id="rId329" Type="http://schemas.openxmlformats.org/officeDocument/2006/relationships/image" Target="../media/image1185.png"/><Relationship Id="rId480" Type="http://schemas.openxmlformats.org/officeDocument/2006/relationships/customXml" Target="../ink/ink1264.xml"/><Relationship Id="rId536" Type="http://schemas.openxmlformats.org/officeDocument/2006/relationships/customXml" Target="../ink/ink1292.xml"/><Relationship Id="rId701" Type="http://schemas.openxmlformats.org/officeDocument/2006/relationships/image" Target="../media/image1369.png"/><Relationship Id="rId68" Type="http://schemas.openxmlformats.org/officeDocument/2006/relationships/customXml" Target="../ink/ink1058.xml"/><Relationship Id="rId133" Type="http://schemas.openxmlformats.org/officeDocument/2006/relationships/image" Target="../media/image1087.png"/><Relationship Id="rId175" Type="http://schemas.openxmlformats.org/officeDocument/2006/relationships/image" Target="../media/image1108.png"/><Relationship Id="rId340" Type="http://schemas.openxmlformats.org/officeDocument/2006/relationships/customXml" Target="../ink/ink1194.xml"/><Relationship Id="rId578" Type="http://schemas.openxmlformats.org/officeDocument/2006/relationships/customXml" Target="../ink/ink1313.xml"/><Relationship Id="rId200" Type="http://schemas.openxmlformats.org/officeDocument/2006/relationships/customXml" Target="../ink/ink1124.xml"/><Relationship Id="rId382" Type="http://schemas.openxmlformats.org/officeDocument/2006/relationships/customXml" Target="../ink/ink1215.xml"/><Relationship Id="rId438" Type="http://schemas.openxmlformats.org/officeDocument/2006/relationships/customXml" Target="../ink/ink1243.xml"/><Relationship Id="rId603" Type="http://schemas.openxmlformats.org/officeDocument/2006/relationships/image" Target="../media/image1321.png"/><Relationship Id="rId645" Type="http://schemas.openxmlformats.org/officeDocument/2006/relationships/image" Target="../media/image1341.png"/><Relationship Id="rId687" Type="http://schemas.openxmlformats.org/officeDocument/2006/relationships/image" Target="../media/image1362.png"/><Relationship Id="rId242" Type="http://schemas.openxmlformats.org/officeDocument/2006/relationships/customXml" Target="../ink/ink1145.xml"/><Relationship Id="rId284" Type="http://schemas.openxmlformats.org/officeDocument/2006/relationships/customXml" Target="../ink/ink1166.xml"/><Relationship Id="rId491" Type="http://schemas.openxmlformats.org/officeDocument/2006/relationships/image" Target="../media/image1265.png"/><Relationship Id="rId505" Type="http://schemas.openxmlformats.org/officeDocument/2006/relationships/image" Target="../media/image1272.png"/><Relationship Id="rId37" Type="http://schemas.openxmlformats.org/officeDocument/2006/relationships/image" Target="../media/image1039.png"/><Relationship Id="rId79" Type="http://schemas.openxmlformats.org/officeDocument/2006/relationships/image" Target="../media/image1060.png"/><Relationship Id="rId102" Type="http://schemas.openxmlformats.org/officeDocument/2006/relationships/customXml" Target="../ink/ink1075.xml"/><Relationship Id="rId144" Type="http://schemas.openxmlformats.org/officeDocument/2006/relationships/customXml" Target="../ink/ink1096.xml"/><Relationship Id="rId547" Type="http://schemas.openxmlformats.org/officeDocument/2006/relationships/image" Target="../media/image1293.png"/><Relationship Id="rId589" Type="http://schemas.openxmlformats.org/officeDocument/2006/relationships/image" Target="../media/image1314.png"/><Relationship Id="rId90" Type="http://schemas.openxmlformats.org/officeDocument/2006/relationships/customXml" Target="../ink/ink1069.xml"/><Relationship Id="rId186" Type="http://schemas.openxmlformats.org/officeDocument/2006/relationships/customXml" Target="../ink/ink1117.xml"/><Relationship Id="rId351" Type="http://schemas.openxmlformats.org/officeDocument/2006/relationships/image" Target="../media/image1196.png"/><Relationship Id="rId393" Type="http://schemas.openxmlformats.org/officeDocument/2006/relationships/image" Target="../media/image1217.png"/><Relationship Id="rId407" Type="http://schemas.openxmlformats.org/officeDocument/2006/relationships/image" Target="../media/image1224.png"/><Relationship Id="rId449" Type="http://schemas.openxmlformats.org/officeDocument/2006/relationships/image" Target="../media/image1245.png"/><Relationship Id="rId614" Type="http://schemas.openxmlformats.org/officeDocument/2006/relationships/customXml" Target="../ink/ink1331.xml"/><Relationship Id="rId656" Type="http://schemas.openxmlformats.org/officeDocument/2006/relationships/customXml" Target="../ink/ink1352.xml"/><Relationship Id="rId211" Type="http://schemas.openxmlformats.org/officeDocument/2006/relationships/image" Target="../media/image1126.png"/><Relationship Id="rId253" Type="http://schemas.openxmlformats.org/officeDocument/2006/relationships/image" Target="../media/image1147.png"/><Relationship Id="rId295" Type="http://schemas.openxmlformats.org/officeDocument/2006/relationships/image" Target="../media/image1168.png"/><Relationship Id="rId309" Type="http://schemas.openxmlformats.org/officeDocument/2006/relationships/image" Target="../media/image1175.png"/><Relationship Id="rId460" Type="http://schemas.openxmlformats.org/officeDocument/2006/relationships/customXml" Target="../ink/ink1254.xml"/><Relationship Id="rId516" Type="http://schemas.openxmlformats.org/officeDocument/2006/relationships/customXml" Target="../ink/ink1282.xml"/><Relationship Id="rId698" Type="http://schemas.openxmlformats.org/officeDocument/2006/relationships/customXml" Target="../ink/ink1373.xml"/><Relationship Id="rId48" Type="http://schemas.openxmlformats.org/officeDocument/2006/relationships/customXml" Target="../ink/ink1048.xml"/><Relationship Id="rId113" Type="http://schemas.openxmlformats.org/officeDocument/2006/relationships/image" Target="../media/image1077.png"/><Relationship Id="rId320" Type="http://schemas.openxmlformats.org/officeDocument/2006/relationships/customXml" Target="../ink/ink1184.xml"/><Relationship Id="rId558" Type="http://schemas.openxmlformats.org/officeDocument/2006/relationships/customXml" Target="../ink/ink1303.xml"/><Relationship Id="rId155" Type="http://schemas.openxmlformats.org/officeDocument/2006/relationships/image" Target="../media/image1098.png"/><Relationship Id="rId197" Type="http://schemas.openxmlformats.org/officeDocument/2006/relationships/image" Target="../media/image1119.png"/><Relationship Id="rId362" Type="http://schemas.openxmlformats.org/officeDocument/2006/relationships/customXml" Target="../ink/ink1205.xml"/><Relationship Id="rId418" Type="http://schemas.openxmlformats.org/officeDocument/2006/relationships/customXml" Target="../ink/ink1233.xml"/><Relationship Id="rId625" Type="http://schemas.openxmlformats.org/officeDocument/2006/relationships/image" Target="../media/image1332.png"/><Relationship Id="rId222" Type="http://schemas.openxmlformats.org/officeDocument/2006/relationships/customXml" Target="../ink/ink1135.xml"/><Relationship Id="rId264" Type="http://schemas.openxmlformats.org/officeDocument/2006/relationships/customXml" Target="../ink/ink1156.xml"/><Relationship Id="rId471" Type="http://schemas.openxmlformats.org/officeDocument/2006/relationships/image" Target="../media/image1256.png"/><Relationship Id="rId667" Type="http://schemas.openxmlformats.org/officeDocument/2006/relationships/image" Target="../media/image1352.png"/><Relationship Id="rId17" Type="http://schemas.openxmlformats.org/officeDocument/2006/relationships/image" Target="../media/image1029.png"/><Relationship Id="rId59" Type="http://schemas.openxmlformats.org/officeDocument/2006/relationships/image" Target="../media/image1050.png"/><Relationship Id="rId124" Type="http://schemas.openxmlformats.org/officeDocument/2006/relationships/customXml" Target="../ink/ink1086.xml"/><Relationship Id="rId527" Type="http://schemas.openxmlformats.org/officeDocument/2006/relationships/image" Target="../media/image1283.png"/><Relationship Id="rId569" Type="http://schemas.openxmlformats.org/officeDocument/2006/relationships/image" Target="../media/image1304.png"/><Relationship Id="rId70" Type="http://schemas.openxmlformats.org/officeDocument/2006/relationships/customXml" Target="../ink/ink1059.xml"/><Relationship Id="rId166" Type="http://schemas.openxmlformats.org/officeDocument/2006/relationships/customXml" Target="../ink/ink1107.xml"/><Relationship Id="rId331" Type="http://schemas.openxmlformats.org/officeDocument/2006/relationships/image" Target="../media/image1186.png"/><Relationship Id="rId373" Type="http://schemas.openxmlformats.org/officeDocument/2006/relationships/image" Target="../media/image1207.png"/><Relationship Id="rId429" Type="http://schemas.openxmlformats.org/officeDocument/2006/relationships/image" Target="../media/image1235.png"/><Relationship Id="rId580" Type="http://schemas.openxmlformats.org/officeDocument/2006/relationships/customXml" Target="../ink/ink1314.xml"/><Relationship Id="rId636" Type="http://schemas.openxmlformats.org/officeDocument/2006/relationships/customXml" Target="../ink/ink1342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137.png"/><Relationship Id="rId440" Type="http://schemas.openxmlformats.org/officeDocument/2006/relationships/customXml" Target="../ink/ink1244.xml"/><Relationship Id="rId678" Type="http://schemas.openxmlformats.org/officeDocument/2006/relationships/customXml" Target="../ink/ink1363.xml"/><Relationship Id="rId28" Type="http://schemas.openxmlformats.org/officeDocument/2006/relationships/customXml" Target="../ink/ink1038.xml"/><Relationship Id="rId275" Type="http://schemas.openxmlformats.org/officeDocument/2006/relationships/image" Target="../media/image1158.png"/><Relationship Id="rId300" Type="http://schemas.openxmlformats.org/officeDocument/2006/relationships/customXml" Target="../ink/ink1174.xml"/><Relationship Id="rId482" Type="http://schemas.openxmlformats.org/officeDocument/2006/relationships/customXml" Target="../ink/ink1265.xml"/><Relationship Id="rId538" Type="http://schemas.openxmlformats.org/officeDocument/2006/relationships/customXml" Target="../ink/ink1293.xml"/><Relationship Id="rId703" Type="http://schemas.openxmlformats.org/officeDocument/2006/relationships/image" Target="../media/image1370.png"/><Relationship Id="rId81" Type="http://schemas.openxmlformats.org/officeDocument/2006/relationships/image" Target="../media/image1061.png"/><Relationship Id="rId135" Type="http://schemas.openxmlformats.org/officeDocument/2006/relationships/image" Target="../media/image1088.png"/><Relationship Id="rId177" Type="http://schemas.openxmlformats.org/officeDocument/2006/relationships/image" Target="../media/image1109.png"/><Relationship Id="rId342" Type="http://schemas.openxmlformats.org/officeDocument/2006/relationships/customXml" Target="../ink/ink1195.xml"/><Relationship Id="rId384" Type="http://schemas.openxmlformats.org/officeDocument/2006/relationships/customXml" Target="../ink/ink1216.xml"/><Relationship Id="rId591" Type="http://schemas.openxmlformats.org/officeDocument/2006/relationships/image" Target="../media/image1315.png"/><Relationship Id="rId605" Type="http://schemas.openxmlformats.org/officeDocument/2006/relationships/image" Target="../media/image1322.png"/><Relationship Id="rId202" Type="http://schemas.openxmlformats.org/officeDocument/2006/relationships/customXml" Target="../ink/ink1125.xml"/><Relationship Id="rId244" Type="http://schemas.openxmlformats.org/officeDocument/2006/relationships/customXml" Target="../ink/ink1146.xml"/><Relationship Id="rId647" Type="http://schemas.openxmlformats.org/officeDocument/2006/relationships/image" Target="../media/image1342.png"/><Relationship Id="rId689" Type="http://schemas.openxmlformats.org/officeDocument/2006/relationships/image" Target="../media/image1363.png"/><Relationship Id="rId39" Type="http://schemas.openxmlformats.org/officeDocument/2006/relationships/image" Target="../media/image1040.png"/><Relationship Id="rId286" Type="http://schemas.openxmlformats.org/officeDocument/2006/relationships/customXml" Target="../ink/ink1167.xml"/><Relationship Id="rId451" Type="http://schemas.openxmlformats.org/officeDocument/2006/relationships/image" Target="../media/image1246.png"/><Relationship Id="rId493" Type="http://schemas.openxmlformats.org/officeDocument/2006/relationships/image" Target="../media/image1266.png"/><Relationship Id="rId507" Type="http://schemas.openxmlformats.org/officeDocument/2006/relationships/image" Target="../media/image1273.png"/><Relationship Id="rId549" Type="http://schemas.openxmlformats.org/officeDocument/2006/relationships/image" Target="../media/image1294.png"/><Relationship Id="rId50" Type="http://schemas.openxmlformats.org/officeDocument/2006/relationships/customXml" Target="../ink/ink1049.xml"/><Relationship Id="rId104" Type="http://schemas.openxmlformats.org/officeDocument/2006/relationships/customXml" Target="../ink/ink1076.xml"/><Relationship Id="rId146" Type="http://schemas.openxmlformats.org/officeDocument/2006/relationships/customXml" Target="../ink/ink1097.xml"/><Relationship Id="rId188" Type="http://schemas.openxmlformats.org/officeDocument/2006/relationships/customXml" Target="../ink/ink1118.xml"/><Relationship Id="rId311" Type="http://schemas.openxmlformats.org/officeDocument/2006/relationships/image" Target="../media/image1176.png"/><Relationship Id="rId353" Type="http://schemas.openxmlformats.org/officeDocument/2006/relationships/image" Target="../media/image1197.png"/><Relationship Id="rId395" Type="http://schemas.openxmlformats.org/officeDocument/2006/relationships/image" Target="../media/image1218.png"/><Relationship Id="rId409" Type="http://schemas.openxmlformats.org/officeDocument/2006/relationships/image" Target="../media/image1225.png"/><Relationship Id="rId560" Type="http://schemas.openxmlformats.org/officeDocument/2006/relationships/customXml" Target="../ink/ink1304.xml"/><Relationship Id="rId92" Type="http://schemas.openxmlformats.org/officeDocument/2006/relationships/customXml" Target="../ink/ink1070.xml"/><Relationship Id="rId213" Type="http://schemas.openxmlformats.org/officeDocument/2006/relationships/image" Target="../media/image1127.png"/><Relationship Id="rId420" Type="http://schemas.openxmlformats.org/officeDocument/2006/relationships/customXml" Target="../ink/ink1234.xml"/><Relationship Id="rId616" Type="http://schemas.openxmlformats.org/officeDocument/2006/relationships/customXml" Target="../ink/ink1332.xml"/><Relationship Id="rId658" Type="http://schemas.openxmlformats.org/officeDocument/2006/relationships/customXml" Target="../ink/ink1353.xml"/><Relationship Id="rId255" Type="http://schemas.openxmlformats.org/officeDocument/2006/relationships/image" Target="../media/image1148.png"/><Relationship Id="rId297" Type="http://schemas.openxmlformats.org/officeDocument/2006/relationships/image" Target="../media/image1169.png"/><Relationship Id="rId462" Type="http://schemas.openxmlformats.org/officeDocument/2006/relationships/customXml" Target="../ink/ink1255.xml"/><Relationship Id="rId518" Type="http://schemas.openxmlformats.org/officeDocument/2006/relationships/customXml" Target="../ink/ink1283.xml"/><Relationship Id="rId115" Type="http://schemas.openxmlformats.org/officeDocument/2006/relationships/image" Target="../media/image1078.png"/><Relationship Id="rId157" Type="http://schemas.openxmlformats.org/officeDocument/2006/relationships/image" Target="../media/image1099.png"/><Relationship Id="rId322" Type="http://schemas.openxmlformats.org/officeDocument/2006/relationships/customXml" Target="../ink/ink1185.xml"/><Relationship Id="rId364" Type="http://schemas.openxmlformats.org/officeDocument/2006/relationships/customXml" Target="../ink/ink1206.xml"/><Relationship Id="rId61" Type="http://schemas.openxmlformats.org/officeDocument/2006/relationships/image" Target="../media/image1051.png"/><Relationship Id="rId199" Type="http://schemas.openxmlformats.org/officeDocument/2006/relationships/image" Target="../media/image1120.png"/><Relationship Id="rId571" Type="http://schemas.openxmlformats.org/officeDocument/2006/relationships/image" Target="../media/image1305.png"/><Relationship Id="rId627" Type="http://schemas.openxmlformats.org/officeDocument/2006/relationships/image" Target="../media/image1333.png"/><Relationship Id="rId669" Type="http://schemas.openxmlformats.org/officeDocument/2006/relationships/image" Target="../media/image1353.png"/><Relationship Id="rId19" Type="http://schemas.openxmlformats.org/officeDocument/2006/relationships/image" Target="../media/image1030.png"/><Relationship Id="rId224" Type="http://schemas.openxmlformats.org/officeDocument/2006/relationships/customXml" Target="../ink/ink1136.xml"/><Relationship Id="rId266" Type="http://schemas.openxmlformats.org/officeDocument/2006/relationships/customXml" Target="../ink/ink1157.xml"/><Relationship Id="rId431" Type="http://schemas.openxmlformats.org/officeDocument/2006/relationships/image" Target="../media/image1236.png"/><Relationship Id="rId473" Type="http://schemas.openxmlformats.org/officeDocument/2006/relationships/image" Target="../media/image1257.png"/><Relationship Id="rId529" Type="http://schemas.openxmlformats.org/officeDocument/2006/relationships/image" Target="../media/image1284.png"/><Relationship Id="rId680" Type="http://schemas.openxmlformats.org/officeDocument/2006/relationships/customXml" Target="../ink/ink1364.xml"/><Relationship Id="rId30" Type="http://schemas.openxmlformats.org/officeDocument/2006/relationships/customXml" Target="../ink/ink1039.xml"/><Relationship Id="rId126" Type="http://schemas.openxmlformats.org/officeDocument/2006/relationships/customXml" Target="../ink/ink1087.xml"/><Relationship Id="rId168" Type="http://schemas.openxmlformats.org/officeDocument/2006/relationships/customXml" Target="../ink/ink1108.xml"/><Relationship Id="rId333" Type="http://schemas.openxmlformats.org/officeDocument/2006/relationships/image" Target="../media/image1187.png"/><Relationship Id="rId540" Type="http://schemas.openxmlformats.org/officeDocument/2006/relationships/customXml" Target="../ink/ink1294.xml"/><Relationship Id="rId72" Type="http://schemas.openxmlformats.org/officeDocument/2006/relationships/customXml" Target="../ink/ink1060.xml"/><Relationship Id="rId375" Type="http://schemas.openxmlformats.org/officeDocument/2006/relationships/image" Target="../media/image1208.png"/><Relationship Id="rId582" Type="http://schemas.openxmlformats.org/officeDocument/2006/relationships/customXml" Target="../ink/ink1315.xml"/><Relationship Id="rId638" Type="http://schemas.openxmlformats.org/officeDocument/2006/relationships/customXml" Target="../ink/ink1343.xml"/><Relationship Id="rId3" Type="http://schemas.openxmlformats.org/officeDocument/2006/relationships/image" Target="../media/image1022.png"/><Relationship Id="rId235" Type="http://schemas.openxmlformats.org/officeDocument/2006/relationships/image" Target="../media/image1138.png"/><Relationship Id="rId277" Type="http://schemas.openxmlformats.org/officeDocument/2006/relationships/image" Target="../media/image1159.png"/><Relationship Id="rId400" Type="http://schemas.openxmlformats.org/officeDocument/2006/relationships/customXml" Target="../ink/ink1224.xml"/><Relationship Id="rId442" Type="http://schemas.openxmlformats.org/officeDocument/2006/relationships/customXml" Target="../ink/ink1245.xml"/><Relationship Id="rId484" Type="http://schemas.openxmlformats.org/officeDocument/2006/relationships/customXml" Target="../ink/ink1266.xml"/><Relationship Id="rId137" Type="http://schemas.openxmlformats.org/officeDocument/2006/relationships/image" Target="../media/image1089.png"/><Relationship Id="rId302" Type="http://schemas.openxmlformats.org/officeDocument/2006/relationships/customXml" Target="../ink/ink1175.xml"/><Relationship Id="rId344" Type="http://schemas.openxmlformats.org/officeDocument/2006/relationships/customXml" Target="../ink/ink1196.xml"/><Relationship Id="rId691" Type="http://schemas.openxmlformats.org/officeDocument/2006/relationships/image" Target="../media/image1364.png"/><Relationship Id="rId41" Type="http://schemas.openxmlformats.org/officeDocument/2006/relationships/image" Target="../media/image1041.png"/><Relationship Id="rId83" Type="http://schemas.openxmlformats.org/officeDocument/2006/relationships/image" Target="../media/image1062.png"/><Relationship Id="rId179" Type="http://schemas.openxmlformats.org/officeDocument/2006/relationships/image" Target="../media/image1110.png"/><Relationship Id="rId386" Type="http://schemas.openxmlformats.org/officeDocument/2006/relationships/customXml" Target="../ink/ink1217.xml"/><Relationship Id="rId551" Type="http://schemas.openxmlformats.org/officeDocument/2006/relationships/image" Target="../media/image1295.png"/><Relationship Id="rId593" Type="http://schemas.openxmlformats.org/officeDocument/2006/relationships/image" Target="../media/image1316.png"/><Relationship Id="rId607" Type="http://schemas.openxmlformats.org/officeDocument/2006/relationships/image" Target="../media/image1323.png"/><Relationship Id="rId649" Type="http://schemas.openxmlformats.org/officeDocument/2006/relationships/image" Target="../media/image1343.png"/><Relationship Id="rId190" Type="http://schemas.openxmlformats.org/officeDocument/2006/relationships/customXml" Target="../ink/ink1119.xml"/><Relationship Id="rId204" Type="http://schemas.openxmlformats.org/officeDocument/2006/relationships/customXml" Target="../ink/ink1126.xml"/><Relationship Id="rId246" Type="http://schemas.openxmlformats.org/officeDocument/2006/relationships/customXml" Target="../ink/ink1147.xml"/><Relationship Id="rId288" Type="http://schemas.openxmlformats.org/officeDocument/2006/relationships/customXml" Target="../ink/ink1168.xml"/><Relationship Id="rId411" Type="http://schemas.openxmlformats.org/officeDocument/2006/relationships/image" Target="../media/image1226.png"/><Relationship Id="rId453" Type="http://schemas.openxmlformats.org/officeDocument/2006/relationships/image" Target="../media/image1247.png"/><Relationship Id="rId509" Type="http://schemas.openxmlformats.org/officeDocument/2006/relationships/image" Target="../media/image1274.png"/><Relationship Id="rId660" Type="http://schemas.openxmlformats.org/officeDocument/2006/relationships/customXml" Target="../ink/ink1354.xml"/><Relationship Id="rId106" Type="http://schemas.openxmlformats.org/officeDocument/2006/relationships/customXml" Target="../ink/ink1077.xml"/><Relationship Id="rId313" Type="http://schemas.openxmlformats.org/officeDocument/2006/relationships/image" Target="../media/image1177.png"/><Relationship Id="rId495" Type="http://schemas.openxmlformats.org/officeDocument/2006/relationships/image" Target="../media/image1267.png"/><Relationship Id="rId10" Type="http://schemas.openxmlformats.org/officeDocument/2006/relationships/customXml" Target="../ink/ink1029.xml"/><Relationship Id="rId52" Type="http://schemas.openxmlformats.org/officeDocument/2006/relationships/customXml" Target="../ink/ink1050.xml"/><Relationship Id="rId94" Type="http://schemas.openxmlformats.org/officeDocument/2006/relationships/customXml" Target="../ink/ink1071.xml"/><Relationship Id="rId148" Type="http://schemas.openxmlformats.org/officeDocument/2006/relationships/customXml" Target="../ink/ink1098.xml"/><Relationship Id="rId355" Type="http://schemas.openxmlformats.org/officeDocument/2006/relationships/image" Target="../media/image1198.png"/><Relationship Id="rId397" Type="http://schemas.openxmlformats.org/officeDocument/2006/relationships/image" Target="../media/image1219.png"/><Relationship Id="rId520" Type="http://schemas.openxmlformats.org/officeDocument/2006/relationships/customXml" Target="../ink/ink1284.xml"/><Relationship Id="rId562" Type="http://schemas.openxmlformats.org/officeDocument/2006/relationships/customXml" Target="../ink/ink1305.xml"/><Relationship Id="rId618" Type="http://schemas.openxmlformats.org/officeDocument/2006/relationships/customXml" Target="../ink/ink1333.xml"/><Relationship Id="rId215" Type="http://schemas.openxmlformats.org/officeDocument/2006/relationships/image" Target="../media/image1128.png"/><Relationship Id="rId257" Type="http://schemas.openxmlformats.org/officeDocument/2006/relationships/image" Target="../media/image1149.png"/><Relationship Id="rId422" Type="http://schemas.openxmlformats.org/officeDocument/2006/relationships/customXml" Target="../ink/ink1235.xml"/><Relationship Id="rId464" Type="http://schemas.openxmlformats.org/officeDocument/2006/relationships/customXml" Target="../ink/ink1256.xml"/><Relationship Id="rId299" Type="http://schemas.openxmlformats.org/officeDocument/2006/relationships/image" Target="../media/image1170.png"/><Relationship Id="rId63" Type="http://schemas.openxmlformats.org/officeDocument/2006/relationships/image" Target="../media/image1052.png"/><Relationship Id="rId159" Type="http://schemas.openxmlformats.org/officeDocument/2006/relationships/image" Target="../media/image1100.png"/><Relationship Id="rId366" Type="http://schemas.openxmlformats.org/officeDocument/2006/relationships/customXml" Target="../ink/ink1207.xml"/><Relationship Id="rId573" Type="http://schemas.openxmlformats.org/officeDocument/2006/relationships/image" Target="../media/image1306.png"/><Relationship Id="rId226" Type="http://schemas.openxmlformats.org/officeDocument/2006/relationships/customXml" Target="../ink/ink1137.xml"/><Relationship Id="rId433" Type="http://schemas.openxmlformats.org/officeDocument/2006/relationships/image" Target="../media/image1237.png"/><Relationship Id="rId640" Type="http://schemas.openxmlformats.org/officeDocument/2006/relationships/customXml" Target="../ink/ink1344.xml"/><Relationship Id="rId74" Type="http://schemas.openxmlformats.org/officeDocument/2006/relationships/customXml" Target="../ink/ink1061.xml"/><Relationship Id="rId377" Type="http://schemas.openxmlformats.org/officeDocument/2006/relationships/image" Target="../media/image1209.png"/><Relationship Id="rId500" Type="http://schemas.openxmlformats.org/officeDocument/2006/relationships/customXml" Target="../ink/ink1274.xml"/><Relationship Id="rId584" Type="http://schemas.openxmlformats.org/officeDocument/2006/relationships/customXml" Target="../ink/ink1316.xml"/><Relationship Id="rId5" Type="http://schemas.openxmlformats.org/officeDocument/2006/relationships/image" Target="../media/image1023.png"/><Relationship Id="rId237" Type="http://schemas.openxmlformats.org/officeDocument/2006/relationships/image" Target="../media/image1139.png"/><Relationship Id="rId444" Type="http://schemas.openxmlformats.org/officeDocument/2006/relationships/customXml" Target="../ink/ink1246.xml"/><Relationship Id="rId651" Type="http://schemas.openxmlformats.org/officeDocument/2006/relationships/image" Target="../media/image1344.png"/><Relationship Id="rId290" Type="http://schemas.openxmlformats.org/officeDocument/2006/relationships/customXml" Target="../ink/ink1169.xml"/><Relationship Id="rId304" Type="http://schemas.openxmlformats.org/officeDocument/2006/relationships/customXml" Target="../ink/ink1176.xml"/><Relationship Id="rId388" Type="http://schemas.openxmlformats.org/officeDocument/2006/relationships/customXml" Target="../ink/ink1218.xml"/><Relationship Id="rId511" Type="http://schemas.openxmlformats.org/officeDocument/2006/relationships/image" Target="../media/image1275.png"/><Relationship Id="rId609" Type="http://schemas.openxmlformats.org/officeDocument/2006/relationships/image" Target="../media/image1324.png"/><Relationship Id="rId85" Type="http://schemas.openxmlformats.org/officeDocument/2006/relationships/image" Target="../media/image1063.png"/><Relationship Id="rId150" Type="http://schemas.openxmlformats.org/officeDocument/2006/relationships/customXml" Target="../ink/ink1099.xml"/><Relationship Id="rId595" Type="http://schemas.openxmlformats.org/officeDocument/2006/relationships/image" Target="../media/image1317.png"/><Relationship Id="rId248" Type="http://schemas.openxmlformats.org/officeDocument/2006/relationships/customXml" Target="../ink/ink1148.xml"/><Relationship Id="rId455" Type="http://schemas.openxmlformats.org/officeDocument/2006/relationships/image" Target="../media/image1248.png"/><Relationship Id="rId662" Type="http://schemas.openxmlformats.org/officeDocument/2006/relationships/customXml" Target="../ink/ink1355.xml"/><Relationship Id="rId12" Type="http://schemas.openxmlformats.org/officeDocument/2006/relationships/customXml" Target="../ink/ink1030.xml"/><Relationship Id="rId108" Type="http://schemas.openxmlformats.org/officeDocument/2006/relationships/customXml" Target="../ink/ink1078.xml"/><Relationship Id="rId315" Type="http://schemas.openxmlformats.org/officeDocument/2006/relationships/image" Target="../media/image1178.png"/><Relationship Id="rId522" Type="http://schemas.openxmlformats.org/officeDocument/2006/relationships/customXml" Target="../ink/ink1285.xml"/><Relationship Id="rId96" Type="http://schemas.openxmlformats.org/officeDocument/2006/relationships/customXml" Target="../ink/ink1072.xml"/><Relationship Id="rId161" Type="http://schemas.openxmlformats.org/officeDocument/2006/relationships/image" Target="../media/image1101.png"/><Relationship Id="rId399" Type="http://schemas.openxmlformats.org/officeDocument/2006/relationships/image" Target="../media/image1220.png"/><Relationship Id="rId259" Type="http://schemas.openxmlformats.org/officeDocument/2006/relationships/image" Target="../media/image1150.png"/><Relationship Id="rId466" Type="http://schemas.openxmlformats.org/officeDocument/2006/relationships/customXml" Target="../ink/ink1257.xml"/><Relationship Id="rId673" Type="http://schemas.openxmlformats.org/officeDocument/2006/relationships/image" Target="../media/image1355.png"/><Relationship Id="rId23" Type="http://schemas.openxmlformats.org/officeDocument/2006/relationships/image" Target="../media/image1032.png"/><Relationship Id="rId119" Type="http://schemas.openxmlformats.org/officeDocument/2006/relationships/image" Target="../media/image1080.png"/><Relationship Id="rId326" Type="http://schemas.openxmlformats.org/officeDocument/2006/relationships/customXml" Target="../ink/ink1187.xml"/><Relationship Id="rId533" Type="http://schemas.openxmlformats.org/officeDocument/2006/relationships/image" Target="../media/image1286.png"/><Relationship Id="rId172" Type="http://schemas.openxmlformats.org/officeDocument/2006/relationships/customXml" Target="../ink/ink1110.xml"/><Relationship Id="rId477" Type="http://schemas.openxmlformats.org/officeDocument/2006/relationships/image" Target="../media/image1259.png"/><Relationship Id="rId600" Type="http://schemas.openxmlformats.org/officeDocument/2006/relationships/customXml" Target="../ink/ink1324.xml"/><Relationship Id="rId684" Type="http://schemas.openxmlformats.org/officeDocument/2006/relationships/customXml" Target="../ink/ink1366.xml"/><Relationship Id="rId337" Type="http://schemas.openxmlformats.org/officeDocument/2006/relationships/image" Target="../media/image1189.png"/><Relationship Id="rId34" Type="http://schemas.openxmlformats.org/officeDocument/2006/relationships/customXml" Target="../ink/ink1041.xml"/><Relationship Id="rId544" Type="http://schemas.openxmlformats.org/officeDocument/2006/relationships/customXml" Target="../ink/ink1296.xml"/><Relationship Id="rId183" Type="http://schemas.openxmlformats.org/officeDocument/2006/relationships/image" Target="../media/image1112.png"/><Relationship Id="rId390" Type="http://schemas.openxmlformats.org/officeDocument/2006/relationships/customXml" Target="../ink/ink1219.xml"/><Relationship Id="rId404" Type="http://schemas.openxmlformats.org/officeDocument/2006/relationships/customXml" Target="../ink/ink1226.xml"/><Relationship Id="rId611" Type="http://schemas.openxmlformats.org/officeDocument/2006/relationships/image" Target="../media/image1325.png"/><Relationship Id="rId250" Type="http://schemas.openxmlformats.org/officeDocument/2006/relationships/customXml" Target="../ink/ink1149.xml"/><Relationship Id="rId488" Type="http://schemas.openxmlformats.org/officeDocument/2006/relationships/customXml" Target="../ink/ink1268.xml"/><Relationship Id="rId695" Type="http://schemas.openxmlformats.org/officeDocument/2006/relationships/image" Target="../media/image1366.png"/><Relationship Id="rId45" Type="http://schemas.openxmlformats.org/officeDocument/2006/relationships/image" Target="../media/image1043.png"/><Relationship Id="rId110" Type="http://schemas.openxmlformats.org/officeDocument/2006/relationships/customXml" Target="../ink/ink1079.xml"/><Relationship Id="rId348" Type="http://schemas.openxmlformats.org/officeDocument/2006/relationships/customXml" Target="../ink/ink1198.xml"/><Relationship Id="rId555" Type="http://schemas.openxmlformats.org/officeDocument/2006/relationships/image" Target="../media/image1297.png"/><Relationship Id="rId194" Type="http://schemas.openxmlformats.org/officeDocument/2006/relationships/customXml" Target="../ink/ink1121.xml"/><Relationship Id="rId208" Type="http://schemas.openxmlformats.org/officeDocument/2006/relationships/customXml" Target="../ink/ink1128.xml"/><Relationship Id="rId415" Type="http://schemas.openxmlformats.org/officeDocument/2006/relationships/image" Target="../media/image1228.png"/><Relationship Id="rId622" Type="http://schemas.openxmlformats.org/officeDocument/2006/relationships/customXml" Target="../ink/ink1335.xml"/><Relationship Id="rId261" Type="http://schemas.openxmlformats.org/officeDocument/2006/relationships/image" Target="../media/image1151.png"/><Relationship Id="rId499" Type="http://schemas.openxmlformats.org/officeDocument/2006/relationships/image" Target="../media/image1269.png"/><Relationship Id="rId56" Type="http://schemas.openxmlformats.org/officeDocument/2006/relationships/customXml" Target="../ink/ink1052.xml"/><Relationship Id="rId359" Type="http://schemas.openxmlformats.org/officeDocument/2006/relationships/image" Target="../media/image1200.png"/><Relationship Id="rId566" Type="http://schemas.openxmlformats.org/officeDocument/2006/relationships/customXml" Target="../ink/ink1307.xml"/><Relationship Id="rId121" Type="http://schemas.openxmlformats.org/officeDocument/2006/relationships/image" Target="../media/image1081.png"/><Relationship Id="rId219" Type="http://schemas.openxmlformats.org/officeDocument/2006/relationships/image" Target="../media/image1130.png"/><Relationship Id="rId426" Type="http://schemas.openxmlformats.org/officeDocument/2006/relationships/customXml" Target="../ink/ink1237.xml"/><Relationship Id="rId633" Type="http://schemas.openxmlformats.org/officeDocument/2006/relationships/image" Target="../media/image1336.png"/><Relationship Id="rId67" Type="http://schemas.openxmlformats.org/officeDocument/2006/relationships/image" Target="../media/image1054.png"/><Relationship Id="rId272" Type="http://schemas.openxmlformats.org/officeDocument/2006/relationships/customXml" Target="../ink/ink1160.xml"/><Relationship Id="rId577" Type="http://schemas.openxmlformats.org/officeDocument/2006/relationships/image" Target="../media/image1308.png"/><Relationship Id="rId700" Type="http://schemas.openxmlformats.org/officeDocument/2006/relationships/customXml" Target="../ink/ink1374.xml"/><Relationship Id="rId132" Type="http://schemas.openxmlformats.org/officeDocument/2006/relationships/customXml" Target="../ink/ink1090.xml"/><Relationship Id="rId437" Type="http://schemas.openxmlformats.org/officeDocument/2006/relationships/image" Target="../media/image1239.png"/><Relationship Id="rId644" Type="http://schemas.openxmlformats.org/officeDocument/2006/relationships/customXml" Target="../ink/ink1346.xml"/><Relationship Id="rId283" Type="http://schemas.openxmlformats.org/officeDocument/2006/relationships/image" Target="../media/image1162.png"/><Relationship Id="rId490" Type="http://schemas.openxmlformats.org/officeDocument/2006/relationships/customXml" Target="../ink/ink1269.xml"/><Relationship Id="rId504" Type="http://schemas.openxmlformats.org/officeDocument/2006/relationships/customXml" Target="../ink/ink1276.xml"/><Relationship Id="rId78" Type="http://schemas.openxmlformats.org/officeDocument/2006/relationships/customXml" Target="../ink/ink1063.xml"/><Relationship Id="rId143" Type="http://schemas.openxmlformats.org/officeDocument/2006/relationships/image" Target="../media/image1092.png"/><Relationship Id="rId350" Type="http://schemas.openxmlformats.org/officeDocument/2006/relationships/customXml" Target="../ink/ink1199.xml"/><Relationship Id="rId588" Type="http://schemas.openxmlformats.org/officeDocument/2006/relationships/customXml" Target="../ink/ink1318.xml"/><Relationship Id="rId9" Type="http://schemas.openxmlformats.org/officeDocument/2006/relationships/image" Target="../media/image1025.png"/><Relationship Id="rId210" Type="http://schemas.openxmlformats.org/officeDocument/2006/relationships/customXml" Target="../ink/ink1129.xml"/><Relationship Id="rId448" Type="http://schemas.openxmlformats.org/officeDocument/2006/relationships/customXml" Target="../ink/ink1248.xml"/><Relationship Id="rId655" Type="http://schemas.openxmlformats.org/officeDocument/2006/relationships/image" Target="../media/image1346.png"/><Relationship Id="rId294" Type="http://schemas.openxmlformats.org/officeDocument/2006/relationships/customXml" Target="../ink/ink1171.xml"/><Relationship Id="rId308" Type="http://schemas.openxmlformats.org/officeDocument/2006/relationships/customXml" Target="../ink/ink1178.xml"/><Relationship Id="rId515" Type="http://schemas.openxmlformats.org/officeDocument/2006/relationships/image" Target="../media/image1277.png"/><Relationship Id="rId89" Type="http://schemas.openxmlformats.org/officeDocument/2006/relationships/image" Target="../media/image1065.png"/><Relationship Id="rId154" Type="http://schemas.openxmlformats.org/officeDocument/2006/relationships/customXml" Target="../ink/ink1101.xml"/><Relationship Id="rId361" Type="http://schemas.openxmlformats.org/officeDocument/2006/relationships/image" Target="../media/image1201.png"/><Relationship Id="rId599" Type="http://schemas.openxmlformats.org/officeDocument/2006/relationships/image" Target="../media/image1319.png"/><Relationship Id="rId459" Type="http://schemas.openxmlformats.org/officeDocument/2006/relationships/image" Target="../media/image1250.png"/><Relationship Id="rId666" Type="http://schemas.openxmlformats.org/officeDocument/2006/relationships/customXml" Target="../ink/ink1357.xml"/><Relationship Id="rId16" Type="http://schemas.openxmlformats.org/officeDocument/2006/relationships/customXml" Target="../ink/ink1032.xml"/><Relationship Id="rId221" Type="http://schemas.openxmlformats.org/officeDocument/2006/relationships/image" Target="../media/image1131.png"/><Relationship Id="rId319" Type="http://schemas.openxmlformats.org/officeDocument/2006/relationships/image" Target="../media/image1180.png"/><Relationship Id="rId526" Type="http://schemas.openxmlformats.org/officeDocument/2006/relationships/customXml" Target="../ink/ink1287.xml"/><Relationship Id="rId165" Type="http://schemas.openxmlformats.org/officeDocument/2006/relationships/image" Target="../media/image1103.png"/><Relationship Id="rId372" Type="http://schemas.openxmlformats.org/officeDocument/2006/relationships/customXml" Target="../ink/ink1210.xml"/><Relationship Id="rId677" Type="http://schemas.openxmlformats.org/officeDocument/2006/relationships/image" Target="../media/image1357.png"/><Relationship Id="rId232" Type="http://schemas.openxmlformats.org/officeDocument/2006/relationships/customXml" Target="../ink/ink1140.xml"/><Relationship Id="rId27" Type="http://schemas.openxmlformats.org/officeDocument/2006/relationships/image" Target="../media/image1034.png"/><Relationship Id="rId537" Type="http://schemas.openxmlformats.org/officeDocument/2006/relationships/image" Target="../media/image1288.png"/><Relationship Id="rId80" Type="http://schemas.openxmlformats.org/officeDocument/2006/relationships/customXml" Target="../ink/ink1064.xml"/><Relationship Id="rId176" Type="http://schemas.openxmlformats.org/officeDocument/2006/relationships/customXml" Target="../ink/ink1112.xml"/><Relationship Id="rId383" Type="http://schemas.openxmlformats.org/officeDocument/2006/relationships/image" Target="../media/image1212.png"/><Relationship Id="rId590" Type="http://schemas.openxmlformats.org/officeDocument/2006/relationships/customXml" Target="../ink/ink1319.xml"/><Relationship Id="rId604" Type="http://schemas.openxmlformats.org/officeDocument/2006/relationships/customXml" Target="../ink/ink1326.xml"/><Relationship Id="rId243" Type="http://schemas.openxmlformats.org/officeDocument/2006/relationships/image" Target="../media/image1142.png"/><Relationship Id="rId450" Type="http://schemas.openxmlformats.org/officeDocument/2006/relationships/customXml" Target="../ink/ink1249.xml"/><Relationship Id="rId688" Type="http://schemas.openxmlformats.org/officeDocument/2006/relationships/customXml" Target="../ink/ink1368.xml"/><Relationship Id="rId38" Type="http://schemas.openxmlformats.org/officeDocument/2006/relationships/customXml" Target="../ink/ink1043.xml"/><Relationship Id="rId103" Type="http://schemas.openxmlformats.org/officeDocument/2006/relationships/image" Target="../media/image1072.png"/><Relationship Id="rId310" Type="http://schemas.openxmlformats.org/officeDocument/2006/relationships/customXml" Target="../ink/ink1179.xml"/><Relationship Id="rId548" Type="http://schemas.openxmlformats.org/officeDocument/2006/relationships/customXml" Target="../ink/ink1298.xml"/><Relationship Id="rId91" Type="http://schemas.openxmlformats.org/officeDocument/2006/relationships/image" Target="../media/image1066.png"/><Relationship Id="rId187" Type="http://schemas.openxmlformats.org/officeDocument/2006/relationships/image" Target="../media/image1114.png"/><Relationship Id="rId394" Type="http://schemas.openxmlformats.org/officeDocument/2006/relationships/customXml" Target="../ink/ink1221.xml"/><Relationship Id="rId408" Type="http://schemas.openxmlformats.org/officeDocument/2006/relationships/customXml" Target="../ink/ink1228.xml"/><Relationship Id="rId615" Type="http://schemas.openxmlformats.org/officeDocument/2006/relationships/image" Target="../media/image1327.png"/><Relationship Id="rId254" Type="http://schemas.openxmlformats.org/officeDocument/2006/relationships/customXml" Target="../ink/ink1151.xml"/><Relationship Id="rId699" Type="http://schemas.openxmlformats.org/officeDocument/2006/relationships/image" Target="../media/image1368.png"/><Relationship Id="rId49" Type="http://schemas.openxmlformats.org/officeDocument/2006/relationships/image" Target="../media/image1045.png"/><Relationship Id="rId114" Type="http://schemas.openxmlformats.org/officeDocument/2006/relationships/customXml" Target="../ink/ink1081.xml"/><Relationship Id="rId461" Type="http://schemas.openxmlformats.org/officeDocument/2006/relationships/image" Target="../media/image1251.png"/><Relationship Id="rId559" Type="http://schemas.openxmlformats.org/officeDocument/2006/relationships/image" Target="../media/image1299.png"/><Relationship Id="rId198" Type="http://schemas.openxmlformats.org/officeDocument/2006/relationships/customXml" Target="../ink/ink1123.xml"/><Relationship Id="rId321" Type="http://schemas.openxmlformats.org/officeDocument/2006/relationships/image" Target="../media/image1181.png"/><Relationship Id="rId419" Type="http://schemas.openxmlformats.org/officeDocument/2006/relationships/image" Target="../media/image1230.png"/><Relationship Id="rId626" Type="http://schemas.openxmlformats.org/officeDocument/2006/relationships/customXml" Target="../ink/ink1337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434.xml"/><Relationship Id="rId671" Type="http://schemas.openxmlformats.org/officeDocument/2006/relationships/customXml" Target="../ink/ink1712.xml"/><Relationship Id="rId769" Type="http://schemas.openxmlformats.org/officeDocument/2006/relationships/customXml" Target="../ink/ink1761.xml"/><Relationship Id="rId21" Type="http://schemas.openxmlformats.org/officeDocument/2006/relationships/image" Target="../media/image1379.png"/><Relationship Id="rId324" Type="http://schemas.openxmlformats.org/officeDocument/2006/relationships/image" Target="../media/image1529.png"/><Relationship Id="rId531" Type="http://schemas.openxmlformats.org/officeDocument/2006/relationships/customXml" Target="../ink/ink1641.xml"/><Relationship Id="rId629" Type="http://schemas.openxmlformats.org/officeDocument/2006/relationships/customXml" Target="../ink/ink1691.xml"/><Relationship Id="rId170" Type="http://schemas.openxmlformats.org/officeDocument/2006/relationships/image" Target="../media/image1452.png"/><Relationship Id="rId268" Type="http://schemas.openxmlformats.org/officeDocument/2006/relationships/image" Target="../media/image1501.png"/><Relationship Id="rId475" Type="http://schemas.openxmlformats.org/officeDocument/2006/relationships/customXml" Target="../ink/ink1613.xml"/><Relationship Id="rId682" Type="http://schemas.openxmlformats.org/officeDocument/2006/relationships/image" Target="../media/image1706.png"/><Relationship Id="rId32" Type="http://schemas.openxmlformats.org/officeDocument/2006/relationships/customXml" Target="../ink/ink1391.xml"/><Relationship Id="rId128" Type="http://schemas.openxmlformats.org/officeDocument/2006/relationships/image" Target="../media/image1431.png"/><Relationship Id="rId335" Type="http://schemas.openxmlformats.org/officeDocument/2006/relationships/customXml" Target="../ink/ink1543.xml"/><Relationship Id="rId542" Type="http://schemas.openxmlformats.org/officeDocument/2006/relationships/image" Target="../media/image1637.png"/><Relationship Id="rId181" Type="http://schemas.openxmlformats.org/officeDocument/2006/relationships/customXml" Target="../ink/ink1466.xml"/><Relationship Id="rId402" Type="http://schemas.openxmlformats.org/officeDocument/2006/relationships/image" Target="../media/image1568.png"/><Relationship Id="rId279" Type="http://schemas.openxmlformats.org/officeDocument/2006/relationships/customXml" Target="../ink/ink1515.xml"/><Relationship Id="rId486" Type="http://schemas.openxmlformats.org/officeDocument/2006/relationships/image" Target="../media/image1610.png"/><Relationship Id="rId693" Type="http://schemas.openxmlformats.org/officeDocument/2006/relationships/customXml" Target="../ink/ink1723.xml"/><Relationship Id="rId707" Type="http://schemas.openxmlformats.org/officeDocument/2006/relationships/customXml" Target="../ink/ink1730.xml"/><Relationship Id="rId43" Type="http://schemas.openxmlformats.org/officeDocument/2006/relationships/image" Target="../media/image1390.png"/><Relationship Id="rId139" Type="http://schemas.openxmlformats.org/officeDocument/2006/relationships/customXml" Target="../ink/ink1445.xml"/><Relationship Id="rId346" Type="http://schemas.openxmlformats.org/officeDocument/2006/relationships/image" Target="../media/image1540.png"/><Relationship Id="rId553" Type="http://schemas.openxmlformats.org/officeDocument/2006/relationships/customXml" Target="../ink/ink1652.xml"/><Relationship Id="rId760" Type="http://schemas.openxmlformats.org/officeDocument/2006/relationships/image" Target="../media/image1745.png"/><Relationship Id="rId192" Type="http://schemas.openxmlformats.org/officeDocument/2006/relationships/image" Target="../media/image1463.png"/><Relationship Id="rId206" Type="http://schemas.openxmlformats.org/officeDocument/2006/relationships/image" Target="../media/image1470.png"/><Relationship Id="rId413" Type="http://schemas.openxmlformats.org/officeDocument/2006/relationships/customXml" Target="../ink/ink1582.xml"/><Relationship Id="rId497" Type="http://schemas.openxmlformats.org/officeDocument/2006/relationships/customXml" Target="../ink/ink1624.xml"/><Relationship Id="rId620" Type="http://schemas.openxmlformats.org/officeDocument/2006/relationships/image" Target="../media/image1675.png"/><Relationship Id="rId718" Type="http://schemas.openxmlformats.org/officeDocument/2006/relationships/image" Target="../media/image1724.png"/><Relationship Id="rId357" Type="http://schemas.openxmlformats.org/officeDocument/2006/relationships/customXml" Target="../ink/ink1554.xml"/><Relationship Id="rId54" Type="http://schemas.openxmlformats.org/officeDocument/2006/relationships/customXml" Target="../ink/ink1402.xml"/><Relationship Id="rId217" Type="http://schemas.openxmlformats.org/officeDocument/2006/relationships/customXml" Target="../ink/ink1484.xml"/><Relationship Id="rId564" Type="http://schemas.openxmlformats.org/officeDocument/2006/relationships/image" Target="../media/image1648.png"/><Relationship Id="rId771" Type="http://schemas.openxmlformats.org/officeDocument/2006/relationships/customXml" Target="../ink/ink1762.xml"/><Relationship Id="rId424" Type="http://schemas.openxmlformats.org/officeDocument/2006/relationships/image" Target="../media/image1579.png"/><Relationship Id="rId631" Type="http://schemas.openxmlformats.org/officeDocument/2006/relationships/customXml" Target="../ink/ink1692.xml"/><Relationship Id="rId729" Type="http://schemas.openxmlformats.org/officeDocument/2006/relationships/customXml" Target="../ink/ink1741.xml"/><Relationship Id="rId270" Type="http://schemas.openxmlformats.org/officeDocument/2006/relationships/image" Target="../media/image1502.png"/><Relationship Id="rId65" Type="http://schemas.openxmlformats.org/officeDocument/2006/relationships/image" Target="../media/image1400.png"/><Relationship Id="rId130" Type="http://schemas.openxmlformats.org/officeDocument/2006/relationships/image" Target="../media/image1432.png"/><Relationship Id="rId368" Type="http://schemas.openxmlformats.org/officeDocument/2006/relationships/image" Target="../media/image1551.png"/><Relationship Id="rId575" Type="http://schemas.openxmlformats.org/officeDocument/2006/relationships/customXml" Target="../ink/ink1663.xml"/><Relationship Id="rId782" Type="http://schemas.openxmlformats.org/officeDocument/2006/relationships/image" Target="../media/image1756.png"/><Relationship Id="rId228" Type="http://schemas.openxmlformats.org/officeDocument/2006/relationships/image" Target="../media/image1481.png"/><Relationship Id="rId435" Type="http://schemas.openxmlformats.org/officeDocument/2006/relationships/customXml" Target="../ink/ink1593.xml"/><Relationship Id="rId642" Type="http://schemas.openxmlformats.org/officeDocument/2006/relationships/image" Target="../media/image1686.png"/><Relationship Id="rId281" Type="http://schemas.openxmlformats.org/officeDocument/2006/relationships/customXml" Target="../ink/ink1516.xml"/><Relationship Id="rId502" Type="http://schemas.openxmlformats.org/officeDocument/2006/relationships/image" Target="../media/image1618.png"/><Relationship Id="rId76" Type="http://schemas.openxmlformats.org/officeDocument/2006/relationships/image" Target="../media/image1405.png"/><Relationship Id="rId141" Type="http://schemas.openxmlformats.org/officeDocument/2006/relationships/customXml" Target="../ink/ink1446.xml"/><Relationship Id="rId379" Type="http://schemas.openxmlformats.org/officeDocument/2006/relationships/customXml" Target="../ink/ink1565.xml"/><Relationship Id="rId586" Type="http://schemas.openxmlformats.org/officeDocument/2006/relationships/customXml" Target="../ink/ink1669.xml"/><Relationship Id="rId793" Type="http://schemas.openxmlformats.org/officeDocument/2006/relationships/customXml" Target="../ink/ink1773.xml"/><Relationship Id="rId807" Type="http://schemas.openxmlformats.org/officeDocument/2006/relationships/customXml" Target="../ink/ink1780.xml"/><Relationship Id="rId7" Type="http://schemas.openxmlformats.org/officeDocument/2006/relationships/image" Target="../media/image164.png"/><Relationship Id="rId239" Type="http://schemas.openxmlformats.org/officeDocument/2006/relationships/customXml" Target="../ink/ink1495.xml"/><Relationship Id="rId446" Type="http://schemas.openxmlformats.org/officeDocument/2006/relationships/image" Target="../media/image1590.png"/><Relationship Id="rId653" Type="http://schemas.openxmlformats.org/officeDocument/2006/relationships/customXml" Target="../ink/ink1703.xml"/><Relationship Id="rId292" Type="http://schemas.openxmlformats.org/officeDocument/2006/relationships/image" Target="../media/image1513.png"/><Relationship Id="rId306" Type="http://schemas.openxmlformats.org/officeDocument/2006/relationships/image" Target="../media/image1520.png"/><Relationship Id="rId87" Type="http://schemas.openxmlformats.org/officeDocument/2006/relationships/customXml" Target="../ink/ink1419.xml"/><Relationship Id="rId513" Type="http://schemas.openxmlformats.org/officeDocument/2006/relationships/customXml" Target="../ink/ink1632.xml"/><Relationship Id="rId597" Type="http://schemas.openxmlformats.org/officeDocument/2006/relationships/image" Target="../media/image1664.png"/><Relationship Id="rId720" Type="http://schemas.openxmlformats.org/officeDocument/2006/relationships/image" Target="../media/image1725.png"/><Relationship Id="rId152" Type="http://schemas.openxmlformats.org/officeDocument/2006/relationships/image" Target="../media/image1443.png"/><Relationship Id="rId457" Type="http://schemas.openxmlformats.org/officeDocument/2006/relationships/customXml" Target="../ink/ink1604.xml"/><Relationship Id="rId664" Type="http://schemas.openxmlformats.org/officeDocument/2006/relationships/image" Target="../media/image1697.png"/><Relationship Id="rId14" Type="http://schemas.openxmlformats.org/officeDocument/2006/relationships/customXml" Target="../ink/ink1382.xml"/><Relationship Id="rId317" Type="http://schemas.openxmlformats.org/officeDocument/2006/relationships/customXml" Target="../ink/ink1534.xml"/><Relationship Id="rId524" Type="http://schemas.openxmlformats.org/officeDocument/2006/relationships/image" Target="../media/image1628.png"/><Relationship Id="rId731" Type="http://schemas.openxmlformats.org/officeDocument/2006/relationships/customXml" Target="../ink/ink1742.xml"/><Relationship Id="rId98" Type="http://schemas.openxmlformats.org/officeDocument/2006/relationships/image" Target="../media/image1416.png"/><Relationship Id="rId163" Type="http://schemas.openxmlformats.org/officeDocument/2006/relationships/customXml" Target="../ink/ink1457.xml"/><Relationship Id="rId370" Type="http://schemas.openxmlformats.org/officeDocument/2006/relationships/image" Target="../media/image1552.png"/><Relationship Id="rId230" Type="http://schemas.openxmlformats.org/officeDocument/2006/relationships/image" Target="../media/image1482.png"/><Relationship Id="rId468" Type="http://schemas.openxmlformats.org/officeDocument/2006/relationships/image" Target="../media/image1601.png"/><Relationship Id="rId675" Type="http://schemas.openxmlformats.org/officeDocument/2006/relationships/customXml" Target="../ink/ink1714.xml"/><Relationship Id="rId25" Type="http://schemas.openxmlformats.org/officeDocument/2006/relationships/image" Target="../media/image1381.png"/><Relationship Id="rId328" Type="http://schemas.openxmlformats.org/officeDocument/2006/relationships/image" Target="../media/image1531.png"/><Relationship Id="rId535" Type="http://schemas.openxmlformats.org/officeDocument/2006/relationships/customXml" Target="../ink/ink1643.xml"/><Relationship Id="rId742" Type="http://schemas.openxmlformats.org/officeDocument/2006/relationships/image" Target="../media/image1736.png"/><Relationship Id="rId174" Type="http://schemas.openxmlformats.org/officeDocument/2006/relationships/image" Target="../media/image1454.png"/><Relationship Id="rId381" Type="http://schemas.openxmlformats.org/officeDocument/2006/relationships/customXml" Target="../ink/ink1566.xml"/><Relationship Id="rId602" Type="http://schemas.openxmlformats.org/officeDocument/2006/relationships/customXml" Target="../ink/ink1677.xml"/><Relationship Id="rId241" Type="http://schemas.openxmlformats.org/officeDocument/2006/relationships/customXml" Target="../ink/ink1496.xml"/><Relationship Id="rId479" Type="http://schemas.openxmlformats.org/officeDocument/2006/relationships/customXml" Target="../ink/ink1615.xml"/><Relationship Id="rId686" Type="http://schemas.openxmlformats.org/officeDocument/2006/relationships/image" Target="../media/image1708.png"/><Relationship Id="rId36" Type="http://schemas.openxmlformats.org/officeDocument/2006/relationships/customXml" Target="../ink/ink1393.xml"/><Relationship Id="rId339" Type="http://schemas.openxmlformats.org/officeDocument/2006/relationships/customXml" Target="../ink/ink1545.xml"/><Relationship Id="rId546" Type="http://schemas.openxmlformats.org/officeDocument/2006/relationships/image" Target="../media/image1639.png"/><Relationship Id="rId753" Type="http://schemas.openxmlformats.org/officeDocument/2006/relationships/customXml" Target="../ink/ink1753.xml"/><Relationship Id="rId101" Type="http://schemas.openxmlformats.org/officeDocument/2006/relationships/customXml" Target="../ink/ink1426.xml"/><Relationship Id="rId185" Type="http://schemas.openxmlformats.org/officeDocument/2006/relationships/customXml" Target="../ink/ink1468.xml"/><Relationship Id="rId406" Type="http://schemas.openxmlformats.org/officeDocument/2006/relationships/image" Target="../media/image1570.png"/><Relationship Id="rId392" Type="http://schemas.openxmlformats.org/officeDocument/2006/relationships/image" Target="../media/image1563.png"/><Relationship Id="rId613" Type="http://schemas.openxmlformats.org/officeDocument/2006/relationships/image" Target="../media/image1672.png"/><Relationship Id="rId697" Type="http://schemas.openxmlformats.org/officeDocument/2006/relationships/customXml" Target="../ink/ink1725.xml"/><Relationship Id="rId252" Type="http://schemas.openxmlformats.org/officeDocument/2006/relationships/image" Target="../media/image1493.png"/><Relationship Id="rId47" Type="http://schemas.openxmlformats.org/officeDocument/2006/relationships/image" Target="../media/image1392.png"/><Relationship Id="rId112" Type="http://schemas.openxmlformats.org/officeDocument/2006/relationships/image" Target="../media/image1423.png"/><Relationship Id="rId557" Type="http://schemas.openxmlformats.org/officeDocument/2006/relationships/customXml" Target="../ink/ink1654.xml"/><Relationship Id="rId764" Type="http://schemas.openxmlformats.org/officeDocument/2006/relationships/image" Target="../media/image1747.png"/><Relationship Id="rId196" Type="http://schemas.openxmlformats.org/officeDocument/2006/relationships/image" Target="../media/image1465.png"/><Relationship Id="rId417" Type="http://schemas.openxmlformats.org/officeDocument/2006/relationships/customXml" Target="../ink/ink1584.xml"/><Relationship Id="rId624" Type="http://schemas.openxmlformats.org/officeDocument/2006/relationships/image" Target="../media/image1677.png"/><Relationship Id="rId263" Type="http://schemas.openxmlformats.org/officeDocument/2006/relationships/customXml" Target="../ink/ink1507.xml"/><Relationship Id="rId470" Type="http://schemas.openxmlformats.org/officeDocument/2006/relationships/image" Target="../media/image1602.png"/><Relationship Id="rId58" Type="http://schemas.openxmlformats.org/officeDocument/2006/relationships/customXml" Target="../ink/ink1404.xml"/><Relationship Id="rId123" Type="http://schemas.openxmlformats.org/officeDocument/2006/relationships/customXml" Target="../ink/ink1437.xml"/><Relationship Id="rId330" Type="http://schemas.openxmlformats.org/officeDocument/2006/relationships/image" Target="../media/image1532.png"/><Relationship Id="rId568" Type="http://schemas.openxmlformats.org/officeDocument/2006/relationships/image" Target="../media/image1650.png"/><Relationship Id="rId775" Type="http://schemas.openxmlformats.org/officeDocument/2006/relationships/customXml" Target="../ink/ink1764.xml"/><Relationship Id="rId428" Type="http://schemas.openxmlformats.org/officeDocument/2006/relationships/image" Target="../media/image1581.png"/><Relationship Id="rId635" Type="http://schemas.openxmlformats.org/officeDocument/2006/relationships/customXml" Target="../ink/ink1694.xml"/><Relationship Id="rId274" Type="http://schemas.openxmlformats.org/officeDocument/2006/relationships/image" Target="../media/image1504.png"/><Relationship Id="rId481" Type="http://schemas.openxmlformats.org/officeDocument/2006/relationships/customXml" Target="../ink/ink1616.xml"/><Relationship Id="rId702" Type="http://schemas.openxmlformats.org/officeDocument/2006/relationships/image" Target="../media/image1716.png"/><Relationship Id="rId69" Type="http://schemas.openxmlformats.org/officeDocument/2006/relationships/image" Target="../media/image1402.png"/><Relationship Id="rId134" Type="http://schemas.openxmlformats.org/officeDocument/2006/relationships/image" Target="../media/image1434.png"/><Relationship Id="rId579" Type="http://schemas.openxmlformats.org/officeDocument/2006/relationships/image" Target="../media/image1655.png"/><Relationship Id="rId786" Type="http://schemas.openxmlformats.org/officeDocument/2006/relationships/image" Target="../media/image1758.png"/><Relationship Id="rId341" Type="http://schemas.openxmlformats.org/officeDocument/2006/relationships/customXml" Target="../ink/ink1546.xml"/><Relationship Id="rId439" Type="http://schemas.openxmlformats.org/officeDocument/2006/relationships/customXml" Target="../ink/ink1595.xml"/><Relationship Id="rId646" Type="http://schemas.openxmlformats.org/officeDocument/2006/relationships/image" Target="../media/image1688.png"/><Relationship Id="rId201" Type="http://schemas.openxmlformats.org/officeDocument/2006/relationships/customXml" Target="../ink/ink1476.xml"/><Relationship Id="rId285" Type="http://schemas.openxmlformats.org/officeDocument/2006/relationships/customXml" Target="../ink/ink1518.xml"/><Relationship Id="rId506" Type="http://schemas.openxmlformats.org/officeDocument/2006/relationships/image" Target="../media/image1620.png"/><Relationship Id="rId492" Type="http://schemas.openxmlformats.org/officeDocument/2006/relationships/image" Target="../media/image1613.png"/><Relationship Id="rId713" Type="http://schemas.openxmlformats.org/officeDocument/2006/relationships/customXml" Target="../ink/ink1733.xml"/><Relationship Id="rId797" Type="http://schemas.openxmlformats.org/officeDocument/2006/relationships/customXml" Target="../ink/ink1775.xml"/><Relationship Id="rId145" Type="http://schemas.openxmlformats.org/officeDocument/2006/relationships/customXml" Target="../ink/ink1448.xml"/><Relationship Id="rId352" Type="http://schemas.openxmlformats.org/officeDocument/2006/relationships/image" Target="../media/image1543.png"/><Relationship Id="rId212" Type="http://schemas.openxmlformats.org/officeDocument/2006/relationships/image" Target="../media/image1473.png"/><Relationship Id="rId657" Type="http://schemas.openxmlformats.org/officeDocument/2006/relationships/customXml" Target="../ink/ink1705.xml"/><Relationship Id="rId296" Type="http://schemas.openxmlformats.org/officeDocument/2006/relationships/image" Target="../media/image1515.png"/><Relationship Id="rId517" Type="http://schemas.openxmlformats.org/officeDocument/2006/relationships/customXml" Target="../ink/ink1634.xml"/><Relationship Id="rId724" Type="http://schemas.openxmlformats.org/officeDocument/2006/relationships/image" Target="../media/image1727.png"/><Relationship Id="rId60" Type="http://schemas.openxmlformats.org/officeDocument/2006/relationships/customXml" Target="../ink/ink1405.xml"/><Relationship Id="rId156" Type="http://schemas.openxmlformats.org/officeDocument/2006/relationships/image" Target="../media/image1445.png"/><Relationship Id="rId363" Type="http://schemas.openxmlformats.org/officeDocument/2006/relationships/customXml" Target="../ink/ink1557.xml"/><Relationship Id="rId570" Type="http://schemas.openxmlformats.org/officeDocument/2006/relationships/image" Target="../media/image1651.png"/><Relationship Id="rId223" Type="http://schemas.openxmlformats.org/officeDocument/2006/relationships/customXml" Target="../ink/ink1487.xml"/><Relationship Id="rId430" Type="http://schemas.openxmlformats.org/officeDocument/2006/relationships/image" Target="../media/image1582.png"/><Relationship Id="rId668" Type="http://schemas.openxmlformats.org/officeDocument/2006/relationships/image" Target="../media/image1699.png"/><Relationship Id="rId18" Type="http://schemas.openxmlformats.org/officeDocument/2006/relationships/customXml" Target="../ink/ink1384.xml"/><Relationship Id="rId528" Type="http://schemas.openxmlformats.org/officeDocument/2006/relationships/image" Target="../media/image1630.png"/><Relationship Id="rId735" Type="http://schemas.openxmlformats.org/officeDocument/2006/relationships/customXml" Target="../ink/ink1744.xml"/><Relationship Id="rId167" Type="http://schemas.openxmlformats.org/officeDocument/2006/relationships/customXml" Target="../ink/ink1459.xml"/><Relationship Id="rId374" Type="http://schemas.openxmlformats.org/officeDocument/2006/relationships/image" Target="../media/image1554.png"/><Relationship Id="rId581" Type="http://schemas.openxmlformats.org/officeDocument/2006/relationships/image" Target="../media/image1656.png"/><Relationship Id="rId71" Type="http://schemas.openxmlformats.org/officeDocument/2006/relationships/image" Target="../media/image1403.png"/><Relationship Id="rId234" Type="http://schemas.openxmlformats.org/officeDocument/2006/relationships/image" Target="../media/image1484.png"/><Relationship Id="rId679" Type="http://schemas.openxmlformats.org/officeDocument/2006/relationships/customXml" Target="../ink/ink1716.xml"/><Relationship Id="rId802" Type="http://schemas.openxmlformats.org/officeDocument/2006/relationships/image" Target="../media/image1766.png"/><Relationship Id="rId2" Type="http://schemas.openxmlformats.org/officeDocument/2006/relationships/customXml" Target="../ink/ink1376.xml"/><Relationship Id="rId29" Type="http://schemas.openxmlformats.org/officeDocument/2006/relationships/image" Target="../media/image1383.png"/><Relationship Id="rId441" Type="http://schemas.openxmlformats.org/officeDocument/2006/relationships/customXml" Target="../ink/ink1596.xml"/><Relationship Id="rId539" Type="http://schemas.openxmlformats.org/officeDocument/2006/relationships/customXml" Target="../ink/ink1645.xml"/><Relationship Id="rId746" Type="http://schemas.openxmlformats.org/officeDocument/2006/relationships/image" Target="../media/image1738.png"/><Relationship Id="rId178" Type="http://schemas.openxmlformats.org/officeDocument/2006/relationships/image" Target="../media/image1456.png"/><Relationship Id="rId301" Type="http://schemas.openxmlformats.org/officeDocument/2006/relationships/customXml" Target="../ink/ink1526.xml"/><Relationship Id="rId82" Type="http://schemas.openxmlformats.org/officeDocument/2006/relationships/image" Target="../media/image1408.png"/><Relationship Id="rId385" Type="http://schemas.openxmlformats.org/officeDocument/2006/relationships/customXml" Target="../ink/ink1568.xml"/><Relationship Id="rId592" Type="http://schemas.openxmlformats.org/officeDocument/2006/relationships/customXml" Target="../ink/ink1672.xml"/><Relationship Id="rId606" Type="http://schemas.openxmlformats.org/officeDocument/2006/relationships/customXml" Target="../ink/ink1679.xml"/><Relationship Id="rId813" Type="http://schemas.openxmlformats.org/officeDocument/2006/relationships/customXml" Target="../ink/ink1783.xml"/><Relationship Id="rId245" Type="http://schemas.openxmlformats.org/officeDocument/2006/relationships/customXml" Target="../ink/ink1498.xml"/><Relationship Id="rId452" Type="http://schemas.openxmlformats.org/officeDocument/2006/relationships/image" Target="../media/image1593.png"/><Relationship Id="rId105" Type="http://schemas.openxmlformats.org/officeDocument/2006/relationships/customXml" Target="../ink/ink1428.xml"/><Relationship Id="rId312" Type="http://schemas.openxmlformats.org/officeDocument/2006/relationships/image" Target="../media/image1523.png"/><Relationship Id="rId757" Type="http://schemas.openxmlformats.org/officeDocument/2006/relationships/customXml" Target="../ink/ink1755.xml"/><Relationship Id="rId93" Type="http://schemas.openxmlformats.org/officeDocument/2006/relationships/customXml" Target="../ink/ink1422.xml"/><Relationship Id="rId189" Type="http://schemas.openxmlformats.org/officeDocument/2006/relationships/customXml" Target="../ink/ink1470.xml"/><Relationship Id="rId396" Type="http://schemas.openxmlformats.org/officeDocument/2006/relationships/image" Target="../media/image1565.png"/><Relationship Id="rId617" Type="http://schemas.openxmlformats.org/officeDocument/2006/relationships/image" Target="../media/image1674.png"/><Relationship Id="rId256" Type="http://schemas.openxmlformats.org/officeDocument/2006/relationships/image" Target="../media/image1495.png"/><Relationship Id="rId463" Type="http://schemas.openxmlformats.org/officeDocument/2006/relationships/customXml" Target="../ink/ink1607.xml"/><Relationship Id="rId670" Type="http://schemas.openxmlformats.org/officeDocument/2006/relationships/image" Target="../media/image1700.png"/><Relationship Id="rId116" Type="http://schemas.openxmlformats.org/officeDocument/2006/relationships/image" Target="../media/image1425.png"/><Relationship Id="rId323" Type="http://schemas.openxmlformats.org/officeDocument/2006/relationships/customXml" Target="../ink/ink1537.xml"/><Relationship Id="rId530" Type="http://schemas.openxmlformats.org/officeDocument/2006/relationships/image" Target="../media/image1631.png"/><Relationship Id="rId768" Type="http://schemas.openxmlformats.org/officeDocument/2006/relationships/image" Target="../media/image1749.png"/><Relationship Id="rId20" Type="http://schemas.openxmlformats.org/officeDocument/2006/relationships/customXml" Target="../ink/ink1385.xml"/><Relationship Id="rId628" Type="http://schemas.openxmlformats.org/officeDocument/2006/relationships/image" Target="../media/image1679.png"/><Relationship Id="rId267" Type="http://schemas.openxmlformats.org/officeDocument/2006/relationships/customXml" Target="../ink/ink1509.xml"/><Relationship Id="rId474" Type="http://schemas.openxmlformats.org/officeDocument/2006/relationships/image" Target="../media/image1604.png"/><Relationship Id="rId127" Type="http://schemas.openxmlformats.org/officeDocument/2006/relationships/customXml" Target="../ink/ink1439.xml"/><Relationship Id="rId681" Type="http://schemas.openxmlformats.org/officeDocument/2006/relationships/customXml" Target="../ink/ink1717.xml"/><Relationship Id="rId779" Type="http://schemas.openxmlformats.org/officeDocument/2006/relationships/customXml" Target="../ink/ink1766.xml"/><Relationship Id="rId31" Type="http://schemas.openxmlformats.org/officeDocument/2006/relationships/image" Target="../media/image1384.png"/><Relationship Id="rId334" Type="http://schemas.openxmlformats.org/officeDocument/2006/relationships/image" Target="../media/image1534.png"/><Relationship Id="rId541" Type="http://schemas.openxmlformats.org/officeDocument/2006/relationships/customXml" Target="../ink/ink1646.xml"/><Relationship Id="rId639" Type="http://schemas.openxmlformats.org/officeDocument/2006/relationships/customXml" Target="../ink/ink1696.xml"/><Relationship Id="rId180" Type="http://schemas.openxmlformats.org/officeDocument/2006/relationships/image" Target="../media/image1457.png"/><Relationship Id="rId278" Type="http://schemas.openxmlformats.org/officeDocument/2006/relationships/image" Target="../media/image1506.png"/><Relationship Id="rId401" Type="http://schemas.openxmlformats.org/officeDocument/2006/relationships/customXml" Target="../ink/ink1576.xml"/><Relationship Id="rId485" Type="http://schemas.openxmlformats.org/officeDocument/2006/relationships/customXml" Target="../ink/ink1618.xml"/><Relationship Id="rId692" Type="http://schemas.openxmlformats.org/officeDocument/2006/relationships/image" Target="../media/image1711.png"/><Relationship Id="rId706" Type="http://schemas.openxmlformats.org/officeDocument/2006/relationships/image" Target="../media/image1718.png"/><Relationship Id="rId42" Type="http://schemas.openxmlformats.org/officeDocument/2006/relationships/customXml" Target="../ink/ink1396.xml"/><Relationship Id="rId138" Type="http://schemas.openxmlformats.org/officeDocument/2006/relationships/image" Target="../media/image1436.png"/><Relationship Id="rId345" Type="http://schemas.openxmlformats.org/officeDocument/2006/relationships/customXml" Target="../ink/ink1548.xml"/><Relationship Id="rId552" Type="http://schemas.openxmlformats.org/officeDocument/2006/relationships/image" Target="../media/image1642.png"/><Relationship Id="rId191" Type="http://schemas.openxmlformats.org/officeDocument/2006/relationships/customXml" Target="../ink/ink1471.xml"/><Relationship Id="rId205" Type="http://schemas.openxmlformats.org/officeDocument/2006/relationships/customXml" Target="../ink/ink1478.xml"/><Relationship Id="rId412" Type="http://schemas.openxmlformats.org/officeDocument/2006/relationships/image" Target="../media/image1573.png"/><Relationship Id="rId289" Type="http://schemas.openxmlformats.org/officeDocument/2006/relationships/customXml" Target="../ink/ink1520.xml"/><Relationship Id="rId496" Type="http://schemas.openxmlformats.org/officeDocument/2006/relationships/image" Target="../media/image1615.png"/><Relationship Id="rId717" Type="http://schemas.openxmlformats.org/officeDocument/2006/relationships/customXml" Target="../ink/ink1735.xml"/><Relationship Id="rId53" Type="http://schemas.openxmlformats.org/officeDocument/2006/relationships/image" Target="../media/image1394.png"/><Relationship Id="rId149" Type="http://schemas.openxmlformats.org/officeDocument/2006/relationships/customXml" Target="../ink/ink1450.xml"/><Relationship Id="rId356" Type="http://schemas.openxmlformats.org/officeDocument/2006/relationships/image" Target="../media/image1545.png"/><Relationship Id="rId563" Type="http://schemas.openxmlformats.org/officeDocument/2006/relationships/customXml" Target="../ink/ink1657.xml"/><Relationship Id="rId770" Type="http://schemas.openxmlformats.org/officeDocument/2006/relationships/image" Target="../media/image1750.png"/><Relationship Id="rId216" Type="http://schemas.openxmlformats.org/officeDocument/2006/relationships/image" Target="../media/image1475.png"/><Relationship Id="rId423" Type="http://schemas.openxmlformats.org/officeDocument/2006/relationships/customXml" Target="../ink/ink1587.xml"/><Relationship Id="rId630" Type="http://schemas.openxmlformats.org/officeDocument/2006/relationships/image" Target="../media/image1680.png"/><Relationship Id="rId728" Type="http://schemas.openxmlformats.org/officeDocument/2006/relationships/image" Target="../media/image1729.png"/><Relationship Id="rId64" Type="http://schemas.openxmlformats.org/officeDocument/2006/relationships/customXml" Target="../ink/ink1407.xml"/><Relationship Id="rId367" Type="http://schemas.openxmlformats.org/officeDocument/2006/relationships/customXml" Target="../ink/ink1559.xml"/><Relationship Id="rId574" Type="http://schemas.openxmlformats.org/officeDocument/2006/relationships/image" Target="../media/image1653.png"/><Relationship Id="rId227" Type="http://schemas.openxmlformats.org/officeDocument/2006/relationships/customXml" Target="../ink/ink1489.xml"/><Relationship Id="rId781" Type="http://schemas.openxmlformats.org/officeDocument/2006/relationships/customXml" Target="../ink/ink1767.xml"/><Relationship Id="rId434" Type="http://schemas.openxmlformats.org/officeDocument/2006/relationships/image" Target="../media/image1584.png"/><Relationship Id="rId641" Type="http://schemas.openxmlformats.org/officeDocument/2006/relationships/customXml" Target="../ink/ink1697.xml"/><Relationship Id="rId739" Type="http://schemas.openxmlformats.org/officeDocument/2006/relationships/customXml" Target="../ink/ink1746.xml"/><Relationship Id="rId280" Type="http://schemas.openxmlformats.org/officeDocument/2006/relationships/image" Target="../media/image1507.png"/><Relationship Id="rId501" Type="http://schemas.openxmlformats.org/officeDocument/2006/relationships/customXml" Target="../ink/ink1626.xml"/><Relationship Id="rId75" Type="http://schemas.openxmlformats.org/officeDocument/2006/relationships/customXml" Target="../ink/ink1413.xml"/><Relationship Id="rId140" Type="http://schemas.openxmlformats.org/officeDocument/2006/relationships/image" Target="../media/image1437.png"/><Relationship Id="rId378" Type="http://schemas.openxmlformats.org/officeDocument/2006/relationships/image" Target="../media/image1556.png"/><Relationship Id="rId585" Type="http://schemas.openxmlformats.org/officeDocument/2006/relationships/image" Target="../media/image1658.png"/><Relationship Id="rId792" Type="http://schemas.openxmlformats.org/officeDocument/2006/relationships/image" Target="../media/image1761.png"/><Relationship Id="rId806" Type="http://schemas.openxmlformats.org/officeDocument/2006/relationships/image" Target="../media/image1768.png"/><Relationship Id="rId6" Type="http://schemas.openxmlformats.org/officeDocument/2006/relationships/customXml" Target="../ink/ink1378.xml"/><Relationship Id="rId238" Type="http://schemas.openxmlformats.org/officeDocument/2006/relationships/image" Target="../media/image1486.png"/><Relationship Id="rId445" Type="http://schemas.openxmlformats.org/officeDocument/2006/relationships/customXml" Target="../ink/ink1598.xml"/><Relationship Id="rId487" Type="http://schemas.openxmlformats.org/officeDocument/2006/relationships/customXml" Target="../ink/ink1619.xml"/><Relationship Id="rId610" Type="http://schemas.openxmlformats.org/officeDocument/2006/relationships/customXml" Target="../ink/ink1681.xml"/><Relationship Id="rId652" Type="http://schemas.openxmlformats.org/officeDocument/2006/relationships/image" Target="../media/image1691.png"/><Relationship Id="rId694" Type="http://schemas.openxmlformats.org/officeDocument/2006/relationships/image" Target="../media/image1712.png"/><Relationship Id="rId708" Type="http://schemas.openxmlformats.org/officeDocument/2006/relationships/image" Target="../media/image1719.png"/><Relationship Id="rId291" Type="http://schemas.openxmlformats.org/officeDocument/2006/relationships/customXml" Target="../ink/ink1521.xml"/><Relationship Id="rId305" Type="http://schemas.openxmlformats.org/officeDocument/2006/relationships/customXml" Target="../ink/ink1528.xml"/><Relationship Id="rId347" Type="http://schemas.openxmlformats.org/officeDocument/2006/relationships/customXml" Target="../ink/ink1549.xml"/><Relationship Id="rId512" Type="http://schemas.openxmlformats.org/officeDocument/2006/relationships/image" Target="../media/image1623.png"/><Relationship Id="rId44" Type="http://schemas.openxmlformats.org/officeDocument/2006/relationships/customXml" Target="../ink/ink1397.xml"/><Relationship Id="rId86" Type="http://schemas.openxmlformats.org/officeDocument/2006/relationships/image" Target="../media/image1410.png"/><Relationship Id="rId151" Type="http://schemas.openxmlformats.org/officeDocument/2006/relationships/customXml" Target="../ink/ink1451.xml"/><Relationship Id="rId389" Type="http://schemas.openxmlformats.org/officeDocument/2006/relationships/customXml" Target="../ink/ink1570.xml"/><Relationship Id="rId554" Type="http://schemas.openxmlformats.org/officeDocument/2006/relationships/image" Target="../media/image1643.png"/><Relationship Id="rId596" Type="http://schemas.openxmlformats.org/officeDocument/2006/relationships/customXml" Target="../ink/ink1674.xml"/><Relationship Id="rId761" Type="http://schemas.openxmlformats.org/officeDocument/2006/relationships/customXml" Target="../ink/ink1757.xml"/><Relationship Id="rId193" Type="http://schemas.openxmlformats.org/officeDocument/2006/relationships/customXml" Target="../ink/ink1472.xml"/><Relationship Id="rId207" Type="http://schemas.openxmlformats.org/officeDocument/2006/relationships/customXml" Target="../ink/ink1479.xml"/><Relationship Id="rId249" Type="http://schemas.openxmlformats.org/officeDocument/2006/relationships/customXml" Target="../ink/ink1500.xml"/><Relationship Id="rId414" Type="http://schemas.openxmlformats.org/officeDocument/2006/relationships/image" Target="../media/image1574.png"/><Relationship Id="rId456" Type="http://schemas.openxmlformats.org/officeDocument/2006/relationships/image" Target="../media/image1595.png"/><Relationship Id="rId498" Type="http://schemas.openxmlformats.org/officeDocument/2006/relationships/image" Target="../media/image1616.png"/><Relationship Id="rId621" Type="http://schemas.openxmlformats.org/officeDocument/2006/relationships/customXml" Target="../ink/ink1687.xml"/><Relationship Id="rId663" Type="http://schemas.openxmlformats.org/officeDocument/2006/relationships/customXml" Target="../ink/ink1708.xml"/><Relationship Id="rId13" Type="http://schemas.openxmlformats.org/officeDocument/2006/relationships/image" Target="../media/image1375.png"/><Relationship Id="rId109" Type="http://schemas.openxmlformats.org/officeDocument/2006/relationships/customXml" Target="../ink/ink1430.xml"/><Relationship Id="rId260" Type="http://schemas.openxmlformats.org/officeDocument/2006/relationships/image" Target="../media/image1497.png"/><Relationship Id="rId316" Type="http://schemas.openxmlformats.org/officeDocument/2006/relationships/image" Target="../media/image1525.png"/><Relationship Id="rId523" Type="http://schemas.openxmlformats.org/officeDocument/2006/relationships/customXml" Target="../ink/ink1637.xml"/><Relationship Id="rId719" Type="http://schemas.openxmlformats.org/officeDocument/2006/relationships/customXml" Target="../ink/ink1736.xml"/><Relationship Id="rId55" Type="http://schemas.openxmlformats.org/officeDocument/2006/relationships/image" Target="../media/image1395.png"/><Relationship Id="rId97" Type="http://schemas.openxmlformats.org/officeDocument/2006/relationships/customXml" Target="../ink/ink1424.xml"/><Relationship Id="rId120" Type="http://schemas.openxmlformats.org/officeDocument/2006/relationships/image" Target="../media/image1427.png"/><Relationship Id="rId358" Type="http://schemas.openxmlformats.org/officeDocument/2006/relationships/image" Target="../media/image1546.png"/><Relationship Id="rId565" Type="http://schemas.openxmlformats.org/officeDocument/2006/relationships/customXml" Target="../ink/ink1658.xml"/><Relationship Id="rId730" Type="http://schemas.openxmlformats.org/officeDocument/2006/relationships/image" Target="../media/image1730.png"/><Relationship Id="rId772" Type="http://schemas.openxmlformats.org/officeDocument/2006/relationships/image" Target="../media/image1751.png"/><Relationship Id="rId162" Type="http://schemas.openxmlformats.org/officeDocument/2006/relationships/image" Target="../media/image1448.png"/><Relationship Id="rId218" Type="http://schemas.openxmlformats.org/officeDocument/2006/relationships/image" Target="../media/image1476.png"/><Relationship Id="rId425" Type="http://schemas.openxmlformats.org/officeDocument/2006/relationships/customXml" Target="../ink/ink1588.xml"/><Relationship Id="rId467" Type="http://schemas.openxmlformats.org/officeDocument/2006/relationships/customXml" Target="../ink/ink1609.xml"/><Relationship Id="rId632" Type="http://schemas.openxmlformats.org/officeDocument/2006/relationships/image" Target="../media/image1681.png"/><Relationship Id="rId271" Type="http://schemas.openxmlformats.org/officeDocument/2006/relationships/customXml" Target="../ink/ink1511.xml"/><Relationship Id="rId674" Type="http://schemas.openxmlformats.org/officeDocument/2006/relationships/image" Target="../media/image1702.png"/><Relationship Id="rId24" Type="http://schemas.openxmlformats.org/officeDocument/2006/relationships/customXml" Target="../ink/ink1387.xml"/><Relationship Id="rId66" Type="http://schemas.openxmlformats.org/officeDocument/2006/relationships/customXml" Target="../ink/ink1408.xml"/><Relationship Id="rId131" Type="http://schemas.openxmlformats.org/officeDocument/2006/relationships/customXml" Target="../ink/ink1441.xml"/><Relationship Id="rId327" Type="http://schemas.openxmlformats.org/officeDocument/2006/relationships/customXml" Target="../ink/ink1539.xml"/><Relationship Id="rId369" Type="http://schemas.openxmlformats.org/officeDocument/2006/relationships/customXml" Target="../ink/ink1560.xml"/><Relationship Id="rId534" Type="http://schemas.openxmlformats.org/officeDocument/2006/relationships/image" Target="../media/image1633.png"/><Relationship Id="rId576" Type="http://schemas.openxmlformats.org/officeDocument/2006/relationships/image" Target="../media/image1654.png"/><Relationship Id="rId741" Type="http://schemas.openxmlformats.org/officeDocument/2006/relationships/customXml" Target="../ink/ink1747.xml"/><Relationship Id="rId783" Type="http://schemas.openxmlformats.org/officeDocument/2006/relationships/customXml" Target="../ink/ink1768.xml"/><Relationship Id="rId173" Type="http://schemas.openxmlformats.org/officeDocument/2006/relationships/customXml" Target="../ink/ink1462.xml"/><Relationship Id="rId229" Type="http://schemas.openxmlformats.org/officeDocument/2006/relationships/customXml" Target="../ink/ink1490.xml"/><Relationship Id="rId380" Type="http://schemas.openxmlformats.org/officeDocument/2006/relationships/image" Target="../media/image1557.png"/><Relationship Id="rId436" Type="http://schemas.openxmlformats.org/officeDocument/2006/relationships/image" Target="../media/image1585.png"/><Relationship Id="rId601" Type="http://schemas.openxmlformats.org/officeDocument/2006/relationships/image" Target="../media/image1666.png"/><Relationship Id="rId643" Type="http://schemas.openxmlformats.org/officeDocument/2006/relationships/customXml" Target="../ink/ink1698.xml"/><Relationship Id="rId240" Type="http://schemas.openxmlformats.org/officeDocument/2006/relationships/image" Target="../media/image1487.png"/><Relationship Id="rId478" Type="http://schemas.openxmlformats.org/officeDocument/2006/relationships/image" Target="../media/image1606.png"/><Relationship Id="rId685" Type="http://schemas.openxmlformats.org/officeDocument/2006/relationships/customXml" Target="../ink/ink1719.xml"/><Relationship Id="rId35" Type="http://schemas.openxmlformats.org/officeDocument/2006/relationships/image" Target="../media/image1386.png"/><Relationship Id="rId77" Type="http://schemas.openxmlformats.org/officeDocument/2006/relationships/customXml" Target="../ink/ink1414.xml"/><Relationship Id="rId100" Type="http://schemas.openxmlformats.org/officeDocument/2006/relationships/image" Target="../media/image1417.png"/><Relationship Id="rId282" Type="http://schemas.openxmlformats.org/officeDocument/2006/relationships/image" Target="../media/image1508.png"/><Relationship Id="rId338" Type="http://schemas.openxmlformats.org/officeDocument/2006/relationships/image" Target="../media/image1536.png"/><Relationship Id="rId503" Type="http://schemas.openxmlformats.org/officeDocument/2006/relationships/customXml" Target="../ink/ink1627.xml"/><Relationship Id="rId545" Type="http://schemas.openxmlformats.org/officeDocument/2006/relationships/customXml" Target="../ink/ink1648.xml"/><Relationship Id="rId587" Type="http://schemas.openxmlformats.org/officeDocument/2006/relationships/image" Target="../media/image1659.png"/><Relationship Id="rId710" Type="http://schemas.openxmlformats.org/officeDocument/2006/relationships/image" Target="../media/image1720.png"/><Relationship Id="rId752" Type="http://schemas.openxmlformats.org/officeDocument/2006/relationships/image" Target="../media/image1741.png"/><Relationship Id="rId808" Type="http://schemas.openxmlformats.org/officeDocument/2006/relationships/image" Target="../media/image1769.png"/><Relationship Id="rId8" Type="http://schemas.openxmlformats.org/officeDocument/2006/relationships/customXml" Target="../ink/ink1379.xml"/><Relationship Id="rId142" Type="http://schemas.openxmlformats.org/officeDocument/2006/relationships/image" Target="../media/image1438.png"/><Relationship Id="rId184" Type="http://schemas.openxmlformats.org/officeDocument/2006/relationships/image" Target="../media/image1459.png"/><Relationship Id="rId391" Type="http://schemas.openxmlformats.org/officeDocument/2006/relationships/customXml" Target="../ink/ink1571.xml"/><Relationship Id="rId405" Type="http://schemas.openxmlformats.org/officeDocument/2006/relationships/customXml" Target="../ink/ink1578.xml"/><Relationship Id="rId447" Type="http://schemas.openxmlformats.org/officeDocument/2006/relationships/customXml" Target="../ink/ink1599.xml"/><Relationship Id="rId612" Type="http://schemas.openxmlformats.org/officeDocument/2006/relationships/customXml" Target="../ink/ink1682.xml"/><Relationship Id="rId794" Type="http://schemas.openxmlformats.org/officeDocument/2006/relationships/image" Target="../media/image1762.png"/><Relationship Id="rId251" Type="http://schemas.openxmlformats.org/officeDocument/2006/relationships/customXml" Target="../ink/ink1501.xml"/><Relationship Id="rId489" Type="http://schemas.openxmlformats.org/officeDocument/2006/relationships/customXml" Target="../ink/ink1620.xml"/><Relationship Id="rId654" Type="http://schemas.openxmlformats.org/officeDocument/2006/relationships/image" Target="../media/image1692.png"/><Relationship Id="rId696" Type="http://schemas.openxmlformats.org/officeDocument/2006/relationships/image" Target="../media/image1713.png"/><Relationship Id="rId46" Type="http://schemas.openxmlformats.org/officeDocument/2006/relationships/customXml" Target="../ink/ink1398.xml"/><Relationship Id="rId293" Type="http://schemas.openxmlformats.org/officeDocument/2006/relationships/customXml" Target="../ink/ink1522.xml"/><Relationship Id="rId307" Type="http://schemas.openxmlformats.org/officeDocument/2006/relationships/customXml" Target="../ink/ink1529.xml"/><Relationship Id="rId349" Type="http://schemas.openxmlformats.org/officeDocument/2006/relationships/customXml" Target="../ink/ink1550.xml"/><Relationship Id="rId514" Type="http://schemas.openxmlformats.org/officeDocument/2006/relationships/image" Target="../media/image1624.png"/><Relationship Id="rId556" Type="http://schemas.openxmlformats.org/officeDocument/2006/relationships/image" Target="../media/image1644.png"/><Relationship Id="rId721" Type="http://schemas.openxmlformats.org/officeDocument/2006/relationships/customXml" Target="../ink/ink1737.xml"/><Relationship Id="rId763" Type="http://schemas.openxmlformats.org/officeDocument/2006/relationships/customXml" Target="../ink/ink1758.xml"/><Relationship Id="rId88" Type="http://schemas.openxmlformats.org/officeDocument/2006/relationships/image" Target="../media/image1411.png"/><Relationship Id="rId111" Type="http://schemas.openxmlformats.org/officeDocument/2006/relationships/customXml" Target="../ink/ink1431.xml"/><Relationship Id="rId153" Type="http://schemas.openxmlformats.org/officeDocument/2006/relationships/customXml" Target="../ink/ink1452.xml"/><Relationship Id="rId195" Type="http://schemas.openxmlformats.org/officeDocument/2006/relationships/customXml" Target="../ink/ink1473.xml"/><Relationship Id="rId209" Type="http://schemas.openxmlformats.org/officeDocument/2006/relationships/customXml" Target="../ink/ink1480.xml"/><Relationship Id="rId360" Type="http://schemas.openxmlformats.org/officeDocument/2006/relationships/image" Target="../media/image1547.png"/><Relationship Id="rId416" Type="http://schemas.openxmlformats.org/officeDocument/2006/relationships/image" Target="../media/image1575.png"/><Relationship Id="rId598" Type="http://schemas.openxmlformats.org/officeDocument/2006/relationships/customXml" Target="../ink/ink1675.xml"/><Relationship Id="rId220" Type="http://schemas.openxmlformats.org/officeDocument/2006/relationships/image" Target="../media/image1477.png"/><Relationship Id="rId458" Type="http://schemas.openxmlformats.org/officeDocument/2006/relationships/image" Target="../media/image1596.png"/><Relationship Id="rId623" Type="http://schemas.openxmlformats.org/officeDocument/2006/relationships/customXml" Target="../ink/ink1688.xml"/><Relationship Id="rId665" Type="http://schemas.openxmlformats.org/officeDocument/2006/relationships/customXml" Target="../ink/ink1709.xml"/><Relationship Id="rId15" Type="http://schemas.openxmlformats.org/officeDocument/2006/relationships/image" Target="../media/image1376.png"/><Relationship Id="rId57" Type="http://schemas.openxmlformats.org/officeDocument/2006/relationships/image" Target="../media/image1396.png"/><Relationship Id="rId262" Type="http://schemas.openxmlformats.org/officeDocument/2006/relationships/image" Target="../media/image1498.png"/><Relationship Id="rId318" Type="http://schemas.openxmlformats.org/officeDocument/2006/relationships/image" Target="../media/image1526.png"/><Relationship Id="rId525" Type="http://schemas.openxmlformats.org/officeDocument/2006/relationships/customXml" Target="../ink/ink1638.xml"/><Relationship Id="rId567" Type="http://schemas.openxmlformats.org/officeDocument/2006/relationships/customXml" Target="../ink/ink1659.xml"/><Relationship Id="rId732" Type="http://schemas.openxmlformats.org/officeDocument/2006/relationships/image" Target="../media/image1731.png"/><Relationship Id="rId99" Type="http://schemas.openxmlformats.org/officeDocument/2006/relationships/customXml" Target="../ink/ink1425.xml"/><Relationship Id="rId122" Type="http://schemas.openxmlformats.org/officeDocument/2006/relationships/image" Target="../media/image1428.png"/><Relationship Id="rId164" Type="http://schemas.openxmlformats.org/officeDocument/2006/relationships/image" Target="../media/image1449.png"/><Relationship Id="rId371" Type="http://schemas.openxmlformats.org/officeDocument/2006/relationships/customXml" Target="../ink/ink1561.xml"/><Relationship Id="rId774" Type="http://schemas.openxmlformats.org/officeDocument/2006/relationships/image" Target="../media/image1752.png"/><Relationship Id="rId427" Type="http://schemas.openxmlformats.org/officeDocument/2006/relationships/customXml" Target="../ink/ink1589.xml"/><Relationship Id="rId469" Type="http://schemas.openxmlformats.org/officeDocument/2006/relationships/customXml" Target="../ink/ink1610.xml"/><Relationship Id="rId634" Type="http://schemas.openxmlformats.org/officeDocument/2006/relationships/image" Target="../media/image1682.png"/><Relationship Id="rId676" Type="http://schemas.openxmlformats.org/officeDocument/2006/relationships/image" Target="../media/image1703.png"/><Relationship Id="rId26" Type="http://schemas.openxmlformats.org/officeDocument/2006/relationships/customXml" Target="../ink/ink1388.xml"/><Relationship Id="rId231" Type="http://schemas.openxmlformats.org/officeDocument/2006/relationships/customXml" Target="../ink/ink1491.xml"/><Relationship Id="rId273" Type="http://schemas.openxmlformats.org/officeDocument/2006/relationships/customXml" Target="../ink/ink1512.xml"/><Relationship Id="rId329" Type="http://schemas.openxmlformats.org/officeDocument/2006/relationships/customXml" Target="../ink/ink1540.xml"/><Relationship Id="rId480" Type="http://schemas.openxmlformats.org/officeDocument/2006/relationships/image" Target="../media/image1607.png"/><Relationship Id="rId536" Type="http://schemas.openxmlformats.org/officeDocument/2006/relationships/image" Target="../media/image1634.png"/><Relationship Id="rId701" Type="http://schemas.openxmlformats.org/officeDocument/2006/relationships/customXml" Target="../ink/ink1727.xml"/><Relationship Id="rId68" Type="http://schemas.openxmlformats.org/officeDocument/2006/relationships/customXml" Target="../ink/ink1409.xml"/><Relationship Id="rId133" Type="http://schemas.openxmlformats.org/officeDocument/2006/relationships/customXml" Target="../ink/ink1442.xml"/><Relationship Id="rId175" Type="http://schemas.openxmlformats.org/officeDocument/2006/relationships/customXml" Target="../ink/ink1463.xml"/><Relationship Id="rId340" Type="http://schemas.openxmlformats.org/officeDocument/2006/relationships/image" Target="../media/image1537.png"/><Relationship Id="rId578" Type="http://schemas.openxmlformats.org/officeDocument/2006/relationships/customXml" Target="../ink/ink1665.xml"/><Relationship Id="rId743" Type="http://schemas.openxmlformats.org/officeDocument/2006/relationships/customXml" Target="../ink/ink1748.xml"/><Relationship Id="rId785" Type="http://schemas.openxmlformats.org/officeDocument/2006/relationships/customXml" Target="../ink/ink1769.xml"/><Relationship Id="rId200" Type="http://schemas.openxmlformats.org/officeDocument/2006/relationships/image" Target="../media/image1467.png"/><Relationship Id="rId382" Type="http://schemas.openxmlformats.org/officeDocument/2006/relationships/image" Target="../media/image1558.png"/><Relationship Id="rId438" Type="http://schemas.openxmlformats.org/officeDocument/2006/relationships/image" Target="../media/image1586.png"/><Relationship Id="rId603" Type="http://schemas.openxmlformats.org/officeDocument/2006/relationships/image" Target="../media/image1667.png"/><Relationship Id="rId645" Type="http://schemas.openxmlformats.org/officeDocument/2006/relationships/customXml" Target="../ink/ink1699.xml"/><Relationship Id="rId687" Type="http://schemas.openxmlformats.org/officeDocument/2006/relationships/customXml" Target="../ink/ink1720.xml"/><Relationship Id="rId810" Type="http://schemas.openxmlformats.org/officeDocument/2006/relationships/image" Target="../media/image1770.png"/><Relationship Id="rId242" Type="http://schemas.openxmlformats.org/officeDocument/2006/relationships/image" Target="../media/image1488.png"/><Relationship Id="rId284" Type="http://schemas.openxmlformats.org/officeDocument/2006/relationships/image" Target="../media/image1509.png"/><Relationship Id="rId491" Type="http://schemas.openxmlformats.org/officeDocument/2006/relationships/customXml" Target="../ink/ink1621.xml"/><Relationship Id="rId505" Type="http://schemas.openxmlformats.org/officeDocument/2006/relationships/customXml" Target="../ink/ink1628.xml"/><Relationship Id="rId712" Type="http://schemas.openxmlformats.org/officeDocument/2006/relationships/image" Target="../media/image1721.png"/><Relationship Id="rId37" Type="http://schemas.openxmlformats.org/officeDocument/2006/relationships/image" Target="../media/image1387.png"/><Relationship Id="rId79" Type="http://schemas.openxmlformats.org/officeDocument/2006/relationships/customXml" Target="../ink/ink1415.xml"/><Relationship Id="rId102" Type="http://schemas.openxmlformats.org/officeDocument/2006/relationships/image" Target="../media/image1418.png"/><Relationship Id="rId144" Type="http://schemas.openxmlformats.org/officeDocument/2006/relationships/image" Target="../media/image1439.png"/><Relationship Id="rId547" Type="http://schemas.openxmlformats.org/officeDocument/2006/relationships/customXml" Target="../ink/ink1649.xml"/><Relationship Id="rId589" Type="http://schemas.openxmlformats.org/officeDocument/2006/relationships/image" Target="../media/image1660.png"/><Relationship Id="rId754" Type="http://schemas.openxmlformats.org/officeDocument/2006/relationships/image" Target="../media/image1742.png"/><Relationship Id="rId796" Type="http://schemas.openxmlformats.org/officeDocument/2006/relationships/image" Target="../media/image1763.png"/><Relationship Id="rId90" Type="http://schemas.openxmlformats.org/officeDocument/2006/relationships/image" Target="../media/image1412.png"/><Relationship Id="rId186" Type="http://schemas.openxmlformats.org/officeDocument/2006/relationships/image" Target="../media/image1460.png"/><Relationship Id="rId351" Type="http://schemas.openxmlformats.org/officeDocument/2006/relationships/customXml" Target="../ink/ink1551.xml"/><Relationship Id="rId393" Type="http://schemas.openxmlformats.org/officeDocument/2006/relationships/customXml" Target="../ink/ink1572.xml"/><Relationship Id="rId407" Type="http://schemas.openxmlformats.org/officeDocument/2006/relationships/customXml" Target="../ink/ink1579.xml"/><Relationship Id="rId449" Type="http://schemas.openxmlformats.org/officeDocument/2006/relationships/customXml" Target="../ink/ink1600.xml"/><Relationship Id="rId614" Type="http://schemas.openxmlformats.org/officeDocument/2006/relationships/customXml" Target="../ink/ink1683.xml"/><Relationship Id="rId656" Type="http://schemas.openxmlformats.org/officeDocument/2006/relationships/image" Target="../media/image1693.png"/><Relationship Id="rId211" Type="http://schemas.openxmlformats.org/officeDocument/2006/relationships/customXml" Target="../ink/ink1481.xml"/><Relationship Id="rId253" Type="http://schemas.openxmlformats.org/officeDocument/2006/relationships/customXml" Target="../ink/ink1502.xml"/><Relationship Id="rId295" Type="http://schemas.openxmlformats.org/officeDocument/2006/relationships/customXml" Target="../ink/ink1523.xml"/><Relationship Id="rId309" Type="http://schemas.openxmlformats.org/officeDocument/2006/relationships/customXml" Target="../ink/ink1530.xml"/><Relationship Id="rId460" Type="http://schemas.openxmlformats.org/officeDocument/2006/relationships/image" Target="../media/image1597.png"/><Relationship Id="rId516" Type="http://schemas.openxmlformats.org/officeDocument/2006/relationships/image" Target="../media/image1625.png"/><Relationship Id="rId698" Type="http://schemas.openxmlformats.org/officeDocument/2006/relationships/image" Target="../media/image1714.png"/><Relationship Id="rId48" Type="http://schemas.openxmlformats.org/officeDocument/2006/relationships/customXml" Target="../ink/ink1399.xml"/><Relationship Id="rId113" Type="http://schemas.openxmlformats.org/officeDocument/2006/relationships/customXml" Target="../ink/ink1432.xml"/><Relationship Id="rId320" Type="http://schemas.openxmlformats.org/officeDocument/2006/relationships/image" Target="../media/image1527.png"/><Relationship Id="rId558" Type="http://schemas.openxmlformats.org/officeDocument/2006/relationships/image" Target="../media/image1645.png"/><Relationship Id="rId723" Type="http://schemas.openxmlformats.org/officeDocument/2006/relationships/customXml" Target="../ink/ink1738.xml"/><Relationship Id="rId765" Type="http://schemas.openxmlformats.org/officeDocument/2006/relationships/customXml" Target="../ink/ink1759.xml"/><Relationship Id="rId155" Type="http://schemas.openxmlformats.org/officeDocument/2006/relationships/customXml" Target="../ink/ink1453.xml"/><Relationship Id="rId197" Type="http://schemas.openxmlformats.org/officeDocument/2006/relationships/customXml" Target="../ink/ink1474.xml"/><Relationship Id="rId362" Type="http://schemas.openxmlformats.org/officeDocument/2006/relationships/image" Target="../media/image1548.png"/><Relationship Id="rId418" Type="http://schemas.openxmlformats.org/officeDocument/2006/relationships/image" Target="../media/image1576.png"/><Relationship Id="rId625" Type="http://schemas.openxmlformats.org/officeDocument/2006/relationships/customXml" Target="../ink/ink1689.xml"/><Relationship Id="rId222" Type="http://schemas.openxmlformats.org/officeDocument/2006/relationships/image" Target="../media/image1478.png"/><Relationship Id="rId264" Type="http://schemas.openxmlformats.org/officeDocument/2006/relationships/image" Target="../media/image1499.png"/><Relationship Id="rId471" Type="http://schemas.openxmlformats.org/officeDocument/2006/relationships/customXml" Target="../ink/ink1611.xml"/><Relationship Id="rId667" Type="http://schemas.openxmlformats.org/officeDocument/2006/relationships/customXml" Target="../ink/ink1710.xml"/><Relationship Id="rId17" Type="http://schemas.openxmlformats.org/officeDocument/2006/relationships/image" Target="../media/image1377.png"/><Relationship Id="rId59" Type="http://schemas.openxmlformats.org/officeDocument/2006/relationships/image" Target="../media/image1397.png"/><Relationship Id="rId124" Type="http://schemas.openxmlformats.org/officeDocument/2006/relationships/image" Target="../media/image1429.png"/><Relationship Id="rId527" Type="http://schemas.openxmlformats.org/officeDocument/2006/relationships/customXml" Target="../ink/ink1639.xml"/><Relationship Id="rId569" Type="http://schemas.openxmlformats.org/officeDocument/2006/relationships/customXml" Target="../ink/ink1660.xml"/><Relationship Id="rId734" Type="http://schemas.openxmlformats.org/officeDocument/2006/relationships/image" Target="../media/image1732.png"/><Relationship Id="rId776" Type="http://schemas.openxmlformats.org/officeDocument/2006/relationships/image" Target="../media/image1753.png"/><Relationship Id="rId70" Type="http://schemas.openxmlformats.org/officeDocument/2006/relationships/customXml" Target="../ink/ink1410.xml"/><Relationship Id="rId166" Type="http://schemas.openxmlformats.org/officeDocument/2006/relationships/image" Target="../media/image1450.png"/><Relationship Id="rId331" Type="http://schemas.openxmlformats.org/officeDocument/2006/relationships/customXml" Target="../ink/ink1541.xml"/><Relationship Id="rId373" Type="http://schemas.openxmlformats.org/officeDocument/2006/relationships/customXml" Target="../ink/ink1562.xml"/><Relationship Id="rId429" Type="http://schemas.openxmlformats.org/officeDocument/2006/relationships/customXml" Target="../ink/ink1590.xml"/><Relationship Id="rId580" Type="http://schemas.openxmlformats.org/officeDocument/2006/relationships/customXml" Target="../ink/ink1666.xml"/><Relationship Id="rId636" Type="http://schemas.openxmlformats.org/officeDocument/2006/relationships/image" Target="../media/image1683.png"/><Relationship Id="rId801" Type="http://schemas.openxmlformats.org/officeDocument/2006/relationships/customXml" Target="../ink/ink1777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1492.xml"/><Relationship Id="rId440" Type="http://schemas.openxmlformats.org/officeDocument/2006/relationships/image" Target="../media/image1587.png"/><Relationship Id="rId678" Type="http://schemas.openxmlformats.org/officeDocument/2006/relationships/image" Target="../media/image1704.png"/><Relationship Id="rId28" Type="http://schemas.openxmlformats.org/officeDocument/2006/relationships/customXml" Target="../ink/ink1389.xml"/><Relationship Id="rId275" Type="http://schemas.openxmlformats.org/officeDocument/2006/relationships/customXml" Target="../ink/ink1513.xml"/><Relationship Id="rId300" Type="http://schemas.openxmlformats.org/officeDocument/2006/relationships/image" Target="../media/image1517.png"/><Relationship Id="rId482" Type="http://schemas.openxmlformats.org/officeDocument/2006/relationships/image" Target="../media/image1608.png"/><Relationship Id="rId538" Type="http://schemas.openxmlformats.org/officeDocument/2006/relationships/image" Target="../media/image1635.png"/><Relationship Id="rId703" Type="http://schemas.openxmlformats.org/officeDocument/2006/relationships/customXml" Target="../ink/ink1728.xml"/><Relationship Id="rId745" Type="http://schemas.openxmlformats.org/officeDocument/2006/relationships/customXml" Target="../ink/ink1749.xml"/><Relationship Id="rId81" Type="http://schemas.openxmlformats.org/officeDocument/2006/relationships/customXml" Target="../ink/ink1416.xml"/><Relationship Id="rId135" Type="http://schemas.openxmlformats.org/officeDocument/2006/relationships/customXml" Target="../ink/ink1443.xml"/><Relationship Id="rId177" Type="http://schemas.openxmlformats.org/officeDocument/2006/relationships/customXml" Target="../ink/ink1464.xml"/><Relationship Id="rId342" Type="http://schemas.openxmlformats.org/officeDocument/2006/relationships/image" Target="../media/image1538.png"/><Relationship Id="rId384" Type="http://schemas.openxmlformats.org/officeDocument/2006/relationships/image" Target="../media/image1559.png"/><Relationship Id="rId591" Type="http://schemas.openxmlformats.org/officeDocument/2006/relationships/image" Target="../media/image1661.png"/><Relationship Id="rId605" Type="http://schemas.openxmlformats.org/officeDocument/2006/relationships/image" Target="../media/image1668.png"/><Relationship Id="rId787" Type="http://schemas.openxmlformats.org/officeDocument/2006/relationships/customXml" Target="../ink/ink1770.xml"/><Relationship Id="rId812" Type="http://schemas.openxmlformats.org/officeDocument/2006/relationships/image" Target="../media/image1771.png"/><Relationship Id="rId202" Type="http://schemas.openxmlformats.org/officeDocument/2006/relationships/image" Target="../media/image1468.png"/><Relationship Id="rId244" Type="http://schemas.openxmlformats.org/officeDocument/2006/relationships/image" Target="../media/image1489.png"/><Relationship Id="rId647" Type="http://schemas.openxmlformats.org/officeDocument/2006/relationships/customXml" Target="../ink/ink1700.xml"/><Relationship Id="rId689" Type="http://schemas.openxmlformats.org/officeDocument/2006/relationships/customXml" Target="../ink/ink1721.xml"/><Relationship Id="rId39" Type="http://schemas.openxmlformats.org/officeDocument/2006/relationships/image" Target="../media/image1388.png"/><Relationship Id="rId286" Type="http://schemas.openxmlformats.org/officeDocument/2006/relationships/image" Target="../media/image1510.png"/><Relationship Id="rId451" Type="http://schemas.openxmlformats.org/officeDocument/2006/relationships/customXml" Target="../ink/ink1601.xml"/><Relationship Id="rId493" Type="http://schemas.openxmlformats.org/officeDocument/2006/relationships/customXml" Target="../ink/ink1622.xml"/><Relationship Id="rId507" Type="http://schemas.openxmlformats.org/officeDocument/2006/relationships/customXml" Target="../ink/ink1629.xml"/><Relationship Id="rId549" Type="http://schemas.openxmlformats.org/officeDocument/2006/relationships/customXml" Target="../ink/ink1650.xml"/><Relationship Id="rId714" Type="http://schemas.openxmlformats.org/officeDocument/2006/relationships/image" Target="../media/image1722.png"/><Relationship Id="rId756" Type="http://schemas.openxmlformats.org/officeDocument/2006/relationships/image" Target="../media/image1743.png"/><Relationship Id="rId50" Type="http://schemas.openxmlformats.org/officeDocument/2006/relationships/customXml" Target="../ink/ink1400.xml"/><Relationship Id="rId104" Type="http://schemas.openxmlformats.org/officeDocument/2006/relationships/image" Target="../media/image1419.png"/><Relationship Id="rId146" Type="http://schemas.openxmlformats.org/officeDocument/2006/relationships/image" Target="../media/image1440.png"/><Relationship Id="rId188" Type="http://schemas.openxmlformats.org/officeDocument/2006/relationships/image" Target="../media/image1461.png"/><Relationship Id="rId311" Type="http://schemas.openxmlformats.org/officeDocument/2006/relationships/customXml" Target="../ink/ink1531.xml"/><Relationship Id="rId353" Type="http://schemas.openxmlformats.org/officeDocument/2006/relationships/customXml" Target="../ink/ink1552.xml"/><Relationship Id="rId395" Type="http://schemas.openxmlformats.org/officeDocument/2006/relationships/customXml" Target="../ink/ink1573.xml"/><Relationship Id="rId409" Type="http://schemas.openxmlformats.org/officeDocument/2006/relationships/customXml" Target="../ink/ink1580.xml"/><Relationship Id="rId560" Type="http://schemas.openxmlformats.org/officeDocument/2006/relationships/image" Target="../media/image1646.png"/><Relationship Id="rId798" Type="http://schemas.openxmlformats.org/officeDocument/2006/relationships/image" Target="../media/image1764.png"/><Relationship Id="rId92" Type="http://schemas.openxmlformats.org/officeDocument/2006/relationships/image" Target="../media/image1413.png"/><Relationship Id="rId213" Type="http://schemas.openxmlformats.org/officeDocument/2006/relationships/customXml" Target="../ink/ink1482.xml"/><Relationship Id="rId420" Type="http://schemas.openxmlformats.org/officeDocument/2006/relationships/image" Target="../media/image1577.png"/><Relationship Id="rId616" Type="http://schemas.openxmlformats.org/officeDocument/2006/relationships/customXml" Target="../ink/ink1684.xml"/><Relationship Id="rId658" Type="http://schemas.openxmlformats.org/officeDocument/2006/relationships/image" Target="../media/image1694.png"/><Relationship Id="rId255" Type="http://schemas.openxmlformats.org/officeDocument/2006/relationships/customXml" Target="../ink/ink1503.xml"/><Relationship Id="rId297" Type="http://schemas.openxmlformats.org/officeDocument/2006/relationships/customXml" Target="../ink/ink1524.xml"/><Relationship Id="rId462" Type="http://schemas.openxmlformats.org/officeDocument/2006/relationships/image" Target="../media/image1598.png"/><Relationship Id="rId518" Type="http://schemas.openxmlformats.org/officeDocument/2006/relationships/image" Target="../media/image1626.png"/><Relationship Id="rId725" Type="http://schemas.openxmlformats.org/officeDocument/2006/relationships/customXml" Target="../ink/ink1739.xml"/><Relationship Id="rId115" Type="http://schemas.openxmlformats.org/officeDocument/2006/relationships/customXml" Target="../ink/ink1433.xml"/><Relationship Id="rId157" Type="http://schemas.openxmlformats.org/officeDocument/2006/relationships/customXml" Target="../ink/ink1454.xml"/><Relationship Id="rId322" Type="http://schemas.openxmlformats.org/officeDocument/2006/relationships/image" Target="../media/image1528.png"/><Relationship Id="rId364" Type="http://schemas.openxmlformats.org/officeDocument/2006/relationships/image" Target="../media/image1549.png"/><Relationship Id="rId767" Type="http://schemas.openxmlformats.org/officeDocument/2006/relationships/customXml" Target="../ink/ink1760.xml"/><Relationship Id="rId61" Type="http://schemas.openxmlformats.org/officeDocument/2006/relationships/image" Target="../media/image1398.png"/><Relationship Id="rId199" Type="http://schemas.openxmlformats.org/officeDocument/2006/relationships/customXml" Target="../ink/ink1475.xml"/><Relationship Id="rId571" Type="http://schemas.openxmlformats.org/officeDocument/2006/relationships/customXml" Target="../ink/ink1661.xml"/><Relationship Id="rId627" Type="http://schemas.openxmlformats.org/officeDocument/2006/relationships/customXml" Target="../ink/ink1690.xml"/><Relationship Id="rId669" Type="http://schemas.openxmlformats.org/officeDocument/2006/relationships/customXml" Target="../ink/ink1711.xml"/><Relationship Id="rId19" Type="http://schemas.openxmlformats.org/officeDocument/2006/relationships/image" Target="../media/image1378.png"/><Relationship Id="rId224" Type="http://schemas.openxmlformats.org/officeDocument/2006/relationships/image" Target="../media/image1479.png"/><Relationship Id="rId266" Type="http://schemas.openxmlformats.org/officeDocument/2006/relationships/image" Target="../media/image1500.png"/><Relationship Id="rId431" Type="http://schemas.openxmlformats.org/officeDocument/2006/relationships/customXml" Target="../ink/ink1591.xml"/><Relationship Id="rId473" Type="http://schemas.openxmlformats.org/officeDocument/2006/relationships/customXml" Target="../ink/ink1612.xml"/><Relationship Id="rId529" Type="http://schemas.openxmlformats.org/officeDocument/2006/relationships/customXml" Target="../ink/ink1640.xml"/><Relationship Id="rId680" Type="http://schemas.openxmlformats.org/officeDocument/2006/relationships/image" Target="../media/image1705.png"/><Relationship Id="rId736" Type="http://schemas.openxmlformats.org/officeDocument/2006/relationships/image" Target="../media/image1733.png"/><Relationship Id="rId30" Type="http://schemas.openxmlformats.org/officeDocument/2006/relationships/customXml" Target="../ink/ink1390.xml"/><Relationship Id="rId126" Type="http://schemas.openxmlformats.org/officeDocument/2006/relationships/image" Target="../media/image1430.png"/><Relationship Id="rId168" Type="http://schemas.openxmlformats.org/officeDocument/2006/relationships/image" Target="../media/image1451.png"/><Relationship Id="rId333" Type="http://schemas.openxmlformats.org/officeDocument/2006/relationships/customXml" Target="../ink/ink1542.xml"/><Relationship Id="rId540" Type="http://schemas.openxmlformats.org/officeDocument/2006/relationships/image" Target="../media/image1636.png"/><Relationship Id="rId778" Type="http://schemas.openxmlformats.org/officeDocument/2006/relationships/image" Target="../media/image1754.png"/><Relationship Id="rId72" Type="http://schemas.openxmlformats.org/officeDocument/2006/relationships/customXml" Target="../ink/ink1411.xml"/><Relationship Id="rId375" Type="http://schemas.openxmlformats.org/officeDocument/2006/relationships/customXml" Target="../ink/ink1563.xml"/><Relationship Id="rId582" Type="http://schemas.openxmlformats.org/officeDocument/2006/relationships/customXml" Target="../ink/ink1667.xml"/><Relationship Id="rId638" Type="http://schemas.openxmlformats.org/officeDocument/2006/relationships/image" Target="../media/image1684.png"/><Relationship Id="rId803" Type="http://schemas.openxmlformats.org/officeDocument/2006/relationships/customXml" Target="../ink/ink1778.xml"/><Relationship Id="rId3" Type="http://schemas.openxmlformats.org/officeDocument/2006/relationships/image" Target="../media/image1371.png"/><Relationship Id="rId235" Type="http://schemas.openxmlformats.org/officeDocument/2006/relationships/customXml" Target="../ink/ink1493.xml"/><Relationship Id="rId277" Type="http://schemas.openxmlformats.org/officeDocument/2006/relationships/customXml" Target="../ink/ink1514.xml"/><Relationship Id="rId400" Type="http://schemas.openxmlformats.org/officeDocument/2006/relationships/image" Target="../media/image1567.png"/><Relationship Id="rId442" Type="http://schemas.openxmlformats.org/officeDocument/2006/relationships/image" Target="../media/image1588.png"/><Relationship Id="rId484" Type="http://schemas.openxmlformats.org/officeDocument/2006/relationships/image" Target="../media/image1609.png"/><Relationship Id="rId705" Type="http://schemas.openxmlformats.org/officeDocument/2006/relationships/customXml" Target="../ink/ink1729.xml"/><Relationship Id="rId137" Type="http://schemas.openxmlformats.org/officeDocument/2006/relationships/customXml" Target="../ink/ink1444.xml"/><Relationship Id="rId302" Type="http://schemas.openxmlformats.org/officeDocument/2006/relationships/image" Target="../media/image1518.png"/><Relationship Id="rId344" Type="http://schemas.openxmlformats.org/officeDocument/2006/relationships/image" Target="../media/image1539.png"/><Relationship Id="rId691" Type="http://schemas.openxmlformats.org/officeDocument/2006/relationships/customXml" Target="../ink/ink1722.xml"/><Relationship Id="rId747" Type="http://schemas.openxmlformats.org/officeDocument/2006/relationships/customXml" Target="../ink/ink1750.xml"/><Relationship Id="rId789" Type="http://schemas.openxmlformats.org/officeDocument/2006/relationships/customXml" Target="../ink/ink1771.xml"/><Relationship Id="rId41" Type="http://schemas.openxmlformats.org/officeDocument/2006/relationships/image" Target="../media/image1389.png"/><Relationship Id="rId83" Type="http://schemas.openxmlformats.org/officeDocument/2006/relationships/customXml" Target="../ink/ink1417.xml"/><Relationship Id="rId179" Type="http://schemas.openxmlformats.org/officeDocument/2006/relationships/customXml" Target="../ink/ink1465.xml"/><Relationship Id="rId386" Type="http://schemas.openxmlformats.org/officeDocument/2006/relationships/image" Target="../media/image1560.png"/><Relationship Id="rId551" Type="http://schemas.openxmlformats.org/officeDocument/2006/relationships/customXml" Target="../ink/ink1651.xml"/><Relationship Id="rId593" Type="http://schemas.openxmlformats.org/officeDocument/2006/relationships/image" Target="../media/image1662.png"/><Relationship Id="rId607" Type="http://schemas.openxmlformats.org/officeDocument/2006/relationships/image" Target="../media/image1669.png"/><Relationship Id="rId649" Type="http://schemas.openxmlformats.org/officeDocument/2006/relationships/customXml" Target="../ink/ink1701.xml"/><Relationship Id="rId814" Type="http://schemas.openxmlformats.org/officeDocument/2006/relationships/image" Target="../media/image1772.png"/><Relationship Id="rId190" Type="http://schemas.openxmlformats.org/officeDocument/2006/relationships/image" Target="../media/image1462.png"/><Relationship Id="rId204" Type="http://schemas.openxmlformats.org/officeDocument/2006/relationships/image" Target="../media/image1469.png"/><Relationship Id="rId246" Type="http://schemas.openxmlformats.org/officeDocument/2006/relationships/image" Target="../media/image1490.png"/><Relationship Id="rId288" Type="http://schemas.openxmlformats.org/officeDocument/2006/relationships/image" Target="../media/image1511.png"/><Relationship Id="rId411" Type="http://schemas.openxmlformats.org/officeDocument/2006/relationships/customXml" Target="../ink/ink1581.xml"/><Relationship Id="rId453" Type="http://schemas.openxmlformats.org/officeDocument/2006/relationships/customXml" Target="../ink/ink1602.xml"/><Relationship Id="rId509" Type="http://schemas.openxmlformats.org/officeDocument/2006/relationships/customXml" Target="../ink/ink1630.xml"/><Relationship Id="rId660" Type="http://schemas.openxmlformats.org/officeDocument/2006/relationships/image" Target="../media/image1695.png"/><Relationship Id="rId106" Type="http://schemas.openxmlformats.org/officeDocument/2006/relationships/image" Target="../media/image1420.png"/><Relationship Id="rId313" Type="http://schemas.openxmlformats.org/officeDocument/2006/relationships/customXml" Target="../ink/ink1532.xml"/><Relationship Id="rId495" Type="http://schemas.openxmlformats.org/officeDocument/2006/relationships/customXml" Target="../ink/ink1623.xml"/><Relationship Id="rId716" Type="http://schemas.openxmlformats.org/officeDocument/2006/relationships/image" Target="../media/image1723.png"/><Relationship Id="rId758" Type="http://schemas.openxmlformats.org/officeDocument/2006/relationships/image" Target="../media/image1744.png"/><Relationship Id="rId10" Type="http://schemas.openxmlformats.org/officeDocument/2006/relationships/customXml" Target="../ink/ink1380.xml"/><Relationship Id="rId52" Type="http://schemas.openxmlformats.org/officeDocument/2006/relationships/customXml" Target="../ink/ink1401.xml"/><Relationship Id="rId94" Type="http://schemas.openxmlformats.org/officeDocument/2006/relationships/image" Target="../media/image1414.png"/><Relationship Id="rId148" Type="http://schemas.openxmlformats.org/officeDocument/2006/relationships/image" Target="../media/image1441.png"/><Relationship Id="rId355" Type="http://schemas.openxmlformats.org/officeDocument/2006/relationships/customXml" Target="../ink/ink1553.xml"/><Relationship Id="rId397" Type="http://schemas.openxmlformats.org/officeDocument/2006/relationships/customXml" Target="../ink/ink1574.xml"/><Relationship Id="rId520" Type="http://schemas.openxmlformats.org/officeDocument/2006/relationships/image" Target="../media/image252.png"/><Relationship Id="rId562" Type="http://schemas.openxmlformats.org/officeDocument/2006/relationships/image" Target="../media/image1647.png"/><Relationship Id="rId618" Type="http://schemas.openxmlformats.org/officeDocument/2006/relationships/customXml" Target="../ink/ink1685.xml"/><Relationship Id="rId215" Type="http://schemas.openxmlformats.org/officeDocument/2006/relationships/customXml" Target="../ink/ink1483.xml"/><Relationship Id="rId257" Type="http://schemas.openxmlformats.org/officeDocument/2006/relationships/customXml" Target="../ink/ink1504.xml"/><Relationship Id="rId422" Type="http://schemas.openxmlformats.org/officeDocument/2006/relationships/image" Target="../media/image1578.png"/><Relationship Id="rId464" Type="http://schemas.openxmlformats.org/officeDocument/2006/relationships/image" Target="../media/image1599.png"/><Relationship Id="rId299" Type="http://schemas.openxmlformats.org/officeDocument/2006/relationships/customXml" Target="../ink/ink1525.xml"/><Relationship Id="rId727" Type="http://schemas.openxmlformats.org/officeDocument/2006/relationships/customXml" Target="../ink/ink1740.xml"/><Relationship Id="rId63" Type="http://schemas.openxmlformats.org/officeDocument/2006/relationships/image" Target="../media/image1399.png"/><Relationship Id="rId159" Type="http://schemas.openxmlformats.org/officeDocument/2006/relationships/customXml" Target="../ink/ink1455.xml"/><Relationship Id="rId366" Type="http://schemas.openxmlformats.org/officeDocument/2006/relationships/image" Target="../media/image1550.png"/><Relationship Id="rId573" Type="http://schemas.openxmlformats.org/officeDocument/2006/relationships/customXml" Target="../ink/ink1662.xml"/><Relationship Id="rId780" Type="http://schemas.openxmlformats.org/officeDocument/2006/relationships/image" Target="../media/image1755.png"/><Relationship Id="rId226" Type="http://schemas.openxmlformats.org/officeDocument/2006/relationships/image" Target="../media/image1480.png"/><Relationship Id="rId433" Type="http://schemas.openxmlformats.org/officeDocument/2006/relationships/customXml" Target="../ink/ink1592.xml"/><Relationship Id="rId640" Type="http://schemas.openxmlformats.org/officeDocument/2006/relationships/image" Target="../media/image1685.png"/><Relationship Id="rId738" Type="http://schemas.openxmlformats.org/officeDocument/2006/relationships/image" Target="../media/image1734.png"/><Relationship Id="rId74" Type="http://schemas.openxmlformats.org/officeDocument/2006/relationships/customXml" Target="../ink/ink1412.xml"/><Relationship Id="rId377" Type="http://schemas.openxmlformats.org/officeDocument/2006/relationships/customXml" Target="../ink/ink1564.xml"/><Relationship Id="rId500" Type="http://schemas.openxmlformats.org/officeDocument/2006/relationships/image" Target="../media/image1617.png"/><Relationship Id="rId584" Type="http://schemas.openxmlformats.org/officeDocument/2006/relationships/customXml" Target="../ink/ink1668.xml"/><Relationship Id="rId805" Type="http://schemas.openxmlformats.org/officeDocument/2006/relationships/customXml" Target="../ink/ink1779.xml"/><Relationship Id="rId5" Type="http://schemas.openxmlformats.org/officeDocument/2006/relationships/image" Target="../media/image1372.png"/><Relationship Id="rId237" Type="http://schemas.openxmlformats.org/officeDocument/2006/relationships/customXml" Target="../ink/ink1494.xml"/><Relationship Id="rId791" Type="http://schemas.openxmlformats.org/officeDocument/2006/relationships/customXml" Target="../ink/ink1772.xml"/><Relationship Id="rId444" Type="http://schemas.openxmlformats.org/officeDocument/2006/relationships/image" Target="../media/image1589.png"/><Relationship Id="rId651" Type="http://schemas.openxmlformats.org/officeDocument/2006/relationships/customXml" Target="../ink/ink1702.xml"/><Relationship Id="rId749" Type="http://schemas.openxmlformats.org/officeDocument/2006/relationships/customXml" Target="../ink/ink1751.xml"/><Relationship Id="rId290" Type="http://schemas.openxmlformats.org/officeDocument/2006/relationships/image" Target="../media/image1512.png"/><Relationship Id="rId304" Type="http://schemas.openxmlformats.org/officeDocument/2006/relationships/image" Target="../media/image1519.png"/><Relationship Id="rId388" Type="http://schemas.openxmlformats.org/officeDocument/2006/relationships/image" Target="../media/image1561.png"/><Relationship Id="rId511" Type="http://schemas.openxmlformats.org/officeDocument/2006/relationships/customXml" Target="../ink/ink1631.xml"/><Relationship Id="rId609" Type="http://schemas.openxmlformats.org/officeDocument/2006/relationships/image" Target="../media/image1670.png"/><Relationship Id="rId85" Type="http://schemas.openxmlformats.org/officeDocument/2006/relationships/customXml" Target="../ink/ink1418.xml"/><Relationship Id="rId150" Type="http://schemas.openxmlformats.org/officeDocument/2006/relationships/image" Target="../media/image1442.png"/><Relationship Id="rId595" Type="http://schemas.openxmlformats.org/officeDocument/2006/relationships/image" Target="../media/image1663.png"/><Relationship Id="rId248" Type="http://schemas.openxmlformats.org/officeDocument/2006/relationships/image" Target="../media/image1491.png"/><Relationship Id="rId455" Type="http://schemas.openxmlformats.org/officeDocument/2006/relationships/customXml" Target="../ink/ink1603.xml"/><Relationship Id="rId662" Type="http://schemas.openxmlformats.org/officeDocument/2006/relationships/image" Target="../media/image1696.png"/><Relationship Id="rId12" Type="http://schemas.openxmlformats.org/officeDocument/2006/relationships/customXml" Target="../ink/ink1381.xml"/><Relationship Id="rId108" Type="http://schemas.openxmlformats.org/officeDocument/2006/relationships/image" Target="../media/image1421.png"/><Relationship Id="rId315" Type="http://schemas.openxmlformats.org/officeDocument/2006/relationships/customXml" Target="../ink/ink1533.xml"/><Relationship Id="rId522" Type="http://schemas.openxmlformats.org/officeDocument/2006/relationships/image" Target="../media/image1627.png"/><Relationship Id="rId96" Type="http://schemas.openxmlformats.org/officeDocument/2006/relationships/image" Target="../media/image1415.png"/><Relationship Id="rId161" Type="http://schemas.openxmlformats.org/officeDocument/2006/relationships/customXml" Target="../ink/ink1456.xml"/><Relationship Id="rId399" Type="http://schemas.openxmlformats.org/officeDocument/2006/relationships/customXml" Target="../ink/ink1575.xml"/><Relationship Id="rId259" Type="http://schemas.openxmlformats.org/officeDocument/2006/relationships/customXml" Target="../ink/ink1505.xml"/><Relationship Id="rId466" Type="http://schemas.openxmlformats.org/officeDocument/2006/relationships/image" Target="../media/image1600.png"/><Relationship Id="rId673" Type="http://schemas.openxmlformats.org/officeDocument/2006/relationships/customXml" Target="../ink/ink1713.xml"/><Relationship Id="rId23" Type="http://schemas.openxmlformats.org/officeDocument/2006/relationships/image" Target="../media/image1380.png"/><Relationship Id="rId119" Type="http://schemas.openxmlformats.org/officeDocument/2006/relationships/customXml" Target="../ink/ink1435.xml"/><Relationship Id="rId326" Type="http://schemas.openxmlformats.org/officeDocument/2006/relationships/image" Target="../media/image1530.png"/><Relationship Id="rId533" Type="http://schemas.openxmlformats.org/officeDocument/2006/relationships/customXml" Target="../ink/ink1642.xml"/><Relationship Id="rId740" Type="http://schemas.openxmlformats.org/officeDocument/2006/relationships/image" Target="../media/image1735.png"/><Relationship Id="rId172" Type="http://schemas.openxmlformats.org/officeDocument/2006/relationships/image" Target="../media/image1453.png"/><Relationship Id="rId477" Type="http://schemas.openxmlformats.org/officeDocument/2006/relationships/customXml" Target="../ink/ink1614.xml"/><Relationship Id="rId600" Type="http://schemas.openxmlformats.org/officeDocument/2006/relationships/customXml" Target="../ink/ink1676.xml"/><Relationship Id="rId684" Type="http://schemas.openxmlformats.org/officeDocument/2006/relationships/image" Target="../media/image1707.png"/><Relationship Id="rId337" Type="http://schemas.openxmlformats.org/officeDocument/2006/relationships/customXml" Target="../ink/ink1544.xml"/><Relationship Id="rId34" Type="http://schemas.openxmlformats.org/officeDocument/2006/relationships/customXml" Target="../ink/ink1392.xml"/><Relationship Id="rId544" Type="http://schemas.openxmlformats.org/officeDocument/2006/relationships/image" Target="../media/image1638.png"/><Relationship Id="rId751" Type="http://schemas.openxmlformats.org/officeDocument/2006/relationships/customXml" Target="../ink/ink1752.xml"/><Relationship Id="rId183" Type="http://schemas.openxmlformats.org/officeDocument/2006/relationships/customXml" Target="../ink/ink1467.xml"/><Relationship Id="rId390" Type="http://schemas.openxmlformats.org/officeDocument/2006/relationships/image" Target="../media/image1562.png"/><Relationship Id="rId404" Type="http://schemas.openxmlformats.org/officeDocument/2006/relationships/image" Target="../media/image1569.png"/><Relationship Id="rId611" Type="http://schemas.openxmlformats.org/officeDocument/2006/relationships/image" Target="../media/image1671.png"/><Relationship Id="rId250" Type="http://schemas.openxmlformats.org/officeDocument/2006/relationships/image" Target="../media/image1492.png"/><Relationship Id="rId488" Type="http://schemas.openxmlformats.org/officeDocument/2006/relationships/image" Target="../media/image1611.png"/><Relationship Id="rId695" Type="http://schemas.openxmlformats.org/officeDocument/2006/relationships/customXml" Target="../ink/ink1724.xml"/><Relationship Id="rId709" Type="http://schemas.openxmlformats.org/officeDocument/2006/relationships/customXml" Target="../ink/ink1731.xml"/><Relationship Id="rId45" Type="http://schemas.openxmlformats.org/officeDocument/2006/relationships/image" Target="../media/image1391.png"/><Relationship Id="rId110" Type="http://schemas.openxmlformats.org/officeDocument/2006/relationships/image" Target="../media/image1422.png"/><Relationship Id="rId348" Type="http://schemas.openxmlformats.org/officeDocument/2006/relationships/image" Target="../media/image1541.png"/><Relationship Id="rId555" Type="http://schemas.openxmlformats.org/officeDocument/2006/relationships/customXml" Target="../ink/ink1653.xml"/><Relationship Id="rId762" Type="http://schemas.openxmlformats.org/officeDocument/2006/relationships/image" Target="../media/image1746.png"/><Relationship Id="rId194" Type="http://schemas.openxmlformats.org/officeDocument/2006/relationships/image" Target="../media/image1464.png"/><Relationship Id="rId208" Type="http://schemas.openxmlformats.org/officeDocument/2006/relationships/image" Target="../media/image1471.png"/><Relationship Id="rId415" Type="http://schemas.openxmlformats.org/officeDocument/2006/relationships/customXml" Target="../ink/ink1583.xml"/><Relationship Id="rId622" Type="http://schemas.openxmlformats.org/officeDocument/2006/relationships/image" Target="../media/image1676.png"/><Relationship Id="rId261" Type="http://schemas.openxmlformats.org/officeDocument/2006/relationships/customXml" Target="../ink/ink1506.xml"/><Relationship Id="rId499" Type="http://schemas.openxmlformats.org/officeDocument/2006/relationships/customXml" Target="../ink/ink1625.xml"/><Relationship Id="rId56" Type="http://schemas.openxmlformats.org/officeDocument/2006/relationships/customXml" Target="../ink/ink1403.xml"/><Relationship Id="rId359" Type="http://schemas.openxmlformats.org/officeDocument/2006/relationships/customXml" Target="../ink/ink1555.xml"/><Relationship Id="rId566" Type="http://schemas.openxmlformats.org/officeDocument/2006/relationships/image" Target="../media/image1649.png"/><Relationship Id="rId773" Type="http://schemas.openxmlformats.org/officeDocument/2006/relationships/customXml" Target="../ink/ink1763.xml"/><Relationship Id="rId121" Type="http://schemas.openxmlformats.org/officeDocument/2006/relationships/customXml" Target="../ink/ink1436.xml"/><Relationship Id="rId219" Type="http://schemas.openxmlformats.org/officeDocument/2006/relationships/customXml" Target="../ink/ink1485.xml"/><Relationship Id="rId426" Type="http://schemas.openxmlformats.org/officeDocument/2006/relationships/image" Target="../media/image1580.png"/><Relationship Id="rId633" Type="http://schemas.openxmlformats.org/officeDocument/2006/relationships/customXml" Target="../ink/ink1693.xml"/><Relationship Id="rId67" Type="http://schemas.openxmlformats.org/officeDocument/2006/relationships/image" Target="../media/image1401.png"/><Relationship Id="rId272" Type="http://schemas.openxmlformats.org/officeDocument/2006/relationships/image" Target="../media/image1503.png"/><Relationship Id="rId577" Type="http://schemas.openxmlformats.org/officeDocument/2006/relationships/customXml" Target="../ink/ink1664.xml"/><Relationship Id="rId700" Type="http://schemas.openxmlformats.org/officeDocument/2006/relationships/image" Target="../media/image1715.png"/><Relationship Id="rId132" Type="http://schemas.openxmlformats.org/officeDocument/2006/relationships/image" Target="../media/image1433.png"/><Relationship Id="rId784" Type="http://schemas.openxmlformats.org/officeDocument/2006/relationships/image" Target="../media/image1757.png"/><Relationship Id="rId437" Type="http://schemas.openxmlformats.org/officeDocument/2006/relationships/customXml" Target="../ink/ink1594.xml"/><Relationship Id="rId644" Type="http://schemas.openxmlformats.org/officeDocument/2006/relationships/image" Target="../media/image1687.png"/><Relationship Id="rId283" Type="http://schemas.openxmlformats.org/officeDocument/2006/relationships/customXml" Target="../ink/ink1517.xml"/><Relationship Id="rId490" Type="http://schemas.openxmlformats.org/officeDocument/2006/relationships/image" Target="../media/image1612.png"/><Relationship Id="rId504" Type="http://schemas.openxmlformats.org/officeDocument/2006/relationships/image" Target="../media/image1619.png"/><Relationship Id="rId711" Type="http://schemas.openxmlformats.org/officeDocument/2006/relationships/customXml" Target="../ink/ink1732.xml"/><Relationship Id="rId78" Type="http://schemas.openxmlformats.org/officeDocument/2006/relationships/image" Target="../media/image1406.png"/><Relationship Id="rId143" Type="http://schemas.openxmlformats.org/officeDocument/2006/relationships/customXml" Target="../ink/ink1447.xml"/><Relationship Id="rId350" Type="http://schemas.openxmlformats.org/officeDocument/2006/relationships/image" Target="../media/image1542.png"/><Relationship Id="rId588" Type="http://schemas.openxmlformats.org/officeDocument/2006/relationships/customXml" Target="../ink/ink1670.xml"/><Relationship Id="rId795" Type="http://schemas.openxmlformats.org/officeDocument/2006/relationships/customXml" Target="../ink/ink1774.xml"/><Relationship Id="rId809" Type="http://schemas.openxmlformats.org/officeDocument/2006/relationships/customXml" Target="../ink/ink1781.xml"/><Relationship Id="rId9" Type="http://schemas.openxmlformats.org/officeDocument/2006/relationships/image" Target="../media/image1373.png"/><Relationship Id="rId210" Type="http://schemas.openxmlformats.org/officeDocument/2006/relationships/image" Target="../media/image1472.png"/><Relationship Id="rId448" Type="http://schemas.openxmlformats.org/officeDocument/2006/relationships/image" Target="../media/image1591.png"/><Relationship Id="rId655" Type="http://schemas.openxmlformats.org/officeDocument/2006/relationships/customXml" Target="../ink/ink1704.xml"/><Relationship Id="rId294" Type="http://schemas.openxmlformats.org/officeDocument/2006/relationships/image" Target="../media/image1514.png"/><Relationship Id="rId308" Type="http://schemas.openxmlformats.org/officeDocument/2006/relationships/image" Target="../media/image1521.png"/><Relationship Id="rId515" Type="http://schemas.openxmlformats.org/officeDocument/2006/relationships/customXml" Target="../ink/ink1633.xml"/><Relationship Id="rId722" Type="http://schemas.openxmlformats.org/officeDocument/2006/relationships/image" Target="../media/image1726.png"/><Relationship Id="rId89" Type="http://schemas.openxmlformats.org/officeDocument/2006/relationships/customXml" Target="../ink/ink1420.xml"/><Relationship Id="rId154" Type="http://schemas.openxmlformats.org/officeDocument/2006/relationships/image" Target="../media/image1444.png"/><Relationship Id="rId361" Type="http://schemas.openxmlformats.org/officeDocument/2006/relationships/customXml" Target="../ink/ink1556.xml"/><Relationship Id="rId599" Type="http://schemas.openxmlformats.org/officeDocument/2006/relationships/image" Target="../media/image1665.png"/><Relationship Id="rId459" Type="http://schemas.openxmlformats.org/officeDocument/2006/relationships/customXml" Target="../ink/ink1605.xml"/><Relationship Id="rId666" Type="http://schemas.openxmlformats.org/officeDocument/2006/relationships/image" Target="../media/image1698.png"/><Relationship Id="rId16" Type="http://schemas.openxmlformats.org/officeDocument/2006/relationships/customXml" Target="../ink/ink1383.xml"/><Relationship Id="rId221" Type="http://schemas.openxmlformats.org/officeDocument/2006/relationships/customXml" Target="../ink/ink1486.xml"/><Relationship Id="rId319" Type="http://schemas.openxmlformats.org/officeDocument/2006/relationships/customXml" Target="../ink/ink1535.xml"/><Relationship Id="rId526" Type="http://schemas.openxmlformats.org/officeDocument/2006/relationships/image" Target="../media/image1629.png"/><Relationship Id="rId733" Type="http://schemas.openxmlformats.org/officeDocument/2006/relationships/customXml" Target="../ink/ink1743.xml"/><Relationship Id="rId165" Type="http://schemas.openxmlformats.org/officeDocument/2006/relationships/customXml" Target="../ink/ink1458.xml"/><Relationship Id="rId372" Type="http://schemas.openxmlformats.org/officeDocument/2006/relationships/image" Target="../media/image1553.png"/><Relationship Id="rId677" Type="http://schemas.openxmlformats.org/officeDocument/2006/relationships/customXml" Target="../ink/ink1715.xml"/><Relationship Id="rId800" Type="http://schemas.openxmlformats.org/officeDocument/2006/relationships/image" Target="../media/image1765.png"/><Relationship Id="rId232" Type="http://schemas.openxmlformats.org/officeDocument/2006/relationships/image" Target="../media/image1483.png"/><Relationship Id="rId27" Type="http://schemas.openxmlformats.org/officeDocument/2006/relationships/image" Target="../media/image1382.png"/><Relationship Id="rId537" Type="http://schemas.openxmlformats.org/officeDocument/2006/relationships/customXml" Target="../ink/ink1644.xml"/><Relationship Id="rId744" Type="http://schemas.openxmlformats.org/officeDocument/2006/relationships/image" Target="../media/image1737.png"/><Relationship Id="rId80" Type="http://schemas.openxmlformats.org/officeDocument/2006/relationships/image" Target="../media/image1407.png"/><Relationship Id="rId176" Type="http://schemas.openxmlformats.org/officeDocument/2006/relationships/image" Target="../media/image1455.png"/><Relationship Id="rId383" Type="http://schemas.openxmlformats.org/officeDocument/2006/relationships/customXml" Target="../ink/ink1567.xml"/><Relationship Id="rId590" Type="http://schemas.openxmlformats.org/officeDocument/2006/relationships/customXml" Target="../ink/ink1671.xml"/><Relationship Id="rId604" Type="http://schemas.openxmlformats.org/officeDocument/2006/relationships/customXml" Target="../ink/ink1678.xml"/><Relationship Id="rId811" Type="http://schemas.openxmlformats.org/officeDocument/2006/relationships/customXml" Target="../ink/ink1782.xml"/><Relationship Id="rId243" Type="http://schemas.openxmlformats.org/officeDocument/2006/relationships/customXml" Target="../ink/ink1497.xml"/><Relationship Id="rId450" Type="http://schemas.openxmlformats.org/officeDocument/2006/relationships/image" Target="../media/image1592.png"/><Relationship Id="rId688" Type="http://schemas.openxmlformats.org/officeDocument/2006/relationships/image" Target="../media/image1709.png"/><Relationship Id="rId38" Type="http://schemas.openxmlformats.org/officeDocument/2006/relationships/customXml" Target="../ink/ink1394.xml"/><Relationship Id="rId103" Type="http://schemas.openxmlformats.org/officeDocument/2006/relationships/customXml" Target="../ink/ink1427.xml"/><Relationship Id="rId310" Type="http://schemas.openxmlformats.org/officeDocument/2006/relationships/image" Target="../media/image1522.png"/><Relationship Id="rId548" Type="http://schemas.openxmlformats.org/officeDocument/2006/relationships/image" Target="../media/image1640.png"/><Relationship Id="rId755" Type="http://schemas.openxmlformats.org/officeDocument/2006/relationships/customXml" Target="../ink/ink1754.xml"/><Relationship Id="rId91" Type="http://schemas.openxmlformats.org/officeDocument/2006/relationships/customXml" Target="../ink/ink1421.xml"/><Relationship Id="rId187" Type="http://schemas.openxmlformats.org/officeDocument/2006/relationships/customXml" Target="../ink/ink1469.xml"/><Relationship Id="rId394" Type="http://schemas.openxmlformats.org/officeDocument/2006/relationships/image" Target="../media/image1564.png"/><Relationship Id="rId408" Type="http://schemas.openxmlformats.org/officeDocument/2006/relationships/image" Target="../media/image1571.png"/><Relationship Id="rId615" Type="http://schemas.openxmlformats.org/officeDocument/2006/relationships/image" Target="../media/image1673.png"/><Relationship Id="rId254" Type="http://schemas.openxmlformats.org/officeDocument/2006/relationships/image" Target="../media/image1494.png"/><Relationship Id="rId699" Type="http://schemas.openxmlformats.org/officeDocument/2006/relationships/customXml" Target="../ink/ink1726.xml"/><Relationship Id="rId49" Type="http://schemas.openxmlformats.org/officeDocument/2006/relationships/image" Target="../media/image1393.png"/><Relationship Id="rId114" Type="http://schemas.openxmlformats.org/officeDocument/2006/relationships/image" Target="../media/image1424.png"/><Relationship Id="rId461" Type="http://schemas.openxmlformats.org/officeDocument/2006/relationships/customXml" Target="../ink/ink1606.xml"/><Relationship Id="rId559" Type="http://schemas.openxmlformats.org/officeDocument/2006/relationships/customXml" Target="../ink/ink1655.xml"/><Relationship Id="rId766" Type="http://schemas.openxmlformats.org/officeDocument/2006/relationships/image" Target="../media/image1748.png"/><Relationship Id="rId198" Type="http://schemas.openxmlformats.org/officeDocument/2006/relationships/image" Target="../media/image1466.png"/><Relationship Id="rId321" Type="http://schemas.openxmlformats.org/officeDocument/2006/relationships/customXml" Target="../ink/ink1536.xml"/><Relationship Id="rId419" Type="http://schemas.openxmlformats.org/officeDocument/2006/relationships/customXml" Target="../ink/ink1585.xml"/><Relationship Id="rId626" Type="http://schemas.openxmlformats.org/officeDocument/2006/relationships/image" Target="../media/image1678.png"/><Relationship Id="rId265" Type="http://schemas.openxmlformats.org/officeDocument/2006/relationships/customXml" Target="../ink/ink1508.xml"/><Relationship Id="rId472" Type="http://schemas.openxmlformats.org/officeDocument/2006/relationships/image" Target="../media/image1603.png"/><Relationship Id="rId125" Type="http://schemas.openxmlformats.org/officeDocument/2006/relationships/customXml" Target="../ink/ink1438.xml"/><Relationship Id="rId332" Type="http://schemas.openxmlformats.org/officeDocument/2006/relationships/image" Target="../media/image1533.png"/><Relationship Id="rId777" Type="http://schemas.openxmlformats.org/officeDocument/2006/relationships/customXml" Target="../ink/ink1765.xml"/><Relationship Id="rId637" Type="http://schemas.openxmlformats.org/officeDocument/2006/relationships/customXml" Target="../ink/ink1695.xml"/><Relationship Id="rId276" Type="http://schemas.openxmlformats.org/officeDocument/2006/relationships/image" Target="../media/image1505.png"/><Relationship Id="rId483" Type="http://schemas.openxmlformats.org/officeDocument/2006/relationships/customXml" Target="../ink/ink1617.xml"/><Relationship Id="rId690" Type="http://schemas.openxmlformats.org/officeDocument/2006/relationships/image" Target="../media/image1710.png"/><Relationship Id="rId704" Type="http://schemas.openxmlformats.org/officeDocument/2006/relationships/image" Target="../media/image1717.png"/><Relationship Id="rId40" Type="http://schemas.openxmlformats.org/officeDocument/2006/relationships/customXml" Target="../ink/ink1395.xml"/><Relationship Id="rId136" Type="http://schemas.openxmlformats.org/officeDocument/2006/relationships/image" Target="../media/image1435.png"/><Relationship Id="rId343" Type="http://schemas.openxmlformats.org/officeDocument/2006/relationships/customXml" Target="../ink/ink1547.xml"/><Relationship Id="rId550" Type="http://schemas.openxmlformats.org/officeDocument/2006/relationships/image" Target="../media/image1641.png"/><Relationship Id="rId788" Type="http://schemas.openxmlformats.org/officeDocument/2006/relationships/image" Target="../media/image1759.png"/><Relationship Id="rId203" Type="http://schemas.openxmlformats.org/officeDocument/2006/relationships/customXml" Target="../ink/ink1477.xml"/><Relationship Id="rId648" Type="http://schemas.openxmlformats.org/officeDocument/2006/relationships/image" Target="../media/image1689.png"/><Relationship Id="rId287" Type="http://schemas.openxmlformats.org/officeDocument/2006/relationships/customXml" Target="../ink/ink1519.xml"/><Relationship Id="rId410" Type="http://schemas.openxmlformats.org/officeDocument/2006/relationships/image" Target="../media/image1572.png"/><Relationship Id="rId494" Type="http://schemas.openxmlformats.org/officeDocument/2006/relationships/image" Target="../media/image1614.png"/><Relationship Id="rId508" Type="http://schemas.openxmlformats.org/officeDocument/2006/relationships/image" Target="../media/image1621.png"/><Relationship Id="rId715" Type="http://schemas.openxmlformats.org/officeDocument/2006/relationships/customXml" Target="../ink/ink1734.xml"/><Relationship Id="rId147" Type="http://schemas.openxmlformats.org/officeDocument/2006/relationships/customXml" Target="../ink/ink1449.xml"/><Relationship Id="rId354" Type="http://schemas.openxmlformats.org/officeDocument/2006/relationships/image" Target="../media/image1544.png"/><Relationship Id="rId799" Type="http://schemas.openxmlformats.org/officeDocument/2006/relationships/customXml" Target="../ink/ink1776.xml"/><Relationship Id="rId51" Type="http://schemas.openxmlformats.org/officeDocument/2006/relationships/image" Target="../media/image597.png"/><Relationship Id="rId561" Type="http://schemas.openxmlformats.org/officeDocument/2006/relationships/customXml" Target="../ink/ink1656.xml"/><Relationship Id="rId659" Type="http://schemas.openxmlformats.org/officeDocument/2006/relationships/customXml" Target="../ink/ink1706.xml"/><Relationship Id="rId214" Type="http://schemas.openxmlformats.org/officeDocument/2006/relationships/image" Target="../media/image1474.png"/><Relationship Id="rId298" Type="http://schemas.openxmlformats.org/officeDocument/2006/relationships/image" Target="../media/image1516.png"/><Relationship Id="rId421" Type="http://schemas.openxmlformats.org/officeDocument/2006/relationships/customXml" Target="../ink/ink1586.xml"/><Relationship Id="rId519" Type="http://schemas.openxmlformats.org/officeDocument/2006/relationships/customXml" Target="../ink/ink1635.xml"/><Relationship Id="rId158" Type="http://schemas.openxmlformats.org/officeDocument/2006/relationships/image" Target="../media/image1446.png"/><Relationship Id="rId726" Type="http://schemas.openxmlformats.org/officeDocument/2006/relationships/image" Target="../media/image1728.png"/><Relationship Id="rId62" Type="http://schemas.openxmlformats.org/officeDocument/2006/relationships/customXml" Target="../ink/ink1406.xml"/><Relationship Id="rId365" Type="http://schemas.openxmlformats.org/officeDocument/2006/relationships/customXml" Target="../ink/ink1558.xml"/><Relationship Id="rId572" Type="http://schemas.openxmlformats.org/officeDocument/2006/relationships/image" Target="../media/image1652.png"/><Relationship Id="rId225" Type="http://schemas.openxmlformats.org/officeDocument/2006/relationships/customXml" Target="../ink/ink1488.xml"/><Relationship Id="rId432" Type="http://schemas.openxmlformats.org/officeDocument/2006/relationships/image" Target="../media/image1583.png"/><Relationship Id="rId737" Type="http://schemas.openxmlformats.org/officeDocument/2006/relationships/customXml" Target="../ink/ink1745.xml"/><Relationship Id="rId73" Type="http://schemas.openxmlformats.org/officeDocument/2006/relationships/image" Target="../media/image1404.png"/><Relationship Id="rId169" Type="http://schemas.openxmlformats.org/officeDocument/2006/relationships/customXml" Target="../ink/ink1460.xml"/><Relationship Id="rId376" Type="http://schemas.openxmlformats.org/officeDocument/2006/relationships/image" Target="../media/image1555.png"/><Relationship Id="rId583" Type="http://schemas.openxmlformats.org/officeDocument/2006/relationships/image" Target="../media/image1657.png"/><Relationship Id="rId790" Type="http://schemas.openxmlformats.org/officeDocument/2006/relationships/image" Target="../media/image1760.png"/><Relationship Id="rId804" Type="http://schemas.openxmlformats.org/officeDocument/2006/relationships/image" Target="../media/image1767.png"/><Relationship Id="rId4" Type="http://schemas.openxmlformats.org/officeDocument/2006/relationships/customXml" Target="../ink/ink1377.xml"/><Relationship Id="rId236" Type="http://schemas.openxmlformats.org/officeDocument/2006/relationships/image" Target="../media/image1485.png"/><Relationship Id="rId443" Type="http://schemas.openxmlformats.org/officeDocument/2006/relationships/customXml" Target="../ink/ink1597.xml"/><Relationship Id="rId650" Type="http://schemas.openxmlformats.org/officeDocument/2006/relationships/image" Target="../media/image1690.png"/><Relationship Id="rId303" Type="http://schemas.openxmlformats.org/officeDocument/2006/relationships/customXml" Target="../ink/ink1527.xml"/><Relationship Id="rId748" Type="http://schemas.openxmlformats.org/officeDocument/2006/relationships/image" Target="../media/image1739.png"/><Relationship Id="rId84" Type="http://schemas.openxmlformats.org/officeDocument/2006/relationships/image" Target="../media/image1409.png"/><Relationship Id="rId387" Type="http://schemas.openxmlformats.org/officeDocument/2006/relationships/customXml" Target="../ink/ink1569.xml"/><Relationship Id="rId510" Type="http://schemas.openxmlformats.org/officeDocument/2006/relationships/image" Target="../media/image1622.png"/><Relationship Id="rId594" Type="http://schemas.openxmlformats.org/officeDocument/2006/relationships/customXml" Target="../ink/ink1673.xml"/><Relationship Id="rId608" Type="http://schemas.openxmlformats.org/officeDocument/2006/relationships/customXml" Target="../ink/ink1680.xml"/><Relationship Id="rId247" Type="http://schemas.openxmlformats.org/officeDocument/2006/relationships/customXml" Target="../ink/ink1499.xml"/><Relationship Id="rId107" Type="http://schemas.openxmlformats.org/officeDocument/2006/relationships/customXml" Target="../ink/ink1429.xml"/><Relationship Id="rId454" Type="http://schemas.openxmlformats.org/officeDocument/2006/relationships/image" Target="../media/image1594.png"/><Relationship Id="rId661" Type="http://schemas.openxmlformats.org/officeDocument/2006/relationships/customXml" Target="../ink/ink1707.xml"/><Relationship Id="rId759" Type="http://schemas.openxmlformats.org/officeDocument/2006/relationships/customXml" Target="../ink/ink1756.xml"/><Relationship Id="rId11" Type="http://schemas.openxmlformats.org/officeDocument/2006/relationships/image" Target="../media/image1374.png"/><Relationship Id="rId314" Type="http://schemas.openxmlformats.org/officeDocument/2006/relationships/image" Target="../media/image1524.png"/><Relationship Id="rId398" Type="http://schemas.openxmlformats.org/officeDocument/2006/relationships/image" Target="../media/image1566.png"/><Relationship Id="rId521" Type="http://schemas.openxmlformats.org/officeDocument/2006/relationships/customXml" Target="../ink/ink1636.xml"/><Relationship Id="rId619" Type="http://schemas.openxmlformats.org/officeDocument/2006/relationships/customXml" Target="../ink/ink1686.xml"/><Relationship Id="rId95" Type="http://schemas.openxmlformats.org/officeDocument/2006/relationships/customXml" Target="../ink/ink1423.xml"/><Relationship Id="rId160" Type="http://schemas.openxmlformats.org/officeDocument/2006/relationships/image" Target="../media/image1447.png"/><Relationship Id="rId258" Type="http://schemas.openxmlformats.org/officeDocument/2006/relationships/image" Target="../media/image1496.png"/><Relationship Id="rId465" Type="http://schemas.openxmlformats.org/officeDocument/2006/relationships/customXml" Target="../ink/ink1608.xml"/><Relationship Id="rId672" Type="http://schemas.openxmlformats.org/officeDocument/2006/relationships/image" Target="../media/image1701.png"/><Relationship Id="rId22" Type="http://schemas.openxmlformats.org/officeDocument/2006/relationships/customXml" Target="../ink/ink1386.xml"/><Relationship Id="rId118" Type="http://schemas.openxmlformats.org/officeDocument/2006/relationships/image" Target="../media/image1426.png"/><Relationship Id="rId325" Type="http://schemas.openxmlformats.org/officeDocument/2006/relationships/customXml" Target="../ink/ink1538.xml"/><Relationship Id="rId532" Type="http://schemas.openxmlformats.org/officeDocument/2006/relationships/image" Target="../media/image1632.png"/><Relationship Id="rId171" Type="http://schemas.openxmlformats.org/officeDocument/2006/relationships/customXml" Target="../ink/ink1461.xml"/><Relationship Id="rId269" Type="http://schemas.openxmlformats.org/officeDocument/2006/relationships/customXml" Target="../ink/ink1510.xml"/><Relationship Id="rId476" Type="http://schemas.openxmlformats.org/officeDocument/2006/relationships/image" Target="../media/image1605.png"/><Relationship Id="rId683" Type="http://schemas.openxmlformats.org/officeDocument/2006/relationships/customXml" Target="../ink/ink1718.xml"/><Relationship Id="rId33" Type="http://schemas.openxmlformats.org/officeDocument/2006/relationships/image" Target="../media/image1385.png"/><Relationship Id="rId129" Type="http://schemas.openxmlformats.org/officeDocument/2006/relationships/customXml" Target="../ink/ink1440.xml"/><Relationship Id="rId336" Type="http://schemas.openxmlformats.org/officeDocument/2006/relationships/image" Target="../media/image1535.png"/><Relationship Id="rId543" Type="http://schemas.openxmlformats.org/officeDocument/2006/relationships/customXml" Target="../ink/ink1647.xml"/><Relationship Id="rId182" Type="http://schemas.openxmlformats.org/officeDocument/2006/relationships/image" Target="../media/image1458.png"/><Relationship Id="rId403" Type="http://schemas.openxmlformats.org/officeDocument/2006/relationships/customXml" Target="../ink/ink1577.xml"/><Relationship Id="rId750" Type="http://schemas.openxmlformats.org/officeDocument/2006/relationships/image" Target="../media/image174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30.png"/><Relationship Id="rId21" Type="http://schemas.openxmlformats.org/officeDocument/2006/relationships/image" Target="../media/image1782.png"/><Relationship Id="rId324" Type="http://schemas.openxmlformats.org/officeDocument/2006/relationships/image" Target="../media/image1933.png"/><Relationship Id="rId531" Type="http://schemas.openxmlformats.org/officeDocument/2006/relationships/image" Target="../media/image2036.png"/><Relationship Id="rId170" Type="http://schemas.openxmlformats.org/officeDocument/2006/relationships/customXml" Target="../ink/ink1868.xml"/><Relationship Id="rId268" Type="http://schemas.openxmlformats.org/officeDocument/2006/relationships/image" Target="../media/image1905.png"/><Relationship Id="rId475" Type="http://schemas.openxmlformats.org/officeDocument/2006/relationships/customXml" Target="../ink/ink2021.xml"/><Relationship Id="rId32" Type="http://schemas.openxmlformats.org/officeDocument/2006/relationships/customXml" Target="../ink/ink1799.xml"/><Relationship Id="rId128" Type="http://schemas.openxmlformats.org/officeDocument/2006/relationships/customXml" Target="../ink/ink1847.xml"/><Relationship Id="rId335" Type="http://schemas.openxmlformats.org/officeDocument/2006/relationships/customXml" Target="../ink/ink1951.xml"/><Relationship Id="rId542" Type="http://schemas.openxmlformats.org/officeDocument/2006/relationships/customXml" Target="../ink/ink2055.xml"/><Relationship Id="rId181" Type="http://schemas.openxmlformats.org/officeDocument/2006/relationships/image" Target="../media/image1862.png"/><Relationship Id="rId402" Type="http://schemas.openxmlformats.org/officeDocument/2006/relationships/image" Target="../media/image1972.png"/><Relationship Id="rId279" Type="http://schemas.openxmlformats.org/officeDocument/2006/relationships/customXml" Target="../ink/ink1923.xml"/><Relationship Id="rId486" Type="http://schemas.openxmlformats.org/officeDocument/2006/relationships/image" Target="../media/image2014.png"/><Relationship Id="rId43" Type="http://schemas.openxmlformats.org/officeDocument/2006/relationships/image" Target="../media/image1793.png"/><Relationship Id="rId139" Type="http://schemas.openxmlformats.org/officeDocument/2006/relationships/image" Target="../media/image1841.png"/><Relationship Id="rId346" Type="http://schemas.openxmlformats.org/officeDocument/2006/relationships/image" Target="../media/image1944.png"/><Relationship Id="rId553" Type="http://schemas.openxmlformats.org/officeDocument/2006/relationships/image" Target="../media/image2047.png"/><Relationship Id="rId192" Type="http://schemas.openxmlformats.org/officeDocument/2006/relationships/customXml" Target="../ink/ink1879.xml"/><Relationship Id="rId206" Type="http://schemas.openxmlformats.org/officeDocument/2006/relationships/customXml" Target="../ink/ink1886.xml"/><Relationship Id="rId413" Type="http://schemas.openxmlformats.org/officeDocument/2006/relationships/customXml" Target="../ink/ink1990.xml"/><Relationship Id="rId497" Type="http://schemas.openxmlformats.org/officeDocument/2006/relationships/image" Target="../media/image2019.png"/><Relationship Id="rId357" Type="http://schemas.openxmlformats.org/officeDocument/2006/relationships/customXml" Target="../ink/ink1962.xml"/><Relationship Id="rId54" Type="http://schemas.openxmlformats.org/officeDocument/2006/relationships/customXml" Target="../ink/ink1810.xml"/><Relationship Id="rId217" Type="http://schemas.openxmlformats.org/officeDocument/2006/relationships/image" Target="../media/image1880.png"/><Relationship Id="rId564" Type="http://schemas.openxmlformats.org/officeDocument/2006/relationships/customXml" Target="../ink/ink2066.xml"/><Relationship Id="rId424" Type="http://schemas.openxmlformats.org/officeDocument/2006/relationships/image" Target="../media/image1983.png"/><Relationship Id="rId270" Type="http://schemas.openxmlformats.org/officeDocument/2006/relationships/image" Target="../media/image1906.png"/><Relationship Id="rId65" Type="http://schemas.openxmlformats.org/officeDocument/2006/relationships/image" Target="../media/image1804.png"/><Relationship Id="rId130" Type="http://schemas.openxmlformats.org/officeDocument/2006/relationships/customXml" Target="../ink/ink1848.xml"/><Relationship Id="rId368" Type="http://schemas.openxmlformats.org/officeDocument/2006/relationships/image" Target="../media/image1955.png"/><Relationship Id="rId575" Type="http://schemas.openxmlformats.org/officeDocument/2006/relationships/image" Target="../media/image2058.png"/><Relationship Id="rId228" Type="http://schemas.openxmlformats.org/officeDocument/2006/relationships/customXml" Target="../ink/ink1897.xml"/><Relationship Id="rId435" Type="http://schemas.openxmlformats.org/officeDocument/2006/relationships/customXml" Target="../ink/ink2001.xml"/><Relationship Id="rId281" Type="http://schemas.openxmlformats.org/officeDocument/2006/relationships/customXml" Target="../ink/ink1924.xml"/><Relationship Id="rId502" Type="http://schemas.openxmlformats.org/officeDocument/2006/relationships/customXml" Target="../ink/ink2035.xml"/><Relationship Id="rId76" Type="http://schemas.openxmlformats.org/officeDocument/2006/relationships/customXml" Target="../ink/ink1821.xml"/><Relationship Id="rId141" Type="http://schemas.openxmlformats.org/officeDocument/2006/relationships/image" Target="../media/image1842.png"/><Relationship Id="rId379" Type="http://schemas.openxmlformats.org/officeDocument/2006/relationships/customXml" Target="../ink/ink1973.xml"/><Relationship Id="rId586" Type="http://schemas.openxmlformats.org/officeDocument/2006/relationships/customXml" Target="../ink/ink2077.xml"/><Relationship Id="rId7" Type="http://schemas.openxmlformats.org/officeDocument/2006/relationships/image" Target="../media/image1776.png"/><Relationship Id="rId239" Type="http://schemas.openxmlformats.org/officeDocument/2006/relationships/image" Target="../media/image1891.png"/><Relationship Id="rId446" Type="http://schemas.openxmlformats.org/officeDocument/2006/relationships/image" Target="../media/image1994.png"/><Relationship Id="rId292" Type="http://schemas.openxmlformats.org/officeDocument/2006/relationships/image" Target="../media/image1917.png"/><Relationship Id="rId306" Type="http://schemas.openxmlformats.org/officeDocument/2006/relationships/image" Target="../media/image1924.png"/><Relationship Id="rId45" Type="http://schemas.openxmlformats.org/officeDocument/2006/relationships/image" Target="../media/image1794.png"/><Relationship Id="rId87" Type="http://schemas.openxmlformats.org/officeDocument/2006/relationships/image" Target="../media/image1815.png"/><Relationship Id="rId110" Type="http://schemas.openxmlformats.org/officeDocument/2006/relationships/customXml" Target="../ink/ink1838.xml"/><Relationship Id="rId348" Type="http://schemas.openxmlformats.org/officeDocument/2006/relationships/image" Target="../media/image1945.png"/><Relationship Id="rId513" Type="http://schemas.openxmlformats.org/officeDocument/2006/relationships/image" Target="../media/image2027.png"/><Relationship Id="rId555" Type="http://schemas.openxmlformats.org/officeDocument/2006/relationships/image" Target="../media/image2048.png"/><Relationship Id="rId152" Type="http://schemas.openxmlformats.org/officeDocument/2006/relationships/customXml" Target="../ink/ink1859.xml"/><Relationship Id="rId194" Type="http://schemas.openxmlformats.org/officeDocument/2006/relationships/customXml" Target="../ink/ink1880.xml"/><Relationship Id="rId208" Type="http://schemas.openxmlformats.org/officeDocument/2006/relationships/customXml" Target="../ink/ink1887.xml"/><Relationship Id="rId415" Type="http://schemas.openxmlformats.org/officeDocument/2006/relationships/customXml" Target="../ink/ink1991.xml"/><Relationship Id="rId457" Type="http://schemas.openxmlformats.org/officeDocument/2006/relationships/customXml" Target="../ink/ink2012.xml"/><Relationship Id="rId261" Type="http://schemas.openxmlformats.org/officeDocument/2006/relationships/customXml" Target="../ink/ink1914.xml"/><Relationship Id="rId499" Type="http://schemas.openxmlformats.org/officeDocument/2006/relationships/image" Target="../media/image2020.png"/><Relationship Id="rId14" Type="http://schemas.openxmlformats.org/officeDocument/2006/relationships/customXml" Target="../ink/ink1790.xml"/><Relationship Id="rId56" Type="http://schemas.openxmlformats.org/officeDocument/2006/relationships/customXml" Target="../ink/ink1811.xml"/><Relationship Id="rId317" Type="http://schemas.openxmlformats.org/officeDocument/2006/relationships/customXml" Target="../ink/ink1942.xml"/><Relationship Id="rId359" Type="http://schemas.openxmlformats.org/officeDocument/2006/relationships/customXml" Target="../ink/ink1963.xml"/><Relationship Id="rId524" Type="http://schemas.openxmlformats.org/officeDocument/2006/relationships/customXml" Target="../ink/ink2046.xml"/><Relationship Id="rId566" Type="http://schemas.openxmlformats.org/officeDocument/2006/relationships/customXml" Target="../ink/ink2067.xml"/><Relationship Id="rId98" Type="http://schemas.openxmlformats.org/officeDocument/2006/relationships/customXml" Target="../ink/ink1832.xml"/><Relationship Id="rId121" Type="http://schemas.openxmlformats.org/officeDocument/2006/relationships/image" Target="../media/image1832.png"/><Relationship Id="rId163" Type="http://schemas.openxmlformats.org/officeDocument/2006/relationships/image" Target="../media/image1853.png"/><Relationship Id="rId219" Type="http://schemas.openxmlformats.org/officeDocument/2006/relationships/image" Target="../media/image1881.png"/><Relationship Id="rId370" Type="http://schemas.openxmlformats.org/officeDocument/2006/relationships/image" Target="../media/image1956.png"/><Relationship Id="rId426" Type="http://schemas.openxmlformats.org/officeDocument/2006/relationships/image" Target="../media/image1984.png"/><Relationship Id="rId230" Type="http://schemas.openxmlformats.org/officeDocument/2006/relationships/customXml" Target="../ink/ink1898.xml"/><Relationship Id="rId468" Type="http://schemas.openxmlformats.org/officeDocument/2006/relationships/image" Target="../media/image2005.png"/><Relationship Id="rId25" Type="http://schemas.openxmlformats.org/officeDocument/2006/relationships/image" Target="../media/image1784.png"/><Relationship Id="rId67" Type="http://schemas.openxmlformats.org/officeDocument/2006/relationships/image" Target="../media/image1805.png"/><Relationship Id="rId272" Type="http://schemas.openxmlformats.org/officeDocument/2006/relationships/image" Target="../media/image1907.png"/><Relationship Id="rId328" Type="http://schemas.openxmlformats.org/officeDocument/2006/relationships/image" Target="../media/image1935.png"/><Relationship Id="rId535" Type="http://schemas.openxmlformats.org/officeDocument/2006/relationships/image" Target="../media/image2038.png"/><Relationship Id="rId577" Type="http://schemas.openxmlformats.org/officeDocument/2006/relationships/image" Target="../media/image2059.png"/><Relationship Id="rId132" Type="http://schemas.openxmlformats.org/officeDocument/2006/relationships/customXml" Target="../ink/ink1849.xml"/><Relationship Id="rId174" Type="http://schemas.openxmlformats.org/officeDocument/2006/relationships/customXml" Target="../ink/ink1870.xml"/><Relationship Id="rId381" Type="http://schemas.openxmlformats.org/officeDocument/2006/relationships/customXml" Target="../ink/ink1974.xml"/><Relationship Id="rId241" Type="http://schemas.openxmlformats.org/officeDocument/2006/relationships/image" Target="../media/image1892.png"/><Relationship Id="rId437" Type="http://schemas.openxmlformats.org/officeDocument/2006/relationships/customXml" Target="../ink/ink2002.xml"/><Relationship Id="rId479" Type="http://schemas.openxmlformats.org/officeDocument/2006/relationships/customXml" Target="../ink/ink2023.xml"/><Relationship Id="rId36" Type="http://schemas.openxmlformats.org/officeDocument/2006/relationships/customXml" Target="../ink/ink1801.xml"/><Relationship Id="rId283" Type="http://schemas.openxmlformats.org/officeDocument/2006/relationships/customXml" Target="../ink/ink1925.xml"/><Relationship Id="rId339" Type="http://schemas.openxmlformats.org/officeDocument/2006/relationships/customXml" Target="../ink/ink1953.xml"/><Relationship Id="rId490" Type="http://schemas.openxmlformats.org/officeDocument/2006/relationships/image" Target="../media/image2016.png"/><Relationship Id="rId504" Type="http://schemas.openxmlformats.org/officeDocument/2006/relationships/customXml" Target="../ink/ink2036.xml"/><Relationship Id="rId546" Type="http://schemas.openxmlformats.org/officeDocument/2006/relationships/customXml" Target="../ink/ink2057.xml"/><Relationship Id="rId78" Type="http://schemas.openxmlformats.org/officeDocument/2006/relationships/customXml" Target="../ink/ink1822.xml"/><Relationship Id="rId101" Type="http://schemas.openxmlformats.org/officeDocument/2006/relationships/image" Target="../media/image1822.png"/><Relationship Id="rId143" Type="http://schemas.openxmlformats.org/officeDocument/2006/relationships/image" Target="../media/image1843.png"/><Relationship Id="rId185" Type="http://schemas.openxmlformats.org/officeDocument/2006/relationships/image" Target="../media/image1864.png"/><Relationship Id="rId350" Type="http://schemas.openxmlformats.org/officeDocument/2006/relationships/image" Target="../media/image1946.png"/><Relationship Id="rId406" Type="http://schemas.openxmlformats.org/officeDocument/2006/relationships/image" Target="../media/image1974.png"/><Relationship Id="rId588" Type="http://schemas.openxmlformats.org/officeDocument/2006/relationships/customXml" Target="../ink/ink2078.xml"/><Relationship Id="rId9" Type="http://schemas.openxmlformats.org/officeDocument/2006/relationships/image" Target="../media/image1777.png"/><Relationship Id="rId210" Type="http://schemas.openxmlformats.org/officeDocument/2006/relationships/customXml" Target="../ink/ink1888.xml"/><Relationship Id="rId392" Type="http://schemas.openxmlformats.org/officeDocument/2006/relationships/image" Target="../media/image1967.png"/><Relationship Id="rId448" Type="http://schemas.openxmlformats.org/officeDocument/2006/relationships/image" Target="../media/image1995.png"/><Relationship Id="rId252" Type="http://schemas.openxmlformats.org/officeDocument/2006/relationships/customXml" Target="../ink/ink1909.xml"/><Relationship Id="rId294" Type="http://schemas.openxmlformats.org/officeDocument/2006/relationships/image" Target="../media/image1918.png"/><Relationship Id="rId308" Type="http://schemas.openxmlformats.org/officeDocument/2006/relationships/image" Target="../media/image1925.png"/><Relationship Id="rId515" Type="http://schemas.openxmlformats.org/officeDocument/2006/relationships/image" Target="../media/image2028.png"/><Relationship Id="rId47" Type="http://schemas.openxmlformats.org/officeDocument/2006/relationships/image" Target="../media/image1795.png"/><Relationship Id="rId89" Type="http://schemas.openxmlformats.org/officeDocument/2006/relationships/image" Target="../media/image1816.png"/><Relationship Id="rId112" Type="http://schemas.openxmlformats.org/officeDocument/2006/relationships/customXml" Target="../ink/ink1839.xml"/><Relationship Id="rId154" Type="http://schemas.openxmlformats.org/officeDocument/2006/relationships/customXml" Target="../ink/ink1860.xml"/><Relationship Id="rId361" Type="http://schemas.openxmlformats.org/officeDocument/2006/relationships/customXml" Target="../ink/ink1964.xml"/><Relationship Id="rId557" Type="http://schemas.openxmlformats.org/officeDocument/2006/relationships/image" Target="../media/image2049.png"/><Relationship Id="rId196" Type="http://schemas.openxmlformats.org/officeDocument/2006/relationships/customXml" Target="../ink/ink1881.xml"/><Relationship Id="rId417" Type="http://schemas.openxmlformats.org/officeDocument/2006/relationships/customXml" Target="../ink/ink1992.xml"/><Relationship Id="rId459" Type="http://schemas.openxmlformats.org/officeDocument/2006/relationships/customXml" Target="../ink/ink2013.xml"/><Relationship Id="rId16" Type="http://schemas.openxmlformats.org/officeDocument/2006/relationships/customXml" Target="../ink/ink1791.xml"/><Relationship Id="rId221" Type="http://schemas.openxmlformats.org/officeDocument/2006/relationships/image" Target="../media/image1882.png"/><Relationship Id="rId263" Type="http://schemas.openxmlformats.org/officeDocument/2006/relationships/customXml" Target="../ink/ink1915.xml"/><Relationship Id="rId319" Type="http://schemas.openxmlformats.org/officeDocument/2006/relationships/customXml" Target="../ink/ink1943.xml"/><Relationship Id="rId470" Type="http://schemas.openxmlformats.org/officeDocument/2006/relationships/image" Target="../media/image2006.png"/><Relationship Id="rId526" Type="http://schemas.openxmlformats.org/officeDocument/2006/relationships/customXml" Target="../ink/ink2047.xml"/><Relationship Id="rId58" Type="http://schemas.openxmlformats.org/officeDocument/2006/relationships/customXml" Target="../ink/ink1812.xml"/><Relationship Id="rId123" Type="http://schemas.openxmlformats.org/officeDocument/2006/relationships/image" Target="../media/image1833.png"/><Relationship Id="rId330" Type="http://schemas.openxmlformats.org/officeDocument/2006/relationships/image" Target="../media/image1936.png"/><Relationship Id="rId568" Type="http://schemas.openxmlformats.org/officeDocument/2006/relationships/customXml" Target="../ink/ink2068.xml"/><Relationship Id="rId165" Type="http://schemas.openxmlformats.org/officeDocument/2006/relationships/image" Target="../media/image1854.png"/><Relationship Id="rId372" Type="http://schemas.openxmlformats.org/officeDocument/2006/relationships/image" Target="../media/image1957.png"/><Relationship Id="rId428" Type="http://schemas.openxmlformats.org/officeDocument/2006/relationships/image" Target="../media/image1985.png"/><Relationship Id="rId232" Type="http://schemas.openxmlformats.org/officeDocument/2006/relationships/customXml" Target="../ink/ink1899.xml"/><Relationship Id="rId274" Type="http://schemas.openxmlformats.org/officeDocument/2006/relationships/image" Target="../media/image1908.png"/><Relationship Id="rId481" Type="http://schemas.openxmlformats.org/officeDocument/2006/relationships/customXml" Target="../ink/ink2024.xml"/><Relationship Id="rId27" Type="http://schemas.openxmlformats.org/officeDocument/2006/relationships/image" Target="../media/image1785.png"/><Relationship Id="rId69" Type="http://schemas.openxmlformats.org/officeDocument/2006/relationships/image" Target="../media/image1806.png"/><Relationship Id="rId134" Type="http://schemas.openxmlformats.org/officeDocument/2006/relationships/customXml" Target="../ink/ink1850.xml"/><Relationship Id="rId537" Type="http://schemas.openxmlformats.org/officeDocument/2006/relationships/image" Target="../media/image2039.png"/><Relationship Id="rId579" Type="http://schemas.openxmlformats.org/officeDocument/2006/relationships/image" Target="../media/image2060.png"/><Relationship Id="rId80" Type="http://schemas.openxmlformats.org/officeDocument/2006/relationships/customXml" Target="../ink/ink1823.xml"/><Relationship Id="rId176" Type="http://schemas.openxmlformats.org/officeDocument/2006/relationships/customXml" Target="../ink/ink1871.xml"/><Relationship Id="rId341" Type="http://schemas.openxmlformats.org/officeDocument/2006/relationships/customXml" Target="../ink/ink1954.xml"/><Relationship Id="rId383" Type="http://schemas.openxmlformats.org/officeDocument/2006/relationships/customXml" Target="../ink/ink1975.xml"/><Relationship Id="rId439" Type="http://schemas.openxmlformats.org/officeDocument/2006/relationships/customXml" Target="../ink/ink2003.xml"/><Relationship Id="rId201" Type="http://schemas.openxmlformats.org/officeDocument/2006/relationships/image" Target="../media/image1872.png"/><Relationship Id="rId243" Type="http://schemas.openxmlformats.org/officeDocument/2006/relationships/image" Target="../media/image1893.png"/><Relationship Id="rId285" Type="http://schemas.openxmlformats.org/officeDocument/2006/relationships/customXml" Target="../ink/ink1926.xml"/><Relationship Id="rId450" Type="http://schemas.openxmlformats.org/officeDocument/2006/relationships/image" Target="../media/image1996.png"/><Relationship Id="rId506" Type="http://schemas.openxmlformats.org/officeDocument/2006/relationships/customXml" Target="../ink/ink2037.xml"/><Relationship Id="rId38" Type="http://schemas.openxmlformats.org/officeDocument/2006/relationships/customXml" Target="../ink/ink1802.xml"/><Relationship Id="rId103" Type="http://schemas.openxmlformats.org/officeDocument/2006/relationships/image" Target="../media/image1823.png"/><Relationship Id="rId310" Type="http://schemas.openxmlformats.org/officeDocument/2006/relationships/image" Target="../media/image1926.png"/><Relationship Id="rId492" Type="http://schemas.openxmlformats.org/officeDocument/2006/relationships/image" Target="../media/image2017.png"/><Relationship Id="rId548" Type="http://schemas.openxmlformats.org/officeDocument/2006/relationships/customXml" Target="../ink/ink2058.xml"/><Relationship Id="rId91" Type="http://schemas.openxmlformats.org/officeDocument/2006/relationships/image" Target="../media/image1817.png"/><Relationship Id="rId145" Type="http://schemas.openxmlformats.org/officeDocument/2006/relationships/image" Target="../media/image1844.png"/><Relationship Id="rId187" Type="http://schemas.openxmlformats.org/officeDocument/2006/relationships/image" Target="../media/image1865.png"/><Relationship Id="rId352" Type="http://schemas.openxmlformats.org/officeDocument/2006/relationships/image" Target="../media/image1947.png"/><Relationship Id="rId394" Type="http://schemas.openxmlformats.org/officeDocument/2006/relationships/image" Target="../media/image1968.png"/><Relationship Id="rId408" Type="http://schemas.openxmlformats.org/officeDocument/2006/relationships/image" Target="../media/image1975.png"/><Relationship Id="rId212" Type="http://schemas.openxmlformats.org/officeDocument/2006/relationships/customXml" Target="../ink/ink1889.xml"/><Relationship Id="rId254" Type="http://schemas.openxmlformats.org/officeDocument/2006/relationships/customXml" Target="../ink/ink1910.xml"/><Relationship Id="rId49" Type="http://schemas.openxmlformats.org/officeDocument/2006/relationships/image" Target="../media/image1796.png"/><Relationship Id="rId114" Type="http://schemas.openxmlformats.org/officeDocument/2006/relationships/customXml" Target="../ink/ink1840.xml"/><Relationship Id="rId296" Type="http://schemas.openxmlformats.org/officeDocument/2006/relationships/image" Target="../media/image1919.png"/><Relationship Id="rId461" Type="http://schemas.openxmlformats.org/officeDocument/2006/relationships/customXml" Target="../ink/ink2014.xml"/><Relationship Id="rId517" Type="http://schemas.openxmlformats.org/officeDocument/2006/relationships/image" Target="../media/image2029.png"/><Relationship Id="rId559" Type="http://schemas.openxmlformats.org/officeDocument/2006/relationships/image" Target="../media/image2050.png"/><Relationship Id="rId60" Type="http://schemas.openxmlformats.org/officeDocument/2006/relationships/customXml" Target="../ink/ink1813.xml"/><Relationship Id="rId156" Type="http://schemas.openxmlformats.org/officeDocument/2006/relationships/customXml" Target="../ink/ink1861.xml"/><Relationship Id="rId198" Type="http://schemas.openxmlformats.org/officeDocument/2006/relationships/customXml" Target="../ink/ink1882.xml"/><Relationship Id="rId321" Type="http://schemas.openxmlformats.org/officeDocument/2006/relationships/customXml" Target="../ink/ink1944.xml"/><Relationship Id="rId363" Type="http://schemas.openxmlformats.org/officeDocument/2006/relationships/customXml" Target="../ink/ink1965.xml"/><Relationship Id="rId419" Type="http://schemas.openxmlformats.org/officeDocument/2006/relationships/customXml" Target="../ink/ink1993.xml"/><Relationship Id="rId570" Type="http://schemas.openxmlformats.org/officeDocument/2006/relationships/customXml" Target="../ink/ink2069.xml"/><Relationship Id="rId223" Type="http://schemas.openxmlformats.org/officeDocument/2006/relationships/image" Target="../media/image1883.png"/><Relationship Id="rId430" Type="http://schemas.openxmlformats.org/officeDocument/2006/relationships/image" Target="../media/image1986.png"/><Relationship Id="rId18" Type="http://schemas.openxmlformats.org/officeDocument/2006/relationships/customXml" Target="../ink/ink1792.xml"/><Relationship Id="rId265" Type="http://schemas.openxmlformats.org/officeDocument/2006/relationships/customXml" Target="../ink/ink1916.xml"/><Relationship Id="rId472" Type="http://schemas.openxmlformats.org/officeDocument/2006/relationships/image" Target="../media/image2007.png"/><Relationship Id="rId528" Type="http://schemas.openxmlformats.org/officeDocument/2006/relationships/customXml" Target="../ink/ink2048.xml"/><Relationship Id="rId125" Type="http://schemas.openxmlformats.org/officeDocument/2006/relationships/image" Target="../media/image1834.png"/><Relationship Id="rId167" Type="http://schemas.openxmlformats.org/officeDocument/2006/relationships/image" Target="../media/image1855.png"/><Relationship Id="rId332" Type="http://schemas.openxmlformats.org/officeDocument/2006/relationships/image" Target="../media/image1937.png"/><Relationship Id="rId374" Type="http://schemas.openxmlformats.org/officeDocument/2006/relationships/image" Target="../media/image1958.png"/><Relationship Id="rId581" Type="http://schemas.openxmlformats.org/officeDocument/2006/relationships/image" Target="../media/image2061.png"/><Relationship Id="rId71" Type="http://schemas.openxmlformats.org/officeDocument/2006/relationships/image" Target="../media/image1807.png"/><Relationship Id="rId234" Type="http://schemas.openxmlformats.org/officeDocument/2006/relationships/customXml" Target="../ink/ink1900.xml"/><Relationship Id="rId2" Type="http://schemas.openxmlformats.org/officeDocument/2006/relationships/customXml" Target="../ink/ink1784.xml"/><Relationship Id="rId29" Type="http://schemas.openxmlformats.org/officeDocument/2006/relationships/image" Target="../media/image1786.png"/><Relationship Id="rId276" Type="http://schemas.openxmlformats.org/officeDocument/2006/relationships/image" Target="../media/image1909.png"/><Relationship Id="rId441" Type="http://schemas.openxmlformats.org/officeDocument/2006/relationships/customXml" Target="../ink/ink2004.xml"/><Relationship Id="rId483" Type="http://schemas.openxmlformats.org/officeDocument/2006/relationships/customXml" Target="../ink/ink2025.xml"/><Relationship Id="rId539" Type="http://schemas.openxmlformats.org/officeDocument/2006/relationships/image" Target="../media/image2040.png"/><Relationship Id="rId40" Type="http://schemas.openxmlformats.org/officeDocument/2006/relationships/customXml" Target="../ink/ink1803.xml"/><Relationship Id="rId136" Type="http://schemas.openxmlformats.org/officeDocument/2006/relationships/customXml" Target="../ink/ink1851.xml"/><Relationship Id="rId178" Type="http://schemas.openxmlformats.org/officeDocument/2006/relationships/customXml" Target="../ink/ink1872.xml"/><Relationship Id="rId301" Type="http://schemas.openxmlformats.org/officeDocument/2006/relationships/customXml" Target="../ink/ink1934.xml"/><Relationship Id="rId343" Type="http://schemas.openxmlformats.org/officeDocument/2006/relationships/customXml" Target="../ink/ink1955.xml"/><Relationship Id="rId550" Type="http://schemas.openxmlformats.org/officeDocument/2006/relationships/customXml" Target="../ink/ink2059.xml"/><Relationship Id="rId82" Type="http://schemas.openxmlformats.org/officeDocument/2006/relationships/customXml" Target="../ink/ink1824.xml"/><Relationship Id="rId203" Type="http://schemas.openxmlformats.org/officeDocument/2006/relationships/image" Target="../media/image1873.png"/><Relationship Id="rId385" Type="http://schemas.openxmlformats.org/officeDocument/2006/relationships/customXml" Target="../ink/ink1976.xml"/><Relationship Id="rId245" Type="http://schemas.openxmlformats.org/officeDocument/2006/relationships/image" Target="../media/image1894.png"/><Relationship Id="rId287" Type="http://schemas.openxmlformats.org/officeDocument/2006/relationships/customXml" Target="../ink/ink1927.xml"/><Relationship Id="rId410" Type="http://schemas.openxmlformats.org/officeDocument/2006/relationships/image" Target="../media/image1976.png"/><Relationship Id="rId452" Type="http://schemas.openxmlformats.org/officeDocument/2006/relationships/image" Target="../media/image1997.png"/><Relationship Id="rId494" Type="http://schemas.openxmlformats.org/officeDocument/2006/relationships/customXml" Target="../ink/ink2031.xml"/><Relationship Id="rId508" Type="http://schemas.openxmlformats.org/officeDocument/2006/relationships/customXml" Target="../ink/ink2038.xml"/><Relationship Id="rId105" Type="http://schemas.openxmlformats.org/officeDocument/2006/relationships/image" Target="../media/image1824.png"/><Relationship Id="rId147" Type="http://schemas.openxmlformats.org/officeDocument/2006/relationships/image" Target="../media/image1845.png"/><Relationship Id="rId312" Type="http://schemas.openxmlformats.org/officeDocument/2006/relationships/image" Target="../media/image1927.png"/><Relationship Id="rId354" Type="http://schemas.openxmlformats.org/officeDocument/2006/relationships/image" Target="../media/image1948.png"/><Relationship Id="rId51" Type="http://schemas.openxmlformats.org/officeDocument/2006/relationships/image" Target="../media/image1797.png"/><Relationship Id="rId93" Type="http://schemas.openxmlformats.org/officeDocument/2006/relationships/image" Target="../media/image1818.png"/><Relationship Id="rId189" Type="http://schemas.openxmlformats.org/officeDocument/2006/relationships/image" Target="../media/image1866.png"/><Relationship Id="rId396" Type="http://schemas.openxmlformats.org/officeDocument/2006/relationships/image" Target="../media/image1969.png"/><Relationship Id="rId561" Type="http://schemas.openxmlformats.org/officeDocument/2006/relationships/image" Target="../media/image2051.png"/><Relationship Id="rId214" Type="http://schemas.openxmlformats.org/officeDocument/2006/relationships/customXml" Target="../ink/ink1890.xml"/><Relationship Id="rId256" Type="http://schemas.openxmlformats.org/officeDocument/2006/relationships/customXml" Target="../ink/ink1911.xml"/><Relationship Id="rId298" Type="http://schemas.openxmlformats.org/officeDocument/2006/relationships/image" Target="../media/image1920.png"/><Relationship Id="rId421" Type="http://schemas.openxmlformats.org/officeDocument/2006/relationships/customXml" Target="../ink/ink1994.xml"/><Relationship Id="rId463" Type="http://schemas.openxmlformats.org/officeDocument/2006/relationships/customXml" Target="../ink/ink2015.xml"/><Relationship Id="rId519" Type="http://schemas.openxmlformats.org/officeDocument/2006/relationships/image" Target="../media/image2030.png"/><Relationship Id="rId116" Type="http://schemas.openxmlformats.org/officeDocument/2006/relationships/customXml" Target="../ink/ink1841.xml"/><Relationship Id="rId158" Type="http://schemas.openxmlformats.org/officeDocument/2006/relationships/customXml" Target="../ink/ink1862.xml"/><Relationship Id="rId323" Type="http://schemas.openxmlformats.org/officeDocument/2006/relationships/customXml" Target="../ink/ink1945.xml"/><Relationship Id="rId530" Type="http://schemas.openxmlformats.org/officeDocument/2006/relationships/customXml" Target="../ink/ink2049.xml"/><Relationship Id="rId20" Type="http://schemas.openxmlformats.org/officeDocument/2006/relationships/customXml" Target="../ink/ink1793.xml"/><Relationship Id="rId62" Type="http://schemas.openxmlformats.org/officeDocument/2006/relationships/customXml" Target="../ink/ink1814.xml"/><Relationship Id="rId365" Type="http://schemas.openxmlformats.org/officeDocument/2006/relationships/customXml" Target="../ink/ink1966.xml"/><Relationship Id="rId572" Type="http://schemas.openxmlformats.org/officeDocument/2006/relationships/customXml" Target="../ink/ink2070.xml"/><Relationship Id="rId225" Type="http://schemas.openxmlformats.org/officeDocument/2006/relationships/image" Target="../media/image1884.png"/><Relationship Id="rId267" Type="http://schemas.openxmlformats.org/officeDocument/2006/relationships/customXml" Target="../ink/ink1917.xml"/><Relationship Id="rId432" Type="http://schemas.openxmlformats.org/officeDocument/2006/relationships/image" Target="../media/image1987.png"/><Relationship Id="rId474" Type="http://schemas.openxmlformats.org/officeDocument/2006/relationships/image" Target="../media/image2008.png"/><Relationship Id="rId127" Type="http://schemas.openxmlformats.org/officeDocument/2006/relationships/image" Target="../media/image1835.png"/><Relationship Id="rId31" Type="http://schemas.openxmlformats.org/officeDocument/2006/relationships/image" Target="../media/image1787.png"/><Relationship Id="rId73" Type="http://schemas.openxmlformats.org/officeDocument/2006/relationships/image" Target="../media/image1808.png"/><Relationship Id="rId169" Type="http://schemas.openxmlformats.org/officeDocument/2006/relationships/image" Target="../media/image1856.png"/><Relationship Id="rId334" Type="http://schemas.openxmlformats.org/officeDocument/2006/relationships/image" Target="../media/image1938.png"/><Relationship Id="rId376" Type="http://schemas.openxmlformats.org/officeDocument/2006/relationships/image" Target="../media/image1959.png"/><Relationship Id="rId541" Type="http://schemas.openxmlformats.org/officeDocument/2006/relationships/image" Target="../media/image2041.png"/><Relationship Id="rId583" Type="http://schemas.openxmlformats.org/officeDocument/2006/relationships/image" Target="../media/image2062.png"/><Relationship Id="rId4" Type="http://schemas.openxmlformats.org/officeDocument/2006/relationships/customXml" Target="../ink/ink1785.xml"/><Relationship Id="rId180" Type="http://schemas.openxmlformats.org/officeDocument/2006/relationships/customXml" Target="../ink/ink1873.xml"/><Relationship Id="rId236" Type="http://schemas.openxmlformats.org/officeDocument/2006/relationships/customXml" Target="../ink/ink1901.xml"/><Relationship Id="rId278" Type="http://schemas.openxmlformats.org/officeDocument/2006/relationships/image" Target="../media/image1910.png"/><Relationship Id="rId401" Type="http://schemas.openxmlformats.org/officeDocument/2006/relationships/customXml" Target="../ink/ink1984.xml"/><Relationship Id="rId443" Type="http://schemas.openxmlformats.org/officeDocument/2006/relationships/customXml" Target="../ink/ink2005.xml"/><Relationship Id="rId303" Type="http://schemas.openxmlformats.org/officeDocument/2006/relationships/customXml" Target="../ink/ink1935.xml"/><Relationship Id="rId485" Type="http://schemas.openxmlformats.org/officeDocument/2006/relationships/customXml" Target="../ink/ink2026.xml"/><Relationship Id="rId42" Type="http://schemas.openxmlformats.org/officeDocument/2006/relationships/customXml" Target="../ink/ink1804.xml"/><Relationship Id="rId84" Type="http://schemas.openxmlformats.org/officeDocument/2006/relationships/customXml" Target="../ink/ink1825.xml"/><Relationship Id="rId138" Type="http://schemas.openxmlformats.org/officeDocument/2006/relationships/customXml" Target="../ink/ink1852.xml"/><Relationship Id="rId345" Type="http://schemas.openxmlformats.org/officeDocument/2006/relationships/customXml" Target="../ink/ink1956.xml"/><Relationship Id="rId387" Type="http://schemas.openxmlformats.org/officeDocument/2006/relationships/customXml" Target="../ink/ink1977.xml"/><Relationship Id="rId510" Type="http://schemas.openxmlformats.org/officeDocument/2006/relationships/customXml" Target="../ink/ink2039.xml"/><Relationship Id="rId552" Type="http://schemas.openxmlformats.org/officeDocument/2006/relationships/customXml" Target="../ink/ink2060.xml"/><Relationship Id="rId191" Type="http://schemas.openxmlformats.org/officeDocument/2006/relationships/image" Target="../media/image1867.png"/><Relationship Id="rId205" Type="http://schemas.openxmlformats.org/officeDocument/2006/relationships/image" Target="../media/image1874.png"/><Relationship Id="rId247" Type="http://schemas.openxmlformats.org/officeDocument/2006/relationships/image" Target="../media/image1895.png"/><Relationship Id="rId412" Type="http://schemas.openxmlformats.org/officeDocument/2006/relationships/image" Target="../media/image1977.png"/><Relationship Id="rId107" Type="http://schemas.openxmlformats.org/officeDocument/2006/relationships/image" Target="../media/image1825.png"/><Relationship Id="rId289" Type="http://schemas.openxmlformats.org/officeDocument/2006/relationships/customXml" Target="../ink/ink1928.xml"/><Relationship Id="rId454" Type="http://schemas.openxmlformats.org/officeDocument/2006/relationships/image" Target="../media/image1998.png"/><Relationship Id="rId496" Type="http://schemas.openxmlformats.org/officeDocument/2006/relationships/customXml" Target="../ink/ink2032.xml"/><Relationship Id="rId11" Type="http://schemas.openxmlformats.org/officeDocument/2006/relationships/image" Target="../media/image1778.png"/><Relationship Id="rId53" Type="http://schemas.openxmlformats.org/officeDocument/2006/relationships/image" Target="../media/image1798.png"/><Relationship Id="rId149" Type="http://schemas.openxmlformats.org/officeDocument/2006/relationships/image" Target="../media/image1846.png"/><Relationship Id="rId314" Type="http://schemas.openxmlformats.org/officeDocument/2006/relationships/image" Target="../media/image1928.png"/><Relationship Id="rId356" Type="http://schemas.openxmlformats.org/officeDocument/2006/relationships/image" Target="../media/image1949.png"/><Relationship Id="rId398" Type="http://schemas.openxmlformats.org/officeDocument/2006/relationships/image" Target="../media/image1970.png"/><Relationship Id="rId521" Type="http://schemas.openxmlformats.org/officeDocument/2006/relationships/image" Target="../media/image2031.png"/><Relationship Id="rId563" Type="http://schemas.openxmlformats.org/officeDocument/2006/relationships/image" Target="../media/image2052.png"/><Relationship Id="rId95" Type="http://schemas.openxmlformats.org/officeDocument/2006/relationships/image" Target="../media/image1819.png"/><Relationship Id="rId160" Type="http://schemas.openxmlformats.org/officeDocument/2006/relationships/customXml" Target="../ink/ink1863.xml"/><Relationship Id="rId216" Type="http://schemas.openxmlformats.org/officeDocument/2006/relationships/customXml" Target="../ink/ink1891.xml"/><Relationship Id="rId423" Type="http://schemas.openxmlformats.org/officeDocument/2006/relationships/customXml" Target="../ink/ink1995.xml"/><Relationship Id="rId258" Type="http://schemas.openxmlformats.org/officeDocument/2006/relationships/customXml" Target="../ink/ink1912.xml"/><Relationship Id="rId465" Type="http://schemas.openxmlformats.org/officeDocument/2006/relationships/customXml" Target="../ink/ink2016.xml"/><Relationship Id="rId22" Type="http://schemas.openxmlformats.org/officeDocument/2006/relationships/customXml" Target="../ink/ink1794.xml"/><Relationship Id="rId64" Type="http://schemas.openxmlformats.org/officeDocument/2006/relationships/customXml" Target="../ink/ink1815.xml"/><Relationship Id="rId118" Type="http://schemas.openxmlformats.org/officeDocument/2006/relationships/customXml" Target="../ink/ink1842.xml"/><Relationship Id="rId325" Type="http://schemas.openxmlformats.org/officeDocument/2006/relationships/customXml" Target="../ink/ink1946.xml"/><Relationship Id="rId367" Type="http://schemas.openxmlformats.org/officeDocument/2006/relationships/customXml" Target="../ink/ink1967.xml"/><Relationship Id="rId532" Type="http://schemas.openxmlformats.org/officeDocument/2006/relationships/customXml" Target="../ink/ink2050.xml"/><Relationship Id="rId574" Type="http://schemas.openxmlformats.org/officeDocument/2006/relationships/customXml" Target="../ink/ink2071.xml"/><Relationship Id="rId171" Type="http://schemas.openxmlformats.org/officeDocument/2006/relationships/image" Target="../media/image1857.png"/><Relationship Id="rId227" Type="http://schemas.openxmlformats.org/officeDocument/2006/relationships/image" Target="../media/image1885.png"/><Relationship Id="rId269" Type="http://schemas.openxmlformats.org/officeDocument/2006/relationships/customXml" Target="../ink/ink1918.xml"/><Relationship Id="rId434" Type="http://schemas.openxmlformats.org/officeDocument/2006/relationships/image" Target="../media/image1988.png"/><Relationship Id="rId476" Type="http://schemas.openxmlformats.org/officeDocument/2006/relationships/image" Target="../media/image2009.png"/><Relationship Id="rId33" Type="http://schemas.openxmlformats.org/officeDocument/2006/relationships/image" Target="../media/image1788.png"/><Relationship Id="rId129" Type="http://schemas.openxmlformats.org/officeDocument/2006/relationships/image" Target="../media/image1836.png"/><Relationship Id="rId280" Type="http://schemas.openxmlformats.org/officeDocument/2006/relationships/image" Target="../media/image1911.png"/><Relationship Id="rId336" Type="http://schemas.openxmlformats.org/officeDocument/2006/relationships/image" Target="../media/image1939.png"/><Relationship Id="rId501" Type="http://schemas.openxmlformats.org/officeDocument/2006/relationships/image" Target="../media/image2021.png"/><Relationship Id="rId543" Type="http://schemas.openxmlformats.org/officeDocument/2006/relationships/image" Target="../media/image2042.png"/><Relationship Id="rId75" Type="http://schemas.openxmlformats.org/officeDocument/2006/relationships/image" Target="../media/image1809.png"/><Relationship Id="rId140" Type="http://schemas.openxmlformats.org/officeDocument/2006/relationships/customXml" Target="../ink/ink1853.xml"/><Relationship Id="rId182" Type="http://schemas.openxmlformats.org/officeDocument/2006/relationships/customXml" Target="../ink/ink1874.xml"/><Relationship Id="rId378" Type="http://schemas.openxmlformats.org/officeDocument/2006/relationships/image" Target="../media/image1960.png"/><Relationship Id="rId403" Type="http://schemas.openxmlformats.org/officeDocument/2006/relationships/customXml" Target="../ink/ink1985.xml"/><Relationship Id="rId585" Type="http://schemas.openxmlformats.org/officeDocument/2006/relationships/image" Target="../media/image2063.png"/><Relationship Id="rId6" Type="http://schemas.openxmlformats.org/officeDocument/2006/relationships/customXml" Target="../ink/ink1786.xml"/><Relationship Id="rId238" Type="http://schemas.openxmlformats.org/officeDocument/2006/relationships/customXml" Target="../ink/ink1902.xml"/><Relationship Id="rId445" Type="http://schemas.openxmlformats.org/officeDocument/2006/relationships/customXml" Target="../ink/ink2006.xml"/><Relationship Id="rId487" Type="http://schemas.openxmlformats.org/officeDocument/2006/relationships/customXml" Target="../ink/ink2027.xml"/><Relationship Id="rId291" Type="http://schemas.openxmlformats.org/officeDocument/2006/relationships/customXml" Target="../ink/ink1929.xml"/><Relationship Id="rId305" Type="http://schemas.openxmlformats.org/officeDocument/2006/relationships/customXml" Target="../ink/ink1936.xml"/><Relationship Id="rId347" Type="http://schemas.openxmlformats.org/officeDocument/2006/relationships/customXml" Target="../ink/ink1957.xml"/><Relationship Id="rId512" Type="http://schemas.openxmlformats.org/officeDocument/2006/relationships/customXml" Target="../ink/ink2040.xml"/><Relationship Id="rId44" Type="http://schemas.openxmlformats.org/officeDocument/2006/relationships/customXml" Target="../ink/ink1805.xml"/><Relationship Id="rId86" Type="http://schemas.openxmlformats.org/officeDocument/2006/relationships/customXml" Target="../ink/ink1826.xml"/><Relationship Id="rId151" Type="http://schemas.openxmlformats.org/officeDocument/2006/relationships/image" Target="../media/image1847.png"/><Relationship Id="rId389" Type="http://schemas.openxmlformats.org/officeDocument/2006/relationships/customXml" Target="../ink/ink1978.xml"/><Relationship Id="rId554" Type="http://schemas.openxmlformats.org/officeDocument/2006/relationships/customXml" Target="../ink/ink2061.xml"/><Relationship Id="rId193" Type="http://schemas.openxmlformats.org/officeDocument/2006/relationships/image" Target="../media/image1868.png"/><Relationship Id="rId207" Type="http://schemas.openxmlformats.org/officeDocument/2006/relationships/image" Target="../media/image1875.png"/><Relationship Id="rId249" Type="http://schemas.openxmlformats.org/officeDocument/2006/relationships/image" Target="../media/image1896.png"/><Relationship Id="rId414" Type="http://schemas.openxmlformats.org/officeDocument/2006/relationships/image" Target="../media/image1978.png"/><Relationship Id="rId456" Type="http://schemas.openxmlformats.org/officeDocument/2006/relationships/image" Target="../media/image1999.png"/><Relationship Id="rId498" Type="http://schemas.openxmlformats.org/officeDocument/2006/relationships/customXml" Target="../ink/ink2033.xml"/><Relationship Id="rId13" Type="http://schemas.openxmlformats.org/officeDocument/2006/relationships/image" Target="../media/image1779.png"/><Relationship Id="rId109" Type="http://schemas.openxmlformats.org/officeDocument/2006/relationships/image" Target="../media/image1826.png"/><Relationship Id="rId260" Type="http://schemas.openxmlformats.org/officeDocument/2006/relationships/image" Target="../media/image1901.png"/><Relationship Id="rId316" Type="http://schemas.openxmlformats.org/officeDocument/2006/relationships/image" Target="../media/image1929.png"/><Relationship Id="rId523" Type="http://schemas.openxmlformats.org/officeDocument/2006/relationships/image" Target="../media/image2032.png"/><Relationship Id="rId55" Type="http://schemas.openxmlformats.org/officeDocument/2006/relationships/image" Target="../media/image1799.png"/><Relationship Id="rId97" Type="http://schemas.openxmlformats.org/officeDocument/2006/relationships/image" Target="../media/image1820.png"/><Relationship Id="rId120" Type="http://schemas.openxmlformats.org/officeDocument/2006/relationships/customXml" Target="../ink/ink1843.xml"/><Relationship Id="rId358" Type="http://schemas.openxmlformats.org/officeDocument/2006/relationships/image" Target="../media/image1950.png"/><Relationship Id="rId565" Type="http://schemas.openxmlformats.org/officeDocument/2006/relationships/image" Target="../media/image2053.png"/><Relationship Id="rId162" Type="http://schemas.openxmlformats.org/officeDocument/2006/relationships/customXml" Target="../ink/ink1864.xml"/><Relationship Id="rId218" Type="http://schemas.openxmlformats.org/officeDocument/2006/relationships/customXml" Target="../ink/ink1892.xml"/><Relationship Id="rId425" Type="http://schemas.openxmlformats.org/officeDocument/2006/relationships/customXml" Target="../ink/ink1996.xml"/><Relationship Id="rId467" Type="http://schemas.openxmlformats.org/officeDocument/2006/relationships/customXml" Target="../ink/ink2017.xml"/><Relationship Id="rId271" Type="http://schemas.openxmlformats.org/officeDocument/2006/relationships/customXml" Target="../ink/ink1919.xml"/><Relationship Id="rId24" Type="http://schemas.openxmlformats.org/officeDocument/2006/relationships/customXml" Target="../ink/ink1795.xml"/><Relationship Id="rId66" Type="http://schemas.openxmlformats.org/officeDocument/2006/relationships/customXml" Target="../ink/ink1816.xml"/><Relationship Id="rId131" Type="http://schemas.openxmlformats.org/officeDocument/2006/relationships/image" Target="../media/image1837.png"/><Relationship Id="rId327" Type="http://schemas.openxmlformats.org/officeDocument/2006/relationships/customXml" Target="../ink/ink1947.xml"/><Relationship Id="rId369" Type="http://schemas.openxmlformats.org/officeDocument/2006/relationships/customXml" Target="../ink/ink1968.xml"/><Relationship Id="rId534" Type="http://schemas.openxmlformats.org/officeDocument/2006/relationships/customXml" Target="../ink/ink2051.xml"/><Relationship Id="rId576" Type="http://schemas.openxmlformats.org/officeDocument/2006/relationships/customXml" Target="../ink/ink2072.xml"/><Relationship Id="rId173" Type="http://schemas.openxmlformats.org/officeDocument/2006/relationships/image" Target="../media/image1858.png"/><Relationship Id="rId229" Type="http://schemas.openxmlformats.org/officeDocument/2006/relationships/image" Target="../media/image1886.png"/><Relationship Id="rId380" Type="http://schemas.openxmlformats.org/officeDocument/2006/relationships/image" Target="../media/image1961.png"/><Relationship Id="rId436" Type="http://schemas.openxmlformats.org/officeDocument/2006/relationships/image" Target="../media/image1989.png"/><Relationship Id="rId240" Type="http://schemas.openxmlformats.org/officeDocument/2006/relationships/customXml" Target="../ink/ink1903.xml"/><Relationship Id="rId478" Type="http://schemas.openxmlformats.org/officeDocument/2006/relationships/image" Target="../media/image2010.png"/><Relationship Id="rId35" Type="http://schemas.openxmlformats.org/officeDocument/2006/relationships/image" Target="../media/image1789.png"/><Relationship Id="rId77" Type="http://schemas.openxmlformats.org/officeDocument/2006/relationships/image" Target="../media/image1810.png"/><Relationship Id="rId100" Type="http://schemas.openxmlformats.org/officeDocument/2006/relationships/customXml" Target="../ink/ink1833.xml"/><Relationship Id="rId282" Type="http://schemas.openxmlformats.org/officeDocument/2006/relationships/image" Target="../media/image1912.png"/><Relationship Id="rId338" Type="http://schemas.openxmlformats.org/officeDocument/2006/relationships/image" Target="../media/image1940.png"/><Relationship Id="rId503" Type="http://schemas.openxmlformats.org/officeDocument/2006/relationships/image" Target="../media/image2022.png"/><Relationship Id="rId545" Type="http://schemas.openxmlformats.org/officeDocument/2006/relationships/image" Target="../media/image2043.png"/><Relationship Id="rId587" Type="http://schemas.openxmlformats.org/officeDocument/2006/relationships/image" Target="../media/image2064.png"/><Relationship Id="rId8" Type="http://schemas.openxmlformats.org/officeDocument/2006/relationships/customXml" Target="../ink/ink1787.xml"/><Relationship Id="rId142" Type="http://schemas.openxmlformats.org/officeDocument/2006/relationships/customXml" Target="../ink/ink1854.xml"/><Relationship Id="rId184" Type="http://schemas.openxmlformats.org/officeDocument/2006/relationships/customXml" Target="../ink/ink1875.xml"/><Relationship Id="rId391" Type="http://schemas.openxmlformats.org/officeDocument/2006/relationships/customXml" Target="../ink/ink1979.xml"/><Relationship Id="rId405" Type="http://schemas.openxmlformats.org/officeDocument/2006/relationships/customXml" Target="../ink/ink1986.xml"/><Relationship Id="rId447" Type="http://schemas.openxmlformats.org/officeDocument/2006/relationships/customXml" Target="../ink/ink2007.xml"/><Relationship Id="rId251" Type="http://schemas.openxmlformats.org/officeDocument/2006/relationships/image" Target="../media/image1897.png"/><Relationship Id="rId489" Type="http://schemas.openxmlformats.org/officeDocument/2006/relationships/customXml" Target="../ink/ink2028.xml"/><Relationship Id="rId46" Type="http://schemas.openxmlformats.org/officeDocument/2006/relationships/customXml" Target="../ink/ink1806.xml"/><Relationship Id="rId293" Type="http://schemas.openxmlformats.org/officeDocument/2006/relationships/customXml" Target="../ink/ink1930.xml"/><Relationship Id="rId307" Type="http://schemas.openxmlformats.org/officeDocument/2006/relationships/customXml" Target="../ink/ink1937.xml"/><Relationship Id="rId349" Type="http://schemas.openxmlformats.org/officeDocument/2006/relationships/customXml" Target="../ink/ink1958.xml"/><Relationship Id="rId514" Type="http://schemas.openxmlformats.org/officeDocument/2006/relationships/customXml" Target="../ink/ink2041.xml"/><Relationship Id="rId556" Type="http://schemas.openxmlformats.org/officeDocument/2006/relationships/customXml" Target="../ink/ink2062.xml"/><Relationship Id="rId88" Type="http://schemas.openxmlformats.org/officeDocument/2006/relationships/customXml" Target="../ink/ink1827.xml"/><Relationship Id="rId111" Type="http://schemas.openxmlformats.org/officeDocument/2006/relationships/image" Target="../media/image1827.png"/><Relationship Id="rId153" Type="http://schemas.openxmlformats.org/officeDocument/2006/relationships/image" Target="../media/image1848.png"/><Relationship Id="rId195" Type="http://schemas.openxmlformats.org/officeDocument/2006/relationships/image" Target="../media/image1869.png"/><Relationship Id="rId209" Type="http://schemas.openxmlformats.org/officeDocument/2006/relationships/image" Target="../media/image1876.png"/><Relationship Id="rId360" Type="http://schemas.openxmlformats.org/officeDocument/2006/relationships/image" Target="../media/image1951.png"/><Relationship Id="rId416" Type="http://schemas.openxmlformats.org/officeDocument/2006/relationships/image" Target="../media/image1979.png"/><Relationship Id="rId220" Type="http://schemas.openxmlformats.org/officeDocument/2006/relationships/customXml" Target="../ink/ink1893.xml"/><Relationship Id="rId458" Type="http://schemas.openxmlformats.org/officeDocument/2006/relationships/image" Target="../media/image2000.png"/><Relationship Id="rId15" Type="http://schemas.openxmlformats.org/officeDocument/2006/relationships/image" Target="../media/image164.png"/><Relationship Id="rId57" Type="http://schemas.openxmlformats.org/officeDocument/2006/relationships/image" Target="../media/image1800.png"/><Relationship Id="rId262" Type="http://schemas.openxmlformats.org/officeDocument/2006/relationships/image" Target="../media/image1902.png"/><Relationship Id="rId318" Type="http://schemas.openxmlformats.org/officeDocument/2006/relationships/image" Target="../media/image1930.png"/><Relationship Id="rId525" Type="http://schemas.openxmlformats.org/officeDocument/2006/relationships/image" Target="../media/image2033.png"/><Relationship Id="rId567" Type="http://schemas.openxmlformats.org/officeDocument/2006/relationships/image" Target="../media/image2054.png"/><Relationship Id="rId99" Type="http://schemas.openxmlformats.org/officeDocument/2006/relationships/image" Target="../media/image1821.png"/><Relationship Id="rId122" Type="http://schemas.openxmlformats.org/officeDocument/2006/relationships/customXml" Target="../ink/ink1844.xml"/><Relationship Id="rId164" Type="http://schemas.openxmlformats.org/officeDocument/2006/relationships/customXml" Target="../ink/ink1865.xml"/><Relationship Id="rId371" Type="http://schemas.openxmlformats.org/officeDocument/2006/relationships/customXml" Target="../ink/ink1969.xml"/><Relationship Id="rId427" Type="http://schemas.openxmlformats.org/officeDocument/2006/relationships/customXml" Target="../ink/ink1997.xml"/><Relationship Id="rId469" Type="http://schemas.openxmlformats.org/officeDocument/2006/relationships/customXml" Target="../ink/ink2018.xml"/><Relationship Id="rId26" Type="http://schemas.openxmlformats.org/officeDocument/2006/relationships/customXml" Target="../ink/ink1796.xml"/><Relationship Id="rId231" Type="http://schemas.openxmlformats.org/officeDocument/2006/relationships/image" Target="../media/image1887.png"/><Relationship Id="rId273" Type="http://schemas.openxmlformats.org/officeDocument/2006/relationships/customXml" Target="../ink/ink1920.xml"/><Relationship Id="rId329" Type="http://schemas.openxmlformats.org/officeDocument/2006/relationships/customXml" Target="../ink/ink1948.xml"/><Relationship Id="rId480" Type="http://schemas.openxmlformats.org/officeDocument/2006/relationships/image" Target="../media/image2011.png"/><Relationship Id="rId536" Type="http://schemas.openxmlformats.org/officeDocument/2006/relationships/customXml" Target="../ink/ink2052.xml"/><Relationship Id="rId68" Type="http://schemas.openxmlformats.org/officeDocument/2006/relationships/customXml" Target="../ink/ink1817.xml"/><Relationship Id="rId133" Type="http://schemas.openxmlformats.org/officeDocument/2006/relationships/image" Target="../media/image1838.png"/><Relationship Id="rId175" Type="http://schemas.openxmlformats.org/officeDocument/2006/relationships/image" Target="../media/image1859.png"/><Relationship Id="rId340" Type="http://schemas.openxmlformats.org/officeDocument/2006/relationships/image" Target="../media/image1941.png"/><Relationship Id="rId578" Type="http://schemas.openxmlformats.org/officeDocument/2006/relationships/customXml" Target="../ink/ink2073.xml"/><Relationship Id="rId200" Type="http://schemas.openxmlformats.org/officeDocument/2006/relationships/customXml" Target="../ink/ink1883.xml"/><Relationship Id="rId382" Type="http://schemas.openxmlformats.org/officeDocument/2006/relationships/image" Target="../media/image1962.png"/><Relationship Id="rId438" Type="http://schemas.openxmlformats.org/officeDocument/2006/relationships/image" Target="../media/image1990.png"/><Relationship Id="rId242" Type="http://schemas.openxmlformats.org/officeDocument/2006/relationships/customXml" Target="../ink/ink1904.xml"/><Relationship Id="rId284" Type="http://schemas.openxmlformats.org/officeDocument/2006/relationships/image" Target="../media/image1913.png"/><Relationship Id="rId491" Type="http://schemas.openxmlformats.org/officeDocument/2006/relationships/customXml" Target="../ink/ink2029.xml"/><Relationship Id="rId505" Type="http://schemas.openxmlformats.org/officeDocument/2006/relationships/image" Target="../media/image2023.png"/><Relationship Id="rId37" Type="http://schemas.openxmlformats.org/officeDocument/2006/relationships/image" Target="../media/image1790.png"/><Relationship Id="rId79" Type="http://schemas.openxmlformats.org/officeDocument/2006/relationships/image" Target="../media/image1811.png"/><Relationship Id="rId102" Type="http://schemas.openxmlformats.org/officeDocument/2006/relationships/customXml" Target="../ink/ink1834.xml"/><Relationship Id="rId144" Type="http://schemas.openxmlformats.org/officeDocument/2006/relationships/customXml" Target="../ink/ink1855.xml"/><Relationship Id="rId547" Type="http://schemas.openxmlformats.org/officeDocument/2006/relationships/image" Target="../media/image2044.png"/><Relationship Id="rId589" Type="http://schemas.openxmlformats.org/officeDocument/2006/relationships/image" Target="../media/image2065.png"/><Relationship Id="rId90" Type="http://schemas.openxmlformats.org/officeDocument/2006/relationships/customXml" Target="../ink/ink1828.xml"/><Relationship Id="rId186" Type="http://schemas.openxmlformats.org/officeDocument/2006/relationships/customXml" Target="../ink/ink1876.xml"/><Relationship Id="rId351" Type="http://schemas.openxmlformats.org/officeDocument/2006/relationships/customXml" Target="../ink/ink1959.xml"/><Relationship Id="rId393" Type="http://schemas.openxmlformats.org/officeDocument/2006/relationships/customXml" Target="../ink/ink1980.xml"/><Relationship Id="rId407" Type="http://schemas.openxmlformats.org/officeDocument/2006/relationships/customXml" Target="../ink/ink1987.xml"/><Relationship Id="rId449" Type="http://schemas.openxmlformats.org/officeDocument/2006/relationships/customXml" Target="../ink/ink2008.xml"/><Relationship Id="rId211" Type="http://schemas.openxmlformats.org/officeDocument/2006/relationships/image" Target="../media/image1877.png"/><Relationship Id="rId253" Type="http://schemas.openxmlformats.org/officeDocument/2006/relationships/image" Target="../media/image1898.png"/><Relationship Id="rId295" Type="http://schemas.openxmlformats.org/officeDocument/2006/relationships/customXml" Target="../ink/ink1931.xml"/><Relationship Id="rId309" Type="http://schemas.openxmlformats.org/officeDocument/2006/relationships/customXml" Target="../ink/ink1938.xml"/><Relationship Id="rId460" Type="http://schemas.openxmlformats.org/officeDocument/2006/relationships/image" Target="../media/image2001.png"/><Relationship Id="rId516" Type="http://schemas.openxmlformats.org/officeDocument/2006/relationships/customXml" Target="../ink/ink2042.xml"/><Relationship Id="rId48" Type="http://schemas.openxmlformats.org/officeDocument/2006/relationships/customXml" Target="../ink/ink1807.xml"/><Relationship Id="rId113" Type="http://schemas.openxmlformats.org/officeDocument/2006/relationships/image" Target="../media/image1828.png"/><Relationship Id="rId320" Type="http://schemas.openxmlformats.org/officeDocument/2006/relationships/image" Target="../media/image1931.png"/><Relationship Id="rId558" Type="http://schemas.openxmlformats.org/officeDocument/2006/relationships/customXml" Target="../ink/ink2063.xml"/><Relationship Id="rId155" Type="http://schemas.openxmlformats.org/officeDocument/2006/relationships/image" Target="../media/image1849.png"/><Relationship Id="rId197" Type="http://schemas.openxmlformats.org/officeDocument/2006/relationships/image" Target="../media/image1870.png"/><Relationship Id="rId362" Type="http://schemas.openxmlformats.org/officeDocument/2006/relationships/image" Target="../media/image1952.png"/><Relationship Id="rId418" Type="http://schemas.openxmlformats.org/officeDocument/2006/relationships/image" Target="../media/image1980.png"/><Relationship Id="rId222" Type="http://schemas.openxmlformats.org/officeDocument/2006/relationships/customXml" Target="../ink/ink1894.xml"/><Relationship Id="rId264" Type="http://schemas.openxmlformats.org/officeDocument/2006/relationships/image" Target="../media/image1903.png"/><Relationship Id="rId471" Type="http://schemas.openxmlformats.org/officeDocument/2006/relationships/customXml" Target="../ink/ink2019.xml"/><Relationship Id="rId17" Type="http://schemas.openxmlformats.org/officeDocument/2006/relationships/image" Target="../media/image1780.png"/><Relationship Id="rId59" Type="http://schemas.openxmlformats.org/officeDocument/2006/relationships/image" Target="../media/image1801.png"/><Relationship Id="rId124" Type="http://schemas.openxmlformats.org/officeDocument/2006/relationships/customXml" Target="../ink/ink1845.xml"/><Relationship Id="rId527" Type="http://schemas.openxmlformats.org/officeDocument/2006/relationships/image" Target="../media/image2034.png"/><Relationship Id="rId569" Type="http://schemas.openxmlformats.org/officeDocument/2006/relationships/image" Target="../media/image2055.png"/><Relationship Id="rId70" Type="http://schemas.openxmlformats.org/officeDocument/2006/relationships/customXml" Target="../ink/ink1818.xml"/><Relationship Id="rId166" Type="http://schemas.openxmlformats.org/officeDocument/2006/relationships/customXml" Target="../ink/ink1866.xml"/><Relationship Id="rId331" Type="http://schemas.openxmlformats.org/officeDocument/2006/relationships/customXml" Target="../ink/ink1949.xml"/><Relationship Id="rId373" Type="http://schemas.openxmlformats.org/officeDocument/2006/relationships/customXml" Target="../ink/ink1970.xml"/><Relationship Id="rId429" Type="http://schemas.openxmlformats.org/officeDocument/2006/relationships/customXml" Target="../ink/ink1998.xml"/><Relationship Id="rId580" Type="http://schemas.openxmlformats.org/officeDocument/2006/relationships/customXml" Target="../ink/ink2074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888.png"/><Relationship Id="rId440" Type="http://schemas.openxmlformats.org/officeDocument/2006/relationships/image" Target="../media/image1991.png"/><Relationship Id="rId28" Type="http://schemas.openxmlformats.org/officeDocument/2006/relationships/customXml" Target="../ink/ink1797.xml"/><Relationship Id="rId275" Type="http://schemas.openxmlformats.org/officeDocument/2006/relationships/customXml" Target="../ink/ink1921.xml"/><Relationship Id="rId300" Type="http://schemas.openxmlformats.org/officeDocument/2006/relationships/image" Target="../media/image1921.png"/><Relationship Id="rId482" Type="http://schemas.openxmlformats.org/officeDocument/2006/relationships/image" Target="../media/image2012.png"/><Relationship Id="rId538" Type="http://schemas.openxmlformats.org/officeDocument/2006/relationships/customXml" Target="../ink/ink2053.xml"/><Relationship Id="rId81" Type="http://schemas.openxmlformats.org/officeDocument/2006/relationships/image" Target="../media/image1812.png"/><Relationship Id="rId135" Type="http://schemas.openxmlformats.org/officeDocument/2006/relationships/image" Target="../media/image1839.png"/><Relationship Id="rId177" Type="http://schemas.openxmlformats.org/officeDocument/2006/relationships/image" Target="../media/image1860.png"/><Relationship Id="rId342" Type="http://schemas.openxmlformats.org/officeDocument/2006/relationships/image" Target="../media/image1942.png"/><Relationship Id="rId384" Type="http://schemas.openxmlformats.org/officeDocument/2006/relationships/image" Target="../media/image1963.png"/><Relationship Id="rId202" Type="http://schemas.openxmlformats.org/officeDocument/2006/relationships/customXml" Target="../ink/ink1884.xml"/><Relationship Id="rId244" Type="http://schemas.openxmlformats.org/officeDocument/2006/relationships/customXml" Target="../ink/ink1905.xml"/><Relationship Id="rId39" Type="http://schemas.openxmlformats.org/officeDocument/2006/relationships/image" Target="../media/image1791.png"/><Relationship Id="rId286" Type="http://schemas.openxmlformats.org/officeDocument/2006/relationships/image" Target="../media/image1914.png"/><Relationship Id="rId451" Type="http://schemas.openxmlformats.org/officeDocument/2006/relationships/customXml" Target="../ink/ink2009.xml"/><Relationship Id="rId493" Type="http://schemas.openxmlformats.org/officeDocument/2006/relationships/customXml" Target="../ink/ink2030.xml"/><Relationship Id="rId507" Type="http://schemas.openxmlformats.org/officeDocument/2006/relationships/image" Target="../media/image2024.png"/><Relationship Id="rId549" Type="http://schemas.openxmlformats.org/officeDocument/2006/relationships/image" Target="../media/image2045.png"/><Relationship Id="rId50" Type="http://schemas.openxmlformats.org/officeDocument/2006/relationships/customXml" Target="../ink/ink1808.xml"/><Relationship Id="rId104" Type="http://schemas.openxmlformats.org/officeDocument/2006/relationships/customXml" Target="../ink/ink1835.xml"/><Relationship Id="rId146" Type="http://schemas.openxmlformats.org/officeDocument/2006/relationships/customXml" Target="../ink/ink1856.xml"/><Relationship Id="rId188" Type="http://schemas.openxmlformats.org/officeDocument/2006/relationships/customXml" Target="../ink/ink1877.xml"/><Relationship Id="rId311" Type="http://schemas.openxmlformats.org/officeDocument/2006/relationships/customXml" Target="../ink/ink1939.xml"/><Relationship Id="rId353" Type="http://schemas.openxmlformats.org/officeDocument/2006/relationships/customXml" Target="../ink/ink1960.xml"/><Relationship Id="rId395" Type="http://schemas.openxmlformats.org/officeDocument/2006/relationships/customXml" Target="../ink/ink1981.xml"/><Relationship Id="rId409" Type="http://schemas.openxmlformats.org/officeDocument/2006/relationships/customXml" Target="../ink/ink1988.xml"/><Relationship Id="rId560" Type="http://schemas.openxmlformats.org/officeDocument/2006/relationships/customXml" Target="../ink/ink2064.xml"/><Relationship Id="rId92" Type="http://schemas.openxmlformats.org/officeDocument/2006/relationships/customXml" Target="../ink/ink1829.xml"/><Relationship Id="rId213" Type="http://schemas.openxmlformats.org/officeDocument/2006/relationships/image" Target="../media/image1878.png"/><Relationship Id="rId420" Type="http://schemas.openxmlformats.org/officeDocument/2006/relationships/image" Target="../media/image1981.png"/><Relationship Id="rId255" Type="http://schemas.openxmlformats.org/officeDocument/2006/relationships/image" Target="../media/image1899.png"/><Relationship Id="rId297" Type="http://schemas.openxmlformats.org/officeDocument/2006/relationships/customXml" Target="../ink/ink1932.xml"/><Relationship Id="rId462" Type="http://schemas.openxmlformats.org/officeDocument/2006/relationships/image" Target="../media/image2002.png"/><Relationship Id="rId518" Type="http://schemas.openxmlformats.org/officeDocument/2006/relationships/customXml" Target="../ink/ink2043.xml"/><Relationship Id="rId115" Type="http://schemas.openxmlformats.org/officeDocument/2006/relationships/image" Target="../media/image1829.png"/><Relationship Id="rId157" Type="http://schemas.openxmlformats.org/officeDocument/2006/relationships/image" Target="../media/image1850.png"/><Relationship Id="rId322" Type="http://schemas.openxmlformats.org/officeDocument/2006/relationships/image" Target="../media/image1932.png"/><Relationship Id="rId364" Type="http://schemas.openxmlformats.org/officeDocument/2006/relationships/image" Target="../media/image1953.png"/><Relationship Id="rId61" Type="http://schemas.openxmlformats.org/officeDocument/2006/relationships/image" Target="../media/image1802.png"/><Relationship Id="rId199" Type="http://schemas.openxmlformats.org/officeDocument/2006/relationships/image" Target="../media/image1871.png"/><Relationship Id="rId571" Type="http://schemas.openxmlformats.org/officeDocument/2006/relationships/image" Target="../media/image2056.png"/><Relationship Id="rId19" Type="http://schemas.openxmlformats.org/officeDocument/2006/relationships/image" Target="../media/image1781.png"/><Relationship Id="rId224" Type="http://schemas.openxmlformats.org/officeDocument/2006/relationships/customXml" Target="../ink/ink1895.xml"/><Relationship Id="rId266" Type="http://schemas.openxmlformats.org/officeDocument/2006/relationships/image" Target="../media/image1904.png"/><Relationship Id="rId431" Type="http://schemas.openxmlformats.org/officeDocument/2006/relationships/customXml" Target="../ink/ink1999.xml"/><Relationship Id="rId473" Type="http://schemas.openxmlformats.org/officeDocument/2006/relationships/customXml" Target="../ink/ink2020.xml"/><Relationship Id="rId529" Type="http://schemas.openxmlformats.org/officeDocument/2006/relationships/image" Target="../media/image2035.png"/><Relationship Id="rId30" Type="http://schemas.openxmlformats.org/officeDocument/2006/relationships/customXml" Target="../ink/ink1798.xml"/><Relationship Id="rId126" Type="http://schemas.openxmlformats.org/officeDocument/2006/relationships/customXml" Target="../ink/ink1846.xml"/><Relationship Id="rId168" Type="http://schemas.openxmlformats.org/officeDocument/2006/relationships/customXml" Target="../ink/ink1867.xml"/><Relationship Id="rId333" Type="http://schemas.openxmlformats.org/officeDocument/2006/relationships/customXml" Target="../ink/ink1950.xml"/><Relationship Id="rId540" Type="http://schemas.openxmlformats.org/officeDocument/2006/relationships/customXml" Target="../ink/ink2054.xml"/><Relationship Id="rId72" Type="http://schemas.openxmlformats.org/officeDocument/2006/relationships/customXml" Target="../ink/ink1819.xml"/><Relationship Id="rId375" Type="http://schemas.openxmlformats.org/officeDocument/2006/relationships/customXml" Target="../ink/ink1971.xml"/><Relationship Id="rId582" Type="http://schemas.openxmlformats.org/officeDocument/2006/relationships/customXml" Target="../ink/ink2075.xml"/><Relationship Id="rId3" Type="http://schemas.openxmlformats.org/officeDocument/2006/relationships/image" Target="../media/image1774.png"/><Relationship Id="rId235" Type="http://schemas.openxmlformats.org/officeDocument/2006/relationships/image" Target="../media/image1889.png"/><Relationship Id="rId277" Type="http://schemas.openxmlformats.org/officeDocument/2006/relationships/customXml" Target="../ink/ink1922.xml"/><Relationship Id="rId400" Type="http://schemas.openxmlformats.org/officeDocument/2006/relationships/image" Target="../media/image1971.png"/><Relationship Id="rId442" Type="http://schemas.openxmlformats.org/officeDocument/2006/relationships/image" Target="../media/image1992.png"/><Relationship Id="rId484" Type="http://schemas.openxmlformats.org/officeDocument/2006/relationships/image" Target="../media/image2013.png"/><Relationship Id="rId137" Type="http://schemas.openxmlformats.org/officeDocument/2006/relationships/image" Target="../media/image1840.png"/><Relationship Id="rId302" Type="http://schemas.openxmlformats.org/officeDocument/2006/relationships/image" Target="../media/image1922.png"/><Relationship Id="rId344" Type="http://schemas.openxmlformats.org/officeDocument/2006/relationships/image" Target="../media/image1943.png"/><Relationship Id="rId41" Type="http://schemas.openxmlformats.org/officeDocument/2006/relationships/image" Target="../media/image1792.png"/><Relationship Id="rId83" Type="http://schemas.openxmlformats.org/officeDocument/2006/relationships/image" Target="../media/image1813.png"/><Relationship Id="rId179" Type="http://schemas.openxmlformats.org/officeDocument/2006/relationships/image" Target="../media/image1861.png"/><Relationship Id="rId386" Type="http://schemas.openxmlformats.org/officeDocument/2006/relationships/image" Target="../media/image1964.png"/><Relationship Id="rId551" Type="http://schemas.openxmlformats.org/officeDocument/2006/relationships/image" Target="../media/image2046.png"/><Relationship Id="rId190" Type="http://schemas.openxmlformats.org/officeDocument/2006/relationships/customXml" Target="../ink/ink1878.xml"/><Relationship Id="rId204" Type="http://schemas.openxmlformats.org/officeDocument/2006/relationships/customXml" Target="../ink/ink1885.xml"/><Relationship Id="rId246" Type="http://schemas.openxmlformats.org/officeDocument/2006/relationships/customXml" Target="../ink/ink1906.xml"/><Relationship Id="rId288" Type="http://schemas.openxmlformats.org/officeDocument/2006/relationships/image" Target="../media/image1915.png"/><Relationship Id="rId411" Type="http://schemas.openxmlformats.org/officeDocument/2006/relationships/customXml" Target="../ink/ink1989.xml"/><Relationship Id="rId453" Type="http://schemas.openxmlformats.org/officeDocument/2006/relationships/customXml" Target="../ink/ink2010.xml"/><Relationship Id="rId509" Type="http://schemas.openxmlformats.org/officeDocument/2006/relationships/image" Target="../media/image2025.png"/><Relationship Id="rId106" Type="http://schemas.openxmlformats.org/officeDocument/2006/relationships/customXml" Target="../ink/ink1836.xml"/><Relationship Id="rId313" Type="http://schemas.openxmlformats.org/officeDocument/2006/relationships/customXml" Target="../ink/ink1940.xml"/><Relationship Id="rId495" Type="http://schemas.openxmlformats.org/officeDocument/2006/relationships/image" Target="../media/image2018.png"/><Relationship Id="rId10" Type="http://schemas.openxmlformats.org/officeDocument/2006/relationships/customXml" Target="../ink/ink1788.xml"/><Relationship Id="rId52" Type="http://schemas.openxmlformats.org/officeDocument/2006/relationships/customXml" Target="../ink/ink1809.xml"/><Relationship Id="rId94" Type="http://schemas.openxmlformats.org/officeDocument/2006/relationships/customXml" Target="../ink/ink1830.xml"/><Relationship Id="rId148" Type="http://schemas.openxmlformats.org/officeDocument/2006/relationships/customXml" Target="../ink/ink1857.xml"/><Relationship Id="rId355" Type="http://schemas.openxmlformats.org/officeDocument/2006/relationships/customXml" Target="../ink/ink1961.xml"/><Relationship Id="rId397" Type="http://schemas.openxmlformats.org/officeDocument/2006/relationships/customXml" Target="../ink/ink1982.xml"/><Relationship Id="rId520" Type="http://schemas.openxmlformats.org/officeDocument/2006/relationships/customXml" Target="../ink/ink2044.xml"/><Relationship Id="rId562" Type="http://schemas.openxmlformats.org/officeDocument/2006/relationships/customXml" Target="../ink/ink2065.xml"/><Relationship Id="rId215" Type="http://schemas.openxmlformats.org/officeDocument/2006/relationships/image" Target="../media/image1879.png"/><Relationship Id="rId257" Type="http://schemas.openxmlformats.org/officeDocument/2006/relationships/image" Target="../media/image1900.png"/><Relationship Id="rId422" Type="http://schemas.openxmlformats.org/officeDocument/2006/relationships/image" Target="../media/image1982.png"/><Relationship Id="rId464" Type="http://schemas.openxmlformats.org/officeDocument/2006/relationships/image" Target="../media/image2003.png"/><Relationship Id="rId299" Type="http://schemas.openxmlformats.org/officeDocument/2006/relationships/customXml" Target="../ink/ink1933.xml"/><Relationship Id="rId63" Type="http://schemas.openxmlformats.org/officeDocument/2006/relationships/image" Target="../media/image1803.png"/><Relationship Id="rId159" Type="http://schemas.openxmlformats.org/officeDocument/2006/relationships/image" Target="../media/image1851.png"/><Relationship Id="rId366" Type="http://schemas.openxmlformats.org/officeDocument/2006/relationships/image" Target="../media/image1954.png"/><Relationship Id="rId573" Type="http://schemas.openxmlformats.org/officeDocument/2006/relationships/image" Target="../media/image2057.png"/><Relationship Id="rId226" Type="http://schemas.openxmlformats.org/officeDocument/2006/relationships/customXml" Target="../ink/ink1896.xml"/><Relationship Id="rId433" Type="http://schemas.openxmlformats.org/officeDocument/2006/relationships/customXml" Target="../ink/ink2000.xml"/><Relationship Id="rId74" Type="http://schemas.openxmlformats.org/officeDocument/2006/relationships/customXml" Target="../ink/ink1820.xml"/><Relationship Id="rId377" Type="http://schemas.openxmlformats.org/officeDocument/2006/relationships/customXml" Target="../ink/ink1972.xml"/><Relationship Id="rId500" Type="http://schemas.openxmlformats.org/officeDocument/2006/relationships/customXml" Target="../ink/ink2034.xml"/><Relationship Id="rId584" Type="http://schemas.openxmlformats.org/officeDocument/2006/relationships/customXml" Target="../ink/ink2076.xml"/><Relationship Id="rId5" Type="http://schemas.openxmlformats.org/officeDocument/2006/relationships/image" Target="../media/image1775.png"/><Relationship Id="rId237" Type="http://schemas.openxmlformats.org/officeDocument/2006/relationships/image" Target="../media/image1890.png"/><Relationship Id="rId444" Type="http://schemas.openxmlformats.org/officeDocument/2006/relationships/image" Target="../media/image1993.png"/><Relationship Id="rId290" Type="http://schemas.openxmlformats.org/officeDocument/2006/relationships/image" Target="../media/image1916.png"/><Relationship Id="rId304" Type="http://schemas.openxmlformats.org/officeDocument/2006/relationships/image" Target="../media/image1923.png"/><Relationship Id="rId388" Type="http://schemas.openxmlformats.org/officeDocument/2006/relationships/image" Target="../media/image1965.png"/><Relationship Id="rId511" Type="http://schemas.openxmlformats.org/officeDocument/2006/relationships/image" Target="../media/image2026.png"/><Relationship Id="rId85" Type="http://schemas.openxmlformats.org/officeDocument/2006/relationships/image" Target="../media/image1814.png"/><Relationship Id="rId150" Type="http://schemas.openxmlformats.org/officeDocument/2006/relationships/customXml" Target="../ink/ink1858.xml"/><Relationship Id="rId248" Type="http://schemas.openxmlformats.org/officeDocument/2006/relationships/customXml" Target="../ink/ink1907.xml"/><Relationship Id="rId455" Type="http://schemas.openxmlformats.org/officeDocument/2006/relationships/customXml" Target="../ink/ink2011.xml"/><Relationship Id="rId12" Type="http://schemas.openxmlformats.org/officeDocument/2006/relationships/customXml" Target="../ink/ink1789.xml"/><Relationship Id="rId108" Type="http://schemas.openxmlformats.org/officeDocument/2006/relationships/customXml" Target="../ink/ink1837.xml"/><Relationship Id="rId315" Type="http://schemas.openxmlformats.org/officeDocument/2006/relationships/customXml" Target="../ink/ink1941.xml"/><Relationship Id="rId522" Type="http://schemas.openxmlformats.org/officeDocument/2006/relationships/customXml" Target="../ink/ink2045.xml"/><Relationship Id="rId96" Type="http://schemas.openxmlformats.org/officeDocument/2006/relationships/customXml" Target="../ink/ink1831.xml"/><Relationship Id="rId161" Type="http://schemas.openxmlformats.org/officeDocument/2006/relationships/image" Target="../media/image1852.png"/><Relationship Id="rId399" Type="http://schemas.openxmlformats.org/officeDocument/2006/relationships/customXml" Target="../ink/ink1983.xml"/><Relationship Id="rId259" Type="http://schemas.openxmlformats.org/officeDocument/2006/relationships/customXml" Target="../ink/ink1913.xml"/><Relationship Id="rId466" Type="http://schemas.openxmlformats.org/officeDocument/2006/relationships/image" Target="../media/image2004.png"/><Relationship Id="rId23" Type="http://schemas.openxmlformats.org/officeDocument/2006/relationships/image" Target="../media/image1783.png"/><Relationship Id="rId119" Type="http://schemas.openxmlformats.org/officeDocument/2006/relationships/image" Target="../media/image1831.png"/><Relationship Id="rId326" Type="http://schemas.openxmlformats.org/officeDocument/2006/relationships/image" Target="../media/image1934.png"/><Relationship Id="rId533" Type="http://schemas.openxmlformats.org/officeDocument/2006/relationships/image" Target="../media/image2037.png"/><Relationship Id="rId172" Type="http://schemas.openxmlformats.org/officeDocument/2006/relationships/customXml" Target="../ink/ink1869.xml"/><Relationship Id="rId477" Type="http://schemas.openxmlformats.org/officeDocument/2006/relationships/customXml" Target="../ink/ink2022.xml"/><Relationship Id="rId337" Type="http://schemas.openxmlformats.org/officeDocument/2006/relationships/customXml" Target="../ink/ink1952.xml"/><Relationship Id="rId34" Type="http://schemas.openxmlformats.org/officeDocument/2006/relationships/customXml" Target="../ink/ink1800.xml"/><Relationship Id="rId544" Type="http://schemas.openxmlformats.org/officeDocument/2006/relationships/customXml" Target="../ink/ink2056.xml"/><Relationship Id="rId183" Type="http://schemas.openxmlformats.org/officeDocument/2006/relationships/image" Target="../media/image1863.png"/><Relationship Id="rId390" Type="http://schemas.openxmlformats.org/officeDocument/2006/relationships/image" Target="../media/image1966.png"/><Relationship Id="rId404" Type="http://schemas.openxmlformats.org/officeDocument/2006/relationships/image" Target="../media/image1973.png"/><Relationship Id="rId250" Type="http://schemas.openxmlformats.org/officeDocument/2006/relationships/customXml" Target="../ink/ink1908.xml"/><Relationship Id="rId488" Type="http://schemas.openxmlformats.org/officeDocument/2006/relationships/image" Target="../media/image20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137.xml"/><Relationship Id="rId671" Type="http://schemas.openxmlformats.org/officeDocument/2006/relationships/image" Target="../media/image2398.png"/><Relationship Id="rId21" Type="http://schemas.openxmlformats.org/officeDocument/2006/relationships/image" Target="../media/image164.png"/><Relationship Id="rId324" Type="http://schemas.openxmlformats.org/officeDocument/2006/relationships/image" Target="../media/image2225.png"/><Relationship Id="rId531" Type="http://schemas.openxmlformats.org/officeDocument/2006/relationships/image" Target="../media/image2328.png"/><Relationship Id="rId629" Type="http://schemas.openxmlformats.org/officeDocument/2006/relationships/image" Target="../media/image2377.png"/><Relationship Id="rId170" Type="http://schemas.openxmlformats.org/officeDocument/2006/relationships/image" Target="../media/image2148.png"/><Relationship Id="rId268" Type="http://schemas.openxmlformats.org/officeDocument/2006/relationships/image" Target="../media/image2197.png"/><Relationship Id="rId475" Type="http://schemas.openxmlformats.org/officeDocument/2006/relationships/image" Target="../media/image2300.png"/><Relationship Id="rId32" Type="http://schemas.openxmlformats.org/officeDocument/2006/relationships/customXml" Target="../ink/ink2094.xml"/><Relationship Id="rId128" Type="http://schemas.openxmlformats.org/officeDocument/2006/relationships/image" Target="../media/image2127.png"/><Relationship Id="rId335" Type="http://schemas.openxmlformats.org/officeDocument/2006/relationships/customXml" Target="../ink/ink2246.xml"/><Relationship Id="rId542" Type="http://schemas.openxmlformats.org/officeDocument/2006/relationships/customXml" Target="../ink/ink2350.xml"/><Relationship Id="rId181" Type="http://schemas.openxmlformats.org/officeDocument/2006/relationships/customXml" Target="../ink/ink2169.xml"/><Relationship Id="rId402" Type="http://schemas.openxmlformats.org/officeDocument/2006/relationships/image" Target="../media/image2264.png"/><Relationship Id="rId279" Type="http://schemas.openxmlformats.org/officeDocument/2006/relationships/customXml" Target="../ink/ink2218.xml"/><Relationship Id="rId486" Type="http://schemas.openxmlformats.org/officeDocument/2006/relationships/customXml" Target="../ink/ink2322.xml"/><Relationship Id="rId43" Type="http://schemas.openxmlformats.org/officeDocument/2006/relationships/image" Target="../media/image2085.png"/><Relationship Id="rId139" Type="http://schemas.openxmlformats.org/officeDocument/2006/relationships/customXml" Target="../ink/ink2148.xml"/><Relationship Id="rId346" Type="http://schemas.openxmlformats.org/officeDocument/2006/relationships/image" Target="../media/image2236.png"/><Relationship Id="rId553" Type="http://schemas.openxmlformats.org/officeDocument/2006/relationships/image" Target="../media/image2339.png"/><Relationship Id="rId192" Type="http://schemas.openxmlformats.org/officeDocument/2006/relationships/image" Target="../media/image2159.png"/><Relationship Id="rId206" Type="http://schemas.openxmlformats.org/officeDocument/2006/relationships/image" Target="../media/image2166.png"/><Relationship Id="rId413" Type="http://schemas.openxmlformats.org/officeDocument/2006/relationships/customXml" Target="../ink/ink2285.xml"/><Relationship Id="rId497" Type="http://schemas.openxmlformats.org/officeDocument/2006/relationships/image" Target="../media/image2311.png"/><Relationship Id="rId620" Type="http://schemas.openxmlformats.org/officeDocument/2006/relationships/customXml" Target="../ink/ink2389.xml"/><Relationship Id="rId357" Type="http://schemas.openxmlformats.org/officeDocument/2006/relationships/customXml" Target="../ink/ink2257.xml"/><Relationship Id="rId54" Type="http://schemas.openxmlformats.org/officeDocument/2006/relationships/customXml" Target="../ink/ink2105.xml"/><Relationship Id="rId217" Type="http://schemas.openxmlformats.org/officeDocument/2006/relationships/customXml" Target="../ink/ink2187.xml"/><Relationship Id="rId564" Type="http://schemas.openxmlformats.org/officeDocument/2006/relationships/customXml" Target="../ink/ink2361.xml"/><Relationship Id="rId424" Type="http://schemas.openxmlformats.org/officeDocument/2006/relationships/image" Target="../media/image2275.png"/><Relationship Id="rId631" Type="http://schemas.openxmlformats.org/officeDocument/2006/relationships/image" Target="../media/image2378.png"/><Relationship Id="rId270" Type="http://schemas.openxmlformats.org/officeDocument/2006/relationships/image" Target="../media/image2198.png"/><Relationship Id="rId65" Type="http://schemas.openxmlformats.org/officeDocument/2006/relationships/customXml" Target="../ink/ink2111.xml"/><Relationship Id="rId130" Type="http://schemas.openxmlformats.org/officeDocument/2006/relationships/image" Target="../media/image2128.png"/><Relationship Id="rId368" Type="http://schemas.openxmlformats.org/officeDocument/2006/relationships/image" Target="../media/image2247.png"/><Relationship Id="rId575" Type="http://schemas.openxmlformats.org/officeDocument/2006/relationships/image" Target="../media/image2350.png"/><Relationship Id="rId228" Type="http://schemas.openxmlformats.org/officeDocument/2006/relationships/image" Target="../media/image2177.png"/><Relationship Id="rId435" Type="http://schemas.openxmlformats.org/officeDocument/2006/relationships/image" Target="../media/image2280.png"/><Relationship Id="rId642" Type="http://schemas.openxmlformats.org/officeDocument/2006/relationships/customXml" Target="../ink/ink2400.xml"/><Relationship Id="rId281" Type="http://schemas.openxmlformats.org/officeDocument/2006/relationships/customXml" Target="../ink/ink2219.xml"/><Relationship Id="rId502" Type="http://schemas.openxmlformats.org/officeDocument/2006/relationships/customXml" Target="../ink/ink2330.xml"/><Relationship Id="rId76" Type="http://schemas.openxmlformats.org/officeDocument/2006/relationships/image" Target="../media/image2101.png"/><Relationship Id="rId141" Type="http://schemas.openxmlformats.org/officeDocument/2006/relationships/customXml" Target="../ink/ink2149.xml"/><Relationship Id="rId379" Type="http://schemas.openxmlformats.org/officeDocument/2006/relationships/customXml" Target="../ink/ink2268.xml"/><Relationship Id="rId586" Type="http://schemas.openxmlformats.org/officeDocument/2006/relationships/customXml" Target="../ink/ink2372.xml"/><Relationship Id="rId7" Type="http://schemas.openxmlformats.org/officeDocument/2006/relationships/image" Target="../media/image2069.png"/><Relationship Id="rId239" Type="http://schemas.openxmlformats.org/officeDocument/2006/relationships/customXml" Target="../ink/ink2198.xml"/><Relationship Id="rId446" Type="http://schemas.openxmlformats.org/officeDocument/2006/relationships/customXml" Target="../ink/ink2302.xml"/><Relationship Id="rId653" Type="http://schemas.openxmlformats.org/officeDocument/2006/relationships/image" Target="../media/image2389.png"/><Relationship Id="rId292" Type="http://schemas.openxmlformats.org/officeDocument/2006/relationships/image" Target="../media/image2209.png"/><Relationship Id="rId306" Type="http://schemas.openxmlformats.org/officeDocument/2006/relationships/image" Target="../media/image2216.png"/><Relationship Id="rId87" Type="http://schemas.openxmlformats.org/officeDocument/2006/relationships/customXml" Target="../ink/ink2122.xml"/><Relationship Id="rId513" Type="http://schemas.openxmlformats.org/officeDocument/2006/relationships/image" Target="../media/image2319.png"/><Relationship Id="rId597" Type="http://schemas.openxmlformats.org/officeDocument/2006/relationships/image" Target="../media/image2361.png"/><Relationship Id="rId152" Type="http://schemas.openxmlformats.org/officeDocument/2006/relationships/image" Target="../media/image2139.png"/><Relationship Id="rId457" Type="http://schemas.openxmlformats.org/officeDocument/2006/relationships/image" Target="../media/image2291.png"/><Relationship Id="rId664" Type="http://schemas.openxmlformats.org/officeDocument/2006/relationships/customXml" Target="../ink/ink2411.xml"/><Relationship Id="rId14" Type="http://schemas.openxmlformats.org/officeDocument/2006/relationships/customXml" Target="../ink/ink2085.xml"/><Relationship Id="rId317" Type="http://schemas.openxmlformats.org/officeDocument/2006/relationships/customXml" Target="../ink/ink2237.xml"/><Relationship Id="rId524" Type="http://schemas.openxmlformats.org/officeDocument/2006/relationships/customXml" Target="../ink/ink2341.xml"/><Relationship Id="rId98" Type="http://schemas.openxmlformats.org/officeDocument/2006/relationships/image" Target="../media/image2112.png"/><Relationship Id="rId163" Type="http://schemas.openxmlformats.org/officeDocument/2006/relationships/customXml" Target="../ink/ink2160.xml"/><Relationship Id="rId370" Type="http://schemas.openxmlformats.org/officeDocument/2006/relationships/image" Target="../media/image2248.png"/><Relationship Id="rId230" Type="http://schemas.openxmlformats.org/officeDocument/2006/relationships/image" Target="../media/image2178.png"/><Relationship Id="rId468" Type="http://schemas.openxmlformats.org/officeDocument/2006/relationships/customXml" Target="../ink/ink2313.xml"/><Relationship Id="rId25" Type="http://schemas.openxmlformats.org/officeDocument/2006/relationships/image" Target="../media/image2076.png"/><Relationship Id="rId328" Type="http://schemas.openxmlformats.org/officeDocument/2006/relationships/image" Target="../media/image2227.png"/><Relationship Id="rId535" Type="http://schemas.openxmlformats.org/officeDocument/2006/relationships/image" Target="../media/image2330.png"/><Relationship Id="rId174" Type="http://schemas.openxmlformats.org/officeDocument/2006/relationships/image" Target="../media/image2150.png"/><Relationship Id="rId381" Type="http://schemas.openxmlformats.org/officeDocument/2006/relationships/customXml" Target="../ink/ink2269.xml"/><Relationship Id="rId602" Type="http://schemas.openxmlformats.org/officeDocument/2006/relationships/customXml" Target="../ink/ink2380.xml"/><Relationship Id="rId241" Type="http://schemas.openxmlformats.org/officeDocument/2006/relationships/customXml" Target="../ink/ink2199.xml"/><Relationship Id="rId479" Type="http://schemas.openxmlformats.org/officeDocument/2006/relationships/image" Target="../media/image2302.png"/><Relationship Id="rId36" Type="http://schemas.openxmlformats.org/officeDocument/2006/relationships/customXml" Target="../ink/ink2096.xml"/><Relationship Id="rId339" Type="http://schemas.openxmlformats.org/officeDocument/2006/relationships/customXml" Target="../ink/ink2248.xml"/><Relationship Id="rId546" Type="http://schemas.openxmlformats.org/officeDocument/2006/relationships/customXml" Target="../ink/ink2352.xml"/><Relationship Id="rId101" Type="http://schemas.openxmlformats.org/officeDocument/2006/relationships/customXml" Target="../ink/ink2129.xml"/><Relationship Id="rId185" Type="http://schemas.openxmlformats.org/officeDocument/2006/relationships/customXml" Target="../ink/ink2171.xml"/><Relationship Id="rId406" Type="http://schemas.openxmlformats.org/officeDocument/2006/relationships/image" Target="../media/image2266.png"/><Relationship Id="rId392" Type="http://schemas.openxmlformats.org/officeDocument/2006/relationships/image" Target="../media/image2259.png"/><Relationship Id="rId613" Type="http://schemas.openxmlformats.org/officeDocument/2006/relationships/image" Target="../media/image2369.png"/><Relationship Id="rId252" Type="http://schemas.openxmlformats.org/officeDocument/2006/relationships/image" Target="../media/image2189.png"/><Relationship Id="rId47" Type="http://schemas.openxmlformats.org/officeDocument/2006/relationships/image" Target="../media/image2087.png"/><Relationship Id="rId112" Type="http://schemas.openxmlformats.org/officeDocument/2006/relationships/image" Target="../media/image2119.png"/><Relationship Id="rId557" Type="http://schemas.openxmlformats.org/officeDocument/2006/relationships/image" Target="../media/image2341.png"/><Relationship Id="rId196" Type="http://schemas.openxmlformats.org/officeDocument/2006/relationships/image" Target="../media/image2161.png"/><Relationship Id="rId417" Type="http://schemas.openxmlformats.org/officeDocument/2006/relationships/customXml" Target="../ink/ink2287.xml"/><Relationship Id="rId624" Type="http://schemas.openxmlformats.org/officeDocument/2006/relationships/customXml" Target="../ink/ink2391.xml"/><Relationship Id="rId263" Type="http://schemas.openxmlformats.org/officeDocument/2006/relationships/customXml" Target="../ink/ink2210.xml"/><Relationship Id="rId470" Type="http://schemas.openxmlformats.org/officeDocument/2006/relationships/customXml" Target="../ink/ink2314.xml"/><Relationship Id="rId58" Type="http://schemas.openxmlformats.org/officeDocument/2006/relationships/customXml" Target="../ink/ink2107.xml"/><Relationship Id="rId123" Type="http://schemas.openxmlformats.org/officeDocument/2006/relationships/customXml" Target="../ink/ink2140.xml"/><Relationship Id="rId330" Type="http://schemas.openxmlformats.org/officeDocument/2006/relationships/image" Target="../media/image2228.png"/><Relationship Id="rId568" Type="http://schemas.openxmlformats.org/officeDocument/2006/relationships/customXml" Target="../ink/ink2363.xml"/><Relationship Id="rId428" Type="http://schemas.openxmlformats.org/officeDocument/2006/relationships/customXml" Target="../ink/ink2293.xml"/><Relationship Id="rId635" Type="http://schemas.openxmlformats.org/officeDocument/2006/relationships/image" Target="../media/image2380.png"/><Relationship Id="rId274" Type="http://schemas.openxmlformats.org/officeDocument/2006/relationships/image" Target="../media/image2200.png"/><Relationship Id="rId481" Type="http://schemas.openxmlformats.org/officeDocument/2006/relationships/image" Target="../media/image2303.png"/><Relationship Id="rId69" Type="http://schemas.openxmlformats.org/officeDocument/2006/relationships/customXml" Target="../ink/ink2113.xml"/><Relationship Id="rId134" Type="http://schemas.openxmlformats.org/officeDocument/2006/relationships/image" Target="../media/image2130.png"/><Relationship Id="rId579" Type="http://schemas.openxmlformats.org/officeDocument/2006/relationships/image" Target="../media/image2352.png"/><Relationship Id="rId341" Type="http://schemas.openxmlformats.org/officeDocument/2006/relationships/customXml" Target="../ink/ink2249.xml"/><Relationship Id="rId439" Type="http://schemas.openxmlformats.org/officeDocument/2006/relationships/image" Target="../media/image2282.png"/><Relationship Id="rId646" Type="http://schemas.openxmlformats.org/officeDocument/2006/relationships/customXml" Target="../ink/ink2402.xml"/><Relationship Id="rId201" Type="http://schemas.openxmlformats.org/officeDocument/2006/relationships/customXml" Target="../ink/ink2179.xml"/><Relationship Id="rId243" Type="http://schemas.openxmlformats.org/officeDocument/2006/relationships/customXml" Target="../ink/ink2200.xml"/><Relationship Id="rId285" Type="http://schemas.openxmlformats.org/officeDocument/2006/relationships/customXml" Target="../ink/ink2221.xml"/><Relationship Id="rId450" Type="http://schemas.openxmlformats.org/officeDocument/2006/relationships/customXml" Target="../ink/ink2304.xml"/><Relationship Id="rId506" Type="http://schemas.openxmlformats.org/officeDocument/2006/relationships/customXml" Target="../ink/ink2332.xml"/><Relationship Id="rId38" Type="http://schemas.openxmlformats.org/officeDocument/2006/relationships/customXml" Target="../ink/ink2097.xml"/><Relationship Id="rId103" Type="http://schemas.openxmlformats.org/officeDocument/2006/relationships/customXml" Target="../ink/ink2130.xml"/><Relationship Id="rId310" Type="http://schemas.openxmlformats.org/officeDocument/2006/relationships/image" Target="../media/image2218.png"/><Relationship Id="rId492" Type="http://schemas.openxmlformats.org/officeDocument/2006/relationships/customXml" Target="../ink/ink2325.xml"/><Relationship Id="rId548" Type="http://schemas.openxmlformats.org/officeDocument/2006/relationships/customXml" Target="../ink/ink2353.xml"/><Relationship Id="rId91" Type="http://schemas.openxmlformats.org/officeDocument/2006/relationships/customXml" Target="../ink/ink2124.xml"/><Relationship Id="rId145" Type="http://schemas.openxmlformats.org/officeDocument/2006/relationships/customXml" Target="../ink/ink2151.xml"/><Relationship Id="rId187" Type="http://schemas.openxmlformats.org/officeDocument/2006/relationships/customXml" Target="../ink/ink2172.xml"/><Relationship Id="rId352" Type="http://schemas.openxmlformats.org/officeDocument/2006/relationships/image" Target="../media/image2239.png"/><Relationship Id="rId394" Type="http://schemas.openxmlformats.org/officeDocument/2006/relationships/image" Target="../media/image2260.png"/><Relationship Id="rId408" Type="http://schemas.openxmlformats.org/officeDocument/2006/relationships/image" Target="../media/image2267.png"/><Relationship Id="rId615" Type="http://schemas.openxmlformats.org/officeDocument/2006/relationships/image" Target="../media/image2370.png"/><Relationship Id="rId212" Type="http://schemas.openxmlformats.org/officeDocument/2006/relationships/image" Target="../media/image2169.png"/><Relationship Id="rId254" Type="http://schemas.openxmlformats.org/officeDocument/2006/relationships/image" Target="../media/image2190.png"/><Relationship Id="rId657" Type="http://schemas.openxmlformats.org/officeDocument/2006/relationships/image" Target="../media/image2391.png"/><Relationship Id="rId49" Type="http://schemas.openxmlformats.org/officeDocument/2006/relationships/image" Target="../media/image2088.png"/><Relationship Id="rId114" Type="http://schemas.openxmlformats.org/officeDocument/2006/relationships/image" Target="../media/image2120.png"/><Relationship Id="rId296" Type="http://schemas.openxmlformats.org/officeDocument/2006/relationships/image" Target="../media/image2211.png"/><Relationship Id="rId461" Type="http://schemas.openxmlformats.org/officeDocument/2006/relationships/image" Target="../media/image2293.png"/><Relationship Id="rId517" Type="http://schemas.openxmlformats.org/officeDocument/2006/relationships/image" Target="../media/image2321.png"/><Relationship Id="rId559" Type="http://schemas.openxmlformats.org/officeDocument/2006/relationships/image" Target="../media/image2342.png"/><Relationship Id="rId60" Type="http://schemas.openxmlformats.org/officeDocument/2006/relationships/customXml" Target="../ink/ink2108.xml"/><Relationship Id="rId156" Type="http://schemas.openxmlformats.org/officeDocument/2006/relationships/image" Target="../media/image2141.png"/><Relationship Id="rId198" Type="http://schemas.openxmlformats.org/officeDocument/2006/relationships/image" Target="../media/image2162.png"/><Relationship Id="rId321" Type="http://schemas.openxmlformats.org/officeDocument/2006/relationships/customXml" Target="../ink/ink2239.xml"/><Relationship Id="rId363" Type="http://schemas.openxmlformats.org/officeDocument/2006/relationships/customXml" Target="../ink/ink2260.xml"/><Relationship Id="rId419" Type="http://schemas.openxmlformats.org/officeDocument/2006/relationships/customXml" Target="../ink/ink2288.xml"/><Relationship Id="rId570" Type="http://schemas.openxmlformats.org/officeDocument/2006/relationships/customXml" Target="../ink/ink2364.xml"/><Relationship Id="rId626" Type="http://schemas.openxmlformats.org/officeDocument/2006/relationships/customXml" Target="../ink/ink2392.xml"/><Relationship Id="rId223" Type="http://schemas.openxmlformats.org/officeDocument/2006/relationships/customXml" Target="../ink/ink2190.xml"/><Relationship Id="rId430" Type="http://schemas.openxmlformats.org/officeDocument/2006/relationships/customXml" Target="../ink/ink2294.xml"/><Relationship Id="rId668" Type="http://schemas.openxmlformats.org/officeDocument/2006/relationships/customXml" Target="../ink/ink2413.xml"/><Relationship Id="rId18" Type="http://schemas.openxmlformats.org/officeDocument/2006/relationships/customXml" Target="../ink/ink2087.xml"/><Relationship Id="rId265" Type="http://schemas.openxmlformats.org/officeDocument/2006/relationships/customXml" Target="../ink/ink2211.xml"/><Relationship Id="rId472" Type="http://schemas.openxmlformats.org/officeDocument/2006/relationships/customXml" Target="../ink/ink2315.xml"/><Relationship Id="rId528" Type="http://schemas.openxmlformats.org/officeDocument/2006/relationships/customXml" Target="../ink/ink2343.xml"/><Relationship Id="rId125" Type="http://schemas.openxmlformats.org/officeDocument/2006/relationships/customXml" Target="../ink/ink2141.xml"/><Relationship Id="rId167" Type="http://schemas.openxmlformats.org/officeDocument/2006/relationships/customXml" Target="../ink/ink2162.xml"/><Relationship Id="rId332" Type="http://schemas.openxmlformats.org/officeDocument/2006/relationships/image" Target="../media/image2229.png"/><Relationship Id="rId374" Type="http://schemas.openxmlformats.org/officeDocument/2006/relationships/image" Target="../media/image2250.png"/><Relationship Id="rId581" Type="http://schemas.openxmlformats.org/officeDocument/2006/relationships/image" Target="../media/image2353.png"/><Relationship Id="rId71" Type="http://schemas.openxmlformats.org/officeDocument/2006/relationships/customXml" Target="../ink/ink2114.xml"/><Relationship Id="rId234" Type="http://schemas.openxmlformats.org/officeDocument/2006/relationships/image" Target="../media/image2180.png"/><Relationship Id="rId637" Type="http://schemas.openxmlformats.org/officeDocument/2006/relationships/image" Target="../media/image2381.png"/><Relationship Id="rId2" Type="http://schemas.openxmlformats.org/officeDocument/2006/relationships/customXml" Target="../ink/ink2079.xml"/><Relationship Id="rId29" Type="http://schemas.openxmlformats.org/officeDocument/2006/relationships/image" Target="../media/image2078.png"/><Relationship Id="rId276" Type="http://schemas.openxmlformats.org/officeDocument/2006/relationships/image" Target="../media/image2201.png"/><Relationship Id="rId441" Type="http://schemas.openxmlformats.org/officeDocument/2006/relationships/image" Target="../media/image2283.png"/><Relationship Id="rId483" Type="http://schemas.openxmlformats.org/officeDocument/2006/relationships/image" Target="../media/image2304.png"/><Relationship Id="rId539" Type="http://schemas.openxmlformats.org/officeDocument/2006/relationships/image" Target="../media/image2332.png"/><Relationship Id="rId40" Type="http://schemas.openxmlformats.org/officeDocument/2006/relationships/customXml" Target="../ink/ink2098.xml"/><Relationship Id="rId136" Type="http://schemas.openxmlformats.org/officeDocument/2006/relationships/image" Target="../media/image2131.png"/><Relationship Id="rId178" Type="http://schemas.openxmlformats.org/officeDocument/2006/relationships/image" Target="../media/image2152.png"/><Relationship Id="rId301" Type="http://schemas.openxmlformats.org/officeDocument/2006/relationships/customXml" Target="../ink/ink2229.xml"/><Relationship Id="rId343" Type="http://schemas.openxmlformats.org/officeDocument/2006/relationships/customXml" Target="../ink/ink2250.xml"/><Relationship Id="rId550" Type="http://schemas.openxmlformats.org/officeDocument/2006/relationships/customXml" Target="../ink/ink2354.xml"/><Relationship Id="rId82" Type="http://schemas.openxmlformats.org/officeDocument/2006/relationships/image" Target="../media/image2104.png"/><Relationship Id="rId203" Type="http://schemas.openxmlformats.org/officeDocument/2006/relationships/customXml" Target="../ink/ink2180.xml"/><Relationship Id="rId385" Type="http://schemas.openxmlformats.org/officeDocument/2006/relationships/customXml" Target="../ink/ink2271.xml"/><Relationship Id="rId592" Type="http://schemas.openxmlformats.org/officeDocument/2006/relationships/customXml" Target="../ink/ink2375.xml"/><Relationship Id="rId606" Type="http://schemas.openxmlformats.org/officeDocument/2006/relationships/customXml" Target="../ink/ink2382.xml"/><Relationship Id="rId648" Type="http://schemas.openxmlformats.org/officeDocument/2006/relationships/customXml" Target="../ink/ink2403.xml"/><Relationship Id="rId245" Type="http://schemas.openxmlformats.org/officeDocument/2006/relationships/customXml" Target="../ink/ink2201.xml"/><Relationship Id="rId287" Type="http://schemas.openxmlformats.org/officeDocument/2006/relationships/customXml" Target="../ink/ink2222.xml"/><Relationship Id="rId410" Type="http://schemas.openxmlformats.org/officeDocument/2006/relationships/image" Target="../media/image2268.png"/><Relationship Id="rId452" Type="http://schemas.openxmlformats.org/officeDocument/2006/relationships/customXml" Target="../ink/ink2305.xml"/><Relationship Id="rId494" Type="http://schemas.openxmlformats.org/officeDocument/2006/relationships/customXml" Target="../ink/ink2326.xml"/><Relationship Id="rId508" Type="http://schemas.openxmlformats.org/officeDocument/2006/relationships/customXml" Target="../ink/ink2333.xml"/><Relationship Id="rId105" Type="http://schemas.openxmlformats.org/officeDocument/2006/relationships/customXml" Target="../ink/ink2131.xml"/><Relationship Id="rId147" Type="http://schemas.openxmlformats.org/officeDocument/2006/relationships/customXml" Target="../ink/ink2152.xml"/><Relationship Id="rId312" Type="http://schemas.openxmlformats.org/officeDocument/2006/relationships/image" Target="../media/image2219.png"/><Relationship Id="rId354" Type="http://schemas.openxmlformats.org/officeDocument/2006/relationships/image" Target="../media/image2240.png"/><Relationship Id="rId51" Type="http://schemas.openxmlformats.org/officeDocument/2006/relationships/image" Target="../media/image2089.png"/><Relationship Id="rId93" Type="http://schemas.openxmlformats.org/officeDocument/2006/relationships/customXml" Target="../ink/ink2125.xml"/><Relationship Id="rId189" Type="http://schemas.openxmlformats.org/officeDocument/2006/relationships/customXml" Target="../ink/ink2173.xml"/><Relationship Id="rId396" Type="http://schemas.openxmlformats.org/officeDocument/2006/relationships/image" Target="../media/image2261.png"/><Relationship Id="rId561" Type="http://schemas.openxmlformats.org/officeDocument/2006/relationships/image" Target="../media/image2343.png"/><Relationship Id="rId617" Type="http://schemas.openxmlformats.org/officeDocument/2006/relationships/image" Target="../media/image2371.png"/><Relationship Id="rId659" Type="http://schemas.openxmlformats.org/officeDocument/2006/relationships/image" Target="../media/image2392.png"/><Relationship Id="rId214" Type="http://schemas.openxmlformats.org/officeDocument/2006/relationships/image" Target="../media/image2170.png"/><Relationship Id="rId256" Type="http://schemas.openxmlformats.org/officeDocument/2006/relationships/image" Target="../media/image2191.png"/><Relationship Id="rId298" Type="http://schemas.openxmlformats.org/officeDocument/2006/relationships/image" Target="../media/image2212.png"/><Relationship Id="rId421" Type="http://schemas.openxmlformats.org/officeDocument/2006/relationships/customXml" Target="../ink/ink2289.xml"/><Relationship Id="rId463" Type="http://schemas.openxmlformats.org/officeDocument/2006/relationships/image" Target="../media/image2294.png"/><Relationship Id="rId519" Type="http://schemas.openxmlformats.org/officeDocument/2006/relationships/image" Target="../media/image2322.png"/><Relationship Id="rId670" Type="http://schemas.openxmlformats.org/officeDocument/2006/relationships/customXml" Target="../ink/ink2414.xml"/><Relationship Id="rId116" Type="http://schemas.openxmlformats.org/officeDocument/2006/relationships/image" Target="../media/image2121.png"/><Relationship Id="rId158" Type="http://schemas.openxmlformats.org/officeDocument/2006/relationships/image" Target="../media/image2142.png"/><Relationship Id="rId323" Type="http://schemas.openxmlformats.org/officeDocument/2006/relationships/customXml" Target="../ink/ink2240.xml"/><Relationship Id="rId530" Type="http://schemas.openxmlformats.org/officeDocument/2006/relationships/customXml" Target="../ink/ink2344.xml"/><Relationship Id="rId20" Type="http://schemas.openxmlformats.org/officeDocument/2006/relationships/customXml" Target="../ink/ink2088.xml"/><Relationship Id="rId62" Type="http://schemas.openxmlformats.org/officeDocument/2006/relationships/customXml" Target="../ink/ink2109.xml"/><Relationship Id="rId365" Type="http://schemas.openxmlformats.org/officeDocument/2006/relationships/customXml" Target="../ink/ink2261.xml"/><Relationship Id="rId572" Type="http://schemas.openxmlformats.org/officeDocument/2006/relationships/customXml" Target="../ink/ink2365.xml"/><Relationship Id="rId628" Type="http://schemas.openxmlformats.org/officeDocument/2006/relationships/customXml" Target="../ink/ink2393.xml"/><Relationship Id="rId225" Type="http://schemas.openxmlformats.org/officeDocument/2006/relationships/customXml" Target="../ink/ink2191.xml"/><Relationship Id="rId267" Type="http://schemas.openxmlformats.org/officeDocument/2006/relationships/customXml" Target="../ink/ink2212.xml"/><Relationship Id="rId432" Type="http://schemas.openxmlformats.org/officeDocument/2006/relationships/customXml" Target="../ink/ink2295.xml"/><Relationship Id="rId474" Type="http://schemas.openxmlformats.org/officeDocument/2006/relationships/customXml" Target="../ink/ink2316.xml"/><Relationship Id="rId127" Type="http://schemas.openxmlformats.org/officeDocument/2006/relationships/customXml" Target="../ink/ink2142.xml"/><Relationship Id="rId31" Type="http://schemas.openxmlformats.org/officeDocument/2006/relationships/image" Target="../media/image2079.png"/><Relationship Id="rId73" Type="http://schemas.openxmlformats.org/officeDocument/2006/relationships/customXml" Target="../ink/ink2115.xml"/><Relationship Id="rId169" Type="http://schemas.openxmlformats.org/officeDocument/2006/relationships/customXml" Target="../ink/ink2163.xml"/><Relationship Id="rId334" Type="http://schemas.openxmlformats.org/officeDocument/2006/relationships/image" Target="../media/image2230.png"/><Relationship Id="rId376" Type="http://schemas.openxmlformats.org/officeDocument/2006/relationships/image" Target="../media/image2251.png"/><Relationship Id="rId541" Type="http://schemas.openxmlformats.org/officeDocument/2006/relationships/image" Target="../media/image2333.png"/><Relationship Id="rId583" Type="http://schemas.openxmlformats.org/officeDocument/2006/relationships/image" Target="../media/image2354.png"/><Relationship Id="rId639" Type="http://schemas.openxmlformats.org/officeDocument/2006/relationships/image" Target="../media/image2382.png"/><Relationship Id="rId4" Type="http://schemas.openxmlformats.org/officeDocument/2006/relationships/customXml" Target="../ink/ink2080.xml"/><Relationship Id="rId180" Type="http://schemas.openxmlformats.org/officeDocument/2006/relationships/image" Target="../media/image2153.png"/><Relationship Id="rId236" Type="http://schemas.openxmlformats.org/officeDocument/2006/relationships/image" Target="../media/image2181.png"/><Relationship Id="rId278" Type="http://schemas.openxmlformats.org/officeDocument/2006/relationships/image" Target="../media/image2202.png"/><Relationship Id="rId401" Type="http://schemas.openxmlformats.org/officeDocument/2006/relationships/customXml" Target="../ink/ink2279.xml"/><Relationship Id="rId443" Type="http://schemas.openxmlformats.org/officeDocument/2006/relationships/image" Target="../media/image2284.png"/><Relationship Id="rId650" Type="http://schemas.openxmlformats.org/officeDocument/2006/relationships/customXml" Target="../ink/ink2404.xml"/><Relationship Id="rId303" Type="http://schemas.openxmlformats.org/officeDocument/2006/relationships/customXml" Target="../ink/ink2230.xml"/><Relationship Id="rId485" Type="http://schemas.openxmlformats.org/officeDocument/2006/relationships/image" Target="../media/image2305.png"/><Relationship Id="rId42" Type="http://schemas.openxmlformats.org/officeDocument/2006/relationships/customXml" Target="../ink/ink2099.xml"/><Relationship Id="rId84" Type="http://schemas.openxmlformats.org/officeDocument/2006/relationships/image" Target="../media/image2105.png"/><Relationship Id="rId138" Type="http://schemas.openxmlformats.org/officeDocument/2006/relationships/image" Target="../media/image2132.png"/><Relationship Id="rId345" Type="http://schemas.openxmlformats.org/officeDocument/2006/relationships/customXml" Target="../ink/ink2251.xml"/><Relationship Id="rId387" Type="http://schemas.openxmlformats.org/officeDocument/2006/relationships/customXml" Target="../ink/ink2272.xml"/><Relationship Id="rId510" Type="http://schemas.openxmlformats.org/officeDocument/2006/relationships/customXml" Target="../ink/ink2334.xml"/><Relationship Id="rId552" Type="http://schemas.openxmlformats.org/officeDocument/2006/relationships/customXml" Target="../ink/ink2355.xml"/><Relationship Id="rId594" Type="http://schemas.openxmlformats.org/officeDocument/2006/relationships/customXml" Target="../ink/ink2376.xml"/><Relationship Id="rId608" Type="http://schemas.openxmlformats.org/officeDocument/2006/relationships/customXml" Target="../ink/ink2383.xml"/><Relationship Id="rId191" Type="http://schemas.openxmlformats.org/officeDocument/2006/relationships/customXml" Target="../ink/ink2174.xml"/><Relationship Id="rId205" Type="http://schemas.openxmlformats.org/officeDocument/2006/relationships/customXml" Target="../ink/ink2181.xml"/><Relationship Id="rId247" Type="http://schemas.openxmlformats.org/officeDocument/2006/relationships/customXml" Target="../ink/ink2202.xml"/><Relationship Id="rId412" Type="http://schemas.openxmlformats.org/officeDocument/2006/relationships/image" Target="../media/image2269.png"/><Relationship Id="rId107" Type="http://schemas.openxmlformats.org/officeDocument/2006/relationships/customXml" Target="../ink/ink2132.xml"/><Relationship Id="rId289" Type="http://schemas.openxmlformats.org/officeDocument/2006/relationships/customXml" Target="../ink/ink2223.xml"/><Relationship Id="rId454" Type="http://schemas.openxmlformats.org/officeDocument/2006/relationships/customXml" Target="../ink/ink2306.xml"/><Relationship Id="rId496" Type="http://schemas.openxmlformats.org/officeDocument/2006/relationships/customXml" Target="../ink/ink2327.xml"/><Relationship Id="rId661" Type="http://schemas.openxmlformats.org/officeDocument/2006/relationships/image" Target="../media/image2393.png"/><Relationship Id="rId11" Type="http://schemas.openxmlformats.org/officeDocument/2006/relationships/image" Target="../media/image2071.png"/><Relationship Id="rId53" Type="http://schemas.openxmlformats.org/officeDocument/2006/relationships/image" Target="../media/image2090.png"/><Relationship Id="rId149" Type="http://schemas.openxmlformats.org/officeDocument/2006/relationships/customXml" Target="../ink/ink2153.xml"/><Relationship Id="rId314" Type="http://schemas.openxmlformats.org/officeDocument/2006/relationships/image" Target="../media/image2220.png"/><Relationship Id="rId356" Type="http://schemas.openxmlformats.org/officeDocument/2006/relationships/image" Target="../media/image2241.png"/><Relationship Id="rId398" Type="http://schemas.openxmlformats.org/officeDocument/2006/relationships/image" Target="../media/image2262.png"/><Relationship Id="rId521" Type="http://schemas.openxmlformats.org/officeDocument/2006/relationships/image" Target="../media/image2323.png"/><Relationship Id="rId563" Type="http://schemas.openxmlformats.org/officeDocument/2006/relationships/image" Target="../media/image2344.png"/><Relationship Id="rId619" Type="http://schemas.openxmlformats.org/officeDocument/2006/relationships/image" Target="../media/image2372.png"/><Relationship Id="rId95" Type="http://schemas.openxmlformats.org/officeDocument/2006/relationships/customXml" Target="../ink/ink2126.xml"/><Relationship Id="rId160" Type="http://schemas.openxmlformats.org/officeDocument/2006/relationships/image" Target="../media/image2143.png"/><Relationship Id="rId216" Type="http://schemas.openxmlformats.org/officeDocument/2006/relationships/image" Target="../media/image2171.png"/><Relationship Id="rId423" Type="http://schemas.openxmlformats.org/officeDocument/2006/relationships/customXml" Target="../ink/ink2290.xml"/><Relationship Id="rId258" Type="http://schemas.openxmlformats.org/officeDocument/2006/relationships/image" Target="../media/image2192.png"/><Relationship Id="rId465" Type="http://schemas.openxmlformats.org/officeDocument/2006/relationships/image" Target="../media/image2295.png"/><Relationship Id="rId630" Type="http://schemas.openxmlformats.org/officeDocument/2006/relationships/customXml" Target="../ink/ink2394.xml"/><Relationship Id="rId672" Type="http://schemas.openxmlformats.org/officeDocument/2006/relationships/customXml" Target="../ink/ink2415.xml"/><Relationship Id="rId22" Type="http://schemas.openxmlformats.org/officeDocument/2006/relationships/customXml" Target="../ink/ink2089.xml"/><Relationship Id="rId64" Type="http://schemas.openxmlformats.org/officeDocument/2006/relationships/image" Target="../media/image2095.png"/><Relationship Id="rId118" Type="http://schemas.openxmlformats.org/officeDocument/2006/relationships/image" Target="../media/image2122.png"/><Relationship Id="rId325" Type="http://schemas.openxmlformats.org/officeDocument/2006/relationships/customXml" Target="../ink/ink2241.xml"/><Relationship Id="rId367" Type="http://schemas.openxmlformats.org/officeDocument/2006/relationships/customXml" Target="../ink/ink2262.xml"/><Relationship Id="rId532" Type="http://schemas.openxmlformats.org/officeDocument/2006/relationships/customXml" Target="../ink/ink2345.xml"/><Relationship Id="rId574" Type="http://schemas.openxmlformats.org/officeDocument/2006/relationships/customXml" Target="../ink/ink2366.xml"/><Relationship Id="rId171" Type="http://schemas.openxmlformats.org/officeDocument/2006/relationships/customXml" Target="../ink/ink2164.xml"/><Relationship Id="rId227" Type="http://schemas.openxmlformats.org/officeDocument/2006/relationships/customXml" Target="../ink/ink2192.xml"/><Relationship Id="rId269" Type="http://schemas.openxmlformats.org/officeDocument/2006/relationships/customXml" Target="../ink/ink2213.xml"/><Relationship Id="rId434" Type="http://schemas.openxmlformats.org/officeDocument/2006/relationships/customXml" Target="../ink/ink2296.xml"/><Relationship Id="rId476" Type="http://schemas.openxmlformats.org/officeDocument/2006/relationships/customXml" Target="../ink/ink2317.xml"/><Relationship Id="rId641" Type="http://schemas.openxmlformats.org/officeDocument/2006/relationships/image" Target="../media/image2383.png"/><Relationship Id="rId33" Type="http://schemas.openxmlformats.org/officeDocument/2006/relationships/image" Target="../media/image2080.png"/><Relationship Id="rId129" Type="http://schemas.openxmlformats.org/officeDocument/2006/relationships/customXml" Target="../ink/ink2143.xml"/><Relationship Id="rId280" Type="http://schemas.openxmlformats.org/officeDocument/2006/relationships/image" Target="../media/image2203.png"/><Relationship Id="rId336" Type="http://schemas.openxmlformats.org/officeDocument/2006/relationships/image" Target="../media/image2231.png"/><Relationship Id="rId501" Type="http://schemas.openxmlformats.org/officeDocument/2006/relationships/image" Target="../media/image2313.png"/><Relationship Id="rId543" Type="http://schemas.openxmlformats.org/officeDocument/2006/relationships/image" Target="../media/image2334.png"/><Relationship Id="rId75" Type="http://schemas.openxmlformats.org/officeDocument/2006/relationships/customXml" Target="../ink/ink2116.xml"/><Relationship Id="rId140" Type="http://schemas.openxmlformats.org/officeDocument/2006/relationships/image" Target="../media/image2133.png"/><Relationship Id="rId182" Type="http://schemas.openxmlformats.org/officeDocument/2006/relationships/image" Target="../media/image2154.png"/><Relationship Id="rId378" Type="http://schemas.openxmlformats.org/officeDocument/2006/relationships/image" Target="../media/image2252.png"/><Relationship Id="rId403" Type="http://schemas.openxmlformats.org/officeDocument/2006/relationships/customXml" Target="../ink/ink2280.xml"/><Relationship Id="rId585" Type="http://schemas.openxmlformats.org/officeDocument/2006/relationships/image" Target="../media/image2355.png"/><Relationship Id="rId6" Type="http://schemas.openxmlformats.org/officeDocument/2006/relationships/customXml" Target="../ink/ink2081.xml"/><Relationship Id="rId238" Type="http://schemas.openxmlformats.org/officeDocument/2006/relationships/image" Target="../media/image2182.png"/><Relationship Id="rId445" Type="http://schemas.openxmlformats.org/officeDocument/2006/relationships/image" Target="../media/image2285.png"/><Relationship Id="rId487" Type="http://schemas.openxmlformats.org/officeDocument/2006/relationships/image" Target="../media/image2306.png"/><Relationship Id="rId610" Type="http://schemas.openxmlformats.org/officeDocument/2006/relationships/customXml" Target="../ink/ink2384.xml"/><Relationship Id="rId652" Type="http://schemas.openxmlformats.org/officeDocument/2006/relationships/customXml" Target="../ink/ink2405.xml"/><Relationship Id="rId291" Type="http://schemas.openxmlformats.org/officeDocument/2006/relationships/customXml" Target="../ink/ink2224.xml"/><Relationship Id="rId305" Type="http://schemas.openxmlformats.org/officeDocument/2006/relationships/customXml" Target="../ink/ink2231.xml"/><Relationship Id="rId347" Type="http://schemas.openxmlformats.org/officeDocument/2006/relationships/customXml" Target="../ink/ink2252.xml"/><Relationship Id="rId512" Type="http://schemas.openxmlformats.org/officeDocument/2006/relationships/customXml" Target="../ink/ink2335.xml"/><Relationship Id="rId44" Type="http://schemas.openxmlformats.org/officeDocument/2006/relationships/customXml" Target="../ink/ink2100.xml"/><Relationship Id="rId86" Type="http://schemas.openxmlformats.org/officeDocument/2006/relationships/image" Target="../media/image2106.png"/><Relationship Id="rId151" Type="http://schemas.openxmlformats.org/officeDocument/2006/relationships/customXml" Target="../ink/ink2154.xml"/><Relationship Id="rId389" Type="http://schemas.openxmlformats.org/officeDocument/2006/relationships/customXml" Target="../ink/ink2273.xml"/><Relationship Id="rId554" Type="http://schemas.openxmlformats.org/officeDocument/2006/relationships/customXml" Target="../ink/ink2356.xml"/><Relationship Id="rId596" Type="http://schemas.openxmlformats.org/officeDocument/2006/relationships/customXml" Target="../ink/ink2377.xml"/><Relationship Id="rId193" Type="http://schemas.openxmlformats.org/officeDocument/2006/relationships/customXml" Target="../ink/ink2175.xml"/><Relationship Id="rId207" Type="http://schemas.openxmlformats.org/officeDocument/2006/relationships/customXml" Target="../ink/ink2182.xml"/><Relationship Id="rId249" Type="http://schemas.openxmlformats.org/officeDocument/2006/relationships/customXml" Target="../ink/ink2203.xml"/><Relationship Id="rId414" Type="http://schemas.openxmlformats.org/officeDocument/2006/relationships/image" Target="../media/image2270.png"/><Relationship Id="rId456" Type="http://schemas.openxmlformats.org/officeDocument/2006/relationships/customXml" Target="../ink/ink2307.xml"/><Relationship Id="rId498" Type="http://schemas.openxmlformats.org/officeDocument/2006/relationships/customXml" Target="../ink/ink2328.xml"/><Relationship Id="rId621" Type="http://schemas.openxmlformats.org/officeDocument/2006/relationships/image" Target="../media/image2373.png"/><Relationship Id="rId663" Type="http://schemas.openxmlformats.org/officeDocument/2006/relationships/image" Target="../media/image2394.png"/><Relationship Id="rId13" Type="http://schemas.openxmlformats.org/officeDocument/2006/relationships/image" Target="../media/image2072.png"/><Relationship Id="rId109" Type="http://schemas.openxmlformats.org/officeDocument/2006/relationships/customXml" Target="../ink/ink2133.xml"/><Relationship Id="rId260" Type="http://schemas.openxmlformats.org/officeDocument/2006/relationships/image" Target="../media/image2193.png"/><Relationship Id="rId316" Type="http://schemas.openxmlformats.org/officeDocument/2006/relationships/image" Target="../media/image2221.png"/><Relationship Id="rId523" Type="http://schemas.openxmlformats.org/officeDocument/2006/relationships/image" Target="../media/image2324.png"/><Relationship Id="rId55" Type="http://schemas.openxmlformats.org/officeDocument/2006/relationships/image" Target="../media/image2091.png"/><Relationship Id="rId97" Type="http://schemas.openxmlformats.org/officeDocument/2006/relationships/customXml" Target="../ink/ink2127.xml"/><Relationship Id="rId120" Type="http://schemas.openxmlformats.org/officeDocument/2006/relationships/image" Target="../media/image2123.png"/><Relationship Id="rId358" Type="http://schemas.openxmlformats.org/officeDocument/2006/relationships/image" Target="../media/image2242.png"/><Relationship Id="rId565" Type="http://schemas.openxmlformats.org/officeDocument/2006/relationships/image" Target="../media/image2345.png"/><Relationship Id="rId162" Type="http://schemas.openxmlformats.org/officeDocument/2006/relationships/image" Target="../media/image2144.png"/><Relationship Id="rId218" Type="http://schemas.openxmlformats.org/officeDocument/2006/relationships/image" Target="../media/image2172.png"/><Relationship Id="rId425" Type="http://schemas.openxmlformats.org/officeDocument/2006/relationships/customXml" Target="../ink/ink2291.xml"/><Relationship Id="rId467" Type="http://schemas.openxmlformats.org/officeDocument/2006/relationships/image" Target="../media/image2296.png"/><Relationship Id="rId632" Type="http://schemas.openxmlformats.org/officeDocument/2006/relationships/customXml" Target="../ink/ink2395.xml"/><Relationship Id="rId271" Type="http://schemas.openxmlformats.org/officeDocument/2006/relationships/customXml" Target="../ink/ink2214.xml"/><Relationship Id="rId24" Type="http://schemas.openxmlformats.org/officeDocument/2006/relationships/customXml" Target="../ink/ink2090.xml"/><Relationship Id="rId66" Type="http://schemas.openxmlformats.org/officeDocument/2006/relationships/image" Target="../media/image2096.png"/><Relationship Id="rId131" Type="http://schemas.openxmlformats.org/officeDocument/2006/relationships/customXml" Target="../ink/ink2144.xml"/><Relationship Id="rId327" Type="http://schemas.openxmlformats.org/officeDocument/2006/relationships/customXml" Target="../ink/ink2242.xml"/><Relationship Id="rId369" Type="http://schemas.openxmlformats.org/officeDocument/2006/relationships/customXml" Target="../ink/ink2263.xml"/><Relationship Id="rId534" Type="http://schemas.openxmlformats.org/officeDocument/2006/relationships/customXml" Target="../ink/ink2346.xml"/><Relationship Id="rId576" Type="http://schemas.openxmlformats.org/officeDocument/2006/relationships/customXml" Target="../ink/ink2367.xml"/><Relationship Id="rId173" Type="http://schemas.openxmlformats.org/officeDocument/2006/relationships/customXml" Target="../ink/ink2165.xml"/><Relationship Id="rId229" Type="http://schemas.openxmlformats.org/officeDocument/2006/relationships/customXml" Target="../ink/ink2193.xml"/><Relationship Id="rId380" Type="http://schemas.openxmlformats.org/officeDocument/2006/relationships/image" Target="../media/image2253.png"/><Relationship Id="rId436" Type="http://schemas.openxmlformats.org/officeDocument/2006/relationships/customXml" Target="../ink/ink2297.xml"/><Relationship Id="rId601" Type="http://schemas.openxmlformats.org/officeDocument/2006/relationships/image" Target="../media/image2363.png"/><Relationship Id="rId643" Type="http://schemas.openxmlformats.org/officeDocument/2006/relationships/image" Target="../media/image2384.png"/><Relationship Id="rId240" Type="http://schemas.openxmlformats.org/officeDocument/2006/relationships/image" Target="../media/image2183.png"/><Relationship Id="rId478" Type="http://schemas.openxmlformats.org/officeDocument/2006/relationships/customXml" Target="../ink/ink2318.xml"/><Relationship Id="rId35" Type="http://schemas.openxmlformats.org/officeDocument/2006/relationships/image" Target="../media/image2081.png"/><Relationship Id="rId77" Type="http://schemas.openxmlformats.org/officeDocument/2006/relationships/customXml" Target="../ink/ink2117.xml"/><Relationship Id="rId100" Type="http://schemas.openxmlformats.org/officeDocument/2006/relationships/image" Target="../media/image2113.png"/><Relationship Id="rId282" Type="http://schemas.openxmlformats.org/officeDocument/2006/relationships/image" Target="../media/image2204.png"/><Relationship Id="rId338" Type="http://schemas.openxmlformats.org/officeDocument/2006/relationships/image" Target="../media/image2232.png"/><Relationship Id="rId503" Type="http://schemas.openxmlformats.org/officeDocument/2006/relationships/image" Target="../media/image2314.png"/><Relationship Id="rId545" Type="http://schemas.openxmlformats.org/officeDocument/2006/relationships/image" Target="../media/image2335.png"/><Relationship Id="rId587" Type="http://schemas.openxmlformats.org/officeDocument/2006/relationships/image" Target="../media/image2356.png"/><Relationship Id="rId8" Type="http://schemas.openxmlformats.org/officeDocument/2006/relationships/customXml" Target="../ink/ink2082.xml"/><Relationship Id="rId142" Type="http://schemas.openxmlformats.org/officeDocument/2006/relationships/image" Target="../media/image2134.png"/><Relationship Id="rId184" Type="http://schemas.openxmlformats.org/officeDocument/2006/relationships/image" Target="../media/image2155.png"/><Relationship Id="rId391" Type="http://schemas.openxmlformats.org/officeDocument/2006/relationships/customXml" Target="../ink/ink2274.xml"/><Relationship Id="rId405" Type="http://schemas.openxmlformats.org/officeDocument/2006/relationships/customXml" Target="../ink/ink2281.xml"/><Relationship Id="rId447" Type="http://schemas.openxmlformats.org/officeDocument/2006/relationships/image" Target="../media/image2286.png"/><Relationship Id="rId612" Type="http://schemas.openxmlformats.org/officeDocument/2006/relationships/customXml" Target="../ink/ink2385.xml"/><Relationship Id="rId251" Type="http://schemas.openxmlformats.org/officeDocument/2006/relationships/customXml" Target="../ink/ink2204.xml"/><Relationship Id="rId489" Type="http://schemas.openxmlformats.org/officeDocument/2006/relationships/image" Target="../media/image2307.png"/><Relationship Id="rId654" Type="http://schemas.openxmlformats.org/officeDocument/2006/relationships/customXml" Target="../ink/ink2406.xml"/><Relationship Id="rId46" Type="http://schemas.openxmlformats.org/officeDocument/2006/relationships/customXml" Target="../ink/ink2101.xml"/><Relationship Id="rId293" Type="http://schemas.openxmlformats.org/officeDocument/2006/relationships/customXml" Target="../ink/ink2225.xml"/><Relationship Id="rId307" Type="http://schemas.openxmlformats.org/officeDocument/2006/relationships/customXml" Target="../ink/ink2232.xml"/><Relationship Id="rId349" Type="http://schemas.openxmlformats.org/officeDocument/2006/relationships/customXml" Target="../ink/ink2253.xml"/><Relationship Id="rId514" Type="http://schemas.openxmlformats.org/officeDocument/2006/relationships/customXml" Target="../ink/ink2336.xml"/><Relationship Id="rId556" Type="http://schemas.openxmlformats.org/officeDocument/2006/relationships/customXml" Target="../ink/ink2357.xml"/><Relationship Id="rId88" Type="http://schemas.openxmlformats.org/officeDocument/2006/relationships/image" Target="../media/image2107.png"/><Relationship Id="rId111" Type="http://schemas.openxmlformats.org/officeDocument/2006/relationships/customXml" Target="../ink/ink2134.xml"/><Relationship Id="rId153" Type="http://schemas.openxmlformats.org/officeDocument/2006/relationships/customXml" Target="../ink/ink2155.xml"/><Relationship Id="rId195" Type="http://schemas.openxmlformats.org/officeDocument/2006/relationships/customXml" Target="../ink/ink2176.xml"/><Relationship Id="rId209" Type="http://schemas.openxmlformats.org/officeDocument/2006/relationships/customXml" Target="../ink/ink2183.xml"/><Relationship Id="rId360" Type="http://schemas.openxmlformats.org/officeDocument/2006/relationships/image" Target="../media/image2243.png"/><Relationship Id="rId416" Type="http://schemas.openxmlformats.org/officeDocument/2006/relationships/image" Target="../media/image2271.png"/><Relationship Id="rId598" Type="http://schemas.openxmlformats.org/officeDocument/2006/relationships/customXml" Target="../ink/ink2378.xml"/><Relationship Id="rId220" Type="http://schemas.openxmlformats.org/officeDocument/2006/relationships/image" Target="../media/image2173.png"/><Relationship Id="rId458" Type="http://schemas.openxmlformats.org/officeDocument/2006/relationships/customXml" Target="../ink/ink2308.xml"/><Relationship Id="rId623" Type="http://schemas.openxmlformats.org/officeDocument/2006/relationships/image" Target="../media/image2374.png"/><Relationship Id="rId665" Type="http://schemas.openxmlformats.org/officeDocument/2006/relationships/image" Target="../media/image2395.png"/><Relationship Id="rId15" Type="http://schemas.openxmlformats.org/officeDocument/2006/relationships/image" Target="../media/image1762.png"/><Relationship Id="rId57" Type="http://schemas.openxmlformats.org/officeDocument/2006/relationships/image" Target="../media/image2092.png"/><Relationship Id="rId262" Type="http://schemas.openxmlformats.org/officeDocument/2006/relationships/image" Target="../media/image2194.png"/><Relationship Id="rId318" Type="http://schemas.openxmlformats.org/officeDocument/2006/relationships/image" Target="../media/image2222.png"/><Relationship Id="rId525" Type="http://schemas.openxmlformats.org/officeDocument/2006/relationships/image" Target="../media/image2325.png"/><Relationship Id="rId567" Type="http://schemas.openxmlformats.org/officeDocument/2006/relationships/image" Target="../media/image2346.png"/><Relationship Id="rId99" Type="http://schemas.openxmlformats.org/officeDocument/2006/relationships/customXml" Target="../ink/ink2128.xml"/><Relationship Id="rId122" Type="http://schemas.openxmlformats.org/officeDocument/2006/relationships/image" Target="../media/image2124.png"/><Relationship Id="rId164" Type="http://schemas.openxmlformats.org/officeDocument/2006/relationships/image" Target="../media/image2145.png"/><Relationship Id="rId371" Type="http://schemas.openxmlformats.org/officeDocument/2006/relationships/customXml" Target="../ink/ink2264.xml"/><Relationship Id="rId427" Type="http://schemas.openxmlformats.org/officeDocument/2006/relationships/image" Target="../media/image2276.png"/><Relationship Id="rId469" Type="http://schemas.openxmlformats.org/officeDocument/2006/relationships/image" Target="../media/image2297.png"/><Relationship Id="rId634" Type="http://schemas.openxmlformats.org/officeDocument/2006/relationships/customXml" Target="../ink/ink2396.xml"/><Relationship Id="rId26" Type="http://schemas.openxmlformats.org/officeDocument/2006/relationships/customXml" Target="../ink/ink2091.xml"/><Relationship Id="rId231" Type="http://schemas.openxmlformats.org/officeDocument/2006/relationships/customXml" Target="../ink/ink2194.xml"/><Relationship Id="rId273" Type="http://schemas.openxmlformats.org/officeDocument/2006/relationships/customXml" Target="../ink/ink2215.xml"/><Relationship Id="rId329" Type="http://schemas.openxmlformats.org/officeDocument/2006/relationships/customXml" Target="../ink/ink2243.xml"/><Relationship Id="rId480" Type="http://schemas.openxmlformats.org/officeDocument/2006/relationships/customXml" Target="../ink/ink2319.xml"/><Relationship Id="rId536" Type="http://schemas.openxmlformats.org/officeDocument/2006/relationships/customXml" Target="../ink/ink2347.xml"/><Relationship Id="rId68" Type="http://schemas.openxmlformats.org/officeDocument/2006/relationships/image" Target="../media/image2097.png"/><Relationship Id="rId133" Type="http://schemas.openxmlformats.org/officeDocument/2006/relationships/customXml" Target="../ink/ink2145.xml"/><Relationship Id="rId175" Type="http://schemas.openxmlformats.org/officeDocument/2006/relationships/customXml" Target="../ink/ink2166.xml"/><Relationship Id="rId340" Type="http://schemas.openxmlformats.org/officeDocument/2006/relationships/image" Target="../media/image2233.png"/><Relationship Id="rId578" Type="http://schemas.openxmlformats.org/officeDocument/2006/relationships/customXml" Target="../ink/ink2368.xml"/><Relationship Id="rId200" Type="http://schemas.openxmlformats.org/officeDocument/2006/relationships/image" Target="../media/image2163.png"/><Relationship Id="rId382" Type="http://schemas.openxmlformats.org/officeDocument/2006/relationships/image" Target="../media/image2254.png"/><Relationship Id="rId438" Type="http://schemas.openxmlformats.org/officeDocument/2006/relationships/customXml" Target="../ink/ink2298.xml"/><Relationship Id="rId603" Type="http://schemas.openxmlformats.org/officeDocument/2006/relationships/image" Target="../media/image2364.png"/><Relationship Id="rId645" Type="http://schemas.openxmlformats.org/officeDocument/2006/relationships/image" Target="../media/image2385.png"/><Relationship Id="rId242" Type="http://schemas.openxmlformats.org/officeDocument/2006/relationships/image" Target="../media/image2184.png"/><Relationship Id="rId284" Type="http://schemas.openxmlformats.org/officeDocument/2006/relationships/image" Target="../media/image2205.png"/><Relationship Id="rId491" Type="http://schemas.openxmlformats.org/officeDocument/2006/relationships/image" Target="../media/image2308.png"/><Relationship Id="rId505" Type="http://schemas.openxmlformats.org/officeDocument/2006/relationships/image" Target="../media/image2315.png"/><Relationship Id="rId37" Type="http://schemas.openxmlformats.org/officeDocument/2006/relationships/image" Target="../media/image2082.png"/><Relationship Id="rId79" Type="http://schemas.openxmlformats.org/officeDocument/2006/relationships/customXml" Target="../ink/ink2118.xml"/><Relationship Id="rId102" Type="http://schemas.openxmlformats.org/officeDocument/2006/relationships/image" Target="../media/image2114.png"/><Relationship Id="rId144" Type="http://schemas.openxmlformats.org/officeDocument/2006/relationships/image" Target="../media/image2135.png"/><Relationship Id="rId547" Type="http://schemas.openxmlformats.org/officeDocument/2006/relationships/image" Target="../media/image2336.png"/><Relationship Id="rId589" Type="http://schemas.openxmlformats.org/officeDocument/2006/relationships/image" Target="../media/image2357.png"/><Relationship Id="rId90" Type="http://schemas.openxmlformats.org/officeDocument/2006/relationships/image" Target="../media/image2108.png"/><Relationship Id="rId186" Type="http://schemas.openxmlformats.org/officeDocument/2006/relationships/image" Target="../media/image2156.png"/><Relationship Id="rId351" Type="http://schemas.openxmlformats.org/officeDocument/2006/relationships/customXml" Target="../ink/ink2254.xml"/><Relationship Id="rId393" Type="http://schemas.openxmlformats.org/officeDocument/2006/relationships/customXml" Target="../ink/ink2275.xml"/><Relationship Id="rId407" Type="http://schemas.openxmlformats.org/officeDocument/2006/relationships/customXml" Target="../ink/ink2282.xml"/><Relationship Id="rId449" Type="http://schemas.openxmlformats.org/officeDocument/2006/relationships/image" Target="../media/image2287.png"/><Relationship Id="rId614" Type="http://schemas.openxmlformats.org/officeDocument/2006/relationships/customXml" Target="../ink/ink2386.xml"/><Relationship Id="rId656" Type="http://schemas.openxmlformats.org/officeDocument/2006/relationships/customXml" Target="../ink/ink2407.xml"/><Relationship Id="rId211" Type="http://schemas.openxmlformats.org/officeDocument/2006/relationships/customXml" Target="../ink/ink2184.xml"/><Relationship Id="rId253" Type="http://schemas.openxmlformats.org/officeDocument/2006/relationships/customXml" Target="../ink/ink2205.xml"/><Relationship Id="rId295" Type="http://schemas.openxmlformats.org/officeDocument/2006/relationships/customXml" Target="../ink/ink2226.xml"/><Relationship Id="rId309" Type="http://schemas.openxmlformats.org/officeDocument/2006/relationships/customXml" Target="../ink/ink2233.xml"/><Relationship Id="rId460" Type="http://schemas.openxmlformats.org/officeDocument/2006/relationships/customXml" Target="../ink/ink2309.xml"/><Relationship Id="rId516" Type="http://schemas.openxmlformats.org/officeDocument/2006/relationships/customXml" Target="../ink/ink2337.xml"/><Relationship Id="rId48" Type="http://schemas.openxmlformats.org/officeDocument/2006/relationships/customXml" Target="../ink/ink2102.xml"/><Relationship Id="rId113" Type="http://schemas.openxmlformats.org/officeDocument/2006/relationships/customXml" Target="../ink/ink2135.xml"/><Relationship Id="rId320" Type="http://schemas.openxmlformats.org/officeDocument/2006/relationships/image" Target="../media/image2223.png"/><Relationship Id="rId558" Type="http://schemas.openxmlformats.org/officeDocument/2006/relationships/customXml" Target="../ink/ink2358.xml"/><Relationship Id="rId155" Type="http://schemas.openxmlformats.org/officeDocument/2006/relationships/customXml" Target="../ink/ink2156.xml"/><Relationship Id="rId197" Type="http://schemas.openxmlformats.org/officeDocument/2006/relationships/customXml" Target="../ink/ink2177.xml"/><Relationship Id="rId362" Type="http://schemas.openxmlformats.org/officeDocument/2006/relationships/image" Target="../media/image2244.png"/><Relationship Id="rId418" Type="http://schemas.openxmlformats.org/officeDocument/2006/relationships/image" Target="../media/image2272.png"/><Relationship Id="rId625" Type="http://schemas.openxmlformats.org/officeDocument/2006/relationships/image" Target="../media/image2375.png"/><Relationship Id="rId222" Type="http://schemas.openxmlformats.org/officeDocument/2006/relationships/image" Target="../media/image2174.png"/><Relationship Id="rId264" Type="http://schemas.openxmlformats.org/officeDocument/2006/relationships/image" Target="../media/image2195.png"/><Relationship Id="rId471" Type="http://schemas.openxmlformats.org/officeDocument/2006/relationships/image" Target="../media/image2298.png"/><Relationship Id="rId667" Type="http://schemas.openxmlformats.org/officeDocument/2006/relationships/image" Target="../media/image2396.png"/><Relationship Id="rId17" Type="http://schemas.openxmlformats.org/officeDocument/2006/relationships/image" Target="../media/image2073.png"/><Relationship Id="rId59" Type="http://schemas.openxmlformats.org/officeDocument/2006/relationships/image" Target="../media/image2093.png"/><Relationship Id="rId124" Type="http://schemas.openxmlformats.org/officeDocument/2006/relationships/image" Target="../media/image2125.png"/><Relationship Id="rId527" Type="http://schemas.openxmlformats.org/officeDocument/2006/relationships/image" Target="../media/image2326.png"/><Relationship Id="rId569" Type="http://schemas.openxmlformats.org/officeDocument/2006/relationships/image" Target="../media/image2347.png"/><Relationship Id="rId70" Type="http://schemas.openxmlformats.org/officeDocument/2006/relationships/image" Target="../media/image2098.png"/><Relationship Id="rId166" Type="http://schemas.openxmlformats.org/officeDocument/2006/relationships/image" Target="../media/image2146.png"/><Relationship Id="rId331" Type="http://schemas.openxmlformats.org/officeDocument/2006/relationships/customXml" Target="../ink/ink2244.xml"/><Relationship Id="rId373" Type="http://schemas.openxmlformats.org/officeDocument/2006/relationships/customXml" Target="../ink/ink2265.xml"/><Relationship Id="rId429" Type="http://schemas.openxmlformats.org/officeDocument/2006/relationships/image" Target="../media/image2277.png"/><Relationship Id="rId580" Type="http://schemas.openxmlformats.org/officeDocument/2006/relationships/customXml" Target="../ink/ink2369.xml"/><Relationship Id="rId636" Type="http://schemas.openxmlformats.org/officeDocument/2006/relationships/customXml" Target="../ink/ink2397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2195.xml"/><Relationship Id="rId440" Type="http://schemas.openxmlformats.org/officeDocument/2006/relationships/customXml" Target="../ink/ink2299.xml"/><Relationship Id="rId28" Type="http://schemas.openxmlformats.org/officeDocument/2006/relationships/customXml" Target="../ink/ink2092.xml"/><Relationship Id="rId275" Type="http://schemas.openxmlformats.org/officeDocument/2006/relationships/customXml" Target="../ink/ink2216.xml"/><Relationship Id="rId300" Type="http://schemas.openxmlformats.org/officeDocument/2006/relationships/image" Target="../media/image2213.png"/><Relationship Id="rId482" Type="http://schemas.openxmlformats.org/officeDocument/2006/relationships/customXml" Target="../ink/ink2320.xml"/><Relationship Id="rId538" Type="http://schemas.openxmlformats.org/officeDocument/2006/relationships/customXml" Target="../ink/ink2348.xml"/><Relationship Id="rId81" Type="http://schemas.openxmlformats.org/officeDocument/2006/relationships/customXml" Target="../ink/ink2119.xml"/><Relationship Id="rId135" Type="http://schemas.openxmlformats.org/officeDocument/2006/relationships/customXml" Target="../ink/ink2146.xml"/><Relationship Id="rId177" Type="http://schemas.openxmlformats.org/officeDocument/2006/relationships/customXml" Target="../ink/ink2167.xml"/><Relationship Id="rId342" Type="http://schemas.openxmlformats.org/officeDocument/2006/relationships/image" Target="../media/image2234.png"/><Relationship Id="rId384" Type="http://schemas.openxmlformats.org/officeDocument/2006/relationships/image" Target="../media/image2255.png"/><Relationship Id="rId591" Type="http://schemas.openxmlformats.org/officeDocument/2006/relationships/image" Target="../media/image2358.png"/><Relationship Id="rId605" Type="http://schemas.openxmlformats.org/officeDocument/2006/relationships/image" Target="../media/image2365.png"/><Relationship Id="rId202" Type="http://schemas.openxmlformats.org/officeDocument/2006/relationships/image" Target="../media/image2164.png"/><Relationship Id="rId244" Type="http://schemas.openxmlformats.org/officeDocument/2006/relationships/image" Target="../media/image2185.png"/><Relationship Id="rId647" Type="http://schemas.openxmlformats.org/officeDocument/2006/relationships/image" Target="../media/image2386.png"/><Relationship Id="rId39" Type="http://schemas.openxmlformats.org/officeDocument/2006/relationships/image" Target="../media/image2083.png"/><Relationship Id="rId286" Type="http://schemas.openxmlformats.org/officeDocument/2006/relationships/image" Target="../media/image2206.png"/><Relationship Id="rId451" Type="http://schemas.openxmlformats.org/officeDocument/2006/relationships/image" Target="../media/image2288.png"/><Relationship Id="rId493" Type="http://schemas.openxmlformats.org/officeDocument/2006/relationships/image" Target="../media/image2309.png"/><Relationship Id="rId507" Type="http://schemas.openxmlformats.org/officeDocument/2006/relationships/image" Target="../media/image2316.png"/><Relationship Id="rId549" Type="http://schemas.openxmlformats.org/officeDocument/2006/relationships/image" Target="../media/image2337.png"/><Relationship Id="rId50" Type="http://schemas.openxmlformats.org/officeDocument/2006/relationships/customXml" Target="../ink/ink2103.xml"/><Relationship Id="rId104" Type="http://schemas.openxmlformats.org/officeDocument/2006/relationships/image" Target="../media/image2115.png"/><Relationship Id="rId146" Type="http://schemas.openxmlformats.org/officeDocument/2006/relationships/image" Target="../media/image2136.png"/><Relationship Id="rId188" Type="http://schemas.openxmlformats.org/officeDocument/2006/relationships/image" Target="../media/image2157.png"/><Relationship Id="rId311" Type="http://schemas.openxmlformats.org/officeDocument/2006/relationships/customXml" Target="../ink/ink2234.xml"/><Relationship Id="rId353" Type="http://schemas.openxmlformats.org/officeDocument/2006/relationships/customXml" Target="../ink/ink2255.xml"/><Relationship Id="rId395" Type="http://schemas.openxmlformats.org/officeDocument/2006/relationships/customXml" Target="../ink/ink2276.xml"/><Relationship Id="rId409" Type="http://schemas.openxmlformats.org/officeDocument/2006/relationships/customXml" Target="../ink/ink2283.xml"/><Relationship Id="rId560" Type="http://schemas.openxmlformats.org/officeDocument/2006/relationships/customXml" Target="../ink/ink2359.xml"/><Relationship Id="rId92" Type="http://schemas.openxmlformats.org/officeDocument/2006/relationships/image" Target="../media/image2109.png"/><Relationship Id="rId213" Type="http://schemas.openxmlformats.org/officeDocument/2006/relationships/customXml" Target="../ink/ink2185.xml"/><Relationship Id="rId420" Type="http://schemas.openxmlformats.org/officeDocument/2006/relationships/image" Target="../media/image2273.png"/><Relationship Id="rId616" Type="http://schemas.openxmlformats.org/officeDocument/2006/relationships/customXml" Target="../ink/ink2387.xml"/><Relationship Id="rId658" Type="http://schemas.openxmlformats.org/officeDocument/2006/relationships/customXml" Target="../ink/ink2408.xml"/><Relationship Id="rId255" Type="http://schemas.openxmlformats.org/officeDocument/2006/relationships/customXml" Target="../ink/ink2206.xml"/><Relationship Id="rId297" Type="http://schemas.openxmlformats.org/officeDocument/2006/relationships/customXml" Target="../ink/ink2227.xml"/><Relationship Id="rId462" Type="http://schemas.openxmlformats.org/officeDocument/2006/relationships/customXml" Target="../ink/ink2310.xml"/><Relationship Id="rId518" Type="http://schemas.openxmlformats.org/officeDocument/2006/relationships/customXml" Target="../ink/ink2338.xml"/><Relationship Id="rId115" Type="http://schemas.openxmlformats.org/officeDocument/2006/relationships/customXml" Target="../ink/ink2136.xml"/><Relationship Id="rId157" Type="http://schemas.openxmlformats.org/officeDocument/2006/relationships/customXml" Target="../ink/ink2157.xml"/><Relationship Id="rId322" Type="http://schemas.openxmlformats.org/officeDocument/2006/relationships/image" Target="../media/image2224.png"/><Relationship Id="rId364" Type="http://schemas.openxmlformats.org/officeDocument/2006/relationships/image" Target="../media/image2245.png"/><Relationship Id="rId61" Type="http://schemas.openxmlformats.org/officeDocument/2006/relationships/image" Target="../media/image2094.png"/><Relationship Id="rId199" Type="http://schemas.openxmlformats.org/officeDocument/2006/relationships/customXml" Target="../ink/ink2178.xml"/><Relationship Id="rId571" Type="http://schemas.openxmlformats.org/officeDocument/2006/relationships/image" Target="../media/image2348.png"/><Relationship Id="rId627" Type="http://schemas.openxmlformats.org/officeDocument/2006/relationships/image" Target="../media/image2376.png"/><Relationship Id="rId669" Type="http://schemas.openxmlformats.org/officeDocument/2006/relationships/image" Target="../media/image2397.png"/><Relationship Id="rId19" Type="http://schemas.openxmlformats.org/officeDocument/2006/relationships/image" Target="../media/image2074.png"/><Relationship Id="rId224" Type="http://schemas.openxmlformats.org/officeDocument/2006/relationships/image" Target="../media/image2175.png"/><Relationship Id="rId266" Type="http://schemas.openxmlformats.org/officeDocument/2006/relationships/image" Target="../media/image2196.png"/><Relationship Id="rId431" Type="http://schemas.openxmlformats.org/officeDocument/2006/relationships/image" Target="../media/image2278.png"/><Relationship Id="rId473" Type="http://schemas.openxmlformats.org/officeDocument/2006/relationships/image" Target="../media/image2299.png"/><Relationship Id="rId529" Type="http://schemas.openxmlformats.org/officeDocument/2006/relationships/image" Target="../media/image2327.png"/><Relationship Id="rId30" Type="http://schemas.openxmlformats.org/officeDocument/2006/relationships/customXml" Target="../ink/ink2093.xml"/><Relationship Id="rId126" Type="http://schemas.openxmlformats.org/officeDocument/2006/relationships/image" Target="../media/image2126.png"/><Relationship Id="rId168" Type="http://schemas.openxmlformats.org/officeDocument/2006/relationships/image" Target="../media/image2147.png"/><Relationship Id="rId333" Type="http://schemas.openxmlformats.org/officeDocument/2006/relationships/customXml" Target="../ink/ink2245.xml"/><Relationship Id="rId540" Type="http://schemas.openxmlformats.org/officeDocument/2006/relationships/customXml" Target="../ink/ink2349.xml"/><Relationship Id="rId72" Type="http://schemas.openxmlformats.org/officeDocument/2006/relationships/image" Target="../media/image2099.png"/><Relationship Id="rId375" Type="http://schemas.openxmlformats.org/officeDocument/2006/relationships/customXml" Target="../ink/ink2266.xml"/><Relationship Id="rId582" Type="http://schemas.openxmlformats.org/officeDocument/2006/relationships/customXml" Target="../ink/ink2370.xml"/><Relationship Id="rId638" Type="http://schemas.openxmlformats.org/officeDocument/2006/relationships/customXml" Target="../ink/ink2398.xml"/><Relationship Id="rId3" Type="http://schemas.openxmlformats.org/officeDocument/2006/relationships/image" Target="../media/image2067.png"/><Relationship Id="rId235" Type="http://schemas.openxmlformats.org/officeDocument/2006/relationships/customXml" Target="../ink/ink2196.xml"/><Relationship Id="rId277" Type="http://schemas.openxmlformats.org/officeDocument/2006/relationships/customXml" Target="../ink/ink2217.xml"/><Relationship Id="rId400" Type="http://schemas.openxmlformats.org/officeDocument/2006/relationships/image" Target="../media/image2263.png"/><Relationship Id="rId442" Type="http://schemas.openxmlformats.org/officeDocument/2006/relationships/customXml" Target="../ink/ink2300.xml"/><Relationship Id="rId484" Type="http://schemas.openxmlformats.org/officeDocument/2006/relationships/customXml" Target="../ink/ink2321.xml"/><Relationship Id="rId137" Type="http://schemas.openxmlformats.org/officeDocument/2006/relationships/customXml" Target="../ink/ink2147.xml"/><Relationship Id="rId302" Type="http://schemas.openxmlformats.org/officeDocument/2006/relationships/image" Target="../media/image2214.png"/><Relationship Id="rId344" Type="http://schemas.openxmlformats.org/officeDocument/2006/relationships/image" Target="../media/image2235.png"/><Relationship Id="rId41" Type="http://schemas.openxmlformats.org/officeDocument/2006/relationships/image" Target="../media/image2084.png"/><Relationship Id="rId83" Type="http://schemas.openxmlformats.org/officeDocument/2006/relationships/customXml" Target="../ink/ink2120.xml"/><Relationship Id="rId179" Type="http://schemas.openxmlformats.org/officeDocument/2006/relationships/customXml" Target="../ink/ink2168.xml"/><Relationship Id="rId386" Type="http://schemas.openxmlformats.org/officeDocument/2006/relationships/image" Target="../media/image2256.png"/><Relationship Id="rId551" Type="http://schemas.openxmlformats.org/officeDocument/2006/relationships/image" Target="../media/image2338.png"/><Relationship Id="rId593" Type="http://schemas.openxmlformats.org/officeDocument/2006/relationships/image" Target="../media/image2359.png"/><Relationship Id="rId607" Type="http://schemas.openxmlformats.org/officeDocument/2006/relationships/image" Target="../media/image2366.png"/><Relationship Id="rId649" Type="http://schemas.openxmlformats.org/officeDocument/2006/relationships/image" Target="../media/image2387.png"/><Relationship Id="rId190" Type="http://schemas.openxmlformats.org/officeDocument/2006/relationships/image" Target="../media/image2158.png"/><Relationship Id="rId204" Type="http://schemas.openxmlformats.org/officeDocument/2006/relationships/image" Target="../media/image2165.png"/><Relationship Id="rId246" Type="http://schemas.openxmlformats.org/officeDocument/2006/relationships/image" Target="../media/image2186.png"/><Relationship Id="rId288" Type="http://schemas.openxmlformats.org/officeDocument/2006/relationships/image" Target="../media/image2207.png"/><Relationship Id="rId411" Type="http://schemas.openxmlformats.org/officeDocument/2006/relationships/customXml" Target="../ink/ink2284.xml"/><Relationship Id="rId453" Type="http://schemas.openxmlformats.org/officeDocument/2006/relationships/image" Target="../media/image2289.png"/><Relationship Id="rId509" Type="http://schemas.openxmlformats.org/officeDocument/2006/relationships/image" Target="../media/image2317.png"/><Relationship Id="rId660" Type="http://schemas.openxmlformats.org/officeDocument/2006/relationships/customXml" Target="../ink/ink2409.xml"/><Relationship Id="rId106" Type="http://schemas.openxmlformats.org/officeDocument/2006/relationships/image" Target="../media/image2116.png"/><Relationship Id="rId313" Type="http://schemas.openxmlformats.org/officeDocument/2006/relationships/customXml" Target="../ink/ink2235.xml"/><Relationship Id="rId495" Type="http://schemas.openxmlformats.org/officeDocument/2006/relationships/image" Target="../media/image2310.png"/><Relationship Id="rId10" Type="http://schemas.openxmlformats.org/officeDocument/2006/relationships/customXml" Target="../ink/ink2083.xml"/><Relationship Id="rId52" Type="http://schemas.openxmlformats.org/officeDocument/2006/relationships/customXml" Target="../ink/ink2104.xml"/><Relationship Id="rId94" Type="http://schemas.openxmlformats.org/officeDocument/2006/relationships/image" Target="../media/image2110.png"/><Relationship Id="rId148" Type="http://schemas.openxmlformats.org/officeDocument/2006/relationships/image" Target="../media/image2137.png"/><Relationship Id="rId355" Type="http://schemas.openxmlformats.org/officeDocument/2006/relationships/customXml" Target="../ink/ink2256.xml"/><Relationship Id="rId397" Type="http://schemas.openxmlformats.org/officeDocument/2006/relationships/customXml" Target="../ink/ink2277.xml"/><Relationship Id="rId520" Type="http://schemas.openxmlformats.org/officeDocument/2006/relationships/customXml" Target="../ink/ink2339.xml"/><Relationship Id="rId562" Type="http://schemas.openxmlformats.org/officeDocument/2006/relationships/customXml" Target="../ink/ink2360.xml"/><Relationship Id="rId618" Type="http://schemas.openxmlformats.org/officeDocument/2006/relationships/customXml" Target="../ink/ink2388.xml"/><Relationship Id="rId215" Type="http://schemas.openxmlformats.org/officeDocument/2006/relationships/customXml" Target="../ink/ink2186.xml"/><Relationship Id="rId257" Type="http://schemas.openxmlformats.org/officeDocument/2006/relationships/customXml" Target="../ink/ink2207.xml"/><Relationship Id="rId422" Type="http://schemas.openxmlformats.org/officeDocument/2006/relationships/image" Target="../media/image2274.png"/><Relationship Id="rId464" Type="http://schemas.openxmlformats.org/officeDocument/2006/relationships/customXml" Target="../ink/ink2311.xml"/><Relationship Id="rId299" Type="http://schemas.openxmlformats.org/officeDocument/2006/relationships/customXml" Target="../ink/ink2228.xml"/><Relationship Id="rId63" Type="http://schemas.openxmlformats.org/officeDocument/2006/relationships/customXml" Target="../ink/ink2110.xml"/><Relationship Id="rId159" Type="http://schemas.openxmlformats.org/officeDocument/2006/relationships/customXml" Target="../ink/ink2158.xml"/><Relationship Id="rId366" Type="http://schemas.openxmlformats.org/officeDocument/2006/relationships/image" Target="../media/image2246.png"/><Relationship Id="rId573" Type="http://schemas.openxmlformats.org/officeDocument/2006/relationships/image" Target="../media/image2349.png"/><Relationship Id="rId226" Type="http://schemas.openxmlformats.org/officeDocument/2006/relationships/image" Target="../media/image2176.png"/><Relationship Id="rId433" Type="http://schemas.openxmlformats.org/officeDocument/2006/relationships/image" Target="../media/image2279.png"/><Relationship Id="rId640" Type="http://schemas.openxmlformats.org/officeDocument/2006/relationships/customXml" Target="../ink/ink2399.xml"/><Relationship Id="rId74" Type="http://schemas.openxmlformats.org/officeDocument/2006/relationships/image" Target="../media/image2100.png"/><Relationship Id="rId377" Type="http://schemas.openxmlformats.org/officeDocument/2006/relationships/customXml" Target="../ink/ink2267.xml"/><Relationship Id="rId500" Type="http://schemas.openxmlformats.org/officeDocument/2006/relationships/customXml" Target="../ink/ink2329.xml"/><Relationship Id="rId584" Type="http://schemas.openxmlformats.org/officeDocument/2006/relationships/customXml" Target="../ink/ink2371.xml"/><Relationship Id="rId5" Type="http://schemas.openxmlformats.org/officeDocument/2006/relationships/image" Target="../media/image2068.png"/><Relationship Id="rId237" Type="http://schemas.openxmlformats.org/officeDocument/2006/relationships/customXml" Target="../ink/ink2197.xml"/><Relationship Id="rId444" Type="http://schemas.openxmlformats.org/officeDocument/2006/relationships/customXml" Target="../ink/ink2301.xml"/><Relationship Id="rId651" Type="http://schemas.openxmlformats.org/officeDocument/2006/relationships/image" Target="../media/image2388.png"/><Relationship Id="rId290" Type="http://schemas.openxmlformats.org/officeDocument/2006/relationships/image" Target="../media/image2208.png"/><Relationship Id="rId304" Type="http://schemas.openxmlformats.org/officeDocument/2006/relationships/image" Target="../media/image2215.png"/><Relationship Id="rId388" Type="http://schemas.openxmlformats.org/officeDocument/2006/relationships/image" Target="../media/image2257.png"/><Relationship Id="rId511" Type="http://schemas.openxmlformats.org/officeDocument/2006/relationships/image" Target="../media/image2318.png"/><Relationship Id="rId609" Type="http://schemas.openxmlformats.org/officeDocument/2006/relationships/image" Target="../media/image2367.png"/><Relationship Id="rId85" Type="http://schemas.openxmlformats.org/officeDocument/2006/relationships/customXml" Target="../ink/ink2121.xml"/><Relationship Id="rId150" Type="http://schemas.openxmlformats.org/officeDocument/2006/relationships/image" Target="../media/image2138.png"/><Relationship Id="rId595" Type="http://schemas.openxmlformats.org/officeDocument/2006/relationships/image" Target="../media/image2360.png"/><Relationship Id="rId248" Type="http://schemas.openxmlformats.org/officeDocument/2006/relationships/image" Target="../media/image2187.png"/><Relationship Id="rId455" Type="http://schemas.openxmlformats.org/officeDocument/2006/relationships/image" Target="../media/image2290.png"/><Relationship Id="rId662" Type="http://schemas.openxmlformats.org/officeDocument/2006/relationships/customXml" Target="../ink/ink2410.xml"/><Relationship Id="rId12" Type="http://schemas.openxmlformats.org/officeDocument/2006/relationships/customXml" Target="../ink/ink2084.xml"/><Relationship Id="rId108" Type="http://schemas.openxmlformats.org/officeDocument/2006/relationships/image" Target="../media/image2117.png"/><Relationship Id="rId315" Type="http://schemas.openxmlformats.org/officeDocument/2006/relationships/customXml" Target="../ink/ink2236.xml"/><Relationship Id="rId522" Type="http://schemas.openxmlformats.org/officeDocument/2006/relationships/customXml" Target="../ink/ink2340.xml"/><Relationship Id="rId96" Type="http://schemas.openxmlformats.org/officeDocument/2006/relationships/image" Target="../media/image2111.png"/><Relationship Id="rId161" Type="http://schemas.openxmlformats.org/officeDocument/2006/relationships/customXml" Target="../ink/ink2159.xml"/><Relationship Id="rId399" Type="http://schemas.openxmlformats.org/officeDocument/2006/relationships/customXml" Target="../ink/ink2278.xml"/><Relationship Id="rId259" Type="http://schemas.openxmlformats.org/officeDocument/2006/relationships/customXml" Target="../ink/ink2208.xml"/><Relationship Id="rId466" Type="http://schemas.openxmlformats.org/officeDocument/2006/relationships/customXml" Target="../ink/ink2312.xml"/><Relationship Id="rId673" Type="http://schemas.openxmlformats.org/officeDocument/2006/relationships/image" Target="../media/image2399.png"/><Relationship Id="rId23" Type="http://schemas.openxmlformats.org/officeDocument/2006/relationships/image" Target="../media/image2075.png"/><Relationship Id="rId119" Type="http://schemas.openxmlformats.org/officeDocument/2006/relationships/customXml" Target="../ink/ink2138.xml"/><Relationship Id="rId326" Type="http://schemas.openxmlformats.org/officeDocument/2006/relationships/image" Target="../media/image2226.png"/><Relationship Id="rId533" Type="http://schemas.openxmlformats.org/officeDocument/2006/relationships/image" Target="../media/image2329.png"/><Relationship Id="rId172" Type="http://schemas.openxmlformats.org/officeDocument/2006/relationships/image" Target="../media/image2149.png"/><Relationship Id="rId477" Type="http://schemas.openxmlformats.org/officeDocument/2006/relationships/image" Target="../media/image2301.png"/><Relationship Id="rId600" Type="http://schemas.openxmlformats.org/officeDocument/2006/relationships/customXml" Target="../ink/ink2379.xml"/><Relationship Id="rId337" Type="http://schemas.openxmlformats.org/officeDocument/2006/relationships/customXml" Target="../ink/ink2247.xml"/><Relationship Id="rId34" Type="http://schemas.openxmlformats.org/officeDocument/2006/relationships/customXml" Target="../ink/ink2095.xml"/><Relationship Id="rId544" Type="http://schemas.openxmlformats.org/officeDocument/2006/relationships/customXml" Target="../ink/ink2351.xml"/><Relationship Id="rId183" Type="http://schemas.openxmlformats.org/officeDocument/2006/relationships/customXml" Target="../ink/ink2170.xml"/><Relationship Id="rId390" Type="http://schemas.openxmlformats.org/officeDocument/2006/relationships/image" Target="../media/image2258.png"/><Relationship Id="rId404" Type="http://schemas.openxmlformats.org/officeDocument/2006/relationships/image" Target="../media/image2265.png"/><Relationship Id="rId611" Type="http://schemas.openxmlformats.org/officeDocument/2006/relationships/image" Target="../media/image2368.png"/><Relationship Id="rId250" Type="http://schemas.openxmlformats.org/officeDocument/2006/relationships/image" Target="../media/image2188.png"/><Relationship Id="rId488" Type="http://schemas.openxmlformats.org/officeDocument/2006/relationships/customXml" Target="../ink/ink2323.xml"/><Relationship Id="rId45" Type="http://schemas.openxmlformats.org/officeDocument/2006/relationships/image" Target="../media/image2086.png"/><Relationship Id="rId110" Type="http://schemas.openxmlformats.org/officeDocument/2006/relationships/image" Target="../media/image2118.png"/><Relationship Id="rId348" Type="http://schemas.openxmlformats.org/officeDocument/2006/relationships/image" Target="../media/image2237.png"/><Relationship Id="rId555" Type="http://schemas.openxmlformats.org/officeDocument/2006/relationships/image" Target="../media/image2340.png"/><Relationship Id="rId194" Type="http://schemas.openxmlformats.org/officeDocument/2006/relationships/image" Target="../media/image2160.png"/><Relationship Id="rId208" Type="http://schemas.openxmlformats.org/officeDocument/2006/relationships/image" Target="../media/image2167.png"/><Relationship Id="rId415" Type="http://schemas.openxmlformats.org/officeDocument/2006/relationships/customXml" Target="../ink/ink2286.xml"/><Relationship Id="rId622" Type="http://schemas.openxmlformats.org/officeDocument/2006/relationships/customXml" Target="../ink/ink2390.xml"/><Relationship Id="rId261" Type="http://schemas.openxmlformats.org/officeDocument/2006/relationships/customXml" Target="../ink/ink2209.xml"/><Relationship Id="rId499" Type="http://schemas.openxmlformats.org/officeDocument/2006/relationships/image" Target="../media/image2312.png"/><Relationship Id="rId56" Type="http://schemas.openxmlformats.org/officeDocument/2006/relationships/customXml" Target="../ink/ink2106.xml"/><Relationship Id="rId359" Type="http://schemas.openxmlformats.org/officeDocument/2006/relationships/customXml" Target="../ink/ink2258.xml"/><Relationship Id="rId566" Type="http://schemas.openxmlformats.org/officeDocument/2006/relationships/customXml" Target="../ink/ink2362.xml"/><Relationship Id="rId121" Type="http://schemas.openxmlformats.org/officeDocument/2006/relationships/customXml" Target="../ink/ink2139.xml"/><Relationship Id="rId219" Type="http://schemas.openxmlformats.org/officeDocument/2006/relationships/customXml" Target="../ink/ink2188.xml"/><Relationship Id="rId426" Type="http://schemas.openxmlformats.org/officeDocument/2006/relationships/customXml" Target="../ink/ink2292.xml"/><Relationship Id="rId633" Type="http://schemas.openxmlformats.org/officeDocument/2006/relationships/image" Target="../media/image2379.png"/><Relationship Id="rId67" Type="http://schemas.openxmlformats.org/officeDocument/2006/relationships/customXml" Target="../ink/ink2112.xml"/><Relationship Id="rId272" Type="http://schemas.openxmlformats.org/officeDocument/2006/relationships/image" Target="../media/image2199.png"/><Relationship Id="rId577" Type="http://schemas.openxmlformats.org/officeDocument/2006/relationships/image" Target="../media/image2351.png"/><Relationship Id="rId132" Type="http://schemas.openxmlformats.org/officeDocument/2006/relationships/image" Target="../media/image2129.png"/><Relationship Id="rId437" Type="http://schemas.openxmlformats.org/officeDocument/2006/relationships/image" Target="../media/image2281.png"/><Relationship Id="rId644" Type="http://schemas.openxmlformats.org/officeDocument/2006/relationships/customXml" Target="../ink/ink2401.xml"/><Relationship Id="rId283" Type="http://schemas.openxmlformats.org/officeDocument/2006/relationships/customXml" Target="../ink/ink2220.xml"/><Relationship Id="rId490" Type="http://schemas.openxmlformats.org/officeDocument/2006/relationships/customXml" Target="../ink/ink2324.xml"/><Relationship Id="rId504" Type="http://schemas.openxmlformats.org/officeDocument/2006/relationships/customXml" Target="../ink/ink2331.xml"/><Relationship Id="rId78" Type="http://schemas.openxmlformats.org/officeDocument/2006/relationships/image" Target="../media/image2102.png"/><Relationship Id="rId143" Type="http://schemas.openxmlformats.org/officeDocument/2006/relationships/customXml" Target="../ink/ink2150.xml"/><Relationship Id="rId350" Type="http://schemas.openxmlformats.org/officeDocument/2006/relationships/image" Target="../media/image2238.png"/><Relationship Id="rId588" Type="http://schemas.openxmlformats.org/officeDocument/2006/relationships/customXml" Target="../ink/ink2373.xml"/><Relationship Id="rId9" Type="http://schemas.openxmlformats.org/officeDocument/2006/relationships/image" Target="../media/image2070.png"/><Relationship Id="rId210" Type="http://schemas.openxmlformats.org/officeDocument/2006/relationships/image" Target="../media/image2168.png"/><Relationship Id="rId448" Type="http://schemas.openxmlformats.org/officeDocument/2006/relationships/customXml" Target="../ink/ink2303.xml"/><Relationship Id="rId655" Type="http://schemas.openxmlformats.org/officeDocument/2006/relationships/image" Target="../media/image2390.png"/><Relationship Id="rId294" Type="http://schemas.openxmlformats.org/officeDocument/2006/relationships/image" Target="../media/image2210.png"/><Relationship Id="rId308" Type="http://schemas.openxmlformats.org/officeDocument/2006/relationships/image" Target="../media/image2217.png"/><Relationship Id="rId515" Type="http://schemas.openxmlformats.org/officeDocument/2006/relationships/image" Target="../media/image2320.png"/><Relationship Id="rId89" Type="http://schemas.openxmlformats.org/officeDocument/2006/relationships/customXml" Target="../ink/ink2123.xml"/><Relationship Id="rId154" Type="http://schemas.openxmlformats.org/officeDocument/2006/relationships/image" Target="../media/image2140.png"/><Relationship Id="rId361" Type="http://schemas.openxmlformats.org/officeDocument/2006/relationships/customXml" Target="../ink/ink2259.xml"/><Relationship Id="rId599" Type="http://schemas.openxmlformats.org/officeDocument/2006/relationships/image" Target="../media/image2362.png"/><Relationship Id="rId459" Type="http://schemas.openxmlformats.org/officeDocument/2006/relationships/image" Target="../media/image2292.png"/><Relationship Id="rId666" Type="http://schemas.openxmlformats.org/officeDocument/2006/relationships/customXml" Target="../ink/ink2412.xml"/><Relationship Id="rId16" Type="http://schemas.openxmlformats.org/officeDocument/2006/relationships/customXml" Target="../ink/ink2086.xml"/><Relationship Id="rId221" Type="http://schemas.openxmlformats.org/officeDocument/2006/relationships/customXml" Target="../ink/ink2189.xml"/><Relationship Id="rId319" Type="http://schemas.openxmlformats.org/officeDocument/2006/relationships/customXml" Target="../ink/ink2238.xml"/><Relationship Id="rId526" Type="http://schemas.openxmlformats.org/officeDocument/2006/relationships/customXml" Target="../ink/ink2342.xml"/><Relationship Id="rId165" Type="http://schemas.openxmlformats.org/officeDocument/2006/relationships/customXml" Target="../ink/ink2161.xml"/><Relationship Id="rId372" Type="http://schemas.openxmlformats.org/officeDocument/2006/relationships/image" Target="../media/image2249.png"/><Relationship Id="rId232" Type="http://schemas.openxmlformats.org/officeDocument/2006/relationships/image" Target="../media/image2179.png"/><Relationship Id="rId27" Type="http://schemas.openxmlformats.org/officeDocument/2006/relationships/image" Target="../media/image2077.png"/><Relationship Id="rId537" Type="http://schemas.openxmlformats.org/officeDocument/2006/relationships/image" Target="../media/image2331.png"/><Relationship Id="rId80" Type="http://schemas.openxmlformats.org/officeDocument/2006/relationships/image" Target="../media/image2103.png"/><Relationship Id="rId176" Type="http://schemas.openxmlformats.org/officeDocument/2006/relationships/image" Target="../media/image2151.png"/><Relationship Id="rId383" Type="http://schemas.openxmlformats.org/officeDocument/2006/relationships/customXml" Target="../ink/ink2270.xml"/><Relationship Id="rId590" Type="http://schemas.openxmlformats.org/officeDocument/2006/relationships/customXml" Target="../ink/ink2374.xml"/><Relationship Id="rId604" Type="http://schemas.openxmlformats.org/officeDocument/2006/relationships/customXml" Target="../ink/ink2381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57.png"/><Relationship Id="rId21" Type="http://schemas.openxmlformats.org/officeDocument/2006/relationships/image" Target="../media/image2409.png"/><Relationship Id="rId42" Type="http://schemas.openxmlformats.org/officeDocument/2006/relationships/customXml" Target="../ink/ink2436.xml"/><Relationship Id="rId63" Type="http://schemas.openxmlformats.org/officeDocument/2006/relationships/image" Target="../media/image2430.png"/><Relationship Id="rId84" Type="http://schemas.openxmlformats.org/officeDocument/2006/relationships/customXml" Target="../ink/ink2457.xml"/><Relationship Id="rId138" Type="http://schemas.openxmlformats.org/officeDocument/2006/relationships/customXml" Target="../ink/ink2484.xml"/><Relationship Id="rId159" Type="http://schemas.openxmlformats.org/officeDocument/2006/relationships/image" Target="../media/image2478.png"/><Relationship Id="rId170" Type="http://schemas.openxmlformats.org/officeDocument/2006/relationships/customXml" Target="../ink/ink2500.xml"/><Relationship Id="rId107" Type="http://schemas.openxmlformats.org/officeDocument/2006/relationships/image" Target="../media/image2452.png"/><Relationship Id="rId11" Type="http://schemas.openxmlformats.org/officeDocument/2006/relationships/image" Target="../media/image2404.png"/><Relationship Id="rId32" Type="http://schemas.openxmlformats.org/officeDocument/2006/relationships/customXml" Target="../ink/ink2431.xml"/><Relationship Id="rId53" Type="http://schemas.openxmlformats.org/officeDocument/2006/relationships/image" Target="../media/image2425.png"/><Relationship Id="rId74" Type="http://schemas.openxmlformats.org/officeDocument/2006/relationships/customXml" Target="../ink/ink2452.xml"/><Relationship Id="rId128" Type="http://schemas.openxmlformats.org/officeDocument/2006/relationships/customXml" Target="../ink/ink2479.xml"/><Relationship Id="rId149" Type="http://schemas.openxmlformats.org/officeDocument/2006/relationships/image" Target="../media/image2473.png"/><Relationship Id="rId5" Type="http://schemas.openxmlformats.org/officeDocument/2006/relationships/image" Target="../media/image2401.png"/><Relationship Id="rId95" Type="http://schemas.openxmlformats.org/officeDocument/2006/relationships/image" Target="../media/image2446.png"/><Relationship Id="rId160" Type="http://schemas.openxmlformats.org/officeDocument/2006/relationships/customXml" Target="../ink/ink2495.xml"/><Relationship Id="rId22" Type="http://schemas.openxmlformats.org/officeDocument/2006/relationships/customXml" Target="../ink/ink2426.xml"/><Relationship Id="rId43" Type="http://schemas.openxmlformats.org/officeDocument/2006/relationships/image" Target="../media/image2420.png"/><Relationship Id="rId64" Type="http://schemas.openxmlformats.org/officeDocument/2006/relationships/customXml" Target="../ink/ink2447.xml"/><Relationship Id="rId118" Type="http://schemas.openxmlformats.org/officeDocument/2006/relationships/customXml" Target="../ink/ink2474.xml"/><Relationship Id="rId139" Type="http://schemas.openxmlformats.org/officeDocument/2006/relationships/image" Target="../media/image2468.png"/><Relationship Id="rId85" Type="http://schemas.openxmlformats.org/officeDocument/2006/relationships/image" Target="../media/image2441.png"/><Relationship Id="rId150" Type="http://schemas.openxmlformats.org/officeDocument/2006/relationships/customXml" Target="../ink/ink2490.xml"/><Relationship Id="rId171" Type="http://schemas.openxmlformats.org/officeDocument/2006/relationships/image" Target="../media/image2484.png"/><Relationship Id="rId12" Type="http://schemas.openxmlformats.org/officeDocument/2006/relationships/customXml" Target="../ink/ink2421.xml"/><Relationship Id="rId33" Type="http://schemas.openxmlformats.org/officeDocument/2006/relationships/image" Target="../media/image2415.png"/><Relationship Id="rId108" Type="http://schemas.openxmlformats.org/officeDocument/2006/relationships/customXml" Target="../ink/ink2469.xml"/><Relationship Id="rId129" Type="http://schemas.openxmlformats.org/officeDocument/2006/relationships/image" Target="../media/image2463.png"/><Relationship Id="rId54" Type="http://schemas.openxmlformats.org/officeDocument/2006/relationships/customXml" Target="../ink/ink2442.xml"/><Relationship Id="rId75" Type="http://schemas.openxmlformats.org/officeDocument/2006/relationships/image" Target="../media/image2436.png"/><Relationship Id="rId96" Type="http://schemas.openxmlformats.org/officeDocument/2006/relationships/customXml" Target="../ink/ink2463.xml"/><Relationship Id="rId140" Type="http://schemas.openxmlformats.org/officeDocument/2006/relationships/customXml" Target="../ink/ink2485.xml"/><Relationship Id="rId161" Type="http://schemas.openxmlformats.org/officeDocument/2006/relationships/image" Target="../media/image247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418.xml"/><Relationship Id="rId23" Type="http://schemas.openxmlformats.org/officeDocument/2006/relationships/image" Target="../media/image2410.png"/><Relationship Id="rId28" Type="http://schemas.openxmlformats.org/officeDocument/2006/relationships/customXml" Target="../ink/ink2429.xml"/><Relationship Id="rId49" Type="http://schemas.openxmlformats.org/officeDocument/2006/relationships/image" Target="../media/image2423.png"/><Relationship Id="rId114" Type="http://schemas.openxmlformats.org/officeDocument/2006/relationships/customXml" Target="../ink/ink2472.xml"/><Relationship Id="rId119" Type="http://schemas.openxmlformats.org/officeDocument/2006/relationships/image" Target="../media/image2458.png"/><Relationship Id="rId44" Type="http://schemas.openxmlformats.org/officeDocument/2006/relationships/customXml" Target="../ink/ink2437.xml"/><Relationship Id="rId60" Type="http://schemas.openxmlformats.org/officeDocument/2006/relationships/customXml" Target="../ink/ink2445.xml"/><Relationship Id="rId65" Type="http://schemas.openxmlformats.org/officeDocument/2006/relationships/image" Target="../media/image2431.png"/><Relationship Id="rId81" Type="http://schemas.openxmlformats.org/officeDocument/2006/relationships/image" Target="../media/image2439.png"/><Relationship Id="rId86" Type="http://schemas.openxmlformats.org/officeDocument/2006/relationships/customXml" Target="../ink/ink2458.xml"/><Relationship Id="rId130" Type="http://schemas.openxmlformats.org/officeDocument/2006/relationships/customXml" Target="../ink/ink2480.xml"/><Relationship Id="rId135" Type="http://schemas.openxmlformats.org/officeDocument/2006/relationships/image" Target="../media/image2466.png"/><Relationship Id="rId151" Type="http://schemas.openxmlformats.org/officeDocument/2006/relationships/image" Target="../media/image2474.png"/><Relationship Id="rId156" Type="http://schemas.openxmlformats.org/officeDocument/2006/relationships/customXml" Target="../ink/ink2493.xml"/><Relationship Id="rId172" Type="http://schemas.openxmlformats.org/officeDocument/2006/relationships/customXml" Target="../ink/ink2501.xml"/><Relationship Id="rId13" Type="http://schemas.openxmlformats.org/officeDocument/2006/relationships/image" Target="../media/image2405.png"/><Relationship Id="rId18" Type="http://schemas.openxmlformats.org/officeDocument/2006/relationships/customXml" Target="../ink/ink2424.xml"/><Relationship Id="rId39" Type="http://schemas.openxmlformats.org/officeDocument/2006/relationships/image" Target="../media/image2418.png"/><Relationship Id="rId109" Type="http://schemas.openxmlformats.org/officeDocument/2006/relationships/image" Target="../media/image2453.png"/><Relationship Id="rId34" Type="http://schemas.openxmlformats.org/officeDocument/2006/relationships/customXml" Target="../ink/ink2432.xml"/><Relationship Id="rId50" Type="http://schemas.openxmlformats.org/officeDocument/2006/relationships/customXml" Target="../ink/ink2440.xml"/><Relationship Id="rId55" Type="http://schemas.openxmlformats.org/officeDocument/2006/relationships/image" Target="../media/image2426.png"/><Relationship Id="rId76" Type="http://schemas.openxmlformats.org/officeDocument/2006/relationships/customXml" Target="../ink/ink2453.xml"/><Relationship Id="rId97" Type="http://schemas.openxmlformats.org/officeDocument/2006/relationships/image" Target="../media/image2447.png"/><Relationship Id="rId104" Type="http://schemas.openxmlformats.org/officeDocument/2006/relationships/customXml" Target="../ink/ink2467.xml"/><Relationship Id="rId120" Type="http://schemas.openxmlformats.org/officeDocument/2006/relationships/customXml" Target="../ink/ink2475.xml"/><Relationship Id="rId125" Type="http://schemas.openxmlformats.org/officeDocument/2006/relationships/image" Target="../media/image2461.png"/><Relationship Id="rId141" Type="http://schemas.openxmlformats.org/officeDocument/2006/relationships/image" Target="../media/image2469.png"/><Relationship Id="rId146" Type="http://schemas.openxmlformats.org/officeDocument/2006/relationships/customXml" Target="../ink/ink2488.xml"/><Relationship Id="rId167" Type="http://schemas.openxmlformats.org/officeDocument/2006/relationships/image" Target="../media/image2482.png"/><Relationship Id="rId7" Type="http://schemas.openxmlformats.org/officeDocument/2006/relationships/image" Target="../media/image2402.png"/><Relationship Id="rId71" Type="http://schemas.openxmlformats.org/officeDocument/2006/relationships/image" Target="../media/image2434.png"/><Relationship Id="rId92" Type="http://schemas.openxmlformats.org/officeDocument/2006/relationships/customXml" Target="../ink/ink2461.xml"/><Relationship Id="rId162" Type="http://schemas.openxmlformats.org/officeDocument/2006/relationships/customXml" Target="../ink/ink2496.xml"/><Relationship Id="rId2" Type="http://schemas.openxmlformats.org/officeDocument/2006/relationships/customXml" Target="../ink/ink2416.xml"/><Relationship Id="rId29" Type="http://schemas.openxmlformats.org/officeDocument/2006/relationships/image" Target="../media/image2413.png"/><Relationship Id="rId24" Type="http://schemas.openxmlformats.org/officeDocument/2006/relationships/customXml" Target="../ink/ink2427.xml"/><Relationship Id="rId40" Type="http://schemas.openxmlformats.org/officeDocument/2006/relationships/customXml" Target="../ink/ink2435.xml"/><Relationship Id="rId45" Type="http://schemas.openxmlformats.org/officeDocument/2006/relationships/image" Target="../media/image2421.png"/><Relationship Id="rId66" Type="http://schemas.openxmlformats.org/officeDocument/2006/relationships/customXml" Target="../ink/ink2448.xml"/><Relationship Id="rId87" Type="http://schemas.openxmlformats.org/officeDocument/2006/relationships/image" Target="../media/image2442.png"/><Relationship Id="rId110" Type="http://schemas.openxmlformats.org/officeDocument/2006/relationships/customXml" Target="../ink/ink2470.xml"/><Relationship Id="rId115" Type="http://schemas.openxmlformats.org/officeDocument/2006/relationships/image" Target="../media/image2456.png"/><Relationship Id="rId131" Type="http://schemas.openxmlformats.org/officeDocument/2006/relationships/image" Target="../media/image2464.png"/><Relationship Id="rId136" Type="http://schemas.openxmlformats.org/officeDocument/2006/relationships/customXml" Target="../ink/ink2483.xml"/><Relationship Id="rId157" Type="http://schemas.openxmlformats.org/officeDocument/2006/relationships/image" Target="../media/image2477.png"/><Relationship Id="rId61" Type="http://schemas.openxmlformats.org/officeDocument/2006/relationships/image" Target="../media/image2429.png"/><Relationship Id="rId82" Type="http://schemas.openxmlformats.org/officeDocument/2006/relationships/customXml" Target="../ink/ink2456.xml"/><Relationship Id="rId152" Type="http://schemas.openxmlformats.org/officeDocument/2006/relationships/customXml" Target="../ink/ink2491.xml"/><Relationship Id="rId173" Type="http://schemas.openxmlformats.org/officeDocument/2006/relationships/image" Target="../media/image2485.png"/><Relationship Id="rId19" Type="http://schemas.openxmlformats.org/officeDocument/2006/relationships/image" Target="../media/image2408.png"/><Relationship Id="rId14" Type="http://schemas.openxmlformats.org/officeDocument/2006/relationships/customXml" Target="../ink/ink2422.xml"/><Relationship Id="rId30" Type="http://schemas.openxmlformats.org/officeDocument/2006/relationships/customXml" Target="../ink/ink2430.xml"/><Relationship Id="rId35" Type="http://schemas.openxmlformats.org/officeDocument/2006/relationships/image" Target="../media/image2416.png"/><Relationship Id="rId56" Type="http://schemas.openxmlformats.org/officeDocument/2006/relationships/customXml" Target="../ink/ink2443.xml"/><Relationship Id="rId77" Type="http://schemas.openxmlformats.org/officeDocument/2006/relationships/image" Target="../media/image2437.png"/><Relationship Id="rId100" Type="http://schemas.openxmlformats.org/officeDocument/2006/relationships/customXml" Target="../ink/ink2465.xml"/><Relationship Id="rId105" Type="http://schemas.openxmlformats.org/officeDocument/2006/relationships/image" Target="../media/image2451.png"/><Relationship Id="rId126" Type="http://schemas.openxmlformats.org/officeDocument/2006/relationships/customXml" Target="../ink/ink2478.xml"/><Relationship Id="rId147" Type="http://schemas.openxmlformats.org/officeDocument/2006/relationships/image" Target="../media/image2472.png"/><Relationship Id="rId168" Type="http://schemas.openxmlformats.org/officeDocument/2006/relationships/customXml" Target="../ink/ink2499.xml"/><Relationship Id="rId8" Type="http://schemas.openxmlformats.org/officeDocument/2006/relationships/customXml" Target="../ink/ink2419.xml"/><Relationship Id="rId51" Type="http://schemas.openxmlformats.org/officeDocument/2006/relationships/image" Target="../media/image2424.png"/><Relationship Id="rId72" Type="http://schemas.openxmlformats.org/officeDocument/2006/relationships/customXml" Target="../ink/ink2451.xml"/><Relationship Id="rId93" Type="http://schemas.openxmlformats.org/officeDocument/2006/relationships/image" Target="../media/image2445.png"/><Relationship Id="rId98" Type="http://schemas.openxmlformats.org/officeDocument/2006/relationships/customXml" Target="../ink/ink2464.xml"/><Relationship Id="rId121" Type="http://schemas.openxmlformats.org/officeDocument/2006/relationships/image" Target="../media/image2459.png"/><Relationship Id="rId142" Type="http://schemas.openxmlformats.org/officeDocument/2006/relationships/customXml" Target="../ink/ink2486.xml"/><Relationship Id="rId163" Type="http://schemas.openxmlformats.org/officeDocument/2006/relationships/image" Target="../media/image2480.png"/><Relationship Id="rId3" Type="http://schemas.openxmlformats.org/officeDocument/2006/relationships/image" Target="../media/image2400.png"/><Relationship Id="rId25" Type="http://schemas.openxmlformats.org/officeDocument/2006/relationships/image" Target="../media/image2411.png"/><Relationship Id="rId46" Type="http://schemas.openxmlformats.org/officeDocument/2006/relationships/customXml" Target="../ink/ink2438.xml"/><Relationship Id="rId67" Type="http://schemas.openxmlformats.org/officeDocument/2006/relationships/image" Target="../media/image2432.png"/><Relationship Id="rId116" Type="http://schemas.openxmlformats.org/officeDocument/2006/relationships/customXml" Target="../ink/ink2473.xml"/><Relationship Id="rId137" Type="http://schemas.openxmlformats.org/officeDocument/2006/relationships/image" Target="../media/image2467.png"/><Relationship Id="rId158" Type="http://schemas.openxmlformats.org/officeDocument/2006/relationships/customXml" Target="../ink/ink2494.xml"/><Relationship Id="rId20" Type="http://schemas.openxmlformats.org/officeDocument/2006/relationships/customXml" Target="../ink/ink2425.xml"/><Relationship Id="rId41" Type="http://schemas.openxmlformats.org/officeDocument/2006/relationships/image" Target="../media/image2419.png"/><Relationship Id="rId62" Type="http://schemas.openxmlformats.org/officeDocument/2006/relationships/customXml" Target="../ink/ink2446.xml"/><Relationship Id="rId83" Type="http://schemas.openxmlformats.org/officeDocument/2006/relationships/image" Target="../media/image2440.png"/><Relationship Id="rId88" Type="http://schemas.openxmlformats.org/officeDocument/2006/relationships/customXml" Target="../ink/ink2459.xml"/><Relationship Id="rId111" Type="http://schemas.openxmlformats.org/officeDocument/2006/relationships/image" Target="../media/image2454.png"/><Relationship Id="rId132" Type="http://schemas.openxmlformats.org/officeDocument/2006/relationships/customXml" Target="../ink/ink2481.xml"/><Relationship Id="rId153" Type="http://schemas.openxmlformats.org/officeDocument/2006/relationships/image" Target="../media/image2475.png"/><Relationship Id="rId15" Type="http://schemas.openxmlformats.org/officeDocument/2006/relationships/image" Target="../media/image2406.png"/><Relationship Id="rId36" Type="http://schemas.openxmlformats.org/officeDocument/2006/relationships/customXml" Target="../ink/ink2433.xml"/><Relationship Id="rId57" Type="http://schemas.openxmlformats.org/officeDocument/2006/relationships/image" Target="../media/image2427.png"/><Relationship Id="rId106" Type="http://schemas.openxmlformats.org/officeDocument/2006/relationships/customXml" Target="../ink/ink2468.xml"/><Relationship Id="rId127" Type="http://schemas.openxmlformats.org/officeDocument/2006/relationships/image" Target="../media/image2462.png"/><Relationship Id="rId10" Type="http://schemas.openxmlformats.org/officeDocument/2006/relationships/customXml" Target="../ink/ink2420.xml"/><Relationship Id="rId31" Type="http://schemas.openxmlformats.org/officeDocument/2006/relationships/image" Target="../media/image2414.png"/><Relationship Id="rId52" Type="http://schemas.openxmlformats.org/officeDocument/2006/relationships/customXml" Target="../ink/ink2441.xml"/><Relationship Id="rId73" Type="http://schemas.openxmlformats.org/officeDocument/2006/relationships/image" Target="../media/image2435.png"/><Relationship Id="rId78" Type="http://schemas.openxmlformats.org/officeDocument/2006/relationships/customXml" Target="../ink/ink2454.xml"/><Relationship Id="rId94" Type="http://schemas.openxmlformats.org/officeDocument/2006/relationships/customXml" Target="../ink/ink2462.xml"/><Relationship Id="rId99" Type="http://schemas.openxmlformats.org/officeDocument/2006/relationships/image" Target="../media/image2448.png"/><Relationship Id="rId101" Type="http://schemas.openxmlformats.org/officeDocument/2006/relationships/image" Target="../media/image2449.png"/><Relationship Id="rId122" Type="http://schemas.openxmlformats.org/officeDocument/2006/relationships/customXml" Target="../ink/ink2476.xml"/><Relationship Id="rId143" Type="http://schemas.openxmlformats.org/officeDocument/2006/relationships/image" Target="../media/image2470.png"/><Relationship Id="rId148" Type="http://schemas.openxmlformats.org/officeDocument/2006/relationships/customXml" Target="../ink/ink2489.xml"/><Relationship Id="rId164" Type="http://schemas.openxmlformats.org/officeDocument/2006/relationships/customXml" Target="../ink/ink2497.xml"/><Relationship Id="rId169" Type="http://schemas.openxmlformats.org/officeDocument/2006/relationships/image" Target="../media/image2483.png"/><Relationship Id="rId4" Type="http://schemas.openxmlformats.org/officeDocument/2006/relationships/customXml" Target="../ink/ink2417.xml"/><Relationship Id="rId9" Type="http://schemas.openxmlformats.org/officeDocument/2006/relationships/image" Target="../media/image2403.png"/><Relationship Id="rId26" Type="http://schemas.openxmlformats.org/officeDocument/2006/relationships/customXml" Target="../ink/ink2428.xml"/><Relationship Id="rId47" Type="http://schemas.openxmlformats.org/officeDocument/2006/relationships/image" Target="../media/image2422.png"/><Relationship Id="rId68" Type="http://schemas.openxmlformats.org/officeDocument/2006/relationships/customXml" Target="../ink/ink2449.xml"/><Relationship Id="rId89" Type="http://schemas.openxmlformats.org/officeDocument/2006/relationships/image" Target="../media/image2443.png"/><Relationship Id="rId112" Type="http://schemas.openxmlformats.org/officeDocument/2006/relationships/customXml" Target="../ink/ink2471.xml"/><Relationship Id="rId133" Type="http://schemas.openxmlformats.org/officeDocument/2006/relationships/image" Target="../media/image2465.png"/><Relationship Id="rId154" Type="http://schemas.openxmlformats.org/officeDocument/2006/relationships/customXml" Target="../ink/ink2492.xml"/><Relationship Id="rId16" Type="http://schemas.openxmlformats.org/officeDocument/2006/relationships/customXml" Target="../ink/ink2423.xml"/><Relationship Id="rId37" Type="http://schemas.openxmlformats.org/officeDocument/2006/relationships/image" Target="../media/image2417.png"/><Relationship Id="rId58" Type="http://schemas.openxmlformats.org/officeDocument/2006/relationships/customXml" Target="../ink/ink2444.xml"/><Relationship Id="rId79" Type="http://schemas.openxmlformats.org/officeDocument/2006/relationships/image" Target="../media/image2438.png"/><Relationship Id="rId102" Type="http://schemas.openxmlformats.org/officeDocument/2006/relationships/customXml" Target="../ink/ink2466.xml"/><Relationship Id="rId123" Type="http://schemas.openxmlformats.org/officeDocument/2006/relationships/image" Target="../media/image2460.png"/><Relationship Id="rId144" Type="http://schemas.openxmlformats.org/officeDocument/2006/relationships/customXml" Target="../ink/ink2487.xml"/><Relationship Id="rId90" Type="http://schemas.openxmlformats.org/officeDocument/2006/relationships/customXml" Target="../ink/ink2460.xml"/><Relationship Id="rId165" Type="http://schemas.openxmlformats.org/officeDocument/2006/relationships/image" Target="../media/image2481.png"/><Relationship Id="rId27" Type="http://schemas.openxmlformats.org/officeDocument/2006/relationships/image" Target="../media/image2412.png"/><Relationship Id="rId48" Type="http://schemas.openxmlformats.org/officeDocument/2006/relationships/customXml" Target="../ink/ink2439.xml"/><Relationship Id="rId69" Type="http://schemas.openxmlformats.org/officeDocument/2006/relationships/image" Target="../media/image2433.png"/><Relationship Id="rId113" Type="http://schemas.openxmlformats.org/officeDocument/2006/relationships/image" Target="../media/image2455.png"/><Relationship Id="rId134" Type="http://schemas.openxmlformats.org/officeDocument/2006/relationships/customXml" Target="../ink/ink2482.xml"/><Relationship Id="rId80" Type="http://schemas.openxmlformats.org/officeDocument/2006/relationships/customXml" Target="../ink/ink2455.xml"/><Relationship Id="rId155" Type="http://schemas.openxmlformats.org/officeDocument/2006/relationships/image" Target="../media/image2476.png"/><Relationship Id="rId17" Type="http://schemas.openxmlformats.org/officeDocument/2006/relationships/image" Target="../media/image2407.png"/><Relationship Id="rId38" Type="http://schemas.openxmlformats.org/officeDocument/2006/relationships/customXml" Target="../ink/ink2434.xml"/><Relationship Id="rId59" Type="http://schemas.openxmlformats.org/officeDocument/2006/relationships/image" Target="../media/image2428.png"/><Relationship Id="rId103" Type="http://schemas.openxmlformats.org/officeDocument/2006/relationships/image" Target="../media/image2450.png"/><Relationship Id="rId124" Type="http://schemas.openxmlformats.org/officeDocument/2006/relationships/customXml" Target="../ink/ink2477.xml"/><Relationship Id="rId70" Type="http://schemas.openxmlformats.org/officeDocument/2006/relationships/customXml" Target="../ink/ink2450.xml"/><Relationship Id="rId91" Type="http://schemas.openxmlformats.org/officeDocument/2006/relationships/image" Target="../media/image2444.png"/><Relationship Id="rId145" Type="http://schemas.openxmlformats.org/officeDocument/2006/relationships/image" Target="../media/image2471.png"/><Relationship Id="rId166" Type="http://schemas.openxmlformats.org/officeDocument/2006/relationships/customXml" Target="../ink/ink249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02.xml"/><Relationship Id="rId2" Type="http://schemas.openxmlformats.org/officeDocument/2006/relationships/image" Target="../media/image248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87.pn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324" Type="http://schemas.openxmlformats.org/officeDocument/2006/relationships/customXml" Target="../ink/ink162.xml"/><Relationship Id="rId531" Type="http://schemas.openxmlformats.org/officeDocument/2006/relationships/image" Target="../media/image265.png"/><Relationship Id="rId170" Type="http://schemas.openxmlformats.org/officeDocument/2006/relationships/customXml" Target="../ink/ink85.xml"/><Relationship Id="rId268" Type="http://schemas.openxmlformats.org/officeDocument/2006/relationships/customXml" Target="../ink/ink134.xml"/><Relationship Id="rId475" Type="http://schemas.openxmlformats.org/officeDocument/2006/relationships/image" Target="../media/image237.png"/><Relationship Id="rId32" Type="http://schemas.openxmlformats.org/officeDocument/2006/relationships/customXml" Target="../ink/ink16.xml"/><Relationship Id="rId128" Type="http://schemas.openxmlformats.org/officeDocument/2006/relationships/customXml" Target="../ink/ink64.xml"/><Relationship Id="rId335" Type="http://schemas.openxmlformats.org/officeDocument/2006/relationships/image" Target="../media/image167.png"/><Relationship Id="rId542" Type="http://schemas.openxmlformats.org/officeDocument/2006/relationships/customXml" Target="../ink/ink271.xml"/><Relationship Id="rId181" Type="http://schemas.openxmlformats.org/officeDocument/2006/relationships/image" Target="../media/image90.png"/><Relationship Id="rId402" Type="http://schemas.openxmlformats.org/officeDocument/2006/relationships/customXml" Target="../ink/ink201.xml"/><Relationship Id="rId279" Type="http://schemas.openxmlformats.org/officeDocument/2006/relationships/image" Target="../media/image139.png"/><Relationship Id="rId486" Type="http://schemas.openxmlformats.org/officeDocument/2006/relationships/customXml" Target="../ink/ink243.xml"/><Relationship Id="rId43" Type="http://schemas.openxmlformats.org/officeDocument/2006/relationships/image" Target="../media/image21.png"/><Relationship Id="rId139" Type="http://schemas.openxmlformats.org/officeDocument/2006/relationships/image" Target="../media/image69.png"/><Relationship Id="rId346" Type="http://schemas.openxmlformats.org/officeDocument/2006/relationships/customXml" Target="../ink/ink173.xml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413" Type="http://schemas.openxmlformats.org/officeDocument/2006/relationships/image" Target="../media/image206.png"/><Relationship Id="rId248" Type="http://schemas.openxmlformats.org/officeDocument/2006/relationships/customXml" Target="../ink/ink124.xml"/><Relationship Id="rId455" Type="http://schemas.openxmlformats.org/officeDocument/2006/relationships/image" Target="../media/image227.png"/><Relationship Id="rId497" Type="http://schemas.openxmlformats.org/officeDocument/2006/relationships/image" Target="../media/image248.png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315" Type="http://schemas.openxmlformats.org/officeDocument/2006/relationships/image" Target="../media/image157.png"/><Relationship Id="rId357" Type="http://schemas.openxmlformats.org/officeDocument/2006/relationships/image" Target="../media/image178.png"/><Relationship Id="rId522" Type="http://schemas.openxmlformats.org/officeDocument/2006/relationships/customXml" Target="../ink/ink261.xml"/><Relationship Id="rId54" Type="http://schemas.openxmlformats.org/officeDocument/2006/relationships/customXml" Target="../ink/ink27.xml"/><Relationship Id="rId96" Type="http://schemas.openxmlformats.org/officeDocument/2006/relationships/customXml" Target="../ink/ink48.xml"/><Relationship Id="rId161" Type="http://schemas.openxmlformats.org/officeDocument/2006/relationships/image" Target="../media/image80.png"/><Relationship Id="rId217" Type="http://schemas.openxmlformats.org/officeDocument/2006/relationships/image" Target="../media/image108.png"/><Relationship Id="rId399" Type="http://schemas.openxmlformats.org/officeDocument/2006/relationships/image" Target="../media/image199.png"/><Relationship Id="rId259" Type="http://schemas.openxmlformats.org/officeDocument/2006/relationships/image" Target="../media/image129.png"/><Relationship Id="rId424" Type="http://schemas.openxmlformats.org/officeDocument/2006/relationships/customXml" Target="../ink/ink212.xml"/><Relationship Id="rId466" Type="http://schemas.openxmlformats.org/officeDocument/2006/relationships/customXml" Target="../ink/ink233.xml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270" Type="http://schemas.openxmlformats.org/officeDocument/2006/relationships/customXml" Target="../ink/ink135.xml"/><Relationship Id="rId326" Type="http://schemas.openxmlformats.org/officeDocument/2006/relationships/customXml" Target="../ink/ink163.xml"/><Relationship Id="rId533" Type="http://schemas.openxmlformats.org/officeDocument/2006/relationships/image" Target="../media/image266.png"/><Relationship Id="rId65" Type="http://schemas.openxmlformats.org/officeDocument/2006/relationships/image" Target="../media/image32.png"/><Relationship Id="rId130" Type="http://schemas.openxmlformats.org/officeDocument/2006/relationships/customXml" Target="../ink/ink65.xml"/><Relationship Id="rId368" Type="http://schemas.openxmlformats.org/officeDocument/2006/relationships/customXml" Target="../ink/ink184.xml"/><Relationship Id="rId172" Type="http://schemas.openxmlformats.org/officeDocument/2006/relationships/customXml" Target="../ink/ink86.xml"/><Relationship Id="rId228" Type="http://schemas.openxmlformats.org/officeDocument/2006/relationships/customXml" Target="../ink/ink114.xml"/><Relationship Id="rId435" Type="http://schemas.openxmlformats.org/officeDocument/2006/relationships/image" Target="../media/image217.png"/><Relationship Id="rId477" Type="http://schemas.openxmlformats.org/officeDocument/2006/relationships/image" Target="../media/image238.png"/><Relationship Id="rId281" Type="http://schemas.openxmlformats.org/officeDocument/2006/relationships/image" Target="../media/image140.png"/><Relationship Id="rId337" Type="http://schemas.openxmlformats.org/officeDocument/2006/relationships/image" Target="../media/image168.png"/><Relationship Id="rId502" Type="http://schemas.openxmlformats.org/officeDocument/2006/relationships/customXml" Target="../ink/ink251.xml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70.png"/><Relationship Id="rId379" Type="http://schemas.openxmlformats.org/officeDocument/2006/relationships/image" Target="../media/image189.png"/><Relationship Id="rId544" Type="http://schemas.openxmlformats.org/officeDocument/2006/relationships/customXml" Target="../ink/ink272.xml"/><Relationship Id="rId7" Type="http://schemas.openxmlformats.org/officeDocument/2006/relationships/image" Target="../media/image3.png"/><Relationship Id="rId183" Type="http://schemas.openxmlformats.org/officeDocument/2006/relationships/image" Target="../media/image91.png"/><Relationship Id="rId239" Type="http://schemas.openxmlformats.org/officeDocument/2006/relationships/image" Target="../media/image119.png"/><Relationship Id="rId390" Type="http://schemas.openxmlformats.org/officeDocument/2006/relationships/customXml" Target="../ink/ink195.xml"/><Relationship Id="rId404" Type="http://schemas.openxmlformats.org/officeDocument/2006/relationships/customXml" Target="../ink/ink202.xml"/><Relationship Id="rId446" Type="http://schemas.openxmlformats.org/officeDocument/2006/relationships/customXml" Target="../ink/ink223.xml"/><Relationship Id="rId250" Type="http://schemas.openxmlformats.org/officeDocument/2006/relationships/customXml" Target="../ink/ink125.xml"/><Relationship Id="rId292" Type="http://schemas.openxmlformats.org/officeDocument/2006/relationships/customXml" Target="../ink/ink146.xml"/><Relationship Id="rId306" Type="http://schemas.openxmlformats.org/officeDocument/2006/relationships/customXml" Target="../ink/ink153.xml"/><Relationship Id="rId488" Type="http://schemas.openxmlformats.org/officeDocument/2006/relationships/customXml" Target="../ink/ink244.xml"/><Relationship Id="rId45" Type="http://schemas.openxmlformats.org/officeDocument/2006/relationships/image" Target="../media/image22.png"/><Relationship Id="rId87" Type="http://schemas.openxmlformats.org/officeDocument/2006/relationships/image" Target="../media/image43.png"/><Relationship Id="rId110" Type="http://schemas.openxmlformats.org/officeDocument/2006/relationships/customXml" Target="../ink/ink55.xml"/><Relationship Id="rId348" Type="http://schemas.openxmlformats.org/officeDocument/2006/relationships/customXml" Target="../ink/ink174.xml"/><Relationship Id="rId513" Type="http://schemas.openxmlformats.org/officeDocument/2006/relationships/image" Target="../media/image256.png"/><Relationship Id="rId152" Type="http://schemas.openxmlformats.org/officeDocument/2006/relationships/customXml" Target="../ink/ink76.xml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415" Type="http://schemas.openxmlformats.org/officeDocument/2006/relationships/image" Target="../media/image207.png"/><Relationship Id="rId457" Type="http://schemas.openxmlformats.org/officeDocument/2006/relationships/image" Target="../media/image228.png"/><Relationship Id="rId261" Type="http://schemas.openxmlformats.org/officeDocument/2006/relationships/image" Target="../media/image130.png"/><Relationship Id="rId499" Type="http://schemas.openxmlformats.org/officeDocument/2006/relationships/image" Target="../media/image249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image" Target="../media/image158.png"/><Relationship Id="rId359" Type="http://schemas.openxmlformats.org/officeDocument/2006/relationships/image" Target="../media/image179.png"/><Relationship Id="rId524" Type="http://schemas.openxmlformats.org/officeDocument/2006/relationships/customXml" Target="../ink/ink262.xml"/><Relationship Id="rId98" Type="http://schemas.openxmlformats.org/officeDocument/2006/relationships/customXml" Target="../ink/ink49.xml"/><Relationship Id="rId121" Type="http://schemas.openxmlformats.org/officeDocument/2006/relationships/image" Target="../media/image60.png"/><Relationship Id="rId163" Type="http://schemas.openxmlformats.org/officeDocument/2006/relationships/image" Target="../media/image81.png"/><Relationship Id="rId219" Type="http://schemas.openxmlformats.org/officeDocument/2006/relationships/image" Target="../media/image109.png"/><Relationship Id="rId370" Type="http://schemas.openxmlformats.org/officeDocument/2006/relationships/customXml" Target="../ink/ink185.xml"/><Relationship Id="rId426" Type="http://schemas.openxmlformats.org/officeDocument/2006/relationships/customXml" Target="../ink/ink213.xml"/><Relationship Id="rId230" Type="http://schemas.openxmlformats.org/officeDocument/2006/relationships/customXml" Target="../ink/ink115.xml"/><Relationship Id="rId468" Type="http://schemas.openxmlformats.org/officeDocument/2006/relationships/customXml" Target="../ink/ink234.xml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36.xml"/><Relationship Id="rId328" Type="http://schemas.openxmlformats.org/officeDocument/2006/relationships/customXml" Target="../ink/ink164.xml"/><Relationship Id="rId535" Type="http://schemas.openxmlformats.org/officeDocument/2006/relationships/image" Target="../media/image267.png"/><Relationship Id="rId132" Type="http://schemas.openxmlformats.org/officeDocument/2006/relationships/customXml" Target="../ink/ink66.xml"/><Relationship Id="rId174" Type="http://schemas.openxmlformats.org/officeDocument/2006/relationships/customXml" Target="../ink/ink87.xml"/><Relationship Id="rId381" Type="http://schemas.openxmlformats.org/officeDocument/2006/relationships/image" Target="../media/image190.png"/><Relationship Id="rId241" Type="http://schemas.openxmlformats.org/officeDocument/2006/relationships/image" Target="../media/image120.png"/><Relationship Id="rId437" Type="http://schemas.openxmlformats.org/officeDocument/2006/relationships/image" Target="../media/image218.png"/><Relationship Id="rId479" Type="http://schemas.openxmlformats.org/officeDocument/2006/relationships/image" Target="../media/image239.png"/><Relationship Id="rId36" Type="http://schemas.openxmlformats.org/officeDocument/2006/relationships/customXml" Target="../ink/ink18.xml"/><Relationship Id="rId283" Type="http://schemas.openxmlformats.org/officeDocument/2006/relationships/image" Target="../media/image141.png"/><Relationship Id="rId339" Type="http://schemas.openxmlformats.org/officeDocument/2006/relationships/image" Target="../media/image169.png"/><Relationship Id="rId490" Type="http://schemas.openxmlformats.org/officeDocument/2006/relationships/customXml" Target="../ink/ink245.xml"/><Relationship Id="rId504" Type="http://schemas.openxmlformats.org/officeDocument/2006/relationships/customXml" Target="../ink/ink252.xml"/><Relationship Id="rId546" Type="http://schemas.openxmlformats.org/officeDocument/2006/relationships/customXml" Target="../ink/ink273.xml"/><Relationship Id="rId78" Type="http://schemas.openxmlformats.org/officeDocument/2006/relationships/customXml" Target="../ink/ink39.xml"/><Relationship Id="rId101" Type="http://schemas.openxmlformats.org/officeDocument/2006/relationships/image" Target="../media/image50.png"/><Relationship Id="rId143" Type="http://schemas.openxmlformats.org/officeDocument/2006/relationships/image" Target="../media/image71.png"/><Relationship Id="rId185" Type="http://schemas.openxmlformats.org/officeDocument/2006/relationships/image" Target="../media/image92.png"/><Relationship Id="rId350" Type="http://schemas.openxmlformats.org/officeDocument/2006/relationships/customXml" Target="../ink/ink175.xml"/><Relationship Id="rId406" Type="http://schemas.openxmlformats.org/officeDocument/2006/relationships/customXml" Target="../ink/ink203.xml"/><Relationship Id="rId9" Type="http://schemas.openxmlformats.org/officeDocument/2006/relationships/image" Target="../media/image4.png"/><Relationship Id="rId210" Type="http://schemas.openxmlformats.org/officeDocument/2006/relationships/customXml" Target="../ink/ink105.xml"/><Relationship Id="rId392" Type="http://schemas.openxmlformats.org/officeDocument/2006/relationships/customXml" Target="../ink/ink196.xml"/><Relationship Id="rId448" Type="http://schemas.openxmlformats.org/officeDocument/2006/relationships/customXml" Target="../ink/ink224.xml"/><Relationship Id="rId252" Type="http://schemas.openxmlformats.org/officeDocument/2006/relationships/customXml" Target="../ink/ink126.xml"/><Relationship Id="rId294" Type="http://schemas.openxmlformats.org/officeDocument/2006/relationships/customXml" Target="../ink/ink147.xml"/><Relationship Id="rId308" Type="http://schemas.openxmlformats.org/officeDocument/2006/relationships/customXml" Target="../ink/ink154.xml"/><Relationship Id="rId515" Type="http://schemas.openxmlformats.org/officeDocument/2006/relationships/image" Target="../media/image257.png"/><Relationship Id="rId47" Type="http://schemas.openxmlformats.org/officeDocument/2006/relationships/image" Target="../media/image23.png"/><Relationship Id="rId89" Type="http://schemas.openxmlformats.org/officeDocument/2006/relationships/image" Target="../media/image44.png"/><Relationship Id="rId112" Type="http://schemas.openxmlformats.org/officeDocument/2006/relationships/customXml" Target="../ink/ink56.xml"/><Relationship Id="rId154" Type="http://schemas.openxmlformats.org/officeDocument/2006/relationships/customXml" Target="../ink/ink77.xml"/><Relationship Id="rId361" Type="http://schemas.openxmlformats.org/officeDocument/2006/relationships/image" Target="../media/image180.png"/><Relationship Id="rId196" Type="http://schemas.openxmlformats.org/officeDocument/2006/relationships/customXml" Target="../ink/ink98.xml"/><Relationship Id="rId417" Type="http://schemas.openxmlformats.org/officeDocument/2006/relationships/image" Target="../media/image208.png"/><Relationship Id="rId459" Type="http://schemas.openxmlformats.org/officeDocument/2006/relationships/image" Target="../media/image229.png"/><Relationship Id="rId16" Type="http://schemas.openxmlformats.org/officeDocument/2006/relationships/customXml" Target="../ink/ink8.xml"/><Relationship Id="rId221" Type="http://schemas.openxmlformats.org/officeDocument/2006/relationships/image" Target="../media/image110.png"/><Relationship Id="rId263" Type="http://schemas.openxmlformats.org/officeDocument/2006/relationships/image" Target="../media/image131.png"/><Relationship Id="rId319" Type="http://schemas.openxmlformats.org/officeDocument/2006/relationships/image" Target="../media/image159.png"/><Relationship Id="rId470" Type="http://schemas.openxmlformats.org/officeDocument/2006/relationships/customXml" Target="../ink/ink235.xml"/><Relationship Id="rId526" Type="http://schemas.openxmlformats.org/officeDocument/2006/relationships/customXml" Target="../ink/ink263.xml"/><Relationship Id="rId58" Type="http://schemas.openxmlformats.org/officeDocument/2006/relationships/customXml" Target="../ink/ink29.xml"/><Relationship Id="rId123" Type="http://schemas.openxmlformats.org/officeDocument/2006/relationships/image" Target="../media/image61.png"/><Relationship Id="rId330" Type="http://schemas.openxmlformats.org/officeDocument/2006/relationships/customXml" Target="../ink/ink165.xml"/><Relationship Id="rId165" Type="http://schemas.openxmlformats.org/officeDocument/2006/relationships/image" Target="../media/image82.png"/><Relationship Id="rId372" Type="http://schemas.openxmlformats.org/officeDocument/2006/relationships/customXml" Target="../ink/ink186.xml"/><Relationship Id="rId428" Type="http://schemas.openxmlformats.org/officeDocument/2006/relationships/customXml" Target="../ink/ink214.xml"/><Relationship Id="rId232" Type="http://schemas.openxmlformats.org/officeDocument/2006/relationships/customXml" Target="../ink/ink116.xml"/><Relationship Id="rId274" Type="http://schemas.openxmlformats.org/officeDocument/2006/relationships/customXml" Target="../ink/ink137.xml"/><Relationship Id="rId481" Type="http://schemas.openxmlformats.org/officeDocument/2006/relationships/image" Target="../media/image240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67.xml"/><Relationship Id="rId537" Type="http://schemas.openxmlformats.org/officeDocument/2006/relationships/image" Target="../media/image268.png"/><Relationship Id="rId80" Type="http://schemas.openxmlformats.org/officeDocument/2006/relationships/customXml" Target="../ink/ink40.xml"/><Relationship Id="rId176" Type="http://schemas.openxmlformats.org/officeDocument/2006/relationships/customXml" Target="../ink/ink88.xml"/><Relationship Id="rId341" Type="http://schemas.openxmlformats.org/officeDocument/2006/relationships/image" Target="../media/image170.png"/><Relationship Id="rId383" Type="http://schemas.openxmlformats.org/officeDocument/2006/relationships/image" Target="../media/image191.png"/><Relationship Id="rId439" Type="http://schemas.openxmlformats.org/officeDocument/2006/relationships/image" Target="../media/image219.png"/><Relationship Id="rId201" Type="http://schemas.openxmlformats.org/officeDocument/2006/relationships/image" Target="../media/image100.png"/><Relationship Id="rId243" Type="http://schemas.openxmlformats.org/officeDocument/2006/relationships/image" Target="../media/image121.png"/><Relationship Id="rId285" Type="http://schemas.openxmlformats.org/officeDocument/2006/relationships/image" Target="../media/image142.png"/><Relationship Id="rId450" Type="http://schemas.openxmlformats.org/officeDocument/2006/relationships/customXml" Target="../ink/ink225.xml"/><Relationship Id="rId506" Type="http://schemas.openxmlformats.org/officeDocument/2006/relationships/customXml" Target="../ink/ink253.xml"/><Relationship Id="rId38" Type="http://schemas.openxmlformats.org/officeDocument/2006/relationships/customXml" Target="../ink/ink19.xml"/><Relationship Id="rId103" Type="http://schemas.openxmlformats.org/officeDocument/2006/relationships/image" Target="../media/image51.png"/><Relationship Id="rId310" Type="http://schemas.openxmlformats.org/officeDocument/2006/relationships/customXml" Target="../ink/ink155.xml"/><Relationship Id="rId492" Type="http://schemas.openxmlformats.org/officeDocument/2006/relationships/customXml" Target="../ink/ink246.xml"/><Relationship Id="rId548" Type="http://schemas.openxmlformats.org/officeDocument/2006/relationships/customXml" Target="../ink/ink274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87" Type="http://schemas.openxmlformats.org/officeDocument/2006/relationships/image" Target="../media/image93.png"/><Relationship Id="rId352" Type="http://schemas.openxmlformats.org/officeDocument/2006/relationships/customXml" Target="../ink/ink176.xml"/><Relationship Id="rId394" Type="http://schemas.openxmlformats.org/officeDocument/2006/relationships/customXml" Target="../ink/ink197.xml"/><Relationship Id="rId408" Type="http://schemas.openxmlformats.org/officeDocument/2006/relationships/customXml" Target="../ink/ink204.xml"/><Relationship Id="rId212" Type="http://schemas.openxmlformats.org/officeDocument/2006/relationships/customXml" Target="../ink/ink106.xml"/><Relationship Id="rId254" Type="http://schemas.openxmlformats.org/officeDocument/2006/relationships/customXml" Target="../ink/ink127.xml"/><Relationship Id="rId49" Type="http://schemas.openxmlformats.org/officeDocument/2006/relationships/image" Target="../media/image24.png"/><Relationship Id="rId114" Type="http://schemas.openxmlformats.org/officeDocument/2006/relationships/customXml" Target="../ink/ink57.xml"/><Relationship Id="rId296" Type="http://schemas.openxmlformats.org/officeDocument/2006/relationships/customXml" Target="../ink/ink148.xml"/><Relationship Id="rId461" Type="http://schemas.openxmlformats.org/officeDocument/2006/relationships/image" Target="../media/image230.png"/><Relationship Id="rId517" Type="http://schemas.openxmlformats.org/officeDocument/2006/relationships/image" Target="../media/image258.png"/><Relationship Id="rId60" Type="http://schemas.openxmlformats.org/officeDocument/2006/relationships/customXml" Target="../ink/ink30.xml"/><Relationship Id="rId156" Type="http://schemas.openxmlformats.org/officeDocument/2006/relationships/customXml" Target="../ink/ink78.xml"/><Relationship Id="rId198" Type="http://schemas.openxmlformats.org/officeDocument/2006/relationships/customXml" Target="../ink/ink99.xml"/><Relationship Id="rId321" Type="http://schemas.openxmlformats.org/officeDocument/2006/relationships/image" Target="../media/image160.png"/><Relationship Id="rId363" Type="http://schemas.openxmlformats.org/officeDocument/2006/relationships/image" Target="../media/image181.png"/><Relationship Id="rId419" Type="http://schemas.openxmlformats.org/officeDocument/2006/relationships/image" Target="../media/image209.png"/><Relationship Id="rId223" Type="http://schemas.openxmlformats.org/officeDocument/2006/relationships/image" Target="../media/image111.png"/><Relationship Id="rId430" Type="http://schemas.openxmlformats.org/officeDocument/2006/relationships/customXml" Target="../ink/ink215.xml"/><Relationship Id="rId18" Type="http://schemas.openxmlformats.org/officeDocument/2006/relationships/customXml" Target="../ink/ink9.xml"/><Relationship Id="rId265" Type="http://schemas.openxmlformats.org/officeDocument/2006/relationships/image" Target="../media/image132.png"/><Relationship Id="rId472" Type="http://schemas.openxmlformats.org/officeDocument/2006/relationships/customXml" Target="../ink/ink236.xml"/><Relationship Id="rId528" Type="http://schemas.openxmlformats.org/officeDocument/2006/relationships/customXml" Target="../ink/ink264.xml"/><Relationship Id="rId125" Type="http://schemas.openxmlformats.org/officeDocument/2006/relationships/image" Target="../media/image62.png"/><Relationship Id="rId167" Type="http://schemas.openxmlformats.org/officeDocument/2006/relationships/image" Target="../media/image83.png"/><Relationship Id="rId332" Type="http://schemas.openxmlformats.org/officeDocument/2006/relationships/customXml" Target="../ink/ink166.xml"/><Relationship Id="rId374" Type="http://schemas.openxmlformats.org/officeDocument/2006/relationships/customXml" Target="../ink/ink187.xml"/><Relationship Id="rId71" Type="http://schemas.openxmlformats.org/officeDocument/2006/relationships/image" Target="../media/image35.png"/><Relationship Id="rId234" Type="http://schemas.openxmlformats.org/officeDocument/2006/relationships/customXml" Target="../ink/ink117.xml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76" Type="http://schemas.openxmlformats.org/officeDocument/2006/relationships/customXml" Target="../ink/ink138.xml"/><Relationship Id="rId441" Type="http://schemas.openxmlformats.org/officeDocument/2006/relationships/image" Target="../media/image220.png"/><Relationship Id="rId483" Type="http://schemas.openxmlformats.org/officeDocument/2006/relationships/image" Target="../media/image241.png"/><Relationship Id="rId539" Type="http://schemas.openxmlformats.org/officeDocument/2006/relationships/image" Target="../media/image269.png"/><Relationship Id="rId40" Type="http://schemas.openxmlformats.org/officeDocument/2006/relationships/customXml" Target="../ink/ink20.xml"/><Relationship Id="rId136" Type="http://schemas.openxmlformats.org/officeDocument/2006/relationships/customXml" Target="../ink/ink68.xml"/><Relationship Id="rId178" Type="http://schemas.openxmlformats.org/officeDocument/2006/relationships/customXml" Target="../ink/ink89.xml"/><Relationship Id="rId301" Type="http://schemas.openxmlformats.org/officeDocument/2006/relationships/image" Target="../media/image150.png"/><Relationship Id="rId343" Type="http://schemas.openxmlformats.org/officeDocument/2006/relationships/image" Target="../media/image171.png"/><Relationship Id="rId82" Type="http://schemas.openxmlformats.org/officeDocument/2006/relationships/customXml" Target="../ink/ink41.xml"/><Relationship Id="rId203" Type="http://schemas.openxmlformats.org/officeDocument/2006/relationships/image" Target="../media/image101.png"/><Relationship Id="rId385" Type="http://schemas.openxmlformats.org/officeDocument/2006/relationships/image" Target="../media/image192.png"/><Relationship Id="rId245" Type="http://schemas.openxmlformats.org/officeDocument/2006/relationships/image" Target="../media/image122.png"/><Relationship Id="rId287" Type="http://schemas.openxmlformats.org/officeDocument/2006/relationships/image" Target="../media/image143.png"/><Relationship Id="rId410" Type="http://schemas.openxmlformats.org/officeDocument/2006/relationships/customXml" Target="../ink/ink205.xml"/><Relationship Id="rId452" Type="http://schemas.openxmlformats.org/officeDocument/2006/relationships/customXml" Target="../ink/ink226.xml"/><Relationship Id="rId494" Type="http://schemas.openxmlformats.org/officeDocument/2006/relationships/customXml" Target="../ink/ink247.xml"/><Relationship Id="rId508" Type="http://schemas.openxmlformats.org/officeDocument/2006/relationships/customXml" Target="../ink/ink254.xml"/><Relationship Id="rId105" Type="http://schemas.openxmlformats.org/officeDocument/2006/relationships/image" Target="../media/image52.png"/><Relationship Id="rId147" Type="http://schemas.openxmlformats.org/officeDocument/2006/relationships/image" Target="../media/image73.png"/><Relationship Id="rId312" Type="http://schemas.openxmlformats.org/officeDocument/2006/relationships/customXml" Target="../ink/ink156.xml"/><Relationship Id="rId354" Type="http://schemas.openxmlformats.org/officeDocument/2006/relationships/customXml" Target="../ink/ink177.xml"/><Relationship Id="rId51" Type="http://schemas.openxmlformats.org/officeDocument/2006/relationships/image" Target="../media/image25.png"/><Relationship Id="rId93" Type="http://schemas.openxmlformats.org/officeDocument/2006/relationships/image" Target="../media/image46.png"/><Relationship Id="rId189" Type="http://schemas.openxmlformats.org/officeDocument/2006/relationships/image" Target="../media/image94.png"/><Relationship Id="rId396" Type="http://schemas.openxmlformats.org/officeDocument/2006/relationships/customXml" Target="../ink/ink198.xml"/><Relationship Id="rId214" Type="http://schemas.openxmlformats.org/officeDocument/2006/relationships/customXml" Target="../ink/ink107.xml"/><Relationship Id="rId256" Type="http://schemas.openxmlformats.org/officeDocument/2006/relationships/customXml" Target="../ink/ink128.xml"/><Relationship Id="rId298" Type="http://schemas.openxmlformats.org/officeDocument/2006/relationships/customXml" Target="../ink/ink149.xml"/><Relationship Id="rId421" Type="http://schemas.openxmlformats.org/officeDocument/2006/relationships/image" Target="../media/image210.png"/><Relationship Id="rId463" Type="http://schemas.openxmlformats.org/officeDocument/2006/relationships/image" Target="../media/image231.png"/><Relationship Id="rId519" Type="http://schemas.openxmlformats.org/officeDocument/2006/relationships/image" Target="../media/image259.png"/><Relationship Id="rId116" Type="http://schemas.openxmlformats.org/officeDocument/2006/relationships/customXml" Target="../ink/ink58.xml"/><Relationship Id="rId158" Type="http://schemas.openxmlformats.org/officeDocument/2006/relationships/customXml" Target="../ink/ink79.xml"/><Relationship Id="rId323" Type="http://schemas.openxmlformats.org/officeDocument/2006/relationships/image" Target="../media/image161.png"/><Relationship Id="rId530" Type="http://schemas.openxmlformats.org/officeDocument/2006/relationships/customXml" Target="../ink/ink265.xml"/><Relationship Id="rId20" Type="http://schemas.openxmlformats.org/officeDocument/2006/relationships/customXml" Target="../ink/ink10.xml"/><Relationship Id="rId62" Type="http://schemas.openxmlformats.org/officeDocument/2006/relationships/customXml" Target="../ink/ink31.xml"/><Relationship Id="rId365" Type="http://schemas.openxmlformats.org/officeDocument/2006/relationships/image" Target="../media/image182.png"/><Relationship Id="rId225" Type="http://schemas.openxmlformats.org/officeDocument/2006/relationships/image" Target="../media/image112.png"/><Relationship Id="rId267" Type="http://schemas.openxmlformats.org/officeDocument/2006/relationships/image" Target="../media/image133.png"/><Relationship Id="rId432" Type="http://schemas.openxmlformats.org/officeDocument/2006/relationships/customXml" Target="../ink/ink216.xml"/><Relationship Id="rId474" Type="http://schemas.openxmlformats.org/officeDocument/2006/relationships/customXml" Target="../ink/ink237.xml"/><Relationship Id="rId127" Type="http://schemas.openxmlformats.org/officeDocument/2006/relationships/image" Target="../media/image63.png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84.png"/><Relationship Id="rId334" Type="http://schemas.openxmlformats.org/officeDocument/2006/relationships/customXml" Target="../ink/ink167.xml"/><Relationship Id="rId376" Type="http://schemas.openxmlformats.org/officeDocument/2006/relationships/customXml" Target="../ink/ink188.xml"/><Relationship Id="rId541" Type="http://schemas.openxmlformats.org/officeDocument/2006/relationships/image" Target="../media/image270.png"/><Relationship Id="rId4" Type="http://schemas.openxmlformats.org/officeDocument/2006/relationships/customXml" Target="../ink/ink2.xml"/><Relationship Id="rId180" Type="http://schemas.openxmlformats.org/officeDocument/2006/relationships/customXml" Target="../ink/ink90.xml"/><Relationship Id="rId236" Type="http://schemas.openxmlformats.org/officeDocument/2006/relationships/customXml" Target="../ink/ink118.xml"/><Relationship Id="rId278" Type="http://schemas.openxmlformats.org/officeDocument/2006/relationships/customXml" Target="../ink/ink139.xml"/><Relationship Id="rId401" Type="http://schemas.openxmlformats.org/officeDocument/2006/relationships/image" Target="../media/image200.png"/><Relationship Id="rId443" Type="http://schemas.openxmlformats.org/officeDocument/2006/relationships/image" Target="../media/image221.png"/><Relationship Id="rId303" Type="http://schemas.openxmlformats.org/officeDocument/2006/relationships/image" Target="../media/image151.png"/><Relationship Id="rId485" Type="http://schemas.openxmlformats.org/officeDocument/2006/relationships/image" Target="../media/image242.png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345" Type="http://schemas.openxmlformats.org/officeDocument/2006/relationships/image" Target="../media/image172.png"/><Relationship Id="rId387" Type="http://schemas.openxmlformats.org/officeDocument/2006/relationships/image" Target="../media/image193.png"/><Relationship Id="rId510" Type="http://schemas.openxmlformats.org/officeDocument/2006/relationships/customXml" Target="../ink/ink255.xml"/><Relationship Id="rId191" Type="http://schemas.openxmlformats.org/officeDocument/2006/relationships/image" Target="../media/image95.png"/><Relationship Id="rId205" Type="http://schemas.openxmlformats.org/officeDocument/2006/relationships/image" Target="../media/image102.png"/><Relationship Id="rId247" Type="http://schemas.openxmlformats.org/officeDocument/2006/relationships/image" Target="../media/image123.png"/><Relationship Id="rId412" Type="http://schemas.openxmlformats.org/officeDocument/2006/relationships/customXml" Target="../ink/ink206.xml"/><Relationship Id="rId107" Type="http://schemas.openxmlformats.org/officeDocument/2006/relationships/image" Target="../media/image53.png"/><Relationship Id="rId289" Type="http://schemas.openxmlformats.org/officeDocument/2006/relationships/image" Target="../media/image144.png"/><Relationship Id="rId454" Type="http://schemas.openxmlformats.org/officeDocument/2006/relationships/customXml" Target="../ink/ink227.xml"/><Relationship Id="rId496" Type="http://schemas.openxmlformats.org/officeDocument/2006/relationships/customXml" Target="../ink/ink248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74.png"/><Relationship Id="rId314" Type="http://schemas.openxmlformats.org/officeDocument/2006/relationships/customXml" Target="../ink/ink157.xml"/><Relationship Id="rId356" Type="http://schemas.openxmlformats.org/officeDocument/2006/relationships/customXml" Target="../ink/ink178.xml"/><Relationship Id="rId398" Type="http://schemas.openxmlformats.org/officeDocument/2006/relationships/customXml" Target="../ink/ink199.xml"/><Relationship Id="rId521" Type="http://schemas.openxmlformats.org/officeDocument/2006/relationships/image" Target="../media/image260.png"/><Relationship Id="rId95" Type="http://schemas.openxmlformats.org/officeDocument/2006/relationships/image" Target="../media/image47.png"/><Relationship Id="rId160" Type="http://schemas.openxmlformats.org/officeDocument/2006/relationships/customXml" Target="../ink/ink80.xml"/><Relationship Id="rId216" Type="http://schemas.openxmlformats.org/officeDocument/2006/relationships/customXml" Target="../ink/ink108.xml"/><Relationship Id="rId423" Type="http://schemas.openxmlformats.org/officeDocument/2006/relationships/image" Target="../media/image211.png"/><Relationship Id="rId258" Type="http://schemas.openxmlformats.org/officeDocument/2006/relationships/customXml" Target="../ink/ink129.xml"/><Relationship Id="rId465" Type="http://schemas.openxmlformats.org/officeDocument/2006/relationships/image" Target="../media/image232.png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325" Type="http://schemas.openxmlformats.org/officeDocument/2006/relationships/image" Target="../media/image162.png"/><Relationship Id="rId367" Type="http://schemas.openxmlformats.org/officeDocument/2006/relationships/image" Target="../media/image183.png"/><Relationship Id="rId532" Type="http://schemas.openxmlformats.org/officeDocument/2006/relationships/customXml" Target="../ink/ink266.xml"/><Relationship Id="rId171" Type="http://schemas.openxmlformats.org/officeDocument/2006/relationships/image" Target="../media/image85.png"/><Relationship Id="rId227" Type="http://schemas.openxmlformats.org/officeDocument/2006/relationships/image" Target="../media/image113.png"/><Relationship Id="rId269" Type="http://schemas.openxmlformats.org/officeDocument/2006/relationships/image" Target="../media/image134.png"/><Relationship Id="rId434" Type="http://schemas.openxmlformats.org/officeDocument/2006/relationships/customXml" Target="../ink/ink217.xml"/><Relationship Id="rId476" Type="http://schemas.openxmlformats.org/officeDocument/2006/relationships/customXml" Target="../ink/ink238.xml"/><Relationship Id="rId33" Type="http://schemas.openxmlformats.org/officeDocument/2006/relationships/image" Target="../media/image16.png"/><Relationship Id="rId129" Type="http://schemas.openxmlformats.org/officeDocument/2006/relationships/image" Target="../media/image64.png"/><Relationship Id="rId280" Type="http://schemas.openxmlformats.org/officeDocument/2006/relationships/customXml" Target="../ink/ink140.xml"/><Relationship Id="rId336" Type="http://schemas.openxmlformats.org/officeDocument/2006/relationships/customXml" Target="../ink/ink168.xml"/><Relationship Id="rId501" Type="http://schemas.openxmlformats.org/officeDocument/2006/relationships/image" Target="../media/image250.png"/><Relationship Id="rId543" Type="http://schemas.openxmlformats.org/officeDocument/2006/relationships/image" Target="../media/image271.png"/><Relationship Id="rId75" Type="http://schemas.openxmlformats.org/officeDocument/2006/relationships/image" Target="../media/image37.png"/><Relationship Id="rId140" Type="http://schemas.openxmlformats.org/officeDocument/2006/relationships/customXml" Target="../ink/ink70.xml"/><Relationship Id="rId182" Type="http://schemas.openxmlformats.org/officeDocument/2006/relationships/customXml" Target="../ink/ink91.xml"/><Relationship Id="rId378" Type="http://schemas.openxmlformats.org/officeDocument/2006/relationships/customXml" Target="../ink/ink189.xml"/><Relationship Id="rId403" Type="http://schemas.openxmlformats.org/officeDocument/2006/relationships/image" Target="../media/image201.png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445" Type="http://schemas.openxmlformats.org/officeDocument/2006/relationships/image" Target="../media/image222.png"/><Relationship Id="rId487" Type="http://schemas.openxmlformats.org/officeDocument/2006/relationships/image" Target="../media/image243.png"/><Relationship Id="rId291" Type="http://schemas.openxmlformats.org/officeDocument/2006/relationships/image" Target="../media/image145.png"/><Relationship Id="rId305" Type="http://schemas.openxmlformats.org/officeDocument/2006/relationships/image" Target="../media/image152.png"/><Relationship Id="rId347" Type="http://schemas.openxmlformats.org/officeDocument/2006/relationships/image" Target="../media/image173.png"/><Relationship Id="rId512" Type="http://schemas.openxmlformats.org/officeDocument/2006/relationships/customXml" Target="../ink/ink256.xml"/><Relationship Id="rId44" Type="http://schemas.openxmlformats.org/officeDocument/2006/relationships/customXml" Target="../ink/ink22.xml"/><Relationship Id="rId86" Type="http://schemas.openxmlformats.org/officeDocument/2006/relationships/customXml" Target="../ink/ink43.xml"/><Relationship Id="rId151" Type="http://schemas.openxmlformats.org/officeDocument/2006/relationships/image" Target="../media/image75.png"/><Relationship Id="rId389" Type="http://schemas.openxmlformats.org/officeDocument/2006/relationships/image" Target="../media/image194.png"/><Relationship Id="rId193" Type="http://schemas.openxmlformats.org/officeDocument/2006/relationships/image" Target="../media/image96.png"/><Relationship Id="rId207" Type="http://schemas.openxmlformats.org/officeDocument/2006/relationships/image" Target="../media/image103.png"/><Relationship Id="rId249" Type="http://schemas.openxmlformats.org/officeDocument/2006/relationships/image" Target="../media/image124.png"/><Relationship Id="rId414" Type="http://schemas.openxmlformats.org/officeDocument/2006/relationships/customXml" Target="../ink/ink207.xml"/><Relationship Id="rId456" Type="http://schemas.openxmlformats.org/officeDocument/2006/relationships/customXml" Target="../ink/ink228.xml"/><Relationship Id="rId498" Type="http://schemas.openxmlformats.org/officeDocument/2006/relationships/customXml" Target="../ink/ink249.xml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customXml" Target="../ink/ink130.xml"/><Relationship Id="rId316" Type="http://schemas.openxmlformats.org/officeDocument/2006/relationships/customXml" Target="../ink/ink158.xml"/><Relationship Id="rId523" Type="http://schemas.openxmlformats.org/officeDocument/2006/relationships/image" Target="../media/image261.png"/><Relationship Id="rId55" Type="http://schemas.openxmlformats.org/officeDocument/2006/relationships/image" Target="../media/image27.png"/><Relationship Id="rId97" Type="http://schemas.openxmlformats.org/officeDocument/2006/relationships/image" Target="../media/image48.png"/><Relationship Id="rId120" Type="http://schemas.openxmlformats.org/officeDocument/2006/relationships/customXml" Target="../ink/ink60.xml"/><Relationship Id="rId358" Type="http://schemas.openxmlformats.org/officeDocument/2006/relationships/customXml" Target="../ink/ink179.xml"/><Relationship Id="rId162" Type="http://schemas.openxmlformats.org/officeDocument/2006/relationships/customXml" Target="../ink/ink81.xml"/><Relationship Id="rId218" Type="http://schemas.openxmlformats.org/officeDocument/2006/relationships/customXml" Target="../ink/ink109.xml"/><Relationship Id="rId425" Type="http://schemas.openxmlformats.org/officeDocument/2006/relationships/image" Target="../media/image212.png"/><Relationship Id="rId467" Type="http://schemas.openxmlformats.org/officeDocument/2006/relationships/image" Target="../media/image233.png"/><Relationship Id="rId271" Type="http://schemas.openxmlformats.org/officeDocument/2006/relationships/image" Target="../media/image135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65.png"/><Relationship Id="rId327" Type="http://schemas.openxmlformats.org/officeDocument/2006/relationships/image" Target="../media/image163.png"/><Relationship Id="rId369" Type="http://schemas.openxmlformats.org/officeDocument/2006/relationships/image" Target="../media/image184.png"/><Relationship Id="rId534" Type="http://schemas.openxmlformats.org/officeDocument/2006/relationships/customXml" Target="../ink/ink267.xml"/><Relationship Id="rId173" Type="http://schemas.openxmlformats.org/officeDocument/2006/relationships/image" Target="../media/image86.png"/><Relationship Id="rId229" Type="http://schemas.openxmlformats.org/officeDocument/2006/relationships/image" Target="../media/image114.png"/><Relationship Id="rId380" Type="http://schemas.openxmlformats.org/officeDocument/2006/relationships/customXml" Target="../ink/ink190.xml"/><Relationship Id="rId436" Type="http://schemas.openxmlformats.org/officeDocument/2006/relationships/customXml" Target="../ink/ink218.xml"/><Relationship Id="rId240" Type="http://schemas.openxmlformats.org/officeDocument/2006/relationships/customXml" Target="../ink/ink120.xml"/><Relationship Id="rId478" Type="http://schemas.openxmlformats.org/officeDocument/2006/relationships/customXml" Target="../ink/ink239.xml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282" Type="http://schemas.openxmlformats.org/officeDocument/2006/relationships/customXml" Target="../ink/ink141.xml"/><Relationship Id="rId338" Type="http://schemas.openxmlformats.org/officeDocument/2006/relationships/customXml" Target="../ink/ink169.xml"/><Relationship Id="rId503" Type="http://schemas.openxmlformats.org/officeDocument/2006/relationships/image" Target="../media/image251.png"/><Relationship Id="rId545" Type="http://schemas.openxmlformats.org/officeDocument/2006/relationships/image" Target="../media/image272.png"/><Relationship Id="rId8" Type="http://schemas.openxmlformats.org/officeDocument/2006/relationships/customXml" Target="../ink/ink4.xml"/><Relationship Id="rId142" Type="http://schemas.openxmlformats.org/officeDocument/2006/relationships/customXml" Target="../ink/ink71.xml"/><Relationship Id="rId184" Type="http://schemas.openxmlformats.org/officeDocument/2006/relationships/customXml" Target="../ink/ink92.xml"/><Relationship Id="rId391" Type="http://schemas.openxmlformats.org/officeDocument/2006/relationships/image" Target="../media/image195.png"/><Relationship Id="rId405" Type="http://schemas.openxmlformats.org/officeDocument/2006/relationships/image" Target="../media/image202.png"/><Relationship Id="rId447" Type="http://schemas.openxmlformats.org/officeDocument/2006/relationships/image" Target="../media/image223.png"/><Relationship Id="rId251" Type="http://schemas.openxmlformats.org/officeDocument/2006/relationships/image" Target="../media/image125.png"/><Relationship Id="rId489" Type="http://schemas.openxmlformats.org/officeDocument/2006/relationships/image" Target="../media/image244.png"/><Relationship Id="rId46" Type="http://schemas.openxmlformats.org/officeDocument/2006/relationships/customXml" Target="../ink/ink23.xml"/><Relationship Id="rId293" Type="http://schemas.openxmlformats.org/officeDocument/2006/relationships/image" Target="../media/image146.png"/><Relationship Id="rId307" Type="http://schemas.openxmlformats.org/officeDocument/2006/relationships/image" Target="../media/image153.png"/><Relationship Id="rId349" Type="http://schemas.openxmlformats.org/officeDocument/2006/relationships/image" Target="../media/image174.png"/><Relationship Id="rId514" Type="http://schemas.openxmlformats.org/officeDocument/2006/relationships/customXml" Target="../ink/ink257.xml"/><Relationship Id="rId88" Type="http://schemas.openxmlformats.org/officeDocument/2006/relationships/customXml" Target="../ink/ink44.xml"/><Relationship Id="rId111" Type="http://schemas.openxmlformats.org/officeDocument/2006/relationships/image" Target="../media/image55.png"/><Relationship Id="rId153" Type="http://schemas.openxmlformats.org/officeDocument/2006/relationships/image" Target="../media/image76.png"/><Relationship Id="rId195" Type="http://schemas.openxmlformats.org/officeDocument/2006/relationships/image" Target="../media/image97.png"/><Relationship Id="rId209" Type="http://schemas.openxmlformats.org/officeDocument/2006/relationships/image" Target="../media/image104.png"/><Relationship Id="rId360" Type="http://schemas.openxmlformats.org/officeDocument/2006/relationships/customXml" Target="../ink/ink180.xml"/><Relationship Id="rId416" Type="http://schemas.openxmlformats.org/officeDocument/2006/relationships/customXml" Target="../ink/ink208.xml"/><Relationship Id="rId220" Type="http://schemas.openxmlformats.org/officeDocument/2006/relationships/customXml" Target="../ink/ink110.xml"/><Relationship Id="rId458" Type="http://schemas.openxmlformats.org/officeDocument/2006/relationships/customXml" Target="../ink/ink229.xml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31.xml"/><Relationship Id="rId318" Type="http://schemas.openxmlformats.org/officeDocument/2006/relationships/customXml" Target="../ink/ink159.xml"/><Relationship Id="rId525" Type="http://schemas.openxmlformats.org/officeDocument/2006/relationships/image" Target="../media/image262.png"/><Relationship Id="rId99" Type="http://schemas.openxmlformats.org/officeDocument/2006/relationships/image" Target="../media/image49.png"/><Relationship Id="rId122" Type="http://schemas.openxmlformats.org/officeDocument/2006/relationships/customXml" Target="../ink/ink61.xml"/><Relationship Id="rId164" Type="http://schemas.openxmlformats.org/officeDocument/2006/relationships/customXml" Target="../ink/ink82.xml"/><Relationship Id="rId371" Type="http://schemas.openxmlformats.org/officeDocument/2006/relationships/image" Target="../media/image185.png"/><Relationship Id="rId427" Type="http://schemas.openxmlformats.org/officeDocument/2006/relationships/image" Target="../media/image213.png"/><Relationship Id="rId469" Type="http://schemas.openxmlformats.org/officeDocument/2006/relationships/image" Target="../media/image234.png"/><Relationship Id="rId26" Type="http://schemas.openxmlformats.org/officeDocument/2006/relationships/customXml" Target="../ink/ink13.xml"/><Relationship Id="rId231" Type="http://schemas.openxmlformats.org/officeDocument/2006/relationships/image" Target="../media/image115.png"/><Relationship Id="rId273" Type="http://schemas.openxmlformats.org/officeDocument/2006/relationships/image" Target="../media/image136.png"/><Relationship Id="rId329" Type="http://schemas.openxmlformats.org/officeDocument/2006/relationships/image" Target="../media/image164.png"/><Relationship Id="rId480" Type="http://schemas.openxmlformats.org/officeDocument/2006/relationships/customXml" Target="../ink/ink240.xml"/><Relationship Id="rId536" Type="http://schemas.openxmlformats.org/officeDocument/2006/relationships/customXml" Target="../ink/ink268.xml"/><Relationship Id="rId68" Type="http://schemas.openxmlformats.org/officeDocument/2006/relationships/customXml" Target="../ink/ink34.xml"/><Relationship Id="rId133" Type="http://schemas.openxmlformats.org/officeDocument/2006/relationships/image" Target="../media/image66.png"/><Relationship Id="rId175" Type="http://schemas.openxmlformats.org/officeDocument/2006/relationships/image" Target="../media/image87.png"/><Relationship Id="rId340" Type="http://schemas.openxmlformats.org/officeDocument/2006/relationships/customXml" Target="../ink/ink170.xml"/><Relationship Id="rId200" Type="http://schemas.openxmlformats.org/officeDocument/2006/relationships/customXml" Target="../ink/ink100.xml"/><Relationship Id="rId382" Type="http://schemas.openxmlformats.org/officeDocument/2006/relationships/customXml" Target="../ink/ink191.xml"/><Relationship Id="rId438" Type="http://schemas.openxmlformats.org/officeDocument/2006/relationships/customXml" Target="../ink/ink219.xml"/><Relationship Id="rId242" Type="http://schemas.openxmlformats.org/officeDocument/2006/relationships/customXml" Target="../ink/ink121.xml"/><Relationship Id="rId284" Type="http://schemas.openxmlformats.org/officeDocument/2006/relationships/customXml" Target="../ink/ink142.xml"/><Relationship Id="rId491" Type="http://schemas.openxmlformats.org/officeDocument/2006/relationships/image" Target="../media/image245.png"/><Relationship Id="rId505" Type="http://schemas.openxmlformats.org/officeDocument/2006/relationships/image" Target="../media/image252.png"/><Relationship Id="rId37" Type="http://schemas.openxmlformats.org/officeDocument/2006/relationships/image" Target="../media/image18.png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144" Type="http://schemas.openxmlformats.org/officeDocument/2006/relationships/customXml" Target="../ink/ink72.xml"/><Relationship Id="rId547" Type="http://schemas.openxmlformats.org/officeDocument/2006/relationships/image" Target="../media/image273.png"/><Relationship Id="rId90" Type="http://schemas.openxmlformats.org/officeDocument/2006/relationships/customXml" Target="../ink/ink45.xml"/><Relationship Id="rId186" Type="http://schemas.openxmlformats.org/officeDocument/2006/relationships/customXml" Target="../ink/ink93.xml"/><Relationship Id="rId351" Type="http://schemas.openxmlformats.org/officeDocument/2006/relationships/image" Target="../media/image175.png"/><Relationship Id="rId393" Type="http://schemas.openxmlformats.org/officeDocument/2006/relationships/image" Target="../media/image196.png"/><Relationship Id="rId407" Type="http://schemas.openxmlformats.org/officeDocument/2006/relationships/image" Target="../media/image203.png"/><Relationship Id="rId449" Type="http://schemas.openxmlformats.org/officeDocument/2006/relationships/image" Target="../media/image224.png"/><Relationship Id="rId211" Type="http://schemas.openxmlformats.org/officeDocument/2006/relationships/image" Target="../media/image105.png"/><Relationship Id="rId253" Type="http://schemas.openxmlformats.org/officeDocument/2006/relationships/image" Target="../media/image126.png"/><Relationship Id="rId295" Type="http://schemas.openxmlformats.org/officeDocument/2006/relationships/image" Target="../media/image147.png"/><Relationship Id="rId309" Type="http://schemas.openxmlformats.org/officeDocument/2006/relationships/image" Target="../media/image154.png"/><Relationship Id="rId460" Type="http://schemas.openxmlformats.org/officeDocument/2006/relationships/customXml" Target="../ink/ink230.xml"/><Relationship Id="rId516" Type="http://schemas.openxmlformats.org/officeDocument/2006/relationships/customXml" Target="../ink/ink258.xml"/><Relationship Id="rId48" Type="http://schemas.openxmlformats.org/officeDocument/2006/relationships/customXml" Target="../ink/ink24.xml"/><Relationship Id="rId113" Type="http://schemas.openxmlformats.org/officeDocument/2006/relationships/image" Target="../media/image56.png"/><Relationship Id="rId320" Type="http://schemas.openxmlformats.org/officeDocument/2006/relationships/customXml" Target="../ink/ink160.xml"/><Relationship Id="rId155" Type="http://schemas.openxmlformats.org/officeDocument/2006/relationships/image" Target="../media/image77.png"/><Relationship Id="rId197" Type="http://schemas.openxmlformats.org/officeDocument/2006/relationships/image" Target="../media/image98.png"/><Relationship Id="rId362" Type="http://schemas.openxmlformats.org/officeDocument/2006/relationships/customXml" Target="../ink/ink181.xml"/><Relationship Id="rId418" Type="http://schemas.openxmlformats.org/officeDocument/2006/relationships/customXml" Target="../ink/ink209.xml"/><Relationship Id="rId222" Type="http://schemas.openxmlformats.org/officeDocument/2006/relationships/customXml" Target="../ink/ink111.xml"/><Relationship Id="rId264" Type="http://schemas.openxmlformats.org/officeDocument/2006/relationships/customXml" Target="../ink/ink132.xml"/><Relationship Id="rId471" Type="http://schemas.openxmlformats.org/officeDocument/2006/relationships/image" Target="../media/image235.png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62.xml"/><Relationship Id="rId527" Type="http://schemas.openxmlformats.org/officeDocument/2006/relationships/image" Target="../media/image263.png"/><Relationship Id="rId70" Type="http://schemas.openxmlformats.org/officeDocument/2006/relationships/customXml" Target="../ink/ink35.xml"/><Relationship Id="rId166" Type="http://schemas.openxmlformats.org/officeDocument/2006/relationships/customXml" Target="../ink/ink83.xml"/><Relationship Id="rId331" Type="http://schemas.openxmlformats.org/officeDocument/2006/relationships/image" Target="../media/image165.png"/><Relationship Id="rId373" Type="http://schemas.openxmlformats.org/officeDocument/2006/relationships/image" Target="../media/image186.png"/><Relationship Id="rId429" Type="http://schemas.openxmlformats.org/officeDocument/2006/relationships/image" Target="../media/image214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16.png"/><Relationship Id="rId440" Type="http://schemas.openxmlformats.org/officeDocument/2006/relationships/customXml" Target="../ink/ink220.xml"/><Relationship Id="rId28" Type="http://schemas.openxmlformats.org/officeDocument/2006/relationships/customXml" Target="../ink/ink14.xml"/><Relationship Id="rId275" Type="http://schemas.openxmlformats.org/officeDocument/2006/relationships/image" Target="../media/image137.png"/><Relationship Id="rId300" Type="http://schemas.openxmlformats.org/officeDocument/2006/relationships/customXml" Target="../ink/ink150.xml"/><Relationship Id="rId482" Type="http://schemas.openxmlformats.org/officeDocument/2006/relationships/customXml" Target="../ink/ink241.xml"/><Relationship Id="rId538" Type="http://schemas.openxmlformats.org/officeDocument/2006/relationships/customXml" Target="../ink/ink269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77" Type="http://schemas.openxmlformats.org/officeDocument/2006/relationships/image" Target="../media/image88.png"/><Relationship Id="rId342" Type="http://schemas.openxmlformats.org/officeDocument/2006/relationships/customXml" Target="../ink/ink171.xml"/><Relationship Id="rId384" Type="http://schemas.openxmlformats.org/officeDocument/2006/relationships/customXml" Target="../ink/ink192.xml"/><Relationship Id="rId202" Type="http://schemas.openxmlformats.org/officeDocument/2006/relationships/customXml" Target="../ink/ink101.xml"/><Relationship Id="rId244" Type="http://schemas.openxmlformats.org/officeDocument/2006/relationships/customXml" Target="../ink/ink122.xml"/><Relationship Id="rId39" Type="http://schemas.openxmlformats.org/officeDocument/2006/relationships/image" Target="../media/image19.png"/><Relationship Id="rId286" Type="http://schemas.openxmlformats.org/officeDocument/2006/relationships/customXml" Target="../ink/ink143.xml"/><Relationship Id="rId451" Type="http://schemas.openxmlformats.org/officeDocument/2006/relationships/image" Target="../media/image225.png"/><Relationship Id="rId493" Type="http://schemas.openxmlformats.org/officeDocument/2006/relationships/image" Target="../media/image246.png"/><Relationship Id="rId507" Type="http://schemas.openxmlformats.org/officeDocument/2006/relationships/image" Target="../media/image253.png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46" Type="http://schemas.openxmlformats.org/officeDocument/2006/relationships/customXml" Target="../ink/ink73.xml"/><Relationship Id="rId188" Type="http://schemas.openxmlformats.org/officeDocument/2006/relationships/customXml" Target="../ink/ink94.xml"/><Relationship Id="rId311" Type="http://schemas.openxmlformats.org/officeDocument/2006/relationships/image" Target="../media/image155.png"/><Relationship Id="rId353" Type="http://schemas.openxmlformats.org/officeDocument/2006/relationships/image" Target="../media/image176.png"/><Relationship Id="rId395" Type="http://schemas.openxmlformats.org/officeDocument/2006/relationships/image" Target="../media/image197.png"/><Relationship Id="rId409" Type="http://schemas.openxmlformats.org/officeDocument/2006/relationships/image" Target="../media/image204.png"/><Relationship Id="rId92" Type="http://schemas.openxmlformats.org/officeDocument/2006/relationships/customXml" Target="../ink/ink46.xml"/><Relationship Id="rId213" Type="http://schemas.openxmlformats.org/officeDocument/2006/relationships/image" Target="../media/image106.png"/><Relationship Id="rId420" Type="http://schemas.openxmlformats.org/officeDocument/2006/relationships/customXml" Target="../ink/ink210.xml"/><Relationship Id="rId255" Type="http://schemas.openxmlformats.org/officeDocument/2006/relationships/image" Target="../media/image127.png"/><Relationship Id="rId297" Type="http://schemas.openxmlformats.org/officeDocument/2006/relationships/image" Target="../media/image148.png"/><Relationship Id="rId462" Type="http://schemas.openxmlformats.org/officeDocument/2006/relationships/customXml" Target="../ink/ink231.xml"/><Relationship Id="rId518" Type="http://schemas.openxmlformats.org/officeDocument/2006/relationships/customXml" Target="../ink/ink259.xml"/><Relationship Id="rId115" Type="http://schemas.openxmlformats.org/officeDocument/2006/relationships/image" Target="../media/image57.png"/><Relationship Id="rId157" Type="http://schemas.openxmlformats.org/officeDocument/2006/relationships/image" Target="../media/image78.png"/><Relationship Id="rId322" Type="http://schemas.openxmlformats.org/officeDocument/2006/relationships/customXml" Target="../ink/ink161.xml"/><Relationship Id="rId364" Type="http://schemas.openxmlformats.org/officeDocument/2006/relationships/customXml" Target="../ink/ink182.xml"/><Relationship Id="rId61" Type="http://schemas.openxmlformats.org/officeDocument/2006/relationships/image" Target="../media/image30.png"/><Relationship Id="rId199" Type="http://schemas.openxmlformats.org/officeDocument/2006/relationships/image" Target="../media/image99.png"/><Relationship Id="rId19" Type="http://schemas.openxmlformats.org/officeDocument/2006/relationships/image" Target="../media/image9.png"/><Relationship Id="rId224" Type="http://schemas.openxmlformats.org/officeDocument/2006/relationships/customXml" Target="../ink/ink112.xml"/><Relationship Id="rId266" Type="http://schemas.openxmlformats.org/officeDocument/2006/relationships/customXml" Target="../ink/ink133.xml"/><Relationship Id="rId431" Type="http://schemas.openxmlformats.org/officeDocument/2006/relationships/image" Target="../media/image215.png"/><Relationship Id="rId473" Type="http://schemas.openxmlformats.org/officeDocument/2006/relationships/image" Target="../media/image236.png"/><Relationship Id="rId529" Type="http://schemas.openxmlformats.org/officeDocument/2006/relationships/image" Target="../media/image264.png"/><Relationship Id="rId30" Type="http://schemas.openxmlformats.org/officeDocument/2006/relationships/customXml" Target="../ink/ink15.xml"/><Relationship Id="rId126" Type="http://schemas.openxmlformats.org/officeDocument/2006/relationships/customXml" Target="../ink/ink63.xml"/><Relationship Id="rId168" Type="http://schemas.openxmlformats.org/officeDocument/2006/relationships/customXml" Target="../ink/ink84.xml"/><Relationship Id="rId333" Type="http://schemas.openxmlformats.org/officeDocument/2006/relationships/image" Target="../media/image166.png"/><Relationship Id="rId540" Type="http://schemas.openxmlformats.org/officeDocument/2006/relationships/customXml" Target="../ink/ink270.xml"/><Relationship Id="rId72" Type="http://schemas.openxmlformats.org/officeDocument/2006/relationships/customXml" Target="../ink/ink36.xml"/><Relationship Id="rId375" Type="http://schemas.openxmlformats.org/officeDocument/2006/relationships/image" Target="../media/image187.png"/><Relationship Id="rId3" Type="http://schemas.openxmlformats.org/officeDocument/2006/relationships/image" Target="../media/image1.png"/><Relationship Id="rId235" Type="http://schemas.openxmlformats.org/officeDocument/2006/relationships/image" Target="../media/image117.png"/><Relationship Id="rId277" Type="http://schemas.openxmlformats.org/officeDocument/2006/relationships/image" Target="../media/image138.png"/><Relationship Id="rId400" Type="http://schemas.openxmlformats.org/officeDocument/2006/relationships/customXml" Target="../ink/ink200.xml"/><Relationship Id="rId442" Type="http://schemas.openxmlformats.org/officeDocument/2006/relationships/customXml" Target="../ink/ink221.xml"/><Relationship Id="rId484" Type="http://schemas.openxmlformats.org/officeDocument/2006/relationships/customXml" Target="../ink/ink242.xml"/><Relationship Id="rId137" Type="http://schemas.openxmlformats.org/officeDocument/2006/relationships/image" Target="../media/image68.png"/><Relationship Id="rId302" Type="http://schemas.openxmlformats.org/officeDocument/2006/relationships/customXml" Target="../ink/ink151.xml"/><Relationship Id="rId344" Type="http://schemas.openxmlformats.org/officeDocument/2006/relationships/customXml" Target="../ink/ink172.xml"/><Relationship Id="rId41" Type="http://schemas.openxmlformats.org/officeDocument/2006/relationships/image" Target="../media/image20.png"/><Relationship Id="rId83" Type="http://schemas.openxmlformats.org/officeDocument/2006/relationships/image" Target="../media/image41.png"/><Relationship Id="rId179" Type="http://schemas.openxmlformats.org/officeDocument/2006/relationships/image" Target="../media/image89.png"/><Relationship Id="rId386" Type="http://schemas.openxmlformats.org/officeDocument/2006/relationships/customXml" Target="../ink/ink193.xml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46" Type="http://schemas.openxmlformats.org/officeDocument/2006/relationships/customXml" Target="../ink/ink123.xml"/><Relationship Id="rId288" Type="http://schemas.openxmlformats.org/officeDocument/2006/relationships/customXml" Target="../ink/ink144.xml"/><Relationship Id="rId411" Type="http://schemas.openxmlformats.org/officeDocument/2006/relationships/image" Target="../media/image205.png"/><Relationship Id="rId453" Type="http://schemas.openxmlformats.org/officeDocument/2006/relationships/image" Target="../media/image226.png"/><Relationship Id="rId509" Type="http://schemas.openxmlformats.org/officeDocument/2006/relationships/image" Target="../media/image254.png"/><Relationship Id="rId106" Type="http://schemas.openxmlformats.org/officeDocument/2006/relationships/customXml" Target="../ink/ink53.xml"/><Relationship Id="rId313" Type="http://schemas.openxmlformats.org/officeDocument/2006/relationships/image" Target="../media/image156.png"/><Relationship Id="rId495" Type="http://schemas.openxmlformats.org/officeDocument/2006/relationships/image" Target="../media/image247.png"/><Relationship Id="rId10" Type="http://schemas.openxmlformats.org/officeDocument/2006/relationships/customXml" Target="../ink/ink5.xml"/><Relationship Id="rId52" Type="http://schemas.openxmlformats.org/officeDocument/2006/relationships/customXml" Target="../ink/ink26.xml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355" Type="http://schemas.openxmlformats.org/officeDocument/2006/relationships/image" Target="../media/image177.png"/><Relationship Id="rId397" Type="http://schemas.openxmlformats.org/officeDocument/2006/relationships/image" Target="../media/image198.png"/><Relationship Id="rId520" Type="http://schemas.openxmlformats.org/officeDocument/2006/relationships/customXml" Target="../ink/ink260.xml"/><Relationship Id="rId215" Type="http://schemas.openxmlformats.org/officeDocument/2006/relationships/image" Target="../media/image107.png"/><Relationship Id="rId257" Type="http://schemas.openxmlformats.org/officeDocument/2006/relationships/image" Target="../media/image128.png"/><Relationship Id="rId422" Type="http://schemas.openxmlformats.org/officeDocument/2006/relationships/customXml" Target="../ink/ink211.xml"/><Relationship Id="rId464" Type="http://schemas.openxmlformats.org/officeDocument/2006/relationships/customXml" Target="../ink/ink232.xml"/><Relationship Id="rId299" Type="http://schemas.openxmlformats.org/officeDocument/2006/relationships/image" Target="../media/image149.png"/><Relationship Id="rId63" Type="http://schemas.openxmlformats.org/officeDocument/2006/relationships/image" Target="../media/image31.png"/><Relationship Id="rId159" Type="http://schemas.openxmlformats.org/officeDocument/2006/relationships/image" Target="../media/image79.png"/><Relationship Id="rId366" Type="http://schemas.openxmlformats.org/officeDocument/2006/relationships/customXml" Target="../ink/ink183.xml"/><Relationship Id="rId226" Type="http://schemas.openxmlformats.org/officeDocument/2006/relationships/customXml" Target="../ink/ink113.xml"/><Relationship Id="rId433" Type="http://schemas.openxmlformats.org/officeDocument/2006/relationships/image" Target="../media/image216.png"/><Relationship Id="rId74" Type="http://schemas.openxmlformats.org/officeDocument/2006/relationships/customXml" Target="../ink/ink37.xml"/><Relationship Id="rId377" Type="http://schemas.openxmlformats.org/officeDocument/2006/relationships/image" Target="../media/image188.png"/><Relationship Id="rId500" Type="http://schemas.openxmlformats.org/officeDocument/2006/relationships/customXml" Target="../ink/ink250.xml"/><Relationship Id="rId5" Type="http://schemas.openxmlformats.org/officeDocument/2006/relationships/image" Target="../media/image2.png"/><Relationship Id="rId237" Type="http://schemas.openxmlformats.org/officeDocument/2006/relationships/image" Target="../media/image118.png"/><Relationship Id="rId444" Type="http://schemas.openxmlformats.org/officeDocument/2006/relationships/customXml" Target="../ink/ink222.xml"/><Relationship Id="rId290" Type="http://schemas.openxmlformats.org/officeDocument/2006/relationships/customXml" Target="../ink/ink145.xml"/><Relationship Id="rId304" Type="http://schemas.openxmlformats.org/officeDocument/2006/relationships/customXml" Target="../ink/ink152.xml"/><Relationship Id="rId388" Type="http://schemas.openxmlformats.org/officeDocument/2006/relationships/customXml" Target="../ink/ink194.xml"/><Relationship Id="rId511" Type="http://schemas.openxmlformats.org/officeDocument/2006/relationships/image" Target="../media/image255.png"/><Relationship Id="rId85" Type="http://schemas.openxmlformats.org/officeDocument/2006/relationships/image" Target="../media/image42.png"/><Relationship Id="rId150" Type="http://schemas.openxmlformats.org/officeDocument/2006/relationships/customXml" Target="../ink/ink75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45.png"/><Relationship Id="rId299" Type="http://schemas.openxmlformats.org/officeDocument/2006/relationships/image" Target="../media/image2635.png"/><Relationship Id="rId21" Type="http://schemas.openxmlformats.org/officeDocument/2006/relationships/image" Target="../media/image2497.png"/><Relationship Id="rId63" Type="http://schemas.openxmlformats.org/officeDocument/2006/relationships/image" Target="../media/image2518.png"/><Relationship Id="rId159" Type="http://schemas.openxmlformats.org/officeDocument/2006/relationships/image" Target="../media/image2566.png"/><Relationship Id="rId170" Type="http://schemas.openxmlformats.org/officeDocument/2006/relationships/customXml" Target="../ink/ink2587.xml"/><Relationship Id="rId226" Type="http://schemas.openxmlformats.org/officeDocument/2006/relationships/customXml" Target="../ink/ink2615.xml"/><Relationship Id="rId268" Type="http://schemas.openxmlformats.org/officeDocument/2006/relationships/customXml" Target="../ink/ink2636.xml"/><Relationship Id="rId32" Type="http://schemas.openxmlformats.org/officeDocument/2006/relationships/customXml" Target="../ink/ink2518.xml"/><Relationship Id="rId74" Type="http://schemas.openxmlformats.org/officeDocument/2006/relationships/customXml" Target="../ink/ink2539.xml"/><Relationship Id="rId128" Type="http://schemas.openxmlformats.org/officeDocument/2006/relationships/customXml" Target="../ink/ink2566.xml"/><Relationship Id="rId5" Type="http://schemas.openxmlformats.org/officeDocument/2006/relationships/image" Target="../media/image2489.png"/><Relationship Id="rId181" Type="http://schemas.openxmlformats.org/officeDocument/2006/relationships/image" Target="../media/image2577.png"/><Relationship Id="rId237" Type="http://schemas.openxmlformats.org/officeDocument/2006/relationships/image" Target="../media/image2605.png"/><Relationship Id="rId279" Type="http://schemas.openxmlformats.org/officeDocument/2006/relationships/image" Target="../media/image2625.png"/><Relationship Id="rId43" Type="http://schemas.openxmlformats.org/officeDocument/2006/relationships/image" Target="../media/image2508.png"/><Relationship Id="rId139" Type="http://schemas.openxmlformats.org/officeDocument/2006/relationships/image" Target="../media/image2556.png"/><Relationship Id="rId290" Type="http://schemas.openxmlformats.org/officeDocument/2006/relationships/customXml" Target="../ink/ink2647.xml"/><Relationship Id="rId304" Type="http://schemas.openxmlformats.org/officeDocument/2006/relationships/customXml" Target="../ink/ink2654.xml"/><Relationship Id="rId85" Type="http://schemas.openxmlformats.org/officeDocument/2006/relationships/image" Target="../media/image2529.png"/><Relationship Id="rId150" Type="http://schemas.openxmlformats.org/officeDocument/2006/relationships/customXml" Target="../ink/ink2577.xml"/><Relationship Id="rId192" Type="http://schemas.openxmlformats.org/officeDocument/2006/relationships/customXml" Target="../ink/ink2598.xml"/><Relationship Id="rId206" Type="http://schemas.openxmlformats.org/officeDocument/2006/relationships/customXml" Target="../ink/ink2605.xml"/><Relationship Id="rId248" Type="http://schemas.openxmlformats.org/officeDocument/2006/relationships/customXml" Target="../ink/ink2626.xml"/><Relationship Id="rId12" Type="http://schemas.openxmlformats.org/officeDocument/2006/relationships/customXml" Target="../ink/ink2508.xml"/><Relationship Id="rId108" Type="http://schemas.openxmlformats.org/officeDocument/2006/relationships/customXml" Target="../ink/ink2556.xml"/><Relationship Id="rId54" Type="http://schemas.openxmlformats.org/officeDocument/2006/relationships/customXml" Target="../ink/ink2529.xml"/><Relationship Id="rId96" Type="http://schemas.openxmlformats.org/officeDocument/2006/relationships/customXml" Target="../ink/ink2550.xml"/><Relationship Id="rId161" Type="http://schemas.openxmlformats.org/officeDocument/2006/relationships/image" Target="../media/image2567.png"/><Relationship Id="rId217" Type="http://schemas.openxmlformats.org/officeDocument/2006/relationships/image" Target="../media/image2595.png"/><Relationship Id="rId259" Type="http://schemas.openxmlformats.org/officeDocument/2006/relationships/image" Target="../media/image2615.png"/><Relationship Id="rId23" Type="http://schemas.openxmlformats.org/officeDocument/2006/relationships/image" Target="../media/image2498.png"/><Relationship Id="rId119" Type="http://schemas.openxmlformats.org/officeDocument/2006/relationships/image" Target="../media/image2546.png"/><Relationship Id="rId270" Type="http://schemas.openxmlformats.org/officeDocument/2006/relationships/customXml" Target="../ink/ink2637.xml"/><Relationship Id="rId291" Type="http://schemas.openxmlformats.org/officeDocument/2006/relationships/image" Target="../media/image2631.png"/><Relationship Id="rId305" Type="http://schemas.openxmlformats.org/officeDocument/2006/relationships/image" Target="../media/image2638.png"/><Relationship Id="rId44" Type="http://schemas.openxmlformats.org/officeDocument/2006/relationships/customXml" Target="../ink/ink2524.xml"/><Relationship Id="rId65" Type="http://schemas.openxmlformats.org/officeDocument/2006/relationships/image" Target="../media/image2519.png"/><Relationship Id="rId86" Type="http://schemas.openxmlformats.org/officeDocument/2006/relationships/customXml" Target="../ink/ink2545.xml"/><Relationship Id="rId130" Type="http://schemas.openxmlformats.org/officeDocument/2006/relationships/customXml" Target="../ink/ink2567.xml"/><Relationship Id="rId151" Type="http://schemas.openxmlformats.org/officeDocument/2006/relationships/image" Target="../media/image2562.png"/><Relationship Id="rId172" Type="http://schemas.openxmlformats.org/officeDocument/2006/relationships/customXml" Target="../ink/ink2588.xml"/><Relationship Id="rId193" Type="http://schemas.openxmlformats.org/officeDocument/2006/relationships/image" Target="../media/image2583.png"/><Relationship Id="rId207" Type="http://schemas.openxmlformats.org/officeDocument/2006/relationships/image" Target="../media/image2590.png"/><Relationship Id="rId228" Type="http://schemas.openxmlformats.org/officeDocument/2006/relationships/customXml" Target="../ink/ink2616.xml"/><Relationship Id="rId249" Type="http://schemas.openxmlformats.org/officeDocument/2006/relationships/image" Target="../media/image1782.png"/><Relationship Id="rId13" Type="http://schemas.openxmlformats.org/officeDocument/2006/relationships/image" Target="../media/image2493.png"/><Relationship Id="rId109" Type="http://schemas.openxmlformats.org/officeDocument/2006/relationships/image" Target="../media/image2541.png"/><Relationship Id="rId260" Type="http://schemas.openxmlformats.org/officeDocument/2006/relationships/customXml" Target="../ink/ink2632.xml"/><Relationship Id="rId281" Type="http://schemas.openxmlformats.org/officeDocument/2006/relationships/image" Target="../media/image2626.png"/><Relationship Id="rId34" Type="http://schemas.openxmlformats.org/officeDocument/2006/relationships/customXml" Target="../ink/ink2519.xml"/><Relationship Id="rId55" Type="http://schemas.openxmlformats.org/officeDocument/2006/relationships/image" Target="../media/image2514.png"/><Relationship Id="rId76" Type="http://schemas.openxmlformats.org/officeDocument/2006/relationships/customXml" Target="../ink/ink2540.xml"/><Relationship Id="rId97" Type="http://schemas.openxmlformats.org/officeDocument/2006/relationships/image" Target="../media/image2535.png"/><Relationship Id="rId120" Type="http://schemas.openxmlformats.org/officeDocument/2006/relationships/customXml" Target="../ink/ink2562.xml"/><Relationship Id="rId141" Type="http://schemas.openxmlformats.org/officeDocument/2006/relationships/image" Target="../media/image2557.png"/><Relationship Id="rId7" Type="http://schemas.openxmlformats.org/officeDocument/2006/relationships/image" Target="../media/image2490.png"/><Relationship Id="rId162" Type="http://schemas.openxmlformats.org/officeDocument/2006/relationships/customXml" Target="../ink/ink2583.xml"/><Relationship Id="rId183" Type="http://schemas.openxmlformats.org/officeDocument/2006/relationships/image" Target="../media/image2578.png"/><Relationship Id="rId218" Type="http://schemas.openxmlformats.org/officeDocument/2006/relationships/customXml" Target="../ink/ink2611.xml"/><Relationship Id="rId239" Type="http://schemas.openxmlformats.org/officeDocument/2006/relationships/image" Target="../media/image2606.png"/><Relationship Id="rId250" Type="http://schemas.openxmlformats.org/officeDocument/2006/relationships/customXml" Target="../ink/ink2627.xml"/><Relationship Id="rId271" Type="http://schemas.openxmlformats.org/officeDocument/2006/relationships/image" Target="../media/image2621.png"/><Relationship Id="rId292" Type="http://schemas.openxmlformats.org/officeDocument/2006/relationships/customXml" Target="../ink/ink2648.xml"/><Relationship Id="rId24" Type="http://schemas.openxmlformats.org/officeDocument/2006/relationships/customXml" Target="../ink/ink2514.xml"/><Relationship Id="rId45" Type="http://schemas.openxmlformats.org/officeDocument/2006/relationships/image" Target="../media/image2509.png"/><Relationship Id="rId66" Type="http://schemas.openxmlformats.org/officeDocument/2006/relationships/customXml" Target="../ink/ink2535.xml"/><Relationship Id="rId87" Type="http://schemas.openxmlformats.org/officeDocument/2006/relationships/image" Target="../media/image2530.png"/><Relationship Id="rId110" Type="http://schemas.openxmlformats.org/officeDocument/2006/relationships/customXml" Target="../ink/ink2557.xml"/><Relationship Id="rId131" Type="http://schemas.openxmlformats.org/officeDocument/2006/relationships/image" Target="../media/image2552.png"/><Relationship Id="rId152" Type="http://schemas.openxmlformats.org/officeDocument/2006/relationships/customXml" Target="../ink/ink2578.xml"/><Relationship Id="rId173" Type="http://schemas.openxmlformats.org/officeDocument/2006/relationships/image" Target="../media/image2573.png"/><Relationship Id="rId194" Type="http://schemas.openxmlformats.org/officeDocument/2006/relationships/customXml" Target="../ink/ink2599.xml"/><Relationship Id="rId208" Type="http://schemas.openxmlformats.org/officeDocument/2006/relationships/customXml" Target="../ink/ink2606.xml"/><Relationship Id="rId229" Type="http://schemas.openxmlformats.org/officeDocument/2006/relationships/image" Target="../media/image2601.png"/><Relationship Id="rId240" Type="http://schemas.openxmlformats.org/officeDocument/2006/relationships/customXml" Target="../ink/ink2622.xml"/><Relationship Id="rId261" Type="http://schemas.openxmlformats.org/officeDocument/2006/relationships/image" Target="../media/image2616.png"/><Relationship Id="rId14" Type="http://schemas.openxmlformats.org/officeDocument/2006/relationships/customXml" Target="../ink/ink2509.xml"/><Relationship Id="rId35" Type="http://schemas.openxmlformats.org/officeDocument/2006/relationships/image" Target="../media/image2504.png"/><Relationship Id="rId56" Type="http://schemas.openxmlformats.org/officeDocument/2006/relationships/customXml" Target="../ink/ink2530.xml"/><Relationship Id="rId77" Type="http://schemas.openxmlformats.org/officeDocument/2006/relationships/image" Target="../media/image2525.png"/><Relationship Id="rId100" Type="http://schemas.openxmlformats.org/officeDocument/2006/relationships/customXml" Target="../ink/ink2552.xml"/><Relationship Id="rId282" Type="http://schemas.openxmlformats.org/officeDocument/2006/relationships/customXml" Target="../ink/ink2643.xml"/><Relationship Id="rId8" Type="http://schemas.openxmlformats.org/officeDocument/2006/relationships/customXml" Target="../ink/ink2506.xml"/><Relationship Id="rId98" Type="http://schemas.openxmlformats.org/officeDocument/2006/relationships/customXml" Target="../ink/ink2551.xml"/><Relationship Id="rId121" Type="http://schemas.openxmlformats.org/officeDocument/2006/relationships/image" Target="../media/image2547.png"/><Relationship Id="rId142" Type="http://schemas.openxmlformats.org/officeDocument/2006/relationships/customXml" Target="../ink/ink2573.xml"/><Relationship Id="rId163" Type="http://schemas.openxmlformats.org/officeDocument/2006/relationships/image" Target="../media/image2568.png"/><Relationship Id="rId184" Type="http://schemas.openxmlformats.org/officeDocument/2006/relationships/customXml" Target="../ink/ink2594.xml"/><Relationship Id="rId219" Type="http://schemas.openxmlformats.org/officeDocument/2006/relationships/image" Target="../media/image2596.png"/><Relationship Id="rId230" Type="http://schemas.openxmlformats.org/officeDocument/2006/relationships/customXml" Target="../ink/ink2617.xml"/><Relationship Id="rId251" Type="http://schemas.openxmlformats.org/officeDocument/2006/relationships/image" Target="../media/image2611.png"/><Relationship Id="rId25" Type="http://schemas.openxmlformats.org/officeDocument/2006/relationships/image" Target="../media/image2499.png"/><Relationship Id="rId46" Type="http://schemas.openxmlformats.org/officeDocument/2006/relationships/customXml" Target="../ink/ink2525.xml"/><Relationship Id="rId67" Type="http://schemas.openxmlformats.org/officeDocument/2006/relationships/image" Target="../media/image2520.png"/><Relationship Id="rId272" Type="http://schemas.openxmlformats.org/officeDocument/2006/relationships/customXml" Target="../ink/ink2638.xml"/><Relationship Id="rId293" Type="http://schemas.openxmlformats.org/officeDocument/2006/relationships/image" Target="../media/image2632.png"/><Relationship Id="rId88" Type="http://schemas.openxmlformats.org/officeDocument/2006/relationships/customXml" Target="../ink/ink2546.xml"/><Relationship Id="rId111" Type="http://schemas.openxmlformats.org/officeDocument/2006/relationships/image" Target="../media/image2542.png"/><Relationship Id="rId132" Type="http://schemas.openxmlformats.org/officeDocument/2006/relationships/customXml" Target="../ink/ink2568.xml"/><Relationship Id="rId153" Type="http://schemas.openxmlformats.org/officeDocument/2006/relationships/image" Target="../media/image2563.png"/><Relationship Id="rId174" Type="http://schemas.openxmlformats.org/officeDocument/2006/relationships/customXml" Target="../ink/ink2589.xml"/><Relationship Id="rId195" Type="http://schemas.openxmlformats.org/officeDocument/2006/relationships/image" Target="../media/image2584.png"/><Relationship Id="rId209" Type="http://schemas.openxmlformats.org/officeDocument/2006/relationships/image" Target="../media/image2591.png"/><Relationship Id="rId220" Type="http://schemas.openxmlformats.org/officeDocument/2006/relationships/customXml" Target="../ink/ink2612.xml"/><Relationship Id="rId241" Type="http://schemas.openxmlformats.org/officeDocument/2006/relationships/image" Target="../media/image2607.png"/><Relationship Id="rId15" Type="http://schemas.openxmlformats.org/officeDocument/2006/relationships/image" Target="../media/image2494.png"/><Relationship Id="rId36" Type="http://schemas.openxmlformats.org/officeDocument/2006/relationships/customXml" Target="../ink/ink2520.xml"/><Relationship Id="rId57" Type="http://schemas.openxmlformats.org/officeDocument/2006/relationships/image" Target="../media/image2515.png"/><Relationship Id="rId262" Type="http://schemas.openxmlformats.org/officeDocument/2006/relationships/customXml" Target="../ink/ink2633.xml"/><Relationship Id="rId283" Type="http://schemas.openxmlformats.org/officeDocument/2006/relationships/image" Target="../media/image2627.png"/><Relationship Id="rId78" Type="http://schemas.openxmlformats.org/officeDocument/2006/relationships/customXml" Target="../ink/ink2541.xml"/><Relationship Id="rId99" Type="http://schemas.openxmlformats.org/officeDocument/2006/relationships/image" Target="../media/image2536.png"/><Relationship Id="rId101" Type="http://schemas.openxmlformats.org/officeDocument/2006/relationships/image" Target="../media/image2537.png"/><Relationship Id="rId122" Type="http://schemas.openxmlformats.org/officeDocument/2006/relationships/customXml" Target="../ink/ink2563.xml"/><Relationship Id="rId143" Type="http://schemas.openxmlformats.org/officeDocument/2006/relationships/image" Target="../media/image2558.png"/><Relationship Id="rId164" Type="http://schemas.openxmlformats.org/officeDocument/2006/relationships/customXml" Target="../ink/ink2584.xml"/><Relationship Id="rId185" Type="http://schemas.openxmlformats.org/officeDocument/2006/relationships/image" Target="../media/image2579.png"/><Relationship Id="rId9" Type="http://schemas.openxmlformats.org/officeDocument/2006/relationships/image" Target="../media/image2491.png"/><Relationship Id="rId210" Type="http://schemas.openxmlformats.org/officeDocument/2006/relationships/customXml" Target="../ink/ink2607.xml"/><Relationship Id="rId26" Type="http://schemas.openxmlformats.org/officeDocument/2006/relationships/customXml" Target="../ink/ink2515.xml"/><Relationship Id="rId231" Type="http://schemas.openxmlformats.org/officeDocument/2006/relationships/image" Target="../media/image2602.png"/><Relationship Id="rId252" Type="http://schemas.openxmlformats.org/officeDocument/2006/relationships/customXml" Target="../ink/ink2628.xml"/><Relationship Id="rId273" Type="http://schemas.openxmlformats.org/officeDocument/2006/relationships/image" Target="../media/image2622.png"/><Relationship Id="rId294" Type="http://schemas.openxmlformats.org/officeDocument/2006/relationships/customXml" Target="../ink/ink2649.xml"/><Relationship Id="rId47" Type="http://schemas.openxmlformats.org/officeDocument/2006/relationships/image" Target="../media/image2510.png"/><Relationship Id="rId68" Type="http://schemas.openxmlformats.org/officeDocument/2006/relationships/customXml" Target="../ink/ink2536.xml"/><Relationship Id="rId89" Type="http://schemas.openxmlformats.org/officeDocument/2006/relationships/image" Target="../media/image2531.png"/><Relationship Id="rId112" Type="http://schemas.openxmlformats.org/officeDocument/2006/relationships/customXml" Target="../ink/ink2558.xml"/><Relationship Id="rId133" Type="http://schemas.openxmlformats.org/officeDocument/2006/relationships/image" Target="../media/image2553.png"/><Relationship Id="rId154" Type="http://schemas.openxmlformats.org/officeDocument/2006/relationships/customXml" Target="../ink/ink2579.xml"/><Relationship Id="rId175" Type="http://schemas.openxmlformats.org/officeDocument/2006/relationships/image" Target="../media/image2574.png"/><Relationship Id="rId196" Type="http://schemas.openxmlformats.org/officeDocument/2006/relationships/customXml" Target="../ink/ink2600.xml"/><Relationship Id="rId200" Type="http://schemas.openxmlformats.org/officeDocument/2006/relationships/customXml" Target="../ink/ink2602.xml"/><Relationship Id="rId16" Type="http://schemas.openxmlformats.org/officeDocument/2006/relationships/customXml" Target="../ink/ink2510.xml"/><Relationship Id="rId221" Type="http://schemas.openxmlformats.org/officeDocument/2006/relationships/image" Target="../media/image2597.png"/><Relationship Id="rId242" Type="http://schemas.openxmlformats.org/officeDocument/2006/relationships/customXml" Target="../ink/ink2623.xml"/><Relationship Id="rId263" Type="http://schemas.openxmlformats.org/officeDocument/2006/relationships/image" Target="../media/image2617.png"/><Relationship Id="rId284" Type="http://schemas.openxmlformats.org/officeDocument/2006/relationships/customXml" Target="../ink/ink2644.xml"/><Relationship Id="rId37" Type="http://schemas.openxmlformats.org/officeDocument/2006/relationships/image" Target="../media/image2505.png"/><Relationship Id="rId58" Type="http://schemas.openxmlformats.org/officeDocument/2006/relationships/customXml" Target="../ink/ink2531.xml"/><Relationship Id="rId79" Type="http://schemas.openxmlformats.org/officeDocument/2006/relationships/image" Target="../media/image2526.png"/><Relationship Id="rId102" Type="http://schemas.openxmlformats.org/officeDocument/2006/relationships/customXml" Target="../ink/ink2553.xml"/><Relationship Id="rId123" Type="http://schemas.openxmlformats.org/officeDocument/2006/relationships/image" Target="../media/image2548.png"/><Relationship Id="rId144" Type="http://schemas.openxmlformats.org/officeDocument/2006/relationships/customXml" Target="../ink/ink2574.xml"/><Relationship Id="rId90" Type="http://schemas.openxmlformats.org/officeDocument/2006/relationships/customXml" Target="../ink/ink2547.xml"/><Relationship Id="rId165" Type="http://schemas.openxmlformats.org/officeDocument/2006/relationships/image" Target="../media/image2569.png"/><Relationship Id="rId186" Type="http://schemas.openxmlformats.org/officeDocument/2006/relationships/customXml" Target="../ink/ink2595.xml"/><Relationship Id="rId211" Type="http://schemas.openxmlformats.org/officeDocument/2006/relationships/image" Target="../media/image2592.png"/><Relationship Id="rId232" Type="http://schemas.openxmlformats.org/officeDocument/2006/relationships/customXml" Target="../ink/ink2618.xml"/><Relationship Id="rId253" Type="http://schemas.openxmlformats.org/officeDocument/2006/relationships/image" Target="../media/image2612.png"/><Relationship Id="rId274" Type="http://schemas.openxmlformats.org/officeDocument/2006/relationships/customXml" Target="../ink/ink2639.xml"/><Relationship Id="rId295" Type="http://schemas.openxmlformats.org/officeDocument/2006/relationships/image" Target="../media/image2633.png"/><Relationship Id="rId27" Type="http://schemas.openxmlformats.org/officeDocument/2006/relationships/image" Target="../media/image2500.png"/><Relationship Id="rId48" Type="http://schemas.openxmlformats.org/officeDocument/2006/relationships/customXml" Target="../ink/ink2526.xml"/><Relationship Id="rId69" Type="http://schemas.openxmlformats.org/officeDocument/2006/relationships/image" Target="../media/image2521.png"/><Relationship Id="rId113" Type="http://schemas.openxmlformats.org/officeDocument/2006/relationships/image" Target="../media/image2543.png"/><Relationship Id="rId134" Type="http://schemas.openxmlformats.org/officeDocument/2006/relationships/customXml" Target="../ink/ink2569.xml"/><Relationship Id="rId80" Type="http://schemas.openxmlformats.org/officeDocument/2006/relationships/customXml" Target="../ink/ink2542.xml"/><Relationship Id="rId155" Type="http://schemas.openxmlformats.org/officeDocument/2006/relationships/image" Target="../media/image2564.png"/><Relationship Id="rId176" Type="http://schemas.openxmlformats.org/officeDocument/2006/relationships/customXml" Target="../ink/ink2590.xml"/><Relationship Id="rId197" Type="http://schemas.openxmlformats.org/officeDocument/2006/relationships/image" Target="../media/image2585.png"/><Relationship Id="rId201" Type="http://schemas.openxmlformats.org/officeDocument/2006/relationships/image" Target="../media/image2587.png"/><Relationship Id="rId222" Type="http://schemas.openxmlformats.org/officeDocument/2006/relationships/customXml" Target="../ink/ink2613.xml"/><Relationship Id="rId243" Type="http://schemas.openxmlformats.org/officeDocument/2006/relationships/image" Target="../media/image2608.png"/><Relationship Id="rId264" Type="http://schemas.openxmlformats.org/officeDocument/2006/relationships/customXml" Target="../ink/ink2634.xml"/><Relationship Id="rId285" Type="http://schemas.openxmlformats.org/officeDocument/2006/relationships/image" Target="../media/image2628.png"/><Relationship Id="rId17" Type="http://schemas.openxmlformats.org/officeDocument/2006/relationships/image" Target="../media/image2495.png"/><Relationship Id="rId38" Type="http://schemas.openxmlformats.org/officeDocument/2006/relationships/customXml" Target="../ink/ink2521.xml"/><Relationship Id="rId59" Type="http://schemas.openxmlformats.org/officeDocument/2006/relationships/image" Target="../media/image2516.png"/><Relationship Id="rId103" Type="http://schemas.openxmlformats.org/officeDocument/2006/relationships/image" Target="../media/image2538.png"/><Relationship Id="rId124" Type="http://schemas.openxmlformats.org/officeDocument/2006/relationships/customXml" Target="../ink/ink2564.xml"/><Relationship Id="rId70" Type="http://schemas.openxmlformats.org/officeDocument/2006/relationships/customXml" Target="../ink/ink2537.xml"/><Relationship Id="rId91" Type="http://schemas.openxmlformats.org/officeDocument/2006/relationships/image" Target="../media/image2532.png"/><Relationship Id="rId145" Type="http://schemas.openxmlformats.org/officeDocument/2006/relationships/image" Target="../media/image2559.png"/><Relationship Id="rId166" Type="http://schemas.openxmlformats.org/officeDocument/2006/relationships/customXml" Target="../ink/ink2585.xml"/><Relationship Id="rId187" Type="http://schemas.openxmlformats.org/officeDocument/2006/relationships/image" Target="../media/image258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608.xml"/><Relationship Id="rId233" Type="http://schemas.openxmlformats.org/officeDocument/2006/relationships/image" Target="../media/image2603.png"/><Relationship Id="rId254" Type="http://schemas.openxmlformats.org/officeDocument/2006/relationships/customXml" Target="../ink/ink2629.xml"/><Relationship Id="rId28" Type="http://schemas.openxmlformats.org/officeDocument/2006/relationships/customXml" Target="../ink/ink2516.xml"/><Relationship Id="rId49" Type="http://schemas.openxmlformats.org/officeDocument/2006/relationships/image" Target="../media/image2511.png"/><Relationship Id="rId114" Type="http://schemas.openxmlformats.org/officeDocument/2006/relationships/customXml" Target="../ink/ink2559.xml"/><Relationship Id="rId275" Type="http://schemas.openxmlformats.org/officeDocument/2006/relationships/image" Target="../media/image2623.png"/><Relationship Id="rId296" Type="http://schemas.openxmlformats.org/officeDocument/2006/relationships/customXml" Target="../ink/ink2650.xml"/><Relationship Id="rId300" Type="http://schemas.openxmlformats.org/officeDocument/2006/relationships/customXml" Target="../ink/ink2652.xml"/><Relationship Id="rId60" Type="http://schemas.openxmlformats.org/officeDocument/2006/relationships/customXml" Target="../ink/ink2532.xml"/><Relationship Id="rId81" Type="http://schemas.openxmlformats.org/officeDocument/2006/relationships/image" Target="../media/image2527.png"/><Relationship Id="rId135" Type="http://schemas.openxmlformats.org/officeDocument/2006/relationships/image" Target="../media/image2554.png"/><Relationship Id="rId156" Type="http://schemas.openxmlformats.org/officeDocument/2006/relationships/customXml" Target="../ink/ink2580.xml"/><Relationship Id="rId177" Type="http://schemas.openxmlformats.org/officeDocument/2006/relationships/image" Target="../media/image2575.png"/><Relationship Id="rId198" Type="http://schemas.openxmlformats.org/officeDocument/2006/relationships/customXml" Target="../ink/ink2601.xml"/><Relationship Id="rId202" Type="http://schemas.openxmlformats.org/officeDocument/2006/relationships/customXml" Target="../ink/ink2603.xml"/><Relationship Id="rId223" Type="http://schemas.openxmlformats.org/officeDocument/2006/relationships/image" Target="../media/image2598.png"/><Relationship Id="rId244" Type="http://schemas.openxmlformats.org/officeDocument/2006/relationships/customXml" Target="../ink/ink2624.xml"/><Relationship Id="rId18" Type="http://schemas.openxmlformats.org/officeDocument/2006/relationships/customXml" Target="../ink/ink2511.xml"/><Relationship Id="rId39" Type="http://schemas.openxmlformats.org/officeDocument/2006/relationships/image" Target="../media/image2506.png"/><Relationship Id="rId265" Type="http://schemas.openxmlformats.org/officeDocument/2006/relationships/image" Target="../media/image2618.png"/><Relationship Id="rId286" Type="http://schemas.openxmlformats.org/officeDocument/2006/relationships/customXml" Target="../ink/ink2645.xml"/><Relationship Id="rId50" Type="http://schemas.openxmlformats.org/officeDocument/2006/relationships/customXml" Target="../ink/ink2527.xml"/><Relationship Id="rId104" Type="http://schemas.openxmlformats.org/officeDocument/2006/relationships/customXml" Target="../ink/ink2554.xml"/><Relationship Id="rId125" Type="http://schemas.openxmlformats.org/officeDocument/2006/relationships/image" Target="../media/image2549.png"/><Relationship Id="rId146" Type="http://schemas.openxmlformats.org/officeDocument/2006/relationships/customXml" Target="../ink/ink2575.xml"/><Relationship Id="rId167" Type="http://schemas.openxmlformats.org/officeDocument/2006/relationships/image" Target="../media/image2570.png"/><Relationship Id="rId188" Type="http://schemas.openxmlformats.org/officeDocument/2006/relationships/customXml" Target="../ink/ink2596.xml"/><Relationship Id="rId71" Type="http://schemas.openxmlformats.org/officeDocument/2006/relationships/image" Target="../media/image2522.png"/><Relationship Id="rId92" Type="http://schemas.openxmlformats.org/officeDocument/2006/relationships/customXml" Target="../ink/ink2548.xml"/><Relationship Id="rId213" Type="http://schemas.openxmlformats.org/officeDocument/2006/relationships/image" Target="../media/image2593.png"/><Relationship Id="rId234" Type="http://schemas.openxmlformats.org/officeDocument/2006/relationships/customXml" Target="../ink/ink2619.xml"/><Relationship Id="rId2" Type="http://schemas.openxmlformats.org/officeDocument/2006/relationships/customXml" Target="../ink/ink2503.xml"/><Relationship Id="rId29" Type="http://schemas.openxmlformats.org/officeDocument/2006/relationships/image" Target="../media/image2501.png"/><Relationship Id="rId255" Type="http://schemas.openxmlformats.org/officeDocument/2006/relationships/image" Target="../media/image2613.png"/><Relationship Id="rId276" Type="http://schemas.openxmlformats.org/officeDocument/2006/relationships/customXml" Target="../ink/ink2640.xml"/><Relationship Id="rId297" Type="http://schemas.openxmlformats.org/officeDocument/2006/relationships/image" Target="../media/image2634.png"/><Relationship Id="rId40" Type="http://schemas.openxmlformats.org/officeDocument/2006/relationships/customXml" Target="../ink/ink2522.xml"/><Relationship Id="rId115" Type="http://schemas.openxmlformats.org/officeDocument/2006/relationships/image" Target="../media/image2544.png"/><Relationship Id="rId136" Type="http://schemas.openxmlformats.org/officeDocument/2006/relationships/customXml" Target="../ink/ink2570.xml"/><Relationship Id="rId157" Type="http://schemas.openxmlformats.org/officeDocument/2006/relationships/image" Target="../media/image2565.png"/><Relationship Id="rId178" Type="http://schemas.openxmlformats.org/officeDocument/2006/relationships/customXml" Target="../ink/ink2591.xml"/><Relationship Id="rId301" Type="http://schemas.openxmlformats.org/officeDocument/2006/relationships/image" Target="../media/image2636.png"/><Relationship Id="rId61" Type="http://schemas.openxmlformats.org/officeDocument/2006/relationships/image" Target="../media/image2517.png"/><Relationship Id="rId82" Type="http://schemas.openxmlformats.org/officeDocument/2006/relationships/customXml" Target="../ink/ink2543.xml"/><Relationship Id="rId199" Type="http://schemas.openxmlformats.org/officeDocument/2006/relationships/image" Target="../media/image2586.png"/><Relationship Id="rId203" Type="http://schemas.openxmlformats.org/officeDocument/2006/relationships/image" Target="../media/image2588.png"/><Relationship Id="rId19" Type="http://schemas.openxmlformats.org/officeDocument/2006/relationships/image" Target="../media/image2496.png"/><Relationship Id="rId224" Type="http://schemas.openxmlformats.org/officeDocument/2006/relationships/customXml" Target="../ink/ink2614.xml"/><Relationship Id="rId245" Type="http://schemas.openxmlformats.org/officeDocument/2006/relationships/image" Target="../media/image2609.png"/><Relationship Id="rId266" Type="http://schemas.openxmlformats.org/officeDocument/2006/relationships/customXml" Target="../ink/ink2635.xml"/><Relationship Id="rId287" Type="http://schemas.openxmlformats.org/officeDocument/2006/relationships/image" Target="../media/image2629.png"/><Relationship Id="rId30" Type="http://schemas.openxmlformats.org/officeDocument/2006/relationships/customXml" Target="../ink/ink2517.xml"/><Relationship Id="rId105" Type="http://schemas.openxmlformats.org/officeDocument/2006/relationships/image" Target="../media/image2539.png"/><Relationship Id="rId126" Type="http://schemas.openxmlformats.org/officeDocument/2006/relationships/customXml" Target="../ink/ink2565.xml"/><Relationship Id="rId147" Type="http://schemas.openxmlformats.org/officeDocument/2006/relationships/image" Target="../media/image2560.png"/><Relationship Id="rId168" Type="http://schemas.openxmlformats.org/officeDocument/2006/relationships/customXml" Target="../ink/ink2586.xml"/><Relationship Id="rId51" Type="http://schemas.openxmlformats.org/officeDocument/2006/relationships/image" Target="../media/image2512.png"/><Relationship Id="rId72" Type="http://schemas.openxmlformats.org/officeDocument/2006/relationships/customXml" Target="../ink/ink2538.xml"/><Relationship Id="rId93" Type="http://schemas.openxmlformats.org/officeDocument/2006/relationships/image" Target="../media/image2533.png"/><Relationship Id="rId189" Type="http://schemas.openxmlformats.org/officeDocument/2006/relationships/image" Target="../media/image2581.png"/><Relationship Id="rId3" Type="http://schemas.openxmlformats.org/officeDocument/2006/relationships/image" Target="../media/image2488.png"/><Relationship Id="rId214" Type="http://schemas.openxmlformats.org/officeDocument/2006/relationships/customXml" Target="../ink/ink2609.xml"/><Relationship Id="rId235" Type="http://schemas.openxmlformats.org/officeDocument/2006/relationships/image" Target="../media/image2604.png"/><Relationship Id="rId256" Type="http://schemas.openxmlformats.org/officeDocument/2006/relationships/customXml" Target="../ink/ink2630.xml"/><Relationship Id="rId277" Type="http://schemas.openxmlformats.org/officeDocument/2006/relationships/image" Target="../media/image2624.png"/><Relationship Id="rId298" Type="http://schemas.openxmlformats.org/officeDocument/2006/relationships/customXml" Target="../ink/ink2651.xml"/><Relationship Id="rId116" Type="http://schemas.openxmlformats.org/officeDocument/2006/relationships/customXml" Target="../ink/ink2560.xml"/><Relationship Id="rId137" Type="http://schemas.openxmlformats.org/officeDocument/2006/relationships/image" Target="../media/image2555.png"/><Relationship Id="rId158" Type="http://schemas.openxmlformats.org/officeDocument/2006/relationships/customXml" Target="../ink/ink2581.xml"/><Relationship Id="rId302" Type="http://schemas.openxmlformats.org/officeDocument/2006/relationships/customXml" Target="../ink/ink2653.xml"/><Relationship Id="rId20" Type="http://schemas.openxmlformats.org/officeDocument/2006/relationships/customXml" Target="../ink/ink2512.xml"/><Relationship Id="rId41" Type="http://schemas.openxmlformats.org/officeDocument/2006/relationships/image" Target="../media/image2507.png"/><Relationship Id="rId62" Type="http://schemas.openxmlformats.org/officeDocument/2006/relationships/customXml" Target="../ink/ink2533.xml"/><Relationship Id="rId83" Type="http://schemas.openxmlformats.org/officeDocument/2006/relationships/image" Target="../media/image2528.png"/><Relationship Id="rId179" Type="http://schemas.openxmlformats.org/officeDocument/2006/relationships/image" Target="../media/image2576.png"/><Relationship Id="rId190" Type="http://schemas.openxmlformats.org/officeDocument/2006/relationships/customXml" Target="../ink/ink2597.xml"/><Relationship Id="rId204" Type="http://schemas.openxmlformats.org/officeDocument/2006/relationships/customXml" Target="../ink/ink2604.xml"/><Relationship Id="rId225" Type="http://schemas.openxmlformats.org/officeDocument/2006/relationships/image" Target="../media/image2599.png"/><Relationship Id="rId246" Type="http://schemas.openxmlformats.org/officeDocument/2006/relationships/customXml" Target="../ink/ink2625.xml"/><Relationship Id="rId267" Type="http://schemas.openxmlformats.org/officeDocument/2006/relationships/image" Target="../media/image2619.png"/><Relationship Id="rId288" Type="http://schemas.openxmlformats.org/officeDocument/2006/relationships/customXml" Target="../ink/ink2646.xml"/><Relationship Id="rId106" Type="http://schemas.openxmlformats.org/officeDocument/2006/relationships/customXml" Target="../ink/ink2555.xml"/><Relationship Id="rId127" Type="http://schemas.openxmlformats.org/officeDocument/2006/relationships/image" Target="../media/image2550.png"/><Relationship Id="rId10" Type="http://schemas.openxmlformats.org/officeDocument/2006/relationships/customXml" Target="../ink/ink2507.xml"/><Relationship Id="rId31" Type="http://schemas.openxmlformats.org/officeDocument/2006/relationships/image" Target="../media/image2502.png"/><Relationship Id="rId52" Type="http://schemas.openxmlformats.org/officeDocument/2006/relationships/customXml" Target="../ink/ink2528.xml"/><Relationship Id="rId73" Type="http://schemas.openxmlformats.org/officeDocument/2006/relationships/image" Target="../media/image2523.png"/><Relationship Id="rId94" Type="http://schemas.openxmlformats.org/officeDocument/2006/relationships/customXml" Target="../ink/ink2549.xml"/><Relationship Id="rId148" Type="http://schemas.openxmlformats.org/officeDocument/2006/relationships/customXml" Target="../ink/ink2576.xml"/><Relationship Id="rId169" Type="http://schemas.openxmlformats.org/officeDocument/2006/relationships/image" Target="../media/image2571.png"/><Relationship Id="rId4" Type="http://schemas.openxmlformats.org/officeDocument/2006/relationships/customXml" Target="../ink/ink2504.xml"/><Relationship Id="rId180" Type="http://schemas.openxmlformats.org/officeDocument/2006/relationships/customXml" Target="../ink/ink2592.xml"/><Relationship Id="rId215" Type="http://schemas.openxmlformats.org/officeDocument/2006/relationships/image" Target="../media/image2594.png"/><Relationship Id="rId236" Type="http://schemas.openxmlformats.org/officeDocument/2006/relationships/customXml" Target="../ink/ink2620.xml"/><Relationship Id="rId257" Type="http://schemas.openxmlformats.org/officeDocument/2006/relationships/image" Target="../media/image2614.png"/><Relationship Id="rId278" Type="http://schemas.openxmlformats.org/officeDocument/2006/relationships/customXml" Target="../ink/ink2641.xml"/><Relationship Id="rId303" Type="http://schemas.openxmlformats.org/officeDocument/2006/relationships/image" Target="../media/image2637.png"/><Relationship Id="rId42" Type="http://schemas.openxmlformats.org/officeDocument/2006/relationships/customXml" Target="../ink/ink2523.xml"/><Relationship Id="rId84" Type="http://schemas.openxmlformats.org/officeDocument/2006/relationships/customXml" Target="../ink/ink2544.xml"/><Relationship Id="rId138" Type="http://schemas.openxmlformats.org/officeDocument/2006/relationships/customXml" Target="../ink/ink2571.xml"/><Relationship Id="rId191" Type="http://schemas.openxmlformats.org/officeDocument/2006/relationships/image" Target="../media/image2582.png"/><Relationship Id="rId205" Type="http://schemas.openxmlformats.org/officeDocument/2006/relationships/image" Target="../media/image2589.png"/><Relationship Id="rId247" Type="http://schemas.openxmlformats.org/officeDocument/2006/relationships/image" Target="../media/image2610.png"/><Relationship Id="rId107" Type="http://schemas.openxmlformats.org/officeDocument/2006/relationships/image" Target="../media/image2540.png"/><Relationship Id="rId289" Type="http://schemas.openxmlformats.org/officeDocument/2006/relationships/image" Target="../media/image2630.png"/><Relationship Id="rId11" Type="http://schemas.openxmlformats.org/officeDocument/2006/relationships/image" Target="../media/image2492.png"/><Relationship Id="rId53" Type="http://schemas.openxmlformats.org/officeDocument/2006/relationships/image" Target="../media/image2513.png"/><Relationship Id="rId149" Type="http://schemas.openxmlformats.org/officeDocument/2006/relationships/image" Target="../media/image2561.png"/><Relationship Id="rId95" Type="http://schemas.openxmlformats.org/officeDocument/2006/relationships/image" Target="../media/image2534.png"/><Relationship Id="rId160" Type="http://schemas.openxmlformats.org/officeDocument/2006/relationships/customXml" Target="../ink/ink2582.xml"/><Relationship Id="rId216" Type="http://schemas.openxmlformats.org/officeDocument/2006/relationships/customXml" Target="../ink/ink2610.xml"/><Relationship Id="rId258" Type="http://schemas.openxmlformats.org/officeDocument/2006/relationships/customXml" Target="../ink/ink2631.xml"/><Relationship Id="rId22" Type="http://schemas.openxmlformats.org/officeDocument/2006/relationships/customXml" Target="../ink/ink2513.xml"/><Relationship Id="rId64" Type="http://schemas.openxmlformats.org/officeDocument/2006/relationships/customXml" Target="../ink/ink2534.xml"/><Relationship Id="rId118" Type="http://schemas.openxmlformats.org/officeDocument/2006/relationships/customXml" Target="../ink/ink2561.xml"/><Relationship Id="rId171" Type="http://schemas.openxmlformats.org/officeDocument/2006/relationships/image" Target="../media/image2572.png"/><Relationship Id="rId227" Type="http://schemas.openxmlformats.org/officeDocument/2006/relationships/image" Target="../media/image2600.png"/><Relationship Id="rId269" Type="http://schemas.openxmlformats.org/officeDocument/2006/relationships/image" Target="../media/image2620.png"/><Relationship Id="rId33" Type="http://schemas.openxmlformats.org/officeDocument/2006/relationships/image" Target="../media/image2503.png"/><Relationship Id="rId129" Type="http://schemas.openxmlformats.org/officeDocument/2006/relationships/image" Target="../media/image2551.png"/><Relationship Id="rId280" Type="http://schemas.openxmlformats.org/officeDocument/2006/relationships/customXml" Target="../ink/ink2642.xml"/><Relationship Id="rId75" Type="http://schemas.openxmlformats.org/officeDocument/2006/relationships/image" Target="../media/image2524.png"/><Relationship Id="rId140" Type="http://schemas.openxmlformats.org/officeDocument/2006/relationships/customXml" Target="../ink/ink2572.xml"/><Relationship Id="rId182" Type="http://schemas.openxmlformats.org/officeDocument/2006/relationships/customXml" Target="../ink/ink2593.xml"/><Relationship Id="rId6" Type="http://schemas.openxmlformats.org/officeDocument/2006/relationships/customXml" Target="../ink/ink2505.xml"/><Relationship Id="rId238" Type="http://schemas.openxmlformats.org/officeDocument/2006/relationships/customXml" Target="../ink/ink26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5.xml"/><Relationship Id="rId2" Type="http://schemas.openxmlformats.org/officeDocument/2006/relationships/image" Target="../media/image27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34.xml"/><Relationship Id="rId299" Type="http://schemas.openxmlformats.org/officeDocument/2006/relationships/customXml" Target="../ink/ink425.xml"/><Relationship Id="rId21" Type="http://schemas.openxmlformats.org/officeDocument/2006/relationships/image" Target="../media/image287.png"/><Relationship Id="rId63" Type="http://schemas.openxmlformats.org/officeDocument/2006/relationships/image" Target="../media/image307.png"/><Relationship Id="rId159" Type="http://schemas.openxmlformats.org/officeDocument/2006/relationships/customXml" Target="../ink/ink355.xml"/><Relationship Id="rId324" Type="http://schemas.openxmlformats.org/officeDocument/2006/relationships/image" Target="../media/image437.png"/><Relationship Id="rId366" Type="http://schemas.openxmlformats.org/officeDocument/2006/relationships/customXml" Target="../ink/ink459.xml"/><Relationship Id="rId170" Type="http://schemas.openxmlformats.org/officeDocument/2006/relationships/image" Target="../media/image360.png"/><Relationship Id="rId226" Type="http://schemas.openxmlformats.org/officeDocument/2006/relationships/image" Target="../media/image388.png"/><Relationship Id="rId268" Type="http://schemas.openxmlformats.org/officeDocument/2006/relationships/image" Target="../media/image409.png"/><Relationship Id="rId32" Type="http://schemas.openxmlformats.org/officeDocument/2006/relationships/customXml" Target="../ink/ink291.xml"/><Relationship Id="rId74" Type="http://schemas.openxmlformats.org/officeDocument/2006/relationships/customXml" Target="../ink/ink312.xml"/><Relationship Id="rId128" Type="http://schemas.openxmlformats.org/officeDocument/2006/relationships/image" Target="../media/image339.png"/><Relationship Id="rId335" Type="http://schemas.openxmlformats.org/officeDocument/2006/relationships/customXml" Target="../ink/ink443.xml"/><Relationship Id="rId377" Type="http://schemas.openxmlformats.org/officeDocument/2006/relationships/image" Target="../media/image463.png"/><Relationship Id="rId5" Type="http://schemas.openxmlformats.org/officeDocument/2006/relationships/image" Target="../media/image279.png"/><Relationship Id="rId181" Type="http://schemas.openxmlformats.org/officeDocument/2006/relationships/customXml" Target="../ink/ink366.xml"/><Relationship Id="rId237" Type="http://schemas.openxmlformats.org/officeDocument/2006/relationships/customXml" Target="../ink/ink394.xml"/><Relationship Id="rId402" Type="http://schemas.openxmlformats.org/officeDocument/2006/relationships/customXml" Target="../ink/ink477.xml"/><Relationship Id="rId279" Type="http://schemas.openxmlformats.org/officeDocument/2006/relationships/customXml" Target="../ink/ink415.xml"/><Relationship Id="rId43" Type="http://schemas.openxmlformats.org/officeDocument/2006/relationships/image" Target="../media/image297.png"/><Relationship Id="rId139" Type="http://schemas.openxmlformats.org/officeDocument/2006/relationships/customXml" Target="../ink/ink345.xml"/><Relationship Id="rId290" Type="http://schemas.openxmlformats.org/officeDocument/2006/relationships/image" Target="../media/image420.png"/><Relationship Id="rId304" Type="http://schemas.openxmlformats.org/officeDocument/2006/relationships/image" Target="../media/image427.png"/><Relationship Id="rId346" Type="http://schemas.openxmlformats.org/officeDocument/2006/relationships/image" Target="../media/image448.png"/><Relationship Id="rId388" Type="http://schemas.openxmlformats.org/officeDocument/2006/relationships/customXml" Target="../ink/ink470.xml"/><Relationship Id="rId85" Type="http://schemas.openxmlformats.org/officeDocument/2006/relationships/image" Target="../media/image318.png"/><Relationship Id="rId150" Type="http://schemas.openxmlformats.org/officeDocument/2006/relationships/image" Target="../media/image350.png"/><Relationship Id="rId192" Type="http://schemas.openxmlformats.org/officeDocument/2006/relationships/image" Target="../media/image371.png"/><Relationship Id="rId206" Type="http://schemas.openxmlformats.org/officeDocument/2006/relationships/image" Target="../media/image378.png"/><Relationship Id="rId248" Type="http://schemas.openxmlformats.org/officeDocument/2006/relationships/image" Target="../media/image399.png"/><Relationship Id="rId12" Type="http://schemas.openxmlformats.org/officeDocument/2006/relationships/customXml" Target="../ink/ink281.xml"/><Relationship Id="rId108" Type="http://schemas.openxmlformats.org/officeDocument/2006/relationships/image" Target="../media/image329.png"/><Relationship Id="rId315" Type="http://schemas.openxmlformats.org/officeDocument/2006/relationships/customXml" Target="../ink/ink433.xml"/><Relationship Id="rId357" Type="http://schemas.openxmlformats.org/officeDocument/2006/relationships/customXml" Target="../ink/ink454.xml"/><Relationship Id="rId54" Type="http://schemas.openxmlformats.org/officeDocument/2006/relationships/customXml" Target="../ink/ink302.xml"/><Relationship Id="rId96" Type="http://schemas.openxmlformats.org/officeDocument/2006/relationships/customXml" Target="../ink/ink323.xml"/><Relationship Id="rId161" Type="http://schemas.openxmlformats.org/officeDocument/2006/relationships/customXml" Target="../ink/ink356.xml"/><Relationship Id="rId217" Type="http://schemas.openxmlformats.org/officeDocument/2006/relationships/customXml" Target="../ink/ink384.xml"/><Relationship Id="rId399" Type="http://schemas.openxmlformats.org/officeDocument/2006/relationships/image" Target="../media/image474.png"/><Relationship Id="rId259" Type="http://schemas.openxmlformats.org/officeDocument/2006/relationships/customXml" Target="../ink/ink405.xml"/><Relationship Id="rId23" Type="http://schemas.openxmlformats.org/officeDocument/2006/relationships/image" Target="../media/image164.png"/><Relationship Id="rId119" Type="http://schemas.openxmlformats.org/officeDocument/2006/relationships/customXml" Target="../ink/ink335.xml"/><Relationship Id="rId270" Type="http://schemas.openxmlformats.org/officeDocument/2006/relationships/image" Target="../media/image410.png"/><Relationship Id="rId326" Type="http://schemas.openxmlformats.org/officeDocument/2006/relationships/image" Target="../media/image438.png"/><Relationship Id="rId65" Type="http://schemas.openxmlformats.org/officeDocument/2006/relationships/image" Target="../media/image308.png"/><Relationship Id="rId130" Type="http://schemas.openxmlformats.org/officeDocument/2006/relationships/image" Target="../media/image340.png"/><Relationship Id="rId368" Type="http://schemas.openxmlformats.org/officeDocument/2006/relationships/customXml" Target="../ink/ink460.xml"/><Relationship Id="rId172" Type="http://schemas.openxmlformats.org/officeDocument/2006/relationships/image" Target="../media/image361.png"/><Relationship Id="rId228" Type="http://schemas.openxmlformats.org/officeDocument/2006/relationships/image" Target="../media/image389.png"/><Relationship Id="rId281" Type="http://schemas.openxmlformats.org/officeDocument/2006/relationships/customXml" Target="../ink/ink416.xml"/><Relationship Id="rId337" Type="http://schemas.openxmlformats.org/officeDocument/2006/relationships/customXml" Target="../ink/ink444.xml"/><Relationship Id="rId34" Type="http://schemas.openxmlformats.org/officeDocument/2006/relationships/customXml" Target="../ink/ink292.xml"/><Relationship Id="rId76" Type="http://schemas.openxmlformats.org/officeDocument/2006/relationships/customXml" Target="../ink/ink313.xml"/><Relationship Id="rId141" Type="http://schemas.openxmlformats.org/officeDocument/2006/relationships/customXml" Target="../ink/ink346.xml"/><Relationship Id="rId379" Type="http://schemas.openxmlformats.org/officeDocument/2006/relationships/image" Target="../media/image464.png"/><Relationship Id="rId7" Type="http://schemas.openxmlformats.org/officeDocument/2006/relationships/image" Target="../media/image280.png"/><Relationship Id="rId183" Type="http://schemas.openxmlformats.org/officeDocument/2006/relationships/customXml" Target="../ink/ink367.xml"/><Relationship Id="rId239" Type="http://schemas.openxmlformats.org/officeDocument/2006/relationships/customXml" Target="../ink/ink395.xml"/><Relationship Id="rId390" Type="http://schemas.openxmlformats.org/officeDocument/2006/relationships/customXml" Target="../ink/ink471.xml"/><Relationship Id="rId404" Type="http://schemas.openxmlformats.org/officeDocument/2006/relationships/customXml" Target="../ink/ink478.xml"/><Relationship Id="rId250" Type="http://schemas.openxmlformats.org/officeDocument/2006/relationships/image" Target="../media/image400.png"/><Relationship Id="rId292" Type="http://schemas.openxmlformats.org/officeDocument/2006/relationships/image" Target="../media/image421.png"/><Relationship Id="rId306" Type="http://schemas.openxmlformats.org/officeDocument/2006/relationships/image" Target="../media/image428.png"/><Relationship Id="rId45" Type="http://schemas.openxmlformats.org/officeDocument/2006/relationships/image" Target="../media/image298.png"/><Relationship Id="rId87" Type="http://schemas.openxmlformats.org/officeDocument/2006/relationships/image" Target="../media/image319.png"/><Relationship Id="rId110" Type="http://schemas.openxmlformats.org/officeDocument/2006/relationships/image" Target="../media/image330.png"/><Relationship Id="rId348" Type="http://schemas.openxmlformats.org/officeDocument/2006/relationships/image" Target="../media/image449.png"/><Relationship Id="rId152" Type="http://schemas.openxmlformats.org/officeDocument/2006/relationships/image" Target="../media/image351.png"/><Relationship Id="rId194" Type="http://schemas.openxmlformats.org/officeDocument/2006/relationships/image" Target="../media/image372.png"/><Relationship Id="rId208" Type="http://schemas.openxmlformats.org/officeDocument/2006/relationships/image" Target="../media/image379.png"/><Relationship Id="rId261" Type="http://schemas.openxmlformats.org/officeDocument/2006/relationships/customXml" Target="../ink/ink406.xml"/><Relationship Id="rId14" Type="http://schemas.openxmlformats.org/officeDocument/2006/relationships/customXml" Target="../ink/ink282.xml"/><Relationship Id="rId56" Type="http://schemas.openxmlformats.org/officeDocument/2006/relationships/customXml" Target="../ink/ink303.xml"/><Relationship Id="rId317" Type="http://schemas.openxmlformats.org/officeDocument/2006/relationships/customXml" Target="../ink/ink434.xml"/><Relationship Id="rId359" Type="http://schemas.openxmlformats.org/officeDocument/2006/relationships/image" Target="../media/image454.png"/><Relationship Id="rId98" Type="http://schemas.openxmlformats.org/officeDocument/2006/relationships/image" Target="../media/image324.png"/><Relationship Id="rId121" Type="http://schemas.openxmlformats.org/officeDocument/2006/relationships/customXml" Target="../ink/ink336.xml"/><Relationship Id="rId163" Type="http://schemas.openxmlformats.org/officeDocument/2006/relationships/customXml" Target="../ink/ink357.xml"/><Relationship Id="rId219" Type="http://schemas.openxmlformats.org/officeDocument/2006/relationships/customXml" Target="../ink/ink385.xml"/><Relationship Id="rId370" Type="http://schemas.openxmlformats.org/officeDocument/2006/relationships/customXml" Target="../ink/ink461.xml"/><Relationship Id="rId230" Type="http://schemas.openxmlformats.org/officeDocument/2006/relationships/image" Target="../media/image390.png"/><Relationship Id="rId25" Type="http://schemas.openxmlformats.org/officeDocument/2006/relationships/image" Target="../media/image288.png"/><Relationship Id="rId67" Type="http://schemas.openxmlformats.org/officeDocument/2006/relationships/image" Target="../media/image309.png"/><Relationship Id="rId272" Type="http://schemas.openxmlformats.org/officeDocument/2006/relationships/image" Target="../media/image411.png"/><Relationship Id="rId328" Type="http://schemas.openxmlformats.org/officeDocument/2006/relationships/image" Target="../media/image439.png"/><Relationship Id="rId132" Type="http://schemas.openxmlformats.org/officeDocument/2006/relationships/image" Target="../media/image341.png"/><Relationship Id="rId174" Type="http://schemas.openxmlformats.org/officeDocument/2006/relationships/image" Target="../media/image362.png"/><Relationship Id="rId381" Type="http://schemas.openxmlformats.org/officeDocument/2006/relationships/image" Target="../media/image465.png"/><Relationship Id="rId241" Type="http://schemas.openxmlformats.org/officeDocument/2006/relationships/customXml" Target="../ink/ink396.xml"/><Relationship Id="rId36" Type="http://schemas.openxmlformats.org/officeDocument/2006/relationships/customXml" Target="../ink/ink293.xml"/><Relationship Id="rId283" Type="http://schemas.openxmlformats.org/officeDocument/2006/relationships/customXml" Target="../ink/ink417.xml"/><Relationship Id="rId339" Type="http://schemas.openxmlformats.org/officeDocument/2006/relationships/customXml" Target="../ink/ink445.xml"/><Relationship Id="rId78" Type="http://schemas.openxmlformats.org/officeDocument/2006/relationships/customXml" Target="../ink/ink314.xml"/><Relationship Id="rId101" Type="http://schemas.openxmlformats.org/officeDocument/2006/relationships/customXml" Target="../ink/ink326.xml"/><Relationship Id="rId143" Type="http://schemas.openxmlformats.org/officeDocument/2006/relationships/customXml" Target="../ink/ink347.xml"/><Relationship Id="rId185" Type="http://schemas.openxmlformats.org/officeDocument/2006/relationships/customXml" Target="../ink/ink368.xml"/><Relationship Id="rId350" Type="http://schemas.openxmlformats.org/officeDocument/2006/relationships/image" Target="../media/image450.png"/><Relationship Id="rId406" Type="http://schemas.openxmlformats.org/officeDocument/2006/relationships/customXml" Target="../ink/ink479.xml"/><Relationship Id="rId9" Type="http://schemas.openxmlformats.org/officeDocument/2006/relationships/image" Target="../media/image281.png"/><Relationship Id="rId210" Type="http://schemas.openxmlformats.org/officeDocument/2006/relationships/image" Target="../media/image380.png"/><Relationship Id="rId392" Type="http://schemas.openxmlformats.org/officeDocument/2006/relationships/customXml" Target="../ink/ink472.xml"/><Relationship Id="rId252" Type="http://schemas.openxmlformats.org/officeDocument/2006/relationships/image" Target="../media/image401.png"/><Relationship Id="rId294" Type="http://schemas.openxmlformats.org/officeDocument/2006/relationships/image" Target="../media/image422.png"/><Relationship Id="rId308" Type="http://schemas.openxmlformats.org/officeDocument/2006/relationships/image" Target="../media/image429.png"/><Relationship Id="rId47" Type="http://schemas.openxmlformats.org/officeDocument/2006/relationships/image" Target="../media/image299.png"/><Relationship Id="rId89" Type="http://schemas.openxmlformats.org/officeDocument/2006/relationships/image" Target="../media/image320.png"/><Relationship Id="rId112" Type="http://schemas.openxmlformats.org/officeDocument/2006/relationships/image" Target="../media/image331.png"/><Relationship Id="rId154" Type="http://schemas.openxmlformats.org/officeDocument/2006/relationships/image" Target="../media/image352.png"/><Relationship Id="rId361" Type="http://schemas.openxmlformats.org/officeDocument/2006/relationships/image" Target="../media/image455.png"/><Relationship Id="rId196" Type="http://schemas.openxmlformats.org/officeDocument/2006/relationships/image" Target="../media/image373.png"/><Relationship Id="rId16" Type="http://schemas.openxmlformats.org/officeDocument/2006/relationships/customXml" Target="../ink/ink283.xml"/><Relationship Id="rId221" Type="http://schemas.openxmlformats.org/officeDocument/2006/relationships/customXml" Target="../ink/ink386.xml"/><Relationship Id="rId263" Type="http://schemas.openxmlformats.org/officeDocument/2006/relationships/customXml" Target="../ink/ink407.xml"/><Relationship Id="rId319" Type="http://schemas.openxmlformats.org/officeDocument/2006/relationships/customXml" Target="../ink/ink435.xml"/><Relationship Id="rId58" Type="http://schemas.openxmlformats.org/officeDocument/2006/relationships/customXml" Target="../ink/ink304.xml"/><Relationship Id="rId123" Type="http://schemas.openxmlformats.org/officeDocument/2006/relationships/customXml" Target="../ink/ink337.xml"/><Relationship Id="rId330" Type="http://schemas.openxmlformats.org/officeDocument/2006/relationships/image" Target="../media/image440.png"/><Relationship Id="rId165" Type="http://schemas.openxmlformats.org/officeDocument/2006/relationships/customXml" Target="../ink/ink358.xml"/><Relationship Id="rId372" Type="http://schemas.openxmlformats.org/officeDocument/2006/relationships/customXml" Target="../ink/ink462.xml"/><Relationship Id="rId232" Type="http://schemas.openxmlformats.org/officeDocument/2006/relationships/image" Target="../media/image391.png"/><Relationship Id="rId274" Type="http://schemas.openxmlformats.org/officeDocument/2006/relationships/image" Target="../media/image412.png"/><Relationship Id="rId27" Type="http://schemas.openxmlformats.org/officeDocument/2006/relationships/image" Target="../media/image289.png"/><Relationship Id="rId48" Type="http://schemas.openxmlformats.org/officeDocument/2006/relationships/customXml" Target="../ink/ink299.xml"/><Relationship Id="rId69" Type="http://schemas.openxmlformats.org/officeDocument/2006/relationships/image" Target="../media/image310.png"/><Relationship Id="rId113" Type="http://schemas.openxmlformats.org/officeDocument/2006/relationships/customXml" Target="../ink/ink332.xml"/><Relationship Id="rId134" Type="http://schemas.openxmlformats.org/officeDocument/2006/relationships/image" Target="../media/image342.png"/><Relationship Id="rId320" Type="http://schemas.openxmlformats.org/officeDocument/2006/relationships/image" Target="../media/image435.png"/><Relationship Id="rId80" Type="http://schemas.openxmlformats.org/officeDocument/2006/relationships/customXml" Target="../ink/ink315.xml"/><Relationship Id="rId155" Type="http://schemas.openxmlformats.org/officeDocument/2006/relationships/customXml" Target="../ink/ink353.xml"/><Relationship Id="rId176" Type="http://schemas.openxmlformats.org/officeDocument/2006/relationships/image" Target="../media/image363.png"/><Relationship Id="rId197" Type="http://schemas.openxmlformats.org/officeDocument/2006/relationships/customXml" Target="../ink/ink374.xml"/><Relationship Id="rId341" Type="http://schemas.openxmlformats.org/officeDocument/2006/relationships/customXml" Target="../ink/ink446.xml"/><Relationship Id="rId362" Type="http://schemas.openxmlformats.org/officeDocument/2006/relationships/customXml" Target="../ink/ink457.xml"/><Relationship Id="rId383" Type="http://schemas.openxmlformats.org/officeDocument/2006/relationships/image" Target="../media/image466.png"/><Relationship Id="rId201" Type="http://schemas.openxmlformats.org/officeDocument/2006/relationships/customXml" Target="../ink/ink376.xml"/><Relationship Id="rId222" Type="http://schemas.openxmlformats.org/officeDocument/2006/relationships/image" Target="../media/image386.png"/><Relationship Id="rId243" Type="http://schemas.openxmlformats.org/officeDocument/2006/relationships/customXml" Target="../ink/ink397.xml"/><Relationship Id="rId264" Type="http://schemas.openxmlformats.org/officeDocument/2006/relationships/image" Target="../media/image407.png"/><Relationship Id="rId285" Type="http://schemas.openxmlformats.org/officeDocument/2006/relationships/customXml" Target="../ink/ink418.xml"/><Relationship Id="rId17" Type="http://schemas.openxmlformats.org/officeDocument/2006/relationships/image" Target="../media/image285.png"/><Relationship Id="rId38" Type="http://schemas.openxmlformats.org/officeDocument/2006/relationships/customXml" Target="../ink/ink294.xml"/><Relationship Id="rId59" Type="http://schemas.openxmlformats.org/officeDocument/2006/relationships/image" Target="../media/image305.png"/><Relationship Id="rId103" Type="http://schemas.openxmlformats.org/officeDocument/2006/relationships/customXml" Target="../ink/ink327.xml"/><Relationship Id="rId124" Type="http://schemas.openxmlformats.org/officeDocument/2006/relationships/image" Target="../media/image337.png"/><Relationship Id="rId310" Type="http://schemas.openxmlformats.org/officeDocument/2006/relationships/image" Target="../media/image430.png"/><Relationship Id="rId70" Type="http://schemas.openxmlformats.org/officeDocument/2006/relationships/customXml" Target="../ink/ink310.xml"/><Relationship Id="rId91" Type="http://schemas.openxmlformats.org/officeDocument/2006/relationships/image" Target="../media/image321.png"/><Relationship Id="rId145" Type="http://schemas.openxmlformats.org/officeDocument/2006/relationships/customXml" Target="../ink/ink348.xml"/><Relationship Id="rId166" Type="http://schemas.openxmlformats.org/officeDocument/2006/relationships/image" Target="../media/image358.png"/><Relationship Id="rId187" Type="http://schemas.openxmlformats.org/officeDocument/2006/relationships/customXml" Target="../ink/ink369.xml"/><Relationship Id="rId331" Type="http://schemas.openxmlformats.org/officeDocument/2006/relationships/customXml" Target="../ink/ink441.xml"/><Relationship Id="rId352" Type="http://schemas.openxmlformats.org/officeDocument/2006/relationships/image" Target="../media/image451.png"/><Relationship Id="rId373" Type="http://schemas.openxmlformats.org/officeDocument/2006/relationships/image" Target="../media/image461.png"/><Relationship Id="rId394" Type="http://schemas.openxmlformats.org/officeDocument/2006/relationships/customXml" Target="../ink/ink473.xml"/><Relationship Id="rId408" Type="http://schemas.openxmlformats.org/officeDocument/2006/relationships/customXml" Target="../ink/ink480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381.png"/><Relationship Id="rId233" Type="http://schemas.openxmlformats.org/officeDocument/2006/relationships/customXml" Target="../ink/ink392.xml"/><Relationship Id="rId254" Type="http://schemas.openxmlformats.org/officeDocument/2006/relationships/image" Target="../media/image402.png"/><Relationship Id="rId28" Type="http://schemas.openxmlformats.org/officeDocument/2006/relationships/customXml" Target="../ink/ink289.xml"/><Relationship Id="rId49" Type="http://schemas.openxmlformats.org/officeDocument/2006/relationships/image" Target="../media/image300.png"/><Relationship Id="rId114" Type="http://schemas.openxmlformats.org/officeDocument/2006/relationships/image" Target="../media/image332.png"/><Relationship Id="rId275" Type="http://schemas.openxmlformats.org/officeDocument/2006/relationships/customXml" Target="../ink/ink413.xml"/><Relationship Id="rId296" Type="http://schemas.openxmlformats.org/officeDocument/2006/relationships/image" Target="../media/image423.png"/><Relationship Id="rId300" Type="http://schemas.openxmlformats.org/officeDocument/2006/relationships/image" Target="../media/image425.png"/><Relationship Id="rId60" Type="http://schemas.openxmlformats.org/officeDocument/2006/relationships/customXml" Target="../ink/ink305.xml"/><Relationship Id="rId81" Type="http://schemas.openxmlformats.org/officeDocument/2006/relationships/image" Target="../media/image316.png"/><Relationship Id="rId135" Type="http://schemas.openxmlformats.org/officeDocument/2006/relationships/customXml" Target="../ink/ink343.xml"/><Relationship Id="rId156" Type="http://schemas.openxmlformats.org/officeDocument/2006/relationships/image" Target="../media/image353.png"/><Relationship Id="rId177" Type="http://schemas.openxmlformats.org/officeDocument/2006/relationships/customXml" Target="../ink/ink364.xml"/><Relationship Id="rId198" Type="http://schemas.openxmlformats.org/officeDocument/2006/relationships/image" Target="../media/image374.png"/><Relationship Id="rId321" Type="http://schemas.openxmlformats.org/officeDocument/2006/relationships/customXml" Target="../ink/ink436.xml"/><Relationship Id="rId342" Type="http://schemas.openxmlformats.org/officeDocument/2006/relationships/image" Target="../media/image446.png"/><Relationship Id="rId363" Type="http://schemas.openxmlformats.org/officeDocument/2006/relationships/image" Target="../media/image456.png"/><Relationship Id="rId384" Type="http://schemas.openxmlformats.org/officeDocument/2006/relationships/customXml" Target="../ink/ink468.xml"/><Relationship Id="rId202" Type="http://schemas.openxmlformats.org/officeDocument/2006/relationships/image" Target="../media/image376.png"/><Relationship Id="rId223" Type="http://schemas.openxmlformats.org/officeDocument/2006/relationships/customXml" Target="../ink/ink387.xml"/><Relationship Id="rId244" Type="http://schemas.openxmlformats.org/officeDocument/2006/relationships/image" Target="../media/image397.png"/><Relationship Id="rId18" Type="http://schemas.openxmlformats.org/officeDocument/2006/relationships/customXml" Target="../ink/ink284.xml"/><Relationship Id="rId39" Type="http://schemas.openxmlformats.org/officeDocument/2006/relationships/image" Target="../media/image295.png"/><Relationship Id="rId265" Type="http://schemas.openxmlformats.org/officeDocument/2006/relationships/customXml" Target="../ink/ink408.xml"/><Relationship Id="rId286" Type="http://schemas.openxmlformats.org/officeDocument/2006/relationships/image" Target="../media/image418.png"/><Relationship Id="rId50" Type="http://schemas.openxmlformats.org/officeDocument/2006/relationships/customXml" Target="../ink/ink300.xml"/><Relationship Id="rId104" Type="http://schemas.openxmlformats.org/officeDocument/2006/relationships/image" Target="../media/image327.png"/><Relationship Id="rId125" Type="http://schemas.openxmlformats.org/officeDocument/2006/relationships/customXml" Target="../ink/ink338.xml"/><Relationship Id="rId146" Type="http://schemas.openxmlformats.org/officeDocument/2006/relationships/image" Target="../media/image348.png"/><Relationship Id="rId167" Type="http://schemas.openxmlformats.org/officeDocument/2006/relationships/customXml" Target="../ink/ink359.xml"/><Relationship Id="rId188" Type="http://schemas.openxmlformats.org/officeDocument/2006/relationships/image" Target="../media/image369.png"/><Relationship Id="rId311" Type="http://schemas.openxmlformats.org/officeDocument/2006/relationships/customXml" Target="../ink/ink431.xml"/><Relationship Id="rId332" Type="http://schemas.openxmlformats.org/officeDocument/2006/relationships/image" Target="../media/image441.png"/><Relationship Id="rId353" Type="http://schemas.openxmlformats.org/officeDocument/2006/relationships/customXml" Target="../ink/ink452.xml"/><Relationship Id="rId374" Type="http://schemas.openxmlformats.org/officeDocument/2006/relationships/customXml" Target="../ink/ink463.xml"/><Relationship Id="rId395" Type="http://schemas.openxmlformats.org/officeDocument/2006/relationships/image" Target="../media/image472.png"/><Relationship Id="rId409" Type="http://schemas.openxmlformats.org/officeDocument/2006/relationships/image" Target="../media/image479.png"/><Relationship Id="rId71" Type="http://schemas.openxmlformats.org/officeDocument/2006/relationships/image" Target="../media/image311.png"/><Relationship Id="rId92" Type="http://schemas.openxmlformats.org/officeDocument/2006/relationships/customXml" Target="../ink/ink321.xml"/><Relationship Id="rId213" Type="http://schemas.openxmlformats.org/officeDocument/2006/relationships/customXml" Target="../ink/ink382.xml"/><Relationship Id="rId234" Type="http://schemas.openxmlformats.org/officeDocument/2006/relationships/image" Target="../media/image392.png"/><Relationship Id="rId2" Type="http://schemas.openxmlformats.org/officeDocument/2006/relationships/customXml" Target="../ink/ink276.xml"/><Relationship Id="rId29" Type="http://schemas.openxmlformats.org/officeDocument/2006/relationships/image" Target="../media/image290.png"/><Relationship Id="rId255" Type="http://schemas.openxmlformats.org/officeDocument/2006/relationships/customXml" Target="../ink/ink403.xml"/><Relationship Id="rId276" Type="http://schemas.openxmlformats.org/officeDocument/2006/relationships/image" Target="../media/image413.png"/><Relationship Id="rId297" Type="http://schemas.openxmlformats.org/officeDocument/2006/relationships/customXml" Target="../ink/ink424.xml"/><Relationship Id="rId40" Type="http://schemas.openxmlformats.org/officeDocument/2006/relationships/customXml" Target="../ink/ink295.xml"/><Relationship Id="rId115" Type="http://schemas.openxmlformats.org/officeDocument/2006/relationships/customXml" Target="../ink/ink333.xml"/><Relationship Id="rId136" Type="http://schemas.openxmlformats.org/officeDocument/2006/relationships/image" Target="../media/image343.png"/><Relationship Id="rId157" Type="http://schemas.openxmlformats.org/officeDocument/2006/relationships/customXml" Target="../ink/ink354.xml"/><Relationship Id="rId178" Type="http://schemas.openxmlformats.org/officeDocument/2006/relationships/image" Target="../media/image364.png"/><Relationship Id="rId301" Type="http://schemas.openxmlformats.org/officeDocument/2006/relationships/customXml" Target="../ink/ink426.xml"/><Relationship Id="rId322" Type="http://schemas.openxmlformats.org/officeDocument/2006/relationships/image" Target="../media/image436.png"/><Relationship Id="rId343" Type="http://schemas.openxmlformats.org/officeDocument/2006/relationships/customXml" Target="../ink/ink447.xml"/><Relationship Id="rId364" Type="http://schemas.openxmlformats.org/officeDocument/2006/relationships/customXml" Target="../ink/ink458.xml"/><Relationship Id="rId61" Type="http://schemas.openxmlformats.org/officeDocument/2006/relationships/image" Target="../media/image306.png"/><Relationship Id="rId82" Type="http://schemas.openxmlformats.org/officeDocument/2006/relationships/customXml" Target="../ink/ink316.xml"/><Relationship Id="rId199" Type="http://schemas.openxmlformats.org/officeDocument/2006/relationships/customXml" Target="../ink/ink375.xml"/><Relationship Id="rId203" Type="http://schemas.openxmlformats.org/officeDocument/2006/relationships/customXml" Target="../ink/ink377.xml"/><Relationship Id="rId385" Type="http://schemas.openxmlformats.org/officeDocument/2006/relationships/image" Target="../media/image467.png"/><Relationship Id="rId19" Type="http://schemas.openxmlformats.org/officeDocument/2006/relationships/image" Target="../media/image286.png"/><Relationship Id="rId224" Type="http://schemas.openxmlformats.org/officeDocument/2006/relationships/image" Target="../media/image387.png"/><Relationship Id="rId245" Type="http://schemas.openxmlformats.org/officeDocument/2006/relationships/customXml" Target="../ink/ink398.xml"/><Relationship Id="rId266" Type="http://schemas.openxmlformats.org/officeDocument/2006/relationships/image" Target="../media/image408.png"/><Relationship Id="rId287" Type="http://schemas.openxmlformats.org/officeDocument/2006/relationships/customXml" Target="../ink/ink419.xml"/><Relationship Id="rId410" Type="http://schemas.openxmlformats.org/officeDocument/2006/relationships/customXml" Target="../ink/ink481.xml"/><Relationship Id="rId30" Type="http://schemas.openxmlformats.org/officeDocument/2006/relationships/customXml" Target="../ink/ink290.xml"/><Relationship Id="rId105" Type="http://schemas.openxmlformats.org/officeDocument/2006/relationships/customXml" Target="../ink/ink328.xml"/><Relationship Id="rId126" Type="http://schemas.openxmlformats.org/officeDocument/2006/relationships/image" Target="../media/image338.png"/><Relationship Id="rId147" Type="http://schemas.openxmlformats.org/officeDocument/2006/relationships/customXml" Target="../ink/ink349.xml"/><Relationship Id="rId168" Type="http://schemas.openxmlformats.org/officeDocument/2006/relationships/image" Target="../media/image359.png"/><Relationship Id="rId312" Type="http://schemas.openxmlformats.org/officeDocument/2006/relationships/image" Target="../media/image431.png"/><Relationship Id="rId333" Type="http://schemas.openxmlformats.org/officeDocument/2006/relationships/customXml" Target="../ink/ink442.xml"/><Relationship Id="rId354" Type="http://schemas.openxmlformats.org/officeDocument/2006/relationships/image" Target="../media/image452.png"/><Relationship Id="rId51" Type="http://schemas.openxmlformats.org/officeDocument/2006/relationships/image" Target="../media/image301.png"/><Relationship Id="rId72" Type="http://schemas.openxmlformats.org/officeDocument/2006/relationships/customXml" Target="../ink/ink311.xml"/><Relationship Id="rId93" Type="http://schemas.openxmlformats.org/officeDocument/2006/relationships/image" Target="../media/image322.png"/><Relationship Id="rId189" Type="http://schemas.openxmlformats.org/officeDocument/2006/relationships/customXml" Target="../ink/ink370.xml"/><Relationship Id="rId375" Type="http://schemas.openxmlformats.org/officeDocument/2006/relationships/image" Target="../media/image462.png"/><Relationship Id="rId396" Type="http://schemas.openxmlformats.org/officeDocument/2006/relationships/customXml" Target="../ink/ink474.xml"/><Relationship Id="rId3" Type="http://schemas.openxmlformats.org/officeDocument/2006/relationships/image" Target="../media/image278.png"/><Relationship Id="rId214" Type="http://schemas.openxmlformats.org/officeDocument/2006/relationships/image" Target="../media/image382.png"/><Relationship Id="rId235" Type="http://schemas.openxmlformats.org/officeDocument/2006/relationships/customXml" Target="../ink/ink393.xml"/><Relationship Id="rId256" Type="http://schemas.openxmlformats.org/officeDocument/2006/relationships/image" Target="../media/image403.png"/><Relationship Id="rId277" Type="http://schemas.openxmlformats.org/officeDocument/2006/relationships/customXml" Target="../ink/ink414.xml"/><Relationship Id="rId298" Type="http://schemas.openxmlformats.org/officeDocument/2006/relationships/image" Target="../media/image424.png"/><Relationship Id="rId400" Type="http://schemas.openxmlformats.org/officeDocument/2006/relationships/customXml" Target="../ink/ink476.xml"/><Relationship Id="rId116" Type="http://schemas.openxmlformats.org/officeDocument/2006/relationships/image" Target="../media/image333.png"/><Relationship Id="rId137" Type="http://schemas.openxmlformats.org/officeDocument/2006/relationships/customXml" Target="../ink/ink344.xml"/><Relationship Id="rId158" Type="http://schemas.openxmlformats.org/officeDocument/2006/relationships/image" Target="../media/image354.png"/><Relationship Id="rId302" Type="http://schemas.openxmlformats.org/officeDocument/2006/relationships/image" Target="../media/image426.png"/><Relationship Id="rId323" Type="http://schemas.openxmlformats.org/officeDocument/2006/relationships/customXml" Target="../ink/ink437.xml"/><Relationship Id="rId344" Type="http://schemas.openxmlformats.org/officeDocument/2006/relationships/image" Target="../media/image447.png"/><Relationship Id="rId20" Type="http://schemas.openxmlformats.org/officeDocument/2006/relationships/customXml" Target="../ink/ink285.xml"/><Relationship Id="rId41" Type="http://schemas.openxmlformats.org/officeDocument/2006/relationships/image" Target="../media/image296.png"/><Relationship Id="rId62" Type="http://schemas.openxmlformats.org/officeDocument/2006/relationships/customXml" Target="../ink/ink306.xml"/><Relationship Id="rId83" Type="http://schemas.openxmlformats.org/officeDocument/2006/relationships/image" Target="../media/image317.png"/><Relationship Id="rId179" Type="http://schemas.openxmlformats.org/officeDocument/2006/relationships/customXml" Target="../ink/ink365.xml"/><Relationship Id="rId365" Type="http://schemas.openxmlformats.org/officeDocument/2006/relationships/image" Target="../media/image457.png"/><Relationship Id="rId386" Type="http://schemas.openxmlformats.org/officeDocument/2006/relationships/customXml" Target="../ink/ink469.xml"/><Relationship Id="rId190" Type="http://schemas.openxmlformats.org/officeDocument/2006/relationships/image" Target="../media/image370.png"/><Relationship Id="rId204" Type="http://schemas.openxmlformats.org/officeDocument/2006/relationships/image" Target="../media/image377.png"/><Relationship Id="rId225" Type="http://schemas.openxmlformats.org/officeDocument/2006/relationships/customXml" Target="../ink/ink388.xml"/><Relationship Id="rId246" Type="http://schemas.openxmlformats.org/officeDocument/2006/relationships/image" Target="../media/image398.png"/><Relationship Id="rId267" Type="http://schemas.openxmlformats.org/officeDocument/2006/relationships/customXml" Target="../ink/ink409.xml"/><Relationship Id="rId288" Type="http://schemas.openxmlformats.org/officeDocument/2006/relationships/image" Target="../media/image419.png"/><Relationship Id="rId411" Type="http://schemas.openxmlformats.org/officeDocument/2006/relationships/image" Target="../media/image480.png"/><Relationship Id="rId106" Type="http://schemas.openxmlformats.org/officeDocument/2006/relationships/image" Target="../media/image328.png"/><Relationship Id="rId127" Type="http://schemas.openxmlformats.org/officeDocument/2006/relationships/customXml" Target="../ink/ink339.xml"/><Relationship Id="rId313" Type="http://schemas.openxmlformats.org/officeDocument/2006/relationships/customXml" Target="../ink/ink432.xml"/><Relationship Id="rId10" Type="http://schemas.openxmlformats.org/officeDocument/2006/relationships/customXml" Target="../ink/ink280.xml"/><Relationship Id="rId31" Type="http://schemas.openxmlformats.org/officeDocument/2006/relationships/image" Target="../media/image291.png"/><Relationship Id="rId52" Type="http://schemas.openxmlformats.org/officeDocument/2006/relationships/customXml" Target="../ink/ink301.xml"/><Relationship Id="rId73" Type="http://schemas.openxmlformats.org/officeDocument/2006/relationships/image" Target="../media/image312.png"/><Relationship Id="rId94" Type="http://schemas.openxmlformats.org/officeDocument/2006/relationships/customXml" Target="../ink/ink322.xml"/><Relationship Id="rId148" Type="http://schemas.openxmlformats.org/officeDocument/2006/relationships/image" Target="../media/image349.png"/><Relationship Id="rId169" Type="http://schemas.openxmlformats.org/officeDocument/2006/relationships/customXml" Target="../ink/ink360.xml"/><Relationship Id="rId334" Type="http://schemas.openxmlformats.org/officeDocument/2006/relationships/image" Target="../media/image442.png"/><Relationship Id="rId355" Type="http://schemas.openxmlformats.org/officeDocument/2006/relationships/customXml" Target="../ink/ink453.xml"/><Relationship Id="rId376" Type="http://schemas.openxmlformats.org/officeDocument/2006/relationships/customXml" Target="../ink/ink464.xml"/><Relationship Id="rId397" Type="http://schemas.openxmlformats.org/officeDocument/2006/relationships/image" Target="../media/image473.png"/><Relationship Id="rId4" Type="http://schemas.openxmlformats.org/officeDocument/2006/relationships/customXml" Target="../ink/ink277.xml"/><Relationship Id="rId180" Type="http://schemas.openxmlformats.org/officeDocument/2006/relationships/image" Target="../media/image365.png"/><Relationship Id="rId215" Type="http://schemas.openxmlformats.org/officeDocument/2006/relationships/customXml" Target="../ink/ink383.xml"/><Relationship Id="rId236" Type="http://schemas.openxmlformats.org/officeDocument/2006/relationships/image" Target="../media/image393.png"/><Relationship Id="rId257" Type="http://schemas.openxmlformats.org/officeDocument/2006/relationships/customXml" Target="../ink/ink404.xml"/><Relationship Id="rId278" Type="http://schemas.openxmlformats.org/officeDocument/2006/relationships/image" Target="../media/image414.png"/><Relationship Id="rId401" Type="http://schemas.openxmlformats.org/officeDocument/2006/relationships/image" Target="../media/image475.png"/><Relationship Id="rId303" Type="http://schemas.openxmlformats.org/officeDocument/2006/relationships/customXml" Target="../ink/ink427.xml"/><Relationship Id="rId42" Type="http://schemas.openxmlformats.org/officeDocument/2006/relationships/customXml" Target="../ink/ink296.xml"/><Relationship Id="rId84" Type="http://schemas.openxmlformats.org/officeDocument/2006/relationships/customXml" Target="../ink/ink317.xml"/><Relationship Id="rId138" Type="http://schemas.openxmlformats.org/officeDocument/2006/relationships/image" Target="../media/image344.png"/><Relationship Id="rId345" Type="http://schemas.openxmlformats.org/officeDocument/2006/relationships/customXml" Target="../ink/ink448.xml"/><Relationship Id="rId387" Type="http://schemas.openxmlformats.org/officeDocument/2006/relationships/image" Target="../media/image468.png"/><Relationship Id="rId191" Type="http://schemas.openxmlformats.org/officeDocument/2006/relationships/customXml" Target="../ink/ink371.xml"/><Relationship Id="rId205" Type="http://schemas.openxmlformats.org/officeDocument/2006/relationships/customXml" Target="../ink/ink378.xml"/><Relationship Id="rId247" Type="http://schemas.openxmlformats.org/officeDocument/2006/relationships/customXml" Target="../ink/ink399.xml"/><Relationship Id="rId107" Type="http://schemas.openxmlformats.org/officeDocument/2006/relationships/customXml" Target="../ink/ink329.xml"/><Relationship Id="rId289" Type="http://schemas.openxmlformats.org/officeDocument/2006/relationships/customXml" Target="../ink/ink420.xml"/><Relationship Id="rId11" Type="http://schemas.openxmlformats.org/officeDocument/2006/relationships/image" Target="../media/image282.png"/><Relationship Id="rId53" Type="http://schemas.openxmlformats.org/officeDocument/2006/relationships/image" Target="../media/image302.png"/><Relationship Id="rId149" Type="http://schemas.openxmlformats.org/officeDocument/2006/relationships/customXml" Target="../ink/ink350.xml"/><Relationship Id="rId314" Type="http://schemas.openxmlformats.org/officeDocument/2006/relationships/image" Target="../media/image432.png"/><Relationship Id="rId356" Type="http://schemas.openxmlformats.org/officeDocument/2006/relationships/image" Target="../media/image453.png"/><Relationship Id="rId398" Type="http://schemas.openxmlformats.org/officeDocument/2006/relationships/customXml" Target="../ink/ink475.xml"/><Relationship Id="rId95" Type="http://schemas.openxmlformats.org/officeDocument/2006/relationships/image" Target="../media/image323.png"/><Relationship Id="rId160" Type="http://schemas.openxmlformats.org/officeDocument/2006/relationships/image" Target="../media/image355.png"/><Relationship Id="rId216" Type="http://schemas.openxmlformats.org/officeDocument/2006/relationships/image" Target="../media/image383.png"/><Relationship Id="rId258" Type="http://schemas.openxmlformats.org/officeDocument/2006/relationships/image" Target="../media/image404.png"/><Relationship Id="rId22" Type="http://schemas.openxmlformats.org/officeDocument/2006/relationships/customXml" Target="../ink/ink286.xml"/><Relationship Id="rId64" Type="http://schemas.openxmlformats.org/officeDocument/2006/relationships/customXml" Target="../ink/ink307.xml"/><Relationship Id="rId118" Type="http://schemas.openxmlformats.org/officeDocument/2006/relationships/image" Target="../media/image334.png"/><Relationship Id="rId325" Type="http://schemas.openxmlformats.org/officeDocument/2006/relationships/customXml" Target="../ink/ink438.xml"/><Relationship Id="rId367" Type="http://schemas.openxmlformats.org/officeDocument/2006/relationships/image" Target="../media/image458.png"/><Relationship Id="rId171" Type="http://schemas.openxmlformats.org/officeDocument/2006/relationships/customXml" Target="../ink/ink361.xml"/><Relationship Id="rId227" Type="http://schemas.openxmlformats.org/officeDocument/2006/relationships/customXml" Target="../ink/ink389.xml"/><Relationship Id="rId269" Type="http://schemas.openxmlformats.org/officeDocument/2006/relationships/customXml" Target="../ink/ink410.xml"/><Relationship Id="rId33" Type="http://schemas.openxmlformats.org/officeDocument/2006/relationships/image" Target="../media/image292.png"/><Relationship Id="rId129" Type="http://schemas.openxmlformats.org/officeDocument/2006/relationships/customXml" Target="../ink/ink340.xml"/><Relationship Id="rId280" Type="http://schemas.openxmlformats.org/officeDocument/2006/relationships/image" Target="../media/image415.png"/><Relationship Id="rId336" Type="http://schemas.openxmlformats.org/officeDocument/2006/relationships/image" Target="../media/image443.png"/><Relationship Id="rId75" Type="http://schemas.openxmlformats.org/officeDocument/2006/relationships/image" Target="../media/image313.png"/><Relationship Id="rId140" Type="http://schemas.openxmlformats.org/officeDocument/2006/relationships/image" Target="../media/image345.png"/><Relationship Id="rId182" Type="http://schemas.openxmlformats.org/officeDocument/2006/relationships/image" Target="../media/image366.png"/><Relationship Id="rId378" Type="http://schemas.openxmlformats.org/officeDocument/2006/relationships/customXml" Target="../ink/ink465.xml"/><Relationship Id="rId403" Type="http://schemas.openxmlformats.org/officeDocument/2006/relationships/image" Target="../media/image476.png"/><Relationship Id="rId6" Type="http://schemas.openxmlformats.org/officeDocument/2006/relationships/customXml" Target="../ink/ink278.xml"/><Relationship Id="rId238" Type="http://schemas.openxmlformats.org/officeDocument/2006/relationships/image" Target="../media/image394.png"/><Relationship Id="rId291" Type="http://schemas.openxmlformats.org/officeDocument/2006/relationships/customXml" Target="../ink/ink421.xml"/><Relationship Id="rId305" Type="http://schemas.openxmlformats.org/officeDocument/2006/relationships/customXml" Target="../ink/ink428.xml"/><Relationship Id="rId347" Type="http://schemas.openxmlformats.org/officeDocument/2006/relationships/customXml" Target="../ink/ink449.xml"/><Relationship Id="rId44" Type="http://schemas.openxmlformats.org/officeDocument/2006/relationships/customXml" Target="../ink/ink297.xml"/><Relationship Id="rId86" Type="http://schemas.openxmlformats.org/officeDocument/2006/relationships/customXml" Target="../ink/ink318.xml"/><Relationship Id="rId151" Type="http://schemas.openxmlformats.org/officeDocument/2006/relationships/customXml" Target="../ink/ink351.xml"/><Relationship Id="rId389" Type="http://schemas.openxmlformats.org/officeDocument/2006/relationships/image" Target="../media/image469.png"/><Relationship Id="rId193" Type="http://schemas.openxmlformats.org/officeDocument/2006/relationships/customXml" Target="../ink/ink372.xml"/><Relationship Id="rId207" Type="http://schemas.openxmlformats.org/officeDocument/2006/relationships/customXml" Target="../ink/ink379.xml"/><Relationship Id="rId249" Type="http://schemas.openxmlformats.org/officeDocument/2006/relationships/customXml" Target="../ink/ink400.xml"/><Relationship Id="rId13" Type="http://schemas.openxmlformats.org/officeDocument/2006/relationships/image" Target="../media/image283.png"/><Relationship Id="rId109" Type="http://schemas.openxmlformats.org/officeDocument/2006/relationships/customXml" Target="../ink/ink330.xml"/><Relationship Id="rId260" Type="http://schemas.openxmlformats.org/officeDocument/2006/relationships/image" Target="../media/image405.png"/><Relationship Id="rId316" Type="http://schemas.openxmlformats.org/officeDocument/2006/relationships/image" Target="../media/image433.png"/><Relationship Id="rId55" Type="http://schemas.openxmlformats.org/officeDocument/2006/relationships/image" Target="../media/image303.png"/><Relationship Id="rId97" Type="http://schemas.openxmlformats.org/officeDocument/2006/relationships/customXml" Target="../ink/ink324.xml"/><Relationship Id="rId120" Type="http://schemas.openxmlformats.org/officeDocument/2006/relationships/image" Target="../media/image335.png"/><Relationship Id="rId358" Type="http://schemas.openxmlformats.org/officeDocument/2006/relationships/customXml" Target="../ink/ink455.xml"/><Relationship Id="rId162" Type="http://schemas.openxmlformats.org/officeDocument/2006/relationships/image" Target="../media/image356.png"/><Relationship Id="rId218" Type="http://schemas.openxmlformats.org/officeDocument/2006/relationships/image" Target="../media/image384.png"/><Relationship Id="rId271" Type="http://schemas.openxmlformats.org/officeDocument/2006/relationships/customXml" Target="../ink/ink411.xml"/><Relationship Id="rId24" Type="http://schemas.openxmlformats.org/officeDocument/2006/relationships/customXml" Target="../ink/ink287.xml"/><Relationship Id="rId66" Type="http://schemas.openxmlformats.org/officeDocument/2006/relationships/customXml" Target="../ink/ink308.xml"/><Relationship Id="rId131" Type="http://schemas.openxmlformats.org/officeDocument/2006/relationships/customXml" Target="../ink/ink341.xml"/><Relationship Id="rId327" Type="http://schemas.openxmlformats.org/officeDocument/2006/relationships/customXml" Target="../ink/ink439.xml"/><Relationship Id="rId369" Type="http://schemas.openxmlformats.org/officeDocument/2006/relationships/image" Target="../media/image459.png"/><Relationship Id="rId173" Type="http://schemas.openxmlformats.org/officeDocument/2006/relationships/customXml" Target="../ink/ink362.xml"/><Relationship Id="rId229" Type="http://schemas.openxmlformats.org/officeDocument/2006/relationships/customXml" Target="../ink/ink390.xml"/><Relationship Id="rId380" Type="http://schemas.openxmlformats.org/officeDocument/2006/relationships/customXml" Target="../ink/ink466.xml"/><Relationship Id="rId240" Type="http://schemas.openxmlformats.org/officeDocument/2006/relationships/image" Target="../media/image395.png"/><Relationship Id="rId35" Type="http://schemas.openxmlformats.org/officeDocument/2006/relationships/image" Target="../media/image293.png"/><Relationship Id="rId77" Type="http://schemas.openxmlformats.org/officeDocument/2006/relationships/image" Target="../media/image314.png"/><Relationship Id="rId100" Type="http://schemas.openxmlformats.org/officeDocument/2006/relationships/image" Target="../media/image325.png"/><Relationship Id="rId282" Type="http://schemas.openxmlformats.org/officeDocument/2006/relationships/image" Target="../media/image416.png"/><Relationship Id="rId338" Type="http://schemas.openxmlformats.org/officeDocument/2006/relationships/image" Target="../media/image444.png"/><Relationship Id="rId8" Type="http://schemas.openxmlformats.org/officeDocument/2006/relationships/customXml" Target="../ink/ink279.xml"/><Relationship Id="rId142" Type="http://schemas.openxmlformats.org/officeDocument/2006/relationships/image" Target="../media/image346.png"/><Relationship Id="rId184" Type="http://schemas.openxmlformats.org/officeDocument/2006/relationships/image" Target="../media/image367.png"/><Relationship Id="rId391" Type="http://schemas.openxmlformats.org/officeDocument/2006/relationships/image" Target="../media/image470.png"/><Relationship Id="rId405" Type="http://schemas.openxmlformats.org/officeDocument/2006/relationships/image" Target="../media/image477.png"/><Relationship Id="rId251" Type="http://schemas.openxmlformats.org/officeDocument/2006/relationships/customXml" Target="../ink/ink401.xml"/><Relationship Id="rId46" Type="http://schemas.openxmlformats.org/officeDocument/2006/relationships/customXml" Target="../ink/ink298.xml"/><Relationship Id="rId293" Type="http://schemas.openxmlformats.org/officeDocument/2006/relationships/customXml" Target="../ink/ink422.xml"/><Relationship Id="rId307" Type="http://schemas.openxmlformats.org/officeDocument/2006/relationships/customXml" Target="../ink/ink429.xml"/><Relationship Id="rId349" Type="http://schemas.openxmlformats.org/officeDocument/2006/relationships/customXml" Target="../ink/ink450.xml"/><Relationship Id="rId88" Type="http://schemas.openxmlformats.org/officeDocument/2006/relationships/customXml" Target="../ink/ink319.xml"/><Relationship Id="rId111" Type="http://schemas.openxmlformats.org/officeDocument/2006/relationships/customXml" Target="../ink/ink331.xml"/><Relationship Id="rId153" Type="http://schemas.openxmlformats.org/officeDocument/2006/relationships/customXml" Target="../ink/ink352.xml"/><Relationship Id="rId195" Type="http://schemas.openxmlformats.org/officeDocument/2006/relationships/customXml" Target="../ink/ink373.xml"/><Relationship Id="rId209" Type="http://schemas.openxmlformats.org/officeDocument/2006/relationships/customXml" Target="../ink/ink380.xml"/><Relationship Id="rId360" Type="http://schemas.openxmlformats.org/officeDocument/2006/relationships/customXml" Target="../ink/ink456.xml"/><Relationship Id="rId220" Type="http://schemas.openxmlformats.org/officeDocument/2006/relationships/image" Target="../media/image385.png"/><Relationship Id="rId15" Type="http://schemas.openxmlformats.org/officeDocument/2006/relationships/image" Target="../media/image284.png"/><Relationship Id="rId57" Type="http://schemas.openxmlformats.org/officeDocument/2006/relationships/image" Target="../media/image304.png"/><Relationship Id="rId262" Type="http://schemas.openxmlformats.org/officeDocument/2006/relationships/image" Target="../media/image406.png"/><Relationship Id="rId318" Type="http://schemas.openxmlformats.org/officeDocument/2006/relationships/image" Target="../media/image434.png"/><Relationship Id="rId99" Type="http://schemas.openxmlformats.org/officeDocument/2006/relationships/customXml" Target="../ink/ink325.xml"/><Relationship Id="rId122" Type="http://schemas.openxmlformats.org/officeDocument/2006/relationships/image" Target="../media/image336.png"/><Relationship Id="rId164" Type="http://schemas.openxmlformats.org/officeDocument/2006/relationships/image" Target="../media/image357.png"/><Relationship Id="rId371" Type="http://schemas.openxmlformats.org/officeDocument/2006/relationships/image" Target="../media/image460.png"/><Relationship Id="rId26" Type="http://schemas.openxmlformats.org/officeDocument/2006/relationships/customXml" Target="../ink/ink288.xml"/><Relationship Id="rId231" Type="http://schemas.openxmlformats.org/officeDocument/2006/relationships/customXml" Target="../ink/ink391.xml"/><Relationship Id="rId273" Type="http://schemas.openxmlformats.org/officeDocument/2006/relationships/customXml" Target="../ink/ink412.xml"/><Relationship Id="rId329" Type="http://schemas.openxmlformats.org/officeDocument/2006/relationships/customXml" Target="../ink/ink440.xml"/><Relationship Id="rId68" Type="http://schemas.openxmlformats.org/officeDocument/2006/relationships/customXml" Target="../ink/ink309.xml"/><Relationship Id="rId133" Type="http://schemas.openxmlformats.org/officeDocument/2006/relationships/customXml" Target="../ink/ink342.xml"/><Relationship Id="rId175" Type="http://schemas.openxmlformats.org/officeDocument/2006/relationships/customXml" Target="../ink/ink363.xml"/><Relationship Id="rId340" Type="http://schemas.openxmlformats.org/officeDocument/2006/relationships/image" Target="../media/image445.png"/><Relationship Id="rId200" Type="http://schemas.openxmlformats.org/officeDocument/2006/relationships/image" Target="../media/image375.png"/><Relationship Id="rId382" Type="http://schemas.openxmlformats.org/officeDocument/2006/relationships/customXml" Target="../ink/ink467.xml"/><Relationship Id="rId242" Type="http://schemas.openxmlformats.org/officeDocument/2006/relationships/image" Target="../media/image396.png"/><Relationship Id="rId284" Type="http://schemas.openxmlformats.org/officeDocument/2006/relationships/image" Target="../media/image417.png"/><Relationship Id="rId37" Type="http://schemas.openxmlformats.org/officeDocument/2006/relationships/image" Target="../media/image294.png"/><Relationship Id="rId79" Type="http://schemas.openxmlformats.org/officeDocument/2006/relationships/image" Target="../media/image315.png"/><Relationship Id="rId102" Type="http://schemas.openxmlformats.org/officeDocument/2006/relationships/image" Target="../media/image326.png"/><Relationship Id="rId144" Type="http://schemas.openxmlformats.org/officeDocument/2006/relationships/image" Target="../media/image347.png"/><Relationship Id="rId90" Type="http://schemas.openxmlformats.org/officeDocument/2006/relationships/customXml" Target="../ink/ink320.xml"/><Relationship Id="rId186" Type="http://schemas.openxmlformats.org/officeDocument/2006/relationships/image" Target="../media/image368.png"/><Relationship Id="rId351" Type="http://schemas.openxmlformats.org/officeDocument/2006/relationships/customXml" Target="../ink/ink451.xml"/><Relationship Id="rId393" Type="http://schemas.openxmlformats.org/officeDocument/2006/relationships/image" Target="../media/image471.png"/><Relationship Id="rId407" Type="http://schemas.openxmlformats.org/officeDocument/2006/relationships/image" Target="../media/image478.png"/><Relationship Id="rId211" Type="http://schemas.openxmlformats.org/officeDocument/2006/relationships/customXml" Target="../ink/ink381.xml"/><Relationship Id="rId253" Type="http://schemas.openxmlformats.org/officeDocument/2006/relationships/customXml" Target="../ink/ink402.xml"/><Relationship Id="rId295" Type="http://schemas.openxmlformats.org/officeDocument/2006/relationships/customXml" Target="../ink/ink423.xml"/><Relationship Id="rId309" Type="http://schemas.openxmlformats.org/officeDocument/2006/relationships/customXml" Target="../ink/ink4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39.png"/><Relationship Id="rId299" Type="http://schemas.openxmlformats.org/officeDocument/2006/relationships/image" Target="../media/image629.png"/><Relationship Id="rId21" Type="http://schemas.openxmlformats.org/officeDocument/2006/relationships/image" Target="../media/image491.png"/><Relationship Id="rId63" Type="http://schemas.openxmlformats.org/officeDocument/2006/relationships/image" Target="../media/image512.png"/><Relationship Id="rId159" Type="http://schemas.openxmlformats.org/officeDocument/2006/relationships/image" Target="../media/image560.png"/><Relationship Id="rId324" Type="http://schemas.openxmlformats.org/officeDocument/2006/relationships/customXml" Target="../ink/ink643.xml"/><Relationship Id="rId366" Type="http://schemas.openxmlformats.org/officeDocument/2006/relationships/customXml" Target="../ink/ink665.xml"/><Relationship Id="rId170" Type="http://schemas.openxmlformats.org/officeDocument/2006/relationships/customXml" Target="../ink/ink566.xml"/><Relationship Id="rId226" Type="http://schemas.openxmlformats.org/officeDocument/2006/relationships/customXml" Target="../ink/ink594.xml"/><Relationship Id="rId268" Type="http://schemas.openxmlformats.org/officeDocument/2006/relationships/customXml" Target="../ink/ink615.xml"/><Relationship Id="rId32" Type="http://schemas.openxmlformats.org/officeDocument/2006/relationships/customXml" Target="../ink/ink497.xml"/><Relationship Id="rId74" Type="http://schemas.openxmlformats.org/officeDocument/2006/relationships/customXml" Target="../ink/ink518.xml"/><Relationship Id="rId128" Type="http://schemas.openxmlformats.org/officeDocument/2006/relationships/customXml" Target="../ink/ink545.xml"/><Relationship Id="rId335" Type="http://schemas.openxmlformats.org/officeDocument/2006/relationships/image" Target="../media/image647.png"/><Relationship Id="rId377" Type="http://schemas.openxmlformats.org/officeDocument/2006/relationships/image" Target="../media/image667.png"/><Relationship Id="rId5" Type="http://schemas.openxmlformats.org/officeDocument/2006/relationships/image" Target="../media/image483.png"/><Relationship Id="rId181" Type="http://schemas.openxmlformats.org/officeDocument/2006/relationships/image" Target="../media/image571.png"/><Relationship Id="rId237" Type="http://schemas.openxmlformats.org/officeDocument/2006/relationships/image" Target="../media/image598.png"/><Relationship Id="rId279" Type="http://schemas.openxmlformats.org/officeDocument/2006/relationships/image" Target="../media/image619.png"/><Relationship Id="rId43" Type="http://schemas.openxmlformats.org/officeDocument/2006/relationships/image" Target="../media/image502.png"/><Relationship Id="rId139" Type="http://schemas.openxmlformats.org/officeDocument/2006/relationships/image" Target="../media/image550.png"/><Relationship Id="rId290" Type="http://schemas.openxmlformats.org/officeDocument/2006/relationships/customXml" Target="../ink/ink626.xml"/><Relationship Id="rId304" Type="http://schemas.openxmlformats.org/officeDocument/2006/relationships/customXml" Target="../ink/ink633.xml"/><Relationship Id="rId346" Type="http://schemas.openxmlformats.org/officeDocument/2006/relationships/customXml" Target="../ink/ink654.xml"/><Relationship Id="rId388" Type="http://schemas.openxmlformats.org/officeDocument/2006/relationships/customXml" Target="../ink/ink676.xml"/><Relationship Id="rId85" Type="http://schemas.openxmlformats.org/officeDocument/2006/relationships/image" Target="../media/image523.png"/><Relationship Id="rId150" Type="http://schemas.openxmlformats.org/officeDocument/2006/relationships/customXml" Target="../ink/ink556.xml"/><Relationship Id="rId192" Type="http://schemas.openxmlformats.org/officeDocument/2006/relationships/customXml" Target="../ink/ink577.xml"/><Relationship Id="rId206" Type="http://schemas.openxmlformats.org/officeDocument/2006/relationships/customXml" Target="../ink/ink584.xml"/><Relationship Id="rId248" Type="http://schemas.openxmlformats.org/officeDocument/2006/relationships/customXml" Target="../ink/ink605.xml"/><Relationship Id="rId12" Type="http://schemas.openxmlformats.org/officeDocument/2006/relationships/customXml" Target="../ink/ink487.xml"/><Relationship Id="rId108" Type="http://schemas.openxmlformats.org/officeDocument/2006/relationships/customXml" Target="../ink/ink535.xml"/><Relationship Id="rId315" Type="http://schemas.openxmlformats.org/officeDocument/2006/relationships/image" Target="../media/image637.png"/><Relationship Id="rId357" Type="http://schemas.openxmlformats.org/officeDocument/2006/relationships/customXml" Target="../ink/ink660.xml"/><Relationship Id="rId54" Type="http://schemas.openxmlformats.org/officeDocument/2006/relationships/customXml" Target="../ink/ink508.xml"/><Relationship Id="rId96" Type="http://schemas.openxmlformats.org/officeDocument/2006/relationships/customXml" Target="../ink/ink529.xml"/><Relationship Id="rId161" Type="http://schemas.openxmlformats.org/officeDocument/2006/relationships/image" Target="../media/image561.png"/><Relationship Id="rId217" Type="http://schemas.openxmlformats.org/officeDocument/2006/relationships/image" Target="../media/image589.png"/><Relationship Id="rId399" Type="http://schemas.openxmlformats.org/officeDocument/2006/relationships/image" Target="../media/image678.png"/><Relationship Id="rId259" Type="http://schemas.openxmlformats.org/officeDocument/2006/relationships/image" Target="../media/image609.png"/><Relationship Id="rId23" Type="http://schemas.openxmlformats.org/officeDocument/2006/relationships/image" Target="../media/image492.png"/><Relationship Id="rId119" Type="http://schemas.openxmlformats.org/officeDocument/2006/relationships/image" Target="../media/image540.png"/><Relationship Id="rId270" Type="http://schemas.openxmlformats.org/officeDocument/2006/relationships/customXml" Target="../ink/ink616.xml"/><Relationship Id="rId326" Type="http://schemas.openxmlformats.org/officeDocument/2006/relationships/customXml" Target="../ink/ink644.xml"/><Relationship Id="rId65" Type="http://schemas.openxmlformats.org/officeDocument/2006/relationships/image" Target="../media/image513.png"/><Relationship Id="rId130" Type="http://schemas.openxmlformats.org/officeDocument/2006/relationships/customXml" Target="../ink/ink546.xml"/><Relationship Id="rId368" Type="http://schemas.openxmlformats.org/officeDocument/2006/relationships/customXml" Target="../ink/ink666.xml"/><Relationship Id="rId172" Type="http://schemas.openxmlformats.org/officeDocument/2006/relationships/customXml" Target="../ink/ink567.xml"/><Relationship Id="rId228" Type="http://schemas.openxmlformats.org/officeDocument/2006/relationships/customXml" Target="../ink/ink595.xml"/><Relationship Id="rId281" Type="http://schemas.openxmlformats.org/officeDocument/2006/relationships/image" Target="../media/image620.png"/><Relationship Id="rId337" Type="http://schemas.openxmlformats.org/officeDocument/2006/relationships/image" Target="../media/image648.png"/><Relationship Id="rId34" Type="http://schemas.openxmlformats.org/officeDocument/2006/relationships/customXml" Target="../ink/ink498.xml"/><Relationship Id="rId76" Type="http://schemas.openxmlformats.org/officeDocument/2006/relationships/customXml" Target="../ink/ink519.xml"/><Relationship Id="rId141" Type="http://schemas.openxmlformats.org/officeDocument/2006/relationships/image" Target="../media/image551.png"/><Relationship Id="rId379" Type="http://schemas.openxmlformats.org/officeDocument/2006/relationships/image" Target="../media/image668.png"/><Relationship Id="rId7" Type="http://schemas.openxmlformats.org/officeDocument/2006/relationships/image" Target="../media/image484.png"/><Relationship Id="rId183" Type="http://schemas.openxmlformats.org/officeDocument/2006/relationships/image" Target="../media/image572.png"/><Relationship Id="rId239" Type="http://schemas.openxmlformats.org/officeDocument/2006/relationships/image" Target="../media/image599.png"/><Relationship Id="rId390" Type="http://schemas.openxmlformats.org/officeDocument/2006/relationships/customXml" Target="../ink/ink677.xml"/><Relationship Id="rId250" Type="http://schemas.openxmlformats.org/officeDocument/2006/relationships/customXml" Target="../ink/ink606.xml"/><Relationship Id="rId292" Type="http://schemas.openxmlformats.org/officeDocument/2006/relationships/customXml" Target="../ink/ink627.xml"/><Relationship Id="rId306" Type="http://schemas.openxmlformats.org/officeDocument/2006/relationships/customXml" Target="../ink/ink634.xml"/><Relationship Id="rId45" Type="http://schemas.openxmlformats.org/officeDocument/2006/relationships/image" Target="../media/image503.png"/><Relationship Id="rId87" Type="http://schemas.openxmlformats.org/officeDocument/2006/relationships/image" Target="../media/image524.png"/><Relationship Id="rId110" Type="http://schemas.openxmlformats.org/officeDocument/2006/relationships/customXml" Target="../ink/ink536.xml"/><Relationship Id="rId348" Type="http://schemas.openxmlformats.org/officeDocument/2006/relationships/customXml" Target="../ink/ink655.xml"/><Relationship Id="rId152" Type="http://schemas.openxmlformats.org/officeDocument/2006/relationships/customXml" Target="../ink/ink557.xml"/><Relationship Id="rId194" Type="http://schemas.openxmlformats.org/officeDocument/2006/relationships/customXml" Target="../ink/ink578.xml"/><Relationship Id="rId208" Type="http://schemas.openxmlformats.org/officeDocument/2006/relationships/customXml" Target="../ink/ink585.xml"/><Relationship Id="rId261" Type="http://schemas.openxmlformats.org/officeDocument/2006/relationships/image" Target="../media/image610.png"/><Relationship Id="rId14" Type="http://schemas.openxmlformats.org/officeDocument/2006/relationships/customXml" Target="../ink/ink488.xml"/><Relationship Id="rId56" Type="http://schemas.openxmlformats.org/officeDocument/2006/relationships/customXml" Target="../ink/ink509.xml"/><Relationship Id="rId317" Type="http://schemas.openxmlformats.org/officeDocument/2006/relationships/image" Target="../media/image638.png"/><Relationship Id="rId359" Type="http://schemas.openxmlformats.org/officeDocument/2006/relationships/customXml" Target="../ink/ink661.xml"/><Relationship Id="rId98" Type="http://schemas.openxmlformats.org/officeDocument/2006/relationships/customXml" Target="../ink/ink530.xml"/><Relationship Id="rId121" Type="http://schemas.openxmlformats.org/officeDocument/2006/relationships/image" Target="../media/image541.png"/><Relationship Id="rId163" Type="http://schemas.openxmlformats.org/officeDocument/2006/relationships/image" Target="../media/image562.png"/><Relationship Id="rId219" Type="http://schemas.openxmlformats.org/officeDocument/2006/relationships/image" Target="../media/image590.png"/><Relationship Id="rId370" Type="http://schemas.openxmlformats.org/officeDocument/2006/relationships/customXml" Target="../ink/ink667.xml"/><Relationship Id="rId230" Type="http://schemas.openxmlformats.org/officeDocument/2006/relationships/customXml" Target="../ink/ink596.xml"/><Relationship Id="rId25" Type="http://schemas.openxmlformats.org/officeDocument/2006/relationships/image" Target="../media/image493.png"/><Relationship Id="rId67" Type="http://schemas.openxmlformats.org/officeDocument/2006/relationships/image" Target="../media/image514.png"/><Relationship Id="rId272" Type="http://schemas.openxmlformats.org/officeDocument/2006/relationships/customXml" Target="../ink/ink617.xml"/><Relationship Id="rId328" Type="http://schemas.openxmlformats.org/officeDocument/2006/relationships/customXml" Target="../ink/ink645.xml"/><Relationship Id="rId132" Type="http://schemas.openxmlformats.org/officeDocument/2006/relationships/customXml" Target="../ink/ink547.xml"/><Relationship Id="rId174" Type="http://schemas.openxmlformats.org/officeDocument/2006/relationships/customXml" Target="../ink/ink568.xml"/><Relationship Id="rId381" Type="http://schemas.openxmlformats.org/officeDocument/2006/relationships/image" Target="../media/image669.png"/><Relationship Id="rId241" Type="http://schemas.openxmlformats.org/officeDocument/2006/relationships/image" Target="../media/image600.png"/><Relationship Id="rId36" Type="http://schemas.openxmlformats.org/officeDocument/2006/relationships/customXml" Target="../ink/ink499.xml"/><Relationship Id="rId283" Type="http://schemas.openxmlformats.org/officeDocument/2006/relationships/image" Target="../media/image621.png"/><Relationship Id="rId339" Type="http://schemas.openxmlformats.org/officeDocument/2006/relationships/image" Target="../media/image649.png"/><Relationship Id="rId78" Type="http://schemas.openxmlformats.org/officeDocument/2006/relationships/customXml" Target="../ink/ink520.xml"/><Relationship Id="rId101" Type="http://schemas.openxmlformats.org/officeDocument/2006/relationships/image" Target="../media/image531.png"/><Relationship Id="rId143" Type="http://schemas.openxmlformats.org/officeDocument/2006/relationships/image" Target="../media/image552.png"/><Relationship Id="rId185" Type="http://schemas.openxmlformats.org/officeDocument/2006/relationships/image" Target="../media/image573.png"/><Relationship Id="rId350" Type="http://schemas.openxmlformats.org/officeDocument/2006/relationships/customXml" Target="../ink/ink656.xml"/><Relationship Id="rId9" Type="http://schemas.openxmlformats.org/officeDocument/2006/relationships/image" Target="../media/image485.png"/><Relationship Id="rId210" Type="http://schemas.openxmlformats.org/officeDocument/2006/relationships/customXml" Target="../ink/ink586.xml"/><Relationship Id="rId392" Type="http://schemas.openxmlformats.org/officeDocument/2006/relationships/customXml" Target="../ink/ink678.xml"/><Relationship Id="rId252" Type="http://schemas.openxmlformats.org/officeDocument/2006/relationships/customXml" Target="../ink/ink607.xml"/><Relationship Id="rId294" Type="http://schemas.openxmlformats.org/officeDocument/2006/relationships/customXml" Target="../ink/ink628.xml"/><Relationship Id="rId308" Type="http://schemas.openxmlformats.org/officeDocument/2006/relationships/customXml" Target="../ink/ink635.xml"/><Relationship Id="rId47" Type="http://schemas.openxmlformats.org/officeDocument/2006/relationships/image" Target="../media/image504.png"/><Relationship Id="rId89" Type="http://schemas.openxmlformats.org/officeDocument/2006/relationships/image" Target="../media/image525.png"/><Relationship Id="rId112" Type="http://schemas.openxmlformats.org/officeDocument/2006/relationships/customXml" Target="../ink/ink537.xml"/><Relationship Id="rId154" Type="http://schemas.openxmlformats.org/officeDocument/2006/relationships/customXml" Target="../ink/ink558.xml"/><Relationship Id="rId361" Type="http://schemas.openxmlformats.org/officeDocument/2006/relationships/customXml" Target="../ink/ink662.xml"/><Relationship Id="rId196" Type="http://schemas.openxmlformats.org/officeDocument/2006/relationships/customXml" Target="../ink/ink579.xml"/><Relationship Id="rId16" Type="http://schemas.openxmlformats.org/officeDocument/2006/relationships/customXml" Target="../ink/ink489.xml"/><Relationship Id="rId221" Type="http://schemas.openxmlformats.org/officeDocument/2006/relationships/image" Target="../media/image591.png"/><Relationship Id="rId263" Type="http://schemas.openxmlformats.org/officeDocument/2006/relationships/image" Target="../media/image611.png"/><Relationship Id="rId319" Type="http://schemas.openxmlformats.org/officeDocument/2006/relationships/image" Target="../media/image639.png"/><Relationship Id="rId37" Type="http://schemas.openxmlformats.org/officeDocument/2006/relationships/image" Target="../media/image499.png"/><Relationship Id="rId58" Type="http://schemas.openxmlformats.org/officeDocument/2006/relationships/customXml" Target="../ink/ink510.xml"/><Relationship Id="rId79" Type="http://schemas.openxmlformats.org/officeDocument/2006/relationships/image" Target="../media/image520.png"/><Relationship Id="rId102" Type="http://schemas.openxmlformats.org/officeDocument/2006/relationships/customXml" Target="../ink/ink532.xml"/><Relationship Id="rId123" Type="http://schemas.openxmlformats.org/officeDocument/2006/relationships/image" Target="../media/image542.png"/><Relationship Id="rId144" Type="http://schemas.openxmlformats.org/officeDocument/2006/relationships/customXml" Target="../ink/ink553.xml"/><Relationship Id="rId330" Type="http://schemas.openxmlformats.org/officeDocument/2006/relationships/customXml" Target="../ink/ink646.xml"/><Relationship Id="rId90" Type="http://schemas.openxmlformats.org/officeDocument/2006/relationships/customXml" Target="../ink/ink526.xml"/><Relationship Id="rId165" Type="http://schemas.openxmlformats.org/officeDocument/2006/relationships/image" Target="../media/image563.png"/><Relationship Id="rId186" Type="http://schemas.openxmlformats.org/officeDocument/2006/relationships/customXml" Target="../ink/ink574.xml"/><Relationship Id="rId351" Type="http://schemas.openxmlformats.org/officeDocument/2006/relationships/image" Target="../media/image655.png"/><Relationship Id="rId372" Type="http://schemas.openxmlformats.org/officeDocument/2006/relationships/customXml" Target="../ink/ink668.xml"/><Relationship Id="rId393" Type="http://schemas.openxmlformats.org/officeDocument/2006/relationships/image" Target="../media/image675.png"/><Relationship Id="rId211" Type="http://schemas.openxmlformats.org/officeDocument/2006/relationships/image" Target="../media/image586.png"/><Relationship Id="rId232" Type="http://schemas.openxmlformats.org/officeDocument/2006/relationships/customXml" Target="../ink/ink597.xml"/><Relationship Id="rId253" Type="http://schemas.openxmlformats.org/officeDocument/2006/relationships/image" Target="../media/image606.png"/><Relationship Id="rId274" Type="http://schemas.openxmlformats.org/officeDocument/2006/relationships/customXml" Target="../ink/ink618.xml"/><Relationship Id="rId295" Type="http://schemas.openxmlformats.org/officeDocument/2006/relationships/image" Target="../media/image627.png"/><Relationship Id="rId309" Type="http://schemas.openxmlformats.org/officeDocument/2006/relationships/image" Target="../media/image634.png"/><Relationship Id="rId27" Type="http://schemas.openxmlformats.org/officeDocument/2006/relationships/image" Target="../media/image494.png"/><Relationship Id="rId48" Type="http://schemas.openxmlformats.org/officeDocument/2006/relationships/customXml" Target="../ink/ink505.xml"/><Relationship Id="rId69" Type="http://schemas.openxmlformats.org/officeDocument/2006/relationships/image" Target="../media/image515.png"/><Relationship Id="rId113" Type="http://schemas.openxmlformats.org/officeDocument/2006/relationships/image" Target="../media/image537.png"/><Relationship Id="rId134" Type="http://schemas.openxmlformats.org/officeDocument/2006/relationships/customXml" Target="../ink/ink548.xml"/><Relationship Id="rId320" Type="http://schemas.openxmlformats.org/officeDocument/2006/relationships/customXml" Target="../ink/ink641.xml"/><Relationship Id="rId80" Type="http://schemas.openxmlformats.org/officeDocument/2006/relationships/customXml" Target="../ink/ink521.xml"/><Relationship Id="rId155" Type="http://schemas.openxmlformats.org/officeDocument/2006/relationships/image" Target="../media/image558.png"/><Relationship Id="rId176" Type="http://schemas.openxmlformats.org/officeDocument/2006/relationships/customXml" Target="../ink/ink569.xml"/><Relationship Id="rId197" Type="http://schemas.openxmlformats.org/officeDocument/2006/relationships/image" Target="../media/image579.png"/><Relationship Id="rId341" Type="http://schemas.openxmlformats.org/officeDocument/2006/relationships/image" Target="../media/image650.png"/><Relationship Id="rId362" Type="http://schemas.openxmlformats.org/officeDocument/2006/relationships/customXml" Target="../ink/ink663.xml"/><Relationship Id="rId383" Type="http://schemas.openxmlformats.org/officeDocument/2006/relationships/image" Target="../media/image670.png"/><Relationship Id="rId201" Type="http://schemas.openxmlformats.org/officeDocument/2006/relationships/image" Target="../media/image581.png"/><Relationship Id="rId222" Type="http://schemas.openxmlformats.org/officeDocument/2006/relationships/customXml" Target="../ink/ink592.xml"/><Relationship Id="rId243" Type="http://schemas.openxmlformats.org/officeDocument/2006/relationships/image" Target="../media/image601.png"/><Relationship Id="rId264" Type="http://schemas.openxmlformats.org/officeDocument/2006/relationships/customXml" Target="../ink/ink613.xml"/><Relationship Id="rId285" Type="http://schemas.openxmlformats.org/officeDocument/2006/relationships/image" Target="../media/image622.png"/><Relationship Id="rId17" Type="http://schemas.openxmlformats.org/officeDocument/2006/relationships/image" Target="../media/image489.png"/><Relationship Id="rId38" Type="http://schemas.openxmlformats.org/officeDocument/2006/relationships/customXml" Target="../ink/ink500.xml"/><Relationship Id="rId59" Type="http://schemas.openxmlformats.org/officeDocument/2006/relationships/image" Target="../media/image510.png"/><Relationship Id="rId103" Type="http://schemas.openxmlformats.org/officeDocument/2006/relationships/image" Target="../media/image532.png"/><Relationship Id="rId124" Type="http://schemas.openxmlformats.org/officeDocument/2006/relationships/customXml" Target="../ink/ink543.xml"/><Relationship Id="rId310" Type="http://schemas.openxmlformats.org/officeDocument/2006/relationships/customXml" Target="../ink/ink636.xml"/><Relationship Id="rId70" Type="http://schemas.openxmlformats.org/officeDocument/2006/relationships/customXml" Target="../ink/ink516.xml"/><Relationship Id="rId91" Type="http://schemas.openxmlformats.org/officeDocument/2006/relationships/image" Target="../media/image526.png"/><Relationship Id="rId145" Type="http://schemas.openxmlformats.org/officeDocument/2006/relationships/image" Target="../media/image553.png"/><Relationship Id="rId166" Type="http://schemas.openxmlformats.org/officeDocument/2006/relationships/customXml" Target="../ink/ink564.xml"/><Relationship Id="rId187" Type="http://schemas.openxmlformats.org/officeDocument/2006/relationships/image" Target="../media/image574.png"/><Relationship Id="rId331" Type="http://schemas.openxmlformats.org/officeDocument/2006/relationships/image" Target="../media/image645.png"/><Relationship Id="rId352" Type="http://schemas.openxmlformats.org/officeDocument/2006/relationships/customXml" Target="../ink/ink657.xml"/><Relationship Id="rId373" Type="http://schemas.openxmlformats.org/officeDocument/2006/relationships/image" Target="../media/image665.png"/><Relationship Id="rId394" Type="http://schemas.openxmlformats.org/officeDocument/2006/relationships/customXml" Target="../ink/ink679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587.xml"/><Relationship Id="rId233" Type="http://schemas.openxmlformats.org/officeDocument/2006/relationships/image" Target="../media/image164.png"/><Relationship Id="rId254" Type="http://schemas.openxmlformats.org/officeDocument/2006/relationships/customXml" Target="../ink/ink608.xml"/><Relationship Id="rId28" Type="http://schemas.openxmlformats.org/officeDocument/2006/relationships/customXml" Target="../ink/ink495.xml"/><Relationship Id="rId49" Type="http://schemas.openxmlformats.org/officeDocument/2006/relationships/image" Target="../media/image505.png"/><Relationship Id="rId114" Type="http://schemas.openxmlformats.org/officeDocument/2006/relationships/customXml" Target="../ink/ink538.xml"/><Relationship Id="rId275" Type="http://schemas.openxmlformats.org/officeDocument/2006/relationships/image" Target="../media/image617.png"/><Relationship Id="rId296" Type="http://schemas.openxmlformats.org/officeDocument/2006/relationships/customXml" Target="../ink/ink629.xml"/><Relationship Id="rId300" Type="http://schemas.openxmlformats.org/officeDocument/2006/relationships/customXml" Target="../ink/ink631.xml"/><Relationship Id="rId60" Type="http://schemas.openxmlformats.org/officeDocument/2006/relationships/customXml" Target="../ink/ink511.xml"/><Relationship Id="rId81" Type="http://schemas.openxmlformats.org/officeDocument/2006/relationships/image" Target="../media/image521.png"/><Relationship Id="rId135" Type="http://schemas.openxmlformats.org/officeDocument/2006/relationships/image" Target="../media/image548.png"/><Relationship Id="rId156" Type="http://schemas.openxmlformats.org/officeDocument/2006/relationships/customXml" Target="../ink/ink559.xml"/><Relationship Id="rId177" Type="http://schemas.openxmlformats.org/officeDocument/2006/relationships/image" Target="../media/image569.png"/><Relationship Id="rId198" Type="http://schemas.openxmlformats.org/officeDocument/2006/relationships/customXml" Target="../ink/ink580.xml"/><Relationship Id="rId321" Type="http://schemas.openxmlformats.org/officeDocument/2006/relationships/image" Target="../media/image640.png"/><Relationship Id="rId342" Type="http://schemas.openxmlformats.org/officeDocument/2006/relationships/customXml" Target="../ink/ink652.xml"/><Relationship Id="rId363" Type="http://schemas.openxmlformats.org/officeDocument/2006/relationships/image" Target="../media/image660.png"/><Relationship Id="rId384" Type="http://schemas.openxmlformats.org/officeDocument/2006/relationships/customXml" Target="../ink/ink674.xml"/><Relationship Id="rId202" Type="http://schemas.openxmlformats.org/officeDocument/2006/relationships/customXml" Target="../ink/ink582.xml"/><Relationship Id="rId223" Type="http://schemas.openxmlformats.org/officeDocument/2006/relationships/image" Target="../media/image592.png"/><Relationship Id="rId244" Type="http://schemas.openxmlformats.org/officeDocument/2006/relationships/customXml" Target="../ink/ink603.xml"/><Relationship Id="rId18" Type="http://schemas.openxmlformats.org/officeDocument/2006/relationships/customXml" Target="../ink/ink490.xml"/><Relationship Id="rId39" Type="http://schemas.openxmlformats.org/officeDocument/2006/relationships/image" Target="../media/image500.png"/><Relationship Id="rId265" Type="http://schemas.openxmlformats.org/officeDocument/2006/relationships/image" Target="../media/image612.png"/><Relationship Id="rId286" Type="http://schemas.openxmlformats.org/officeDocument/2006/relationships/customXml" Target="../ink/ink624.xml"/><Relationship Id="rId50" Type="http://schemas.openxmlformats.org/officeDocument/2006/relationships/customXml" Target="../ink/ink506.xml"/><Relationship Id="rId104" Type="http://schemas.openxmlformats.org/officeDocument/2006/relationships/customXml" Target="../ink/ink533.xml"/><Relationship Id="rId125" Type="http://schemas.openxmlformats.org/officeDocument/2006/relationships/image" Target="../media/image543.png"/><Relationship Id="rId146" Type="http://schemas.openxmlformats.org/officeDocument/2006/relationships/customXml" Target="../ink/ink554.xml"/><Relationship Id="rId167" Type="http://schemas.openxmlformats.org/officeDocument/2006/relationships/image" Target="../media/image564.png"/><Relationship Id="rId188" Type="http://schemas.openxmlformats.org/officeDocument/2006/relationships/customXml" Target="../ink/ink575.xml"/><Relationship Id="rId311" Type="http://schemas.openxmlformats.org/officeDocument/2006/relationships/image" Target="../media/image635.png"/><Relationship Id="rId332" Type="http://schemas.openxmlformats.org/officeDocument/2006/relationships/customXml" Target="../ink/ink647.xml"/><Relationship Id="rId353" Type="http://schemas.openxmlformats.org/officeDocument/2006/relationships/image" Target="../media/image656.png"/><Relationship Id="rId374" Type="http://schemas.openxmlformats.org/officeDocument/2006/relationships/customXml" Target="../ink/ink669.xml"/><Relationship Id="rId395" Type="http://schemas.openxmlformats.org/officeDocument/2006/relationships/image" Target="../media/image676.png"/><Relationship Id="rId71" Type="http://schemas.openxmlformats.org/officeDocument/2006/relationships/image" Target="../media/image516.png"/><Relationship Id="rId92" Type="http://schemas.openxmlformats.org/officeDocument/2006/relationships/customXml" Target="../ink/ink527.xml"/><Relationship Id="rId213" Type="http://schemas.openxmlformats.org/officeDocument/2006/relationships/image" Target="../media/image587.png"/><Relationship Id="rId234" Type="http://schemas.openxmlformats.org/officeDocument/2006/relationships/customXml" Target="../ink/ink598.xml"/><Relationship Id="rId2" Type="http://schemas.openxmlformats.org/officeDocument/2006/relationships/customXml" Target="../ink/ink482.xml"/><Relationship Id="rId29" Type="http://schemas.openxmlformats.org/officeDocument/2006/relationships/image" Target="../media/image495.png"/><Relationship Id="rId255" Type="http://schemas.openxmlformats.org/officeDocument/2006/relationships/image" Target="../media/image607.png"/><Relationship Id="rId276" Type="http://schemas.openxmlformats.org/officeDocument/2006/relationships/customXml" Target="../ink/ink619.xml"/><Relationship Id="rId297" Type="http://schemas.openxmlformats.org/officeDocument/2006/relationships/image" Target="../media/image628.png"/><Relationship Id="rId40" Type="http://schemas.openxmlformats.org/officeDocument/2006/relationships/customXml" Target="../ink/ink501.xml"/><Relationship Id="rId115" Type="http://schemas.openxmlformats.org/officeDocument/2006/relationships/image" Target="../media/image538.png"/><Relationship Id="rId136" Type="http://schemas.openxmlformats.org/officeDocument/2006/relationships/customXml" Target="../ink/ink549.xml"/><Relationship Id="rId157" Type="http://schemas.openxmlformats.org/officeDocument/2006/relationships/image" Target="../media/image559.png"/><Relationship Id="rId178" Type="http://schemas.openxmlformats.org/officeDocument/2006/relationships/customXml" Target="../ink/ink570.xml"/><Relationship Id="rId301" Type="http://schemas.openxmlformats.org/officeDocument/2006/relationships/image" Target="../media/image630.png"/><Relationship Id="rId322" Type="http://schemas.openxmlformats.org/officeDocument/2006/relationships/customXml" Target="../ink/ink642.xml"/><Relationship Id="rId343" Type="http://schemas.openxmlformats.org/officeDocument/2006/relationships/image" Target="../media/image651.png"/><Relationship Id="rId364" Type="http://schemas.openxmlformats.org/officeDocument/2006/relationships/customXml" Target="../ink/ink664.xml"/><Relationship Id="rId61" Type="http://schemas.openxmlformats.org/officeDocument/2006/relationships/image" Target="../media/image511.png"/><Relationship Id="rId82" Type="http://schemas.openxmlformats.org/officeDocument/2006/relationships/customXml" Target="../ink/ink522.xml"/><Relationship Id="rId199" Type="http://schemas.openxmlformats.org/officeDocument/2006/relationships/image" Target="../media/image580.png"/><Relationship Id="rId203" Type="http://schemas.openxmlformats.org/officeDocument/2006/relationships/image" Target="../media/image582.png"/><Relationship Id="rId385" Type="http://schemas.openxmlformats.org/officeDocument/2006/relationships/image" Target="../media/image671.png"/><Relationship Id="rId19" Type="http://schemas.openxmlformats.org/officeDocument/2006/relationships/image" Target="../media/image490.png"/><Relationship Id="rId224" Type="http://schemas.openxmlformats.org/officeDocument/2006/relationships/customXml" Target="../ink/ink593.xml"/><Relationship Id="rId245" Type="http://schemas.openxmlformats.org/officeDocument/2006/relationships/image" Target="../media/image602.png"/><Relationship Id="rId266" Type="http://schemas.openxmlformats.org/officeDocument/2006/relationships/customXml" Target="../ink/ink614.xml"/><Relationship Id="rId287" Type="http://schemas.openxmlformats.org/officeDocument/2006/relationships/image" Target="../media/image623.png"/><Relationship Id="rId30" Type="http://schemas.openxmlformats.org/officeDocument/2006/relationships/customXml" Target="../ink/ink496.xml"/><Relationship Id="rId105" Type="http://schemas.openxmlformats.org/officeDocument/2006/relationships/image" Target="../media/image533.png"/><Relationship Id="rId126" Type="http://schemas.openxmlformats.org/officeDocument/2006/relationships/customXml" Target="../ink/ink544.xml"/><Relationship Id="rId147" Type="http://schemas.openxmlformats.org/officeDocument/2006/relationships/image" Target="../media/image554.png"/><Relationship Id="rId168" Type="http://schemas.openxmlformats.org/officeDocument/2006/relationships/customXml" Target="../ink/ink565.xml"/><Relationship Id="rId312" Type="http://schemas.openxmlformats.org/officeDocument/2006/relationships/customXml" Target="../ink/ink637.xml"/><Relationship Id="rId333" Type="http://schemas.openxmlformats.org/officeDocument/2006/relationships/image" Target="../media/image646.png"/><Relationship Id="rId354" Type="http://schemas.openxmlformats.org/officeDocument/2006/relationships/customXml" Target="../ink/ink658.xml"/><Relationship Id="rId51" Type="http://schemas.openxmlformats.org/officeDocument/2006/relationships/image" Target="../media/image506.png"/><Relationship Id="rId72" Type="http://schemas.openxmlformats.org/officeDocument/2006/relationships/customXml" Target="../ink/ink517.xml"/><Relationship Id="rId93" Type="http://schemas.openxmlformats.org/officeDocument/2006/relationships/image" Target="../media/image527.png"/><Relationship Id="rId189" Type="http://schemas.openxmlformats.org/officeDocument/2006/relationships/image" Target="../media/image575.png"/><Relationship Id="rId375" Type="http://schemas.openxmlformats.org/officeDocument/2006/relationships/image" Target="../media/image666.png"/><Relationship Id="rId396" Type="http://schemas.openxmlformats.org/officeDocument/2006/relationships/customXml" Target="../ink/ink680.xml"/><Relationship Id="rId3" Type="http://schemas.openxmlformats.org/officeDocument/2006/relationships/image" Target="../media/image482.png"/><Relationship Id="rId214" Type="http://schemas.openxmlformats.org/officeDocument/2006/relationships/customXml" Target="../ink/ink588.xml"/><Relationship Id="rId235" Type="http://schemas.openxmlformats.org/officeDocument/2006/relationships/image" Target="../media/image597.png"/><Relationship Id="rId256" Type="http://schemas.openxmlformats.org/officeDocument/2006/relationships/customXml" Target="../ink/ink609.xml"/><Relationship Id="rId277" Type="http://schemas.openxmlformats.org/officeDocument/2006/relationships/image" Target="../media/image618.png"/><Relationship Id="rId298" Type="http://schemas.openxmlformats.org/officeDocument/2006/relationships/customXml" Target="../ink/ink630.xml"/><Relationship Id="rId116" Type="http://schemas.openxmlformats.org/officeDocument/2006/relationships/customXml" Target="../ink/ink539.xml"/><Relationship Id="rId137" Type="http://schemas.openxmlformats.org/officeDocument/2006/relationships/image" Target="../media/image549.png"/><Relationship Id="rId158" Type="http://schemas.openxmlformats.org/officeDocument/2006/relationships/customXml" Target="../ink/ink560.xml"/><Relationship Id="rId302" Type="http://schemas.openxmlformats.org/officeDocument/2006/relationships/customXml" Target="../ink/ink632.xml"/><Relationship Id="rId323" Type="http://schemas.openxmlformats.org/officeDocument/2006/relationships/image" Target="../media/image641.png"/><Relationship Id="rId344" Type="http://schemas.openxmlformats.org/officeDocument/2006/relationships/customXml" Target="../ink/ink653.xml"/><Relationship Id="rId20" Type="http://schemas.openxmlformats.org/officeDocument/2006/relationships/customXml" Target="../ink/ink491.xml"/><Relationship Id="rId41" Type="http://schemas.openxmlformats.org/officeDocument/2006/relationships/image" Target="../media/image501.png"/><Relationship Id="rId62" Type="http://schemas.openxmlformats.org/officeDocument/2006/relationships/customXml" Target="../ink/ink512.xml"/><Relationship Id="rId83" Type="http://schemas.openxmlformats.org/officeDocument/2006/relationships/image" Target="../media/image522.png"/><Relationship Id="rId179" Type="http://schemas.openxmlformats.org/officeDocument/2006/relationships/image" Target="../media/image570.png"/><Relationship Id="rId365" Type="http://schemas.openxmlformats.org/officeDocument/2006/relationships/image" Target="../media/image661.png"/><Relationship Id="rId386" Type="http://schemas.openxmlformats.org/officeDocument/2006/relationships/customXml" Target="../ink/ink675.xml"/><Relationship Id="rId190" Type="http://schemas.openxmlformats.org/officeDocument/2006/relationships/customXml" Target="../ink/ink576.xml"/><Relationship Id="rId204" Type="http://schemas.openxmlformats.org/officeDocument/2006/relationships/customXml" Target="../ink/ink583.xml"/><Relationship Id="rId225" Type="http://schemas.openxmlformats.org/officeDocument/2006/relationships/image" Target="../media/image593.png"/><Relationship Id="rId246" Type="http://schemas.openxmlformats.org/officeDocument/2006/relationships/customXml" Target="../ink/ink604.xml"/><Relationship Id="rId267" Type="http://schemas.openxmlformats.org/officeDocument/2006/relationships/image" Target="../media/image613.png"/><Relationship Id="rId288" Type="http://schemas.openxmlformats.org/officeDocument/2006/relationships/customXml" Target="../ink/ink625.xml"/><Relationship Id="rId106" Type="http://schemas.openxmlformats.org/officeDocument/2006/relationships/customXml" Target="../ink/ink534.xml"/><Relationship Id="rId127" Type="http://schemas.openxmlformats.org/officeDocument/2006/relationships/image" Target="../media/image544.png"/><Relationship Id="rId313" Type="http://schemas.openxmlformats.org/officeDocument/2006/relationships/image" Target="../media/image636.png"/><Relationship Id="rId10" Type="http://schemas.openxmlformats.org/officeDocument/2006/relationships/customXml" Target="../ink/ink486.xml"/><Relationship Id="rId31" Type="http://schemas.openxmlformats.org/officeDocument/2006/relationships/image" Target="../media/image496.png"/><Relationship Id="rId52" Type="http://schemas.openxmlformats.org/officeDocument/2006/relationships/customXml" Target="../ink/ink507.xml"/><Relationship Id="rId73" Type="http://schemas.openxmlformats.org/officeDocument/2006/relationships/image" Target="../media/image517.png"/><Relationship Id="rId94" Type="http://schemas.openxmlformats.org/officeDocument/2006/relationships/customXml" Target="../ink/ink528.xml"/><Relationship Id="rId148" Type="http://schemas.openxmlformats.org/officeDocument/2006/relationships/customXml" Target="../ink/ink555.xml"/><Relationship Id="rId169" Type="http://schemas.openxmlformats.org/officeDocument/2006/relationships/image" Target="../media/image565.png"/><Relationship Id="rId334" Type="http://schemas.openxmlformats.org/officeDocument/2006/relationships/customXml" Target="../ink/ink648.xml"/><Relationship Id="rId355" Type="http://schemas.openxmlformats.org/officeDocument/2006/relationships/customXml" Target="../ink/ink659.xml"/><Relationship Id="rId376" Type="http://schemas.openxmlformats.org/officeDocument/2006/relationships/customXml" Target="../ink/ink670.xml"/><Relationship Id="rId397" Type="http://schemas.openxmlformats.org/officeDocument/2006/relationships/image" Target="../media/image677.png"/><Relationship Id="rId4" Type="http://schemas.openxmlformats.org/officeDocument/2006/relationships/customXml" Target="../ink/ink483.xml"/><Relationship Id="rId180" Type="http://schemas.openxmlformats.org/officeDocument/2006/relationships/customXml" Target="../ink/ink571.xml"/><Relationship Id="rId215" Type="http://schemas.openxmlformats.org/officeDocument/2006/relationships/image" Target="../media/image588.png"/><Relationship Id="rId236" Type="http://schemas.openxmlformats.org/officeDocument/2006/relationships/customXml" Target="../ink/ink599.xml"/><Relationship Id="rId257" Type="http://schemas.openxmlformats.org/officeDocument/2006/relationships/image" Target="../media/image608.png"/><Relationship Id="rId278" Type="http://schemas.openxmlformats.org/officeDocument/2006/relationships/customXml" Target="../ink/ink620.xml"/><Relationship Id="rId303" Type="http://schemas.openxmlformats.org/officeDocument/2006/relationships/image" Target="../media/image631.png"/><Relationship Id="rId42" Type="http://schemas.openxmlformats.org/officeDocument/2006/relationships/customXml" Target="../ink/ink502.xml"/><Relationship Id="rId84" Type="http://schemas.openxmlformats.org/officeDocument/2006/relationships/customXml" Target="../ink/ink523.xml"/><Relationship Id="rId138" Type="http://schemas.openxmlformats.org/officeDocument/2006/relationships/customXml" Target="../ink/ink550.xml"/><Relationship Id="rId345" Type="http://schemas.openxmlformats.org/officeDocument/2006/relationships/image" Target="../media/image652.png"/><Relationship Id="rId387" Type="http://schemas.openxmlformats.org/officeDocument/2006/relationships/image" Target="../media/image672.png"/><Relationship Id="rId191" Type="http://schemas.openxmlformats.org/officeDocument/2006/relationships/image" Target="../media/image576.png"/><Relationship Id="rId205" Type="http://schemas.openxmlformats.org/officeDocument/2006/relationships/image" Target="../media/image583.png"/><Relationship Id="rId247" Type="http://schemas.openxmlformats.org/officeDocument/2006/relationships/image" Target="../media/image603.png"/><Relationship Id="rId107" Type="http://schemas.openxmlformats.org/officeDocument/2006/relationships/image" Target="../media/image534.png"/><Relationship Id="rId289" Type="http://schemas.openxmlformats.org/officeDocument/2006/relationships/image" Target="../media/image624.png"/><Relationship Id="rId11" Type="http://schemas.openxmlformats.org/officeDocument/2006/relationships/image" Target="../media/image486.png"/><Relationship Id="rId53" Type="http://schemas.openxmlformats.org/officeDocument/2006/relationships/image" Target="../media/image507.png"/><Relationship Id="rId149" Type="http://schemas.openxmlformats.org/officeDocument/2006/relationships/image" Target="../media/image555.png"/><Relationship Id="rId314" Type="http://schemas.openxmlformats.org/officeDocument/2006/relationships/customXml" Target="../ink/ink638.xml"/><Relationship Id="rId356" Type="http://schemas.openxmlformats.org/officeDocument/2006/relationships/image" Target="../media/image657.png"/><Relationship Id="rId398" Type="http://schemas.openxmlformats.org/officeDocument/2006/relationships/customXml" Target="../ink/ink681.xml"/><Relationship Id="rId95" Type="http://schemas.openxmlformats.org/officeDocument/2006/relationships/image" Target="../media/image528.png"/><Relationship Id="rId160" Type="http://schemas.openxmlformats.org/officeDocument/2006/relationships/customXml" Target="../ink/ink561.xml"/><Relationship Id="rId216" Type="http://schemas.openxmlformats.org/officeDocument/2006/relationships/customXml" Target="../ink/ink589.xml"/><Relationship Id="rId258" Type="http://schemas.openxmlformats.org/officeDocument/2006/relationships/customXml" Target="../ink/ink610.xml"/><Relationship Id="rId22" Type="http://schemas.openxmlformats.org/officeDocument/2006/relationships/customXml" Target="../ink/ink492.xml"/><Relationship Id="rId64" Type="http://schemas.openxmlformats.org/officeDocument/2006/relationships/customXml" Target="../ink/ink513.xml"/><Relationship Id="rId118" Type="http://schemas.openxmlformats.org/officeDocument/2006/relationships/customXml" Target="../ink/ink540.xml"/><Relationship Id="rId325" Type="http://schemas.openxmlformats.org/officeDocument/2006/relationships/image" Target="../media/image642.png"/><Relationship Id="rId367" Type="http://schemas.openxmlformats.org/officeDocument/2006/relationships/image" Target="../media/image662.png"/><Relationship Id="rId171" Type="http://schemas.openxmlformats.org/officeDocument/2006/relationships/image" Target="../media/image566.png"/><Relationship Id="rId227" Type="http://schemas.openxmlformats.org/officeDocument/2006/relationships/image" Target="../media/image594.png"/><Relationship Id="rId269" Type="http://schemas.openxmlformats.org/officeDocument/2006/relationships/image" Target="../media/image614.png"/><Relationship Id="rId33" Type="http://schemas.openxmlformats.org/officeDocument/2006/relationships/image" Target="../media/image497.png"/><Relationship Id="rId129" Type="http://schemas.openxmlformats.org/officeDocument/2006/relationships/image" Target="../media/image545.png"/><Relationship Id="rId280" Type="http://schemas.openxmlformats.org/officeDocument/2006/relationships/customXml" Target="../ink/ink621.xml"/><Relationship Id="rId336" Type="http://schemas.openxmlformats.org/officeDocument/2006/relationships/customXml" Target="../ink/ink649.xml"/><Relationship Id="rId75" Type="http://schemas.openxmlformats.org/officeDocument/2006/relationships/image" Target="../media/image518.png"/><Relationship Id="rId140" Type="http://schemas.openxmlformats.org/officeDocument/2006/relationships/customXml" Target="../ink/ink551.xml"/><Relationship Id="rId182" Type="http://schemas.openxmlformats.org/officeDocument/2006/relationships/customXml" Target="../ink/ink572.xml"/><Relationship Id="rId378" Type="http://schemas.openxmlformats.org/officeDocument/2006/relationships/customXml" Target="../ink/ink671.xml"/><Relationship Id="rId6" Type="http://schemas.openxmlformats.org/officeDocument/2006/relationships/customXml" Target="../ink/ink484.xml"/><Relationship Id="rId238" Type="http://schemas.openxmlformats.org/officeDocument/2006/relationships/customXml" Target="../ink/ink600.xml"/><Relationship Id="rId291" Type="http://schemas.openxmlformats.org/officeDocument/2006/relationships/image" Target="../media/image625.png"/><Relationship Id="rId305" Type="http://schemas.openxmlformats.org/officeDocument/2006/relationships/image" Target="../media/image632.png"/><Relationship Id="rId347" Type="http://schemas.openxmlformats.org/officeDocument/2006/relationships/image" Target="../media/image653.png"/><Relationship Id="rId44" Type="http://schemas.openxmlformats.org/officeDocument/2006/relationships/customXml" Target="../ink/ink503.xml"/><Relationship Id="rId86" Type="http://schemas.openxmlformats.org/officeDocument/2006/relationships/customXml" Target="../ink/ink524.xml"/><Relationship Id="rId151" Type="http://schemas.openxmlformats.org/officeDocument/2006/relationships/image" Target="../media/image556.png"/><Relationship Id="rId389" Type="http://schemas.openxmlformats.org/officeDocument/2006/relationships/image" Target="../media/image673.png"/><Relationship Id="rId193" Type="http://schemas.openxmlformats.org/officeDocument/2006/relationships/image" Target="../media/image577.png"/><Relationship Id="rId207" Type="http://schemas.openxmlformats.org/officeDocument/2006/relationships/image" Target="../media/image584.png"/><Relationship Id="rId249" Type="http://schemas.openxmlformats.org/officeDocument/2006/relationships/image" Target="../media/image604.png"/><Relationship Id="rId13" Type="http://schemas.openxmlformats.org/officeDocument/2006/relationships/image" Target="../media/image487.png"/><Relationship Id="rId109" Type="http://schemas.openxmlformats.org/officeDocument/2006/relationships/image" Target="../media/image535.png"/><Relationship Id="rId260" Type="http://schemas.openxmlformats.org/officeDocument/2006/relationships/customXml" Target="../ink/ink611.xml"/><Relationship Id="rId316" Type="http://schemas.openxmlformats.org/officeDocument/2006/relationships/customXml" Target="../ink/ink639.xml"/><Relationship Id="rId55" Type="http://schemas.openxmlformats.org/officeDocument/2006/relationships/image" Target="../media/image508.png"/><Relationship Id="rId97" Type="http://schemas.openxmlformats.org/officeDocument/2006/relationships/image" Target="../media/image529.png"/><Relationship Id="rId120" Type="http://schemas.openxmlformats.org/officeDocument/2006/relationships/customXml" Target="../ink/ink541.xml"/><Relationship Id="rId358" Type="http://schemas.openxmlformats.org/officeDocument/2006/relationships/image" Target="../media/image658.png"/><Relationship Id="rId162" Type="http://schemas.openxmlformats.org/officeDocument/2006/relationships/customXml" Target="../ink/ink562.xml"/><Relationship Id="rId218" Type="http://schemas.openxmlformats.org/officeDocument/2006/relationships/customXml" Target="../ink/ink590.xml"/><Relationship Id="rId271" Type="http://schemas.openxmlformats.org/officeDocument/2006/relationships/image" Target="../media/image615.png"/><Relationship Id="rId24" Type="http://schemas.openxmlformats.org/officeDocument/2006/relationships/customXml" Target="../ink/ink493.xml"/><Relationship Id="rId66" Type="http://schemas.openxmlformats.org/officeDocument/2006/relationships/customXml" Target="../ink/ink514.xml"/><Relationship Id="rId131" Type="http://schemas.openxmlformats.org/officeDocument/2006/relationships/image" Target="../media/image546.png"/><Relationship Id="rId327" Type="http://schemas.openxmlformats.org/officeDocument/2006/relationships/image" Target="../media/image643.png"/><Relationship Id="rId369" Type="http://schemas.openxmlformats.org/officeDocument/2006/relationships/image" Target="../media/image663.png"/><Relationship Id="rId173" Type="http://schemas.openxmlformats.org/officeDocument/2006/relationships/image" Target="../media/image567.png"/><Relationship Id="rId229" Type="http://schemas.openxmlformats.org/officeDocument/2006/relationships/image" Target="../media/image595.png"/><Relationship Id="rId380" Type="http://schemas.openxmlformats.org/officeDocument/2006/relationships/customXml" Target="../ink/ink672.xml"/><Relationship Id="rId240" Type="http://schemas.openxmlformats.org/officeDocument/2006/relationships/customXml" Target="../ink/ink601.xml"/><Relationship Id="rId35" Type="http://schemas.openxmlformats.org/officeDocument/2006/relationships/image" Target="../media/image498.png"/><Relationship Id="rId77" Type="http://schemas.openxmlformats.org/officeDocument/2006/relationships/image" Target="../media/image519.png"/><Relationship Id="rId100" Type="http://schemas.openxmlformats.org/officeDocument/2006/relationships/customXml" Target="../ink/ink531.xml"/><Relationship Id="rId282" Type="http://schemas.openxmlformats.org/officeDocument/2006/relationships/customXml" Target="../ink/ink622.xml"/><Relationship Id="rId338" Type="http://schemas.openxmlformats.org/officeDocument/2006/relationships/customXml" Target="../ink/ink650.xml"/><Relationship Id="rId8" Type="http://schemas.openxmlformats.org/officeDocument/2006/relationships/customXml" Target="../ink/ink485.xml"/><Relationship Id="rId142" Type="http://schemas.openxmlformats.org/officeDocument/2006/relationships/customXml" Target="../ink/ink552.xml"/><Relationship Id="rId184" Type="http://schemas.openxmlformats.org/officeDocument/2006/relationships/customXml" Target="../ink/ink573.xml"/><Relationship Id="rId391" Type="http://schemas.openxmlformats.org/officeDocument/2006/relationships/image" Target="../media/image674.png"/><Relationship Id="rId251" Type="http://schemas.openxmlformats.org/officeDocument/2006/relationships/image" Target="../media/image605.png"/><Relationship Id="rId46" Type="http://schemas.openxmlformats.org/officeDocument/2006/relationships/customXml" Target="../ink/ink504.xml"/><Relationship Id="rId293" Type="http://schemas.openxmlformats.org/officeDocument/2006/relationships/image" Target="../media/image626.png"/><Relationship Id="rId307" Type="http://schemas.openxmlformats.org/officeDocument/2006/relationships/image" Target="../media/image633.png"/><Relationship Id="rId349" Type="http://schemas.openxmlformats.org/officeDocument/2006/relationships/image" Target="../media/image654.png"/><Relationship Id="rId88" Type="http://schemas.openxmlformats.org/officeDocument/2006/relationships/customXml" Target="../ink/ink525.xml"/><Relationship Id="rId111" Type="http://schemas.openxmlformats.org/officeDocument/2006/relationships/image" Target="../media/image536.png"/><Relationship Id="rId153" Type="http://schemas.openxmlformats.org/officeDocument/2006/relationships/image" Target="../media/image557.png"/><Relationship Id="rId195" Type="http://schemas.openxmlformats.org/officeDocument/2006/relationships/image" Target="../media/image578.png"/><Relationship Id="rId209" Type="http://schemas.openxmlformats.org/officeDocument/2006/relationships/image" Target="../media/image585.png"/><Relationship Id="rId360" Type="http://schemas.openxmlformats.org/officeDocument/2006/relationships/image" Target="../media/image659.png"/><Relationship Id="rId220" Type="http://schemas.openxmlformats.org/officeDocument/2006/relationships/customXml" Target="../ink/ink591.xml"/><Relationship Id="rId15" Type="http://schemas.openxmlformats.org/officeDocument/2006/relationships/image" Target="../media/image488.png"/><Relationship Id="rId57" Type="http://schemas.openxmlformats.org/officeDocument/2006/relationships/image" Target="../media/image509.png"/><Relationship Id="rId262" Type="http://schemas.openxmlformats.org/officeDocument/2006/relationships/customXml" Target="../ink/ink612.xml"/><Relationship Id="rId318" Type="http://schemas.openxmlformats.org/officeDocument/2006/relationships/customXml" Target="../ink/ink640.xml"/><Relationship Id="rId99" Type="http://schemas.openxmlformats.org/officeDocument/2006/relationships/image" Target="../media/image530.png"/><Relationship Id="rId122" Type="http://schemas.openxmlformats.org/officeDocument/2006/relationships/customXml" Target="../ink/ink542.xml"/><Relationship Id="rId164" Type="http://schemas.openxmlformats.org/officeDocument/2006/relationships/customXml" Target="../ink/ink563.xml"/><Relationship Id="rId371" Type="http://schemas.openxmlformats.org/officeDocument/2006/relationships/image" Target="../media/image664.png"/><Relationship Id="rId26" Type="http://schemas.openxmlformats.org/officeDocument/2006/relationships/customXml" Target="../ink/ink494.xml"/><Relationship Id="rId231" Type="http://schemas.openxmlformats.org/officeDocument/2006/relationships/image" Target="../media/image596.png"/><Relationship Id="rId273" Type="http://schemas.openxmlformats.org/officeDocument/2006/relationships/image" Target="../media/image616.png"/><Relationship Id="rId329" Type="http://schemas.openxmlformats.org/officeDocument/2006/relationships/image" Target="../media/image644.png"/><Relationship Id="rId68" Type="http://schemas.openxmlformats.org/officeDocument/2006/relationships/customXml" Target="../ink/ink515.xml"/><Relationship Id="rId133" Type="http://schemas.openxmlformats.org/officeDocument/2006/relationships/image" Target="../media/image547.png"/><Relationship Id="rId175" Type="http://schemas.openxmlformats.org/officeDocument/2006/relationships/image" Target="../media/image568.png"/><Relationship Id="rId340" Type="http://schemas.openxmlformats.org/officeDocument/2006/relationships/customXml" Target="../ink/ink651.xml"/><Relationship Id="rId200" Type="http://schemas.openxmlformats.org/officeDocument/2006/relationships/customXml" Target="../ink/ink581.xml"/><Relationship Id="rId382" Type="http://schemas.openxmlformats.org/officeDocument/2006/relationships/customXml" Target="../ink/ink673.xml"/><Relationship Id="rId242" Type="http://schemas.openxmlformats.org/officeDocument/2006/relationships/customXml" Target="../ink/ink602.xml"/><Relationship Id="rId284" Type="http://schemas.openxmlformats.org/officeDocument/2006/relationships/customXml" Target="../ink/ink623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36.png"/><Relationship Id="rId21" Type="http://schemas.openxmlformats.org/officeDocument/2006/relationships/image" Target="../media/image688.png"/><Relationship Id="rId324" Type="http://schemas.openxmlformats.org/officeDocument/2006/relationships/customXml" Target="../ink/ink843.xml"/><Relationship Id="rId531" Type="http://schemas.openxmlformats.org/officeDocument/2006/relationships/image" Target="../media/image942.png"/><Relationship Id="rId170" Type="http://schemas.openxmlformats.org/officeDocument/2006/relationships/customXml" Target="../ink/ink766.xml"/><Relationship Id="rId268" Type="http://schemas.openxmlformats.org/officeDocument/2006/relationships/customXml" Target="../ink/ink815.xml"/><Relationship Id="rId475" Type="http://schemas.openxmlformats.org/officeDocument/2006/relationships/image" Target="../media/image914.png"/><Relationship Id="rId32" Type="http://schemas.openxmlformats.org/officeDocument/2006/relationships/customXml" Target="../ink/ink697.xml"/><Relationship Id="rId128" Type="http://schemas.openxmlformats.org/officeDocument/2006/relationships/customXml" Target="../ink/ink745.xml"/><Relationship Id="rId335" Type="http://schemas.openxmlformats.org/officeDocument/2006/relationships/image" Target="../media/image844.png"/><Relationship Id="rId181" Type="http://schemas.openxmlformats.org/officeDocument/2006/relationships/image" Target="../media/image768.png"/><Relationship Id="rId402" Type="http://schemas.openxmlformats.org/officeDocument/2006/relationships/customXml" Target="../ink/ink882.xml"/><Relationship Id="rId279" Type="http://schemas.openxmlformats.org/officeDocument/2006/relationships/image" Target="../media/image816.png"/><Relationship Id="rId444" Type="http://schemas.openxmlformats.org/officeDocument/2006/relationships/customXml" Target="../ink/ink903.xml"/><Relationship Id="rId486" Type="http://schemas.openxmlformats.org/officeDocument/2006/relationships/customXml" Target="../ink/ink924.xml"/><Relationship Id="rId43" Type="http://schemas.openxmlformats.org/officeDocument/2006/relationships/image" Target="../media/image699.png"/><Relationship Id="rId139" Type="http://schemas.openxmlformats.org/officeDocument/2006/relationships/image" Target="../media/image747.png"/><Relationship Id="rId290" Type="http://schemas.openxmlformats.org/officeDocument/2006/relationships/customXml" Target="../ink/ink826.xml"/><Relationship Id="rId304" Type="http://schemas.openxmlformats.org/officeDocument/2006/relationships/customXml" Target="../ink/ink833.xml"/><Relationship Id="rId346" Type="http://schemas.openxmlformats.org/officeDocument/2006/relationships/customXml" Target="../ink/ink854.xml"/><Relationship Id="rId388" Type="http://schemas.openxmlformats.org/officeDocument/2006/relationships/customXml" Target="../ink/ink875.xml"/><Relationship Id="rId511" Type="http://schemas.openxmlformats.org/officeDocument/2006/relationships/image" Target="../media/image932.png"/><Relationship Id="rId85" Type="http://schemas.openxmlformats.org/officeDocument/2006/relationships/image" Target="../media/image720.png"/><Relationship Id="rId150" Type="http://schemas.openxmlformats.org/officeDocument/2006/relationships/customXml" Target="../ink/ink756.xml"/><Relationship Id="rId192" Type="http://schemas.openxmlformats.org/officeDocument/2006/relationships/customXml" Target="../ink/ink777.xml"/><Relationship Id="rId206" Type="http://schemas.openxmlformats.org/officeDocument/2006/relationships/customXml" Target="../ink/ink784.xml"/><Relationship Id="rId413" Type="http://schemas.openxmlformats.org/officeDocument/2006/relationships/image" Target="../media/image883.png"/><Relationship Id="rId248" Type="http://schemas.openxmlformats.org/officeDocument/2006/relationships/customXml" Target="../ink/ink805.xml"/><Relationship Id="rId455" Type="http://schemas.openxmlformats.org/officeDocument/2006/relationships/image" Target="../media/image904.png"/><Relationship Id="rId497" Type="http://schemas.openxmlformats.org/officeDocument/2006/relationships/image" Target="../media/image925.png"/><Relationship Id="rId12" Type="http://schemas.openxmlformats.org/officeDocument/2006/relationships/customXml" Target="../ink/ink687.xml"/><Relationship Id="rId108" Type="http://schemas.openxmlformats.org/officeDocument/2006/relationships/customXml" Target="../ink/ink735.xml"/><Relationship Id="rId315" Type="http://schemas.openxmlformats.org/officeDocument/2006/relationships/image" Target="../media/image834.png"/><Relationship Id="rId357" Type="http://schemas.openxmlformats.org/officeDocument/2006/relationships/image" Target="../media/image855.png"/><Relationship Id="rId522" Type="http://schemas.openxmlformats.org/officeDocument/2006/relationships/customXml" Target="../ink/ink942.xml"/><Relationship Id="rId54" Type="http://schemas.openxmlformats.org/officeDocument/2006/relationships/customXml" Target="../ink/ink708.xml"/><Relationship Id="rId96" Type="http://schemas.openxmlformats.org/officeDocument/2006/relationships/customXml" Target="../ink/ink729.xml"/><Relationship Id="rId161" Type="http://schemas.openxmlformats.org/officeDocument/2006/relationships/image" Target="../media/image758.png"/><Relationship Id="rId217" Type="http://schemas.openxmlformats.org/officeDocument/2006/relationships/image" Target="../media/image785.png"/><Relationship Id="rId399" Type="http://schemas.openxmlformats.org/officeDocument/2006/relationships/image" Target="../media/image876.png"/><Relationship Id="rId259" Type="http://schemas.openxmlformats.org/officeDocument/2006/relationships/image" Target="../media/image806.png"/><Relationship Id="rId424" Type="http://schemas.openxmlformats.org/officeDocument/2006/relationships/customXml" Target="../ink/ink893.xml"/><Relationship Id="rId466" Type="http://schemas.openxmlformats.org/officeDocument/2006/relationships/customXml" Target="../ink/ink914.xml"/><Relationship Id="rId23" Type="http://schemas.openxmlformats.org/officeDocument/2006/relationships/image" Target="../media/image689.png"/><Relationship Id="rId119" Type="http://schemas.openxmlformats.org/officeDocument/2006/relationships/image" Target="../media/image737.png"/><Relationship Id="rId270" Type="http://schemas.openxmlformats.org/officeDocument/2006/relationships/customXml" Target="../ink/ink816.xml"/><Relationship Id="rId326" Type="http://schemas.openxmlformats.org/officeDocument/2006/relationships/customXml" Target="../ink/ink844.xml"/><Relationship Id="rId533" Type="http://schemas.openxmlformats.org/officeDocument/2006/relationships/image" Target="../media/image943.png"/><Relationship Id="rId65" Type="http://schemas.openxmlformats.org/officeDocument/2006/relationships/image" Target="../media/image710.png"/><Relationship Id="rId130" Type="http://schemas.openxmlformats.org/officeDocument/2006/relationships/customXml" Target="../ink/ink746.xml"/><Relationship Id="rId368" Type="http://schemas.openxmlformats.org/officeDocument/2006/relationships/customXml" Target="../ink/ink865.xml"/><Relationship Id="rId172" Type="http://schemas.openxmlformats.org/officeDocument/2006/relationships/customXml" Target="../ink/ink767.xml"/><Relationship Id="rId228" Type="http://schemas.openxmlformats.org/officeDocument/2006/relationships/customXml" Target="../ink/ink795.xml"/><Relationship Id="rId435" Type="http://schemas.openxmlformats.org/officeDocument/2006/relationships/image" Target="../media/image894.png"/><Relationship Id="rId477" Type="http://schemas.openxmlformats.org/officeDocument/2006/relationships/image" Target="../media/image915.png"/><Relationship Id="rId281" Type="http://schemas.openxmlformats.org/officeDocument/2006/relationships/image" Target="../media/image817.png"/><Relationship Id="rId337" Type="http://schemas.openxmlformats.org/officeDocument/2006/relationships/image" Target="../media/image845.png"/><Relationship Id="rId502" Type="http://schemas.openxmlformats.org/officeDocument/2006/relationships/customXml" Target="../ink/ink932.xml"/><Relationship Id="rId34" Type="http://schemas.openxmlformats.org/officeDocument/2006/relationships/customXml" Target="../ink/ink698.xml"/><Relationship Id="rId76" Type="http://schemas.openxmlformats.org/officeDocument/2006/relationships/customXml" Target="../ink/ink719.xml"/><Relationship Id="rId141" Type="http://schemas.openxmlformats.org/officeDocument/2006/relationships/image" Target="../media/image748.png"/><Relationship Id="rId379" Type="http://schemas.openxmlformats.org/officeDocument/2006/relationships/image" Target="../media/image866.png"/><Relationship Id="rId7" Type="http://schemas.openxmlformats.org/officeDocument/2006/relationships/image" Target="../media/image681.png"/><Relationship Id="rId183" Type="http://schemas.openxmlformats.org/officeDocument/2006/relationships/image" Target="../media/image769.png"/><Relationship Id="rId239" Type="http://schemas.openxmlformats.org/officeDocument/2006/relationships/image" Target="../media/image796.png"/><Relationship Id="rId390" Type="http://schemas.openxmlformats.org/officeDocument/2006/relationships/customXml" Target="../ink/ink876.xml"/><Relationship Id="rId404" Type="http://schemas.openxmlformats.org/officeDocument/2006/relationships/customXml" Target="../ink/ink883.xml"/><Relationship Id="rId446" Type="http://schemas.openxmlformats.org/officeDocument/2006/relationships/customXml" Target="../ink/ink904.xml"/><Relationship Id="rId250" Type="http://schemas.openxmlformats.org/officeDocument/2006/relationships/customXml" Target="../ink/ink806.xml"/><Relationship Id="rId292" Type="http://schemas.openxmlformats.org/officeDocument/2006/relationships/customXml" Target="../ink/ink827.xml"/><Relationship Id="rId306" Type="http://schemas.openxmlformats.org/officeDocument/2006/relationships/customXml" Target="../ink/ink834.xml"/><Relationship Id="rId488" Type="http://schemas.openxmlformats.org/officeDocument/2006/relationships/customXml" Target="../ink/ink925.xml"/><Relationship Id="rId45" Type="http://schemas.openxmlformats.org/officeDocument/2006/relationships/image" Target="../media/image700.png"/><Relationship Id="rId87" Type="http://schemas.openxmlformats.org/officeDocument/2006/relationships/image" Target="../media/image721.png"/><Relationship Id="rId110" Type="http://schemas.openxmlformats.org/officeDocument/2006/relationships/customXml" Target="../ink/ink736.xml"/><Relationship Id="rId348" Type="http://schemas.openxmlformats.org/officeDocument/2006/relationships/customXml" Target="../ink/ink855.xml"/><Relationship Id="rId513" Type="http://schemas.openxmlformats.org/officeDocument/2006/relationships/image" Target="../media/image933.png"/><Relationship Id="rId152" Type="http://schemas.openxmlformats.org/officeDocument/2006/relationships/customXml" Target="../ink/ink757.xml"/><Relationship Id="rId194" Type="http://schemas.openxmlformats.org/officeDocument/2006/relationships/customXml" Target="../ink/ink778.xml"/><Relationship Id="rId208" Type="http://schemas.openxmlformats.org/officeDocument/2006/relationships/customXml" Target="../ink/ink785.xml"/><Relationship Id="rId415" Type="http://schemas.openxmlformats.org/officeDocument/2006/relationships/image" Target="../media/image884.png"/><Relationship Id="rId457" Type="http://schemas.openxmlformats.org/officeDocument/2006/relationships/image" Target="../media/image905.png"/><Relationship Id="rId261" Type="http://schemas.openxmlformats.org/officeDocument/2006/relationships/image" Target="../media/image807.png"/><Relationship Id="rId499" Type="http://schemas.openxmlformats.org/officeDocument/2006/relationships/image" Target="../media/image926.png"/><Relationship Id="rId14" Type="http://schemas.openxmlformats.org/officeDocument/2006/relationships/customXml" Target="../ink/ink688.xml"/><Relationship Id="rId56" Type="http://schemas.openxmlformats.org/officeDocument/2006/relationships/customXml" Target="../ink/ink709.xml"/><Relationship Id="rId317" Type="http://schemas.openxmlformats.org/officeDocument/2006/relationships/image" Target="../media/image835.png"/><Relationship Id="rId359" Type="http://schemas.openxmlformats.org/officeDocument/2006/relationships/image" Target="../media/image856.png"/><Relationship Id="rId524" Type="http://schemas.openxmlformats.org/officeDocument/2006/relationships/customXml" Target="../ink/ink943.xml"/><Relationship Id="rId98" Type="http://schemas.openxmlformats.org/officeDocument/2006/relationships/customXml" Target="../ink/ink730.xml"/><Relationship Id="rId121" Type="http://schemas.openxmlformats.org/officeDocument/2006/relationships/image" Target="../media/image738.png"/><Relationship Id="rId163" Type="http://schemas.openxmlformats.org/officeDocument/2006/relationships/image" Target="../media/image759.png"/><Relationship Id="rId219" Type="http://schemas.openxmlformats.org/officeDocument/2006/relationships/image" Target="../media/image786.png"/><Relationship Id="rId370" Type="http://schemas.openxmlformats.org/officeDocument/2006/relationships/customXml" Target="../ink/ink866.xml"/><Relationship Id="rId426" Type="http://schemas.openxmlformats.org/officeDocument/2006/relationships/customXml" Target="../ink/ink894.xml"/><Relationship Id="rId230" Type="http://schemas.openxmlformats.org/officeDocument/2006/relationships/customXml" Target="../ink/ink796.xml"/><Relationship Id="rId468" Type="http://schemas.openxmlformats.org/officeDocument/2006/relationships/customXml" Target="../ink/ink915.xml"/><Relationship Id="rId25" Type="http://schemas.openxmlformats.org/officeDocument/2006/relationships/image" Target="../media/image690.png"/><Relationship Id="rId67" Type="http://schemas.openxmlformats.org/officeDocument/2006/relationships/image" Target="../media/image711.png"/><Relationship Id="rId272" Type="http://schemas.openxmlformats.org/officeDocument/2006/relationships/customXml" Target="../ink/ink817.xml"/><Relationship Id="rId328" Type="http://schemas.openxmlformats.org/officeDocument/2006/relationships/customXml" Target="../ink/ink845.xml"/><Relationship Id="rId132" Type="http://schemas.openxmlformats.org/officeDocument/2006/relationships/customXml" Target="../ink/ink747.xml"/><Relationship Id="rId174" Type="http://schemas.openxmlformats.org/officeDocument/2006/relationships/customXml" Target="../ink/ink768.xml"/><Relationship Id="rId381" Type="http://schemas.openxmlformats.org/officeDocument/2006/relationships/image" Target="../media/image867.png"/><Relationship Id="rId241" Type="http://schemas.openxmlformats.org/officeDocument/2006/relationships/image" Target="../media/image797.png"/><Relationship Id="rId437" Type="http://schemas.openxmlformats.org/officeDocument/2006/relationships/image" Target="../media/image895.png"/><Relationship Id="rId479" Type="http://schemas.openxmlformats.org/officeDocument/2006/relationships/image" Target="../media/image916.png"/><Relationship Id="rId36" Type="http://schemas.openxmlformats.org/officeDocument/2006/relationships/customXml" Target="../ink/ink699.xml"/><Relationship Id="rId283" Type="http://schemas.openxmlformats.org/officeDocument/2006/relationships/image" Target="../media/image818.png"/><Relationship Id="rId339" Type="http://schemas.openxmlformats.org/officeDocument/2006/relationships/image" Target="../media/image846.png"/><Relationship Id="rId490" Type="http://schemas.openxmlformats.org/officeDocument/2006/relationships/customXml" Target="../ink/ink926.xml"/><Relationship Id="rId504" Type="http://schemas.openxmlformats.org/officeDocument/2006/relationships/customXml" Target="../ink/ink933.xml"/><Relationship Id="rId78" Type="http://schemas.openxmlformats.org/officeDocument/2006/relationships/customXml" Target="../ink/ink720.xml"/><Relationship Id="rId101" Type="http://schemas.openxmlformats.org/officeDocument/2006/relationships/image" Target="../media/image728.png"/><Relationship Id="rId143" Type="http://schemas.openxmlformats.org/officeDocument/2006/relationships/image" Target="../media/image749.png"/><Relationship Id="rId185" Type="http://schemas.openxmlformats.org/officeDocument/2006/relationships/image" Target="../media/image770.png"/><Relationship Id="rId350" Type="http://schemas.openxmlformats.org/officeDocument/2006/relationships/customXml" Target="../ink/ink856.xml"/><Relationship Id="rId406" Type="http://schemas.openxmlformats.org/officeDocument/2006/relationships/customXml" Target="../ink/ink884.xml"/><Relationship Id="rId9" Type="http://schemas.openxmlformats.org/officeDocument/2006/relationships/image" Target="../media/image682.png"/><Relationship Id="rId210" Type="http://schemas.openxmlformats.org/officeDocument/2006/relationships/customXml" Target="../ink/ink786.xml"/><Relationship Id="rId392" Type="http://schemas.openxmlformats.org/officeDocument/2006/relationships/customXml" Target="../ink/ink877.xml"/><Relationship Id="rId448" Type="http://schemas.openxmlformats.org/officeDocument/2006/relationships/customXml" Target="../ink/ink905.xml"/><Relationship Id="rId252" Type="http://schemas.openxmlformats.org/officeDocument/2006/relationships/customXml" Target="../ink/ink807.xml"/><Relationship Id="rId294" Type="http://schemas.openxmlformats.org/officeDocument/2006/relationships/customXml" Target="../ink/ink828.xml"/><Relationship Id="rId308" Type="http://schemas.openxmlformats.org/officeDocument/2006/relationships/customXml" Target="../ink/ink835.xml"/><Relationship Id="rId515" Type="http://schemas.openxmlformats.org/officeDocument/2006/relationships/image" Target="../media/image934.png"/><Relationship Id="rId47" Type="http://schemas.openxmlformats.org/officeDocument/2006/relationships/image" Target="../media/image701.png"/><Relationship Id="rId89" Type="http://schemas.openxmlformats.org/officeDocument/2006/relationships/image" Target="../media/image722.png"/><Relationship Id="rId112" Type="http://schemas.openxmlformats.org/officeDocument/2006/relationships/customXml" Target="../ink/ink737.xml"/><Relationship Id="rId154" Type="http://schemas.openxmlformats.org/officeDocument/2006/relationships/customXml" Target="../ink/ink758.xml"/><Relationship Id="rId361" Type="http://schemas.openxmlformats.org/officeDocument/2006/relationships/image" Target="../media/image857.png"/><Relationship Id="rId196" Type="http://schemas.openxmlformats.org/officeDocument/2006/relationships/customXml" Target="../ink/ink779.xml"/><Relationship Id="rId417" Type="http://schemas.openxmlformats.org/officeDocument/2006/relationships/image" Target="../media/image885.png"/><Relationship Id="rId459" Type="http://schemas.openxmlformats.org/officeDocument/2006/relationships/image" Target="../media/image906.png"/><Relationship Id="rId16" Type="http://schemas.openxmlformats.org/officeDocument/2006/relationships/customXml" Target="../ink/ink689.xml"/><Relationship Id="rId221" Type="http://schemas.openxmlformats.org/officeDocument/2006/relationships/image" Target="../media/image787.png"/><Relationship Id="rId263" Type="http://schemas.openxmlformats.org/officeDocument/2006/relationships/image" Target="../media/image808.png"/><Relationship Id="rId319" Type="http://schemas.openxmlformats.org/officeDocument/2006/relationships/image" Target="../media/image836.png"/><Relationship Id="rId470" Type="http://schemas.openxmlformats.org/officeDocument/2006/relationships/customXml" Target="../ink/ink916.xml"/><Relationship Id="rId526" Type="http://schemas.openxmlformats.org/officeDocument/2006/relationships/customXml" Target="../ink/ink944.xml"/><Relationship Id="rId58" Type="http://schemas.openxmlformats.org/officeDocument/2006/relationships/customXml" Target="../ink/ink710.xml"/><Relationship Id="rId123" Type="http://schemas.openxmlformats.org/officeDocument/2006/relationships/image" Target="../media/image739.png"/><Relationship Id="rId330" Type="http://schemas.openxmlformats.org/officeDocument/2006/relationships/customXml" Target="../ink/ink846.xml"/><Relationship Id="rId165" Type="http://schemas.openxmlformats.org/officeDocument/2006/relationships/image" Target="../media/image760.png"/><Relationship Id="rId372" Type="http://schemas.openxmlformats.org/officeDocument/2006/relationships/customXml" Target="../ink/ink867.xml"/><Relationship Id="rId428" Type="http://schemas.openxmlformats.org/officeDocument/2006/relationships/customXml" Target="../ink/ink895.xml"/><Relationship Id="rId232" Type="http://schemas.openxmlformats.org/officeDocument/2006/relationships/customXml" Target="../ink/ink797.xml"/><Relationship Id="rId274" Type="http://schemas.openxmlformats.org/officeDocument/2006/relationships/customXml" Target="../ink/ink818.xml"/><Relationship Id="rId481" Type="http://schemas.openxmlformats.org/officeDocument/2006/relationships/image" Target="../media/image917.png"/><Relationship Id="rId27" Type="http://schemas.openxmlformats.org/officeDocument/2006/relationships/image" Target="../media/image691.png"/><Relationship Id="rId69" Type="http://schemas.openxmlformats.org/officeDocument/2006/relationships/image" Target="../media/image712.png"/><Relationship Id="rId134" Type="http://schemas.openxmlformats.org/officeDocument/2006/relationships/customXml" Target="../ink/ink748.xml"/><Relationship Id="rId80" Type="http://schemas.openxmlformats.org/officeDocument/2006/relationships/customXml" Target="../ink/ink721.xml"/><Relationship Id="rId176" Type="http://schemas.openxmlformats.org/officeDocument/2006/relationships/customXml" Target="../ink/ink769.xml"/><Relationship Id="rId341" Type="http://schemas.openxmlformats.org/officeDocument/2006/relationships/image" Target="../media/image847.png"/><Relationship Id="rId383" Type="http://schemas.openxmlformats.org/officeDocument/2006/relationships/image" Target="../media/image868.png"/><Relationship Id="rId439" Type="http://schemas.openxmlformats.org/officeDocument/2006/relationships/image" Target="../media/image896.png"/><Relationship Id="rId201" Type="http://schemas.openxmlformats.org/officeDocument/2006/relationships/image" Target="../media/image778.png"/><Relationship Id="rId243" Type="http://schemas.openxmlformats.org/officeDocument/2006/relationships/image" Target="../media/image798.png"/><Relationship Id="rId285" Type="http://schemas.openxmlformats.org/officeDocument/2006/relationships/image" Target="../media/image819.png"/><Relationship Id="rId450" Type="http://schemas.openxmlformats.org/officeDocument/2006/relationships/customXml" Target="../ink/ink906.xml"/><Relationship Id="rId506" Type="http://schemas.openxmlformats.org/officeDocument/2006/relationships/customXml" Target="../ink/ink934.xml"/><Relationship Id="rId38" Type="http://schemas.openxmlformats.org/officeDocument/2006/relationships/customXml" Target="../ink/ink700.xml"/><Relationship Id="rId103" Type="http://schemas.openxmlformats.org/officeDocument/2006/relationships/image" Target="../media/image729.png"/><Relationship Id="rId310" Type="http://schemas.openxmlformats.org/officeDocument/2006/relationships/customXml" Target="../ink/ink836.xml"/><Relationship Id="rId492" Type="http://schemas.openxmlformats.org/officeDocument/2006/relationships/customXml" Target="../ink/ink927.xml"/><Relationship Id="rId91" Type="http://schemas.openxmlformats.org/officeDocument/2006/relationships/image" Target="../media/image723.png"/><Relationship Id="rId145" Type="http://schemas.openxmlformats.org/officeDocument/2006/relationships/image" Target="../media/image750.png"/><Relationship Id="rId187" Type="http://schemas.openxmlformats.org/officeDocument/2006/relationships/image" Target="../media/image771.png"/><Relationship Id="rId352" Type="http://schemas.openxmlformats.org/officeDocument/2006/relationships/customXml" Target="../ink/ink857.xml"/><Relationship Id="rId394" Type="http://schemas.openxmlformats.org/officeDocument/2006/relationships/customXml" Target="../ink/ink878.xml"/><Relationship Id="rId408" Type="http://schemas.openxmlformats.org/officeDocument/2006/relationships/customXml" Target="../ink/ink885.xml"/><Relationship Id="rId212" Type="http://schemas.openxmlformats.org/officeDocument/2006/relationships/customXml" Target="../ink/ink787.xml"/><Relationship Id="rId254" Type="http://schemas.openxmlformats.org/officeDocument/2006/relationships/customXml" Target="../ink/ink808.xml"/><Relationship Id="rId49" Type="http://schemas.openxmlformats.org/officeDocument/2006/relationships/image" Target="../media/image702.png"/><Relationship Id="rId114" Type="http://schemas.openxmlformats.org/officeDocument/2006/relationships/customXml" Target="../ink/ink738.xml"/><Relationship Id="rId296" Type="http://schemas.openxmlformats.org/officeDocument/2006/relationships/customXml" Target="../ink/ink829.xml"/><Relationship Id="rId461" Type="http://schemas.openxmlformats.org/officeDocument/2006/relationships/image" Target="../media/image907.png"/><Relationship Id="rId517" Type="http://schemas.openxmlformats.org/officeDocument/2006/relationships/image" Target="../media/image935.png"/><Relationship Id="rId60" Type="http://schemas.openxmlformats.org/officeDocument/2006/relationships/customXml" Target="../ink/ink711.xml"/><Relationship Id="rId156" Type="http://schemas.openxmlformats.org/officeDocument/2006/relationships/customXml" Target="../ink/ink759.xml"/><Relationship Id="rId198" Type="http://schemas.openxmlformats.org/officeDocument/2006/relationships/customXml" Target="../ink/ink780.xml"/><Relationship Id="rId321" Type="http://schemas.openxmlformats.org/officeDocument/2006/relationships/image" Target="../media/image837.png"/><Relationship Id="rId363" Type="http://schemas.openxmlformats.org/officeDocument/2006/relationships/image" Target="../media/image858.png"/><Relationship Id="rId419" Type="http://schemas.openxmlformats.org/officeDocument/2006/relationships/image" Target="../media/image886.png"/><Relationship Id="rId223" Type="http://schemas.openxmlformats.org/officeDocument/2006/relationships/image" Target="../media/image788.png"/><Relationship Id="rId430" Type="http://schemas.openxmlformats.org/officeDocument/2006/relationships/customXml" Target="../ink/ink896.xml"/><Relationship Id="rId18" Type="http://schemas.openxmlformats.org/officeDocument/2006/relationships/customXml" Target="../ink/ink690.xml"/><Relationship Id="rId265" Type="http://schemas.openxmlformats.org/officeDocument/2006/relationships/image" Target="../media/image809.png"/><Relationship Id="rId472" Type="http://schemas.openxmlformats.org/officeDocument/2006/relationships/customXml" Target="../ink/ink917.xml"/><Relationship Id="rId528" Type="http://schemas.openxmlformats.org/officeDocument/2006/relationships/customXml" Target="../ink/ink945.xml"/><Relationship Id="rId125" Type="http://schemas.openxmlformats.org/officeDocument/2006/relationships/image" Target="../media/image740.png"/><Relationship Id="rId167" Type="http://schemas.openxmlformats.org/officeDocument/2006/relationships/image" Target="../media/image761.png"/><Relationship Id="rId332" Type="http://schemas.openxmlformats.org/officeDocument/2006/relationships/customXml" Target="../ink/ink847.xml"/><Relationship Id="rId374" Type="http://schemas.openxmlformats.org/officeDocument/2006/relationships/customXml" Target="../ink/ink868.xml"/><Relationship Id="rId71" Type="http://schemas.openxmlformats.org/officeDocument/2006/relationships/image" Target="../media/image713.png"/><Relationship Id="rId234" Type="http://schemas.openxmlformats.org/officeDocument/2006/relationships/customXml" Target="../ink/ink798.xml"/><Relationship Id="rId2" Type="http://schemas.openxmlformats.org/officeDocument/2006/relationships/customXml" Target="../ink/ink682.xml"/><Relationship Id="rId29" Type="http://schemas.openxmlformats.org/officeDocument/2006/relationships/image" Target="../media/image692.png"/><Relationship Id="rId276" Type="http://schemas.openxmlformats.org/officeDocument/2006/relationships/customXml" Target="../ink/ink819.xml"/><Relationship Id="rId441" Type="http://schemas.openxmlformats.org/officeDocument/2006/relationships/image" Target="../media/image897.png"/><Relationship Id="rId483" Type="http://schemas.openxmlformats.org/officeDocument/2006/relationships/image" Target="../media/image918.png"/><Relationship Id="rId40" Type="http://schemas.openxmlformats.org/officeDocument/2006/relationships/customXml" Target="../ink/ink701.xml"/><Relationship Id="rId136" Type="http://schemas.openxmlformats.org/officeDocument/2006/relationships/customXml" Target="../ink/ink749.xml"/><Relationship Id="rId178" Type="http://schemas.openxmlformats.org/officeDocument/2006/relationships/customXml" Target="../ink/ink770.xml"/><Relationship Id="rId301" Type="http://schemas.openxmlformats.org/officeDocument/2006/relationships/image" Target="../media/image827.png"/><Relationship Id="rId343" Type="http://schemas.openxmlformats.org/officeDocument/2006/relationships/image" Target="../media/image848.png"/><Relationship Id="rId82" Type="http://schemas.openxmlformats.org/officeDocument/2006/relationships/customXml" Target="../ink/ink722.xml"/><Relationship Id="rId203" Type="http://schemas.openxmlformats.org/officeDocument/2006/relationships/image" Target="../media/image779.png"/><Relationship Id="rId385" Type="http://schemas.openxmlformats.org/officeDocument/2006/relationships/image" Target="../media/image869.png"/><Relationship Id="rId245" Type="http://schemas.openxmlformats.org/officeDocument/2006/relationships/image" Target="../media/image799.png"/><Relationship Id="rId287" Type="http://schemas.openxmlformats.org/officeDocument/2006/relationships/image" Target="../media/image820.png"/><Relationship Id="rId410" Type="http://schemas.openxmlformats.org/officeDocument/2006/relationships/customXml" Target="../ink/ink886.xml"/><Relationship Id="rId452" Type="http://schemas.openxmlformats.org/officeDocument/2006/relationships/customXml" Target="../ink/ink907.xml"/><Relationship Id="rId494" Type="http://schemas.openxmlformats.org/officeDocument/2006/relationships/customXml" Target="../ink/ink928.xml"/><Relationship Id="rId508" Type="http://schemas.openxmlformats.org/officeDocument/2006/relationships/customXml" Target="../ink/ink935.xml"/><Relationship Id="rId105" Type="http://schemas.openxmlformats.org/officeDocument/2006/relationships/image" Target="../media/image730.png"/><Relationship Id="rId147" Type="http://schemas.openxmlformats.org/officeDocument/2006/relationships/image" Target="../media/image751.png"/><Relationship Id="rId312" Type="http://schemas.openxmlformats.org/officeDocument/2006/relationships/customXml" Target="../ink/ink837.xml"/><Relationship Id="rId354" Type="http://schemas.openxmlformats.org/officeDocument/2006/relationships/customXml" Target="../ink/ink858.xml"/><Relationship Id="rId51" Type="http://schemas.openxmlformats.org/officeDocument/2006/relationships/image" Target="../media/image703.png"/><Relationship Id="rId93" Type="http://schemas.openxmlformats.org/officeDocument/2006/relationships/image" Target="../media/image724.png"/><Relationship Id="rId189" Type="http://schemas.openxmlformats.org/officeDocument/2006/relationships/image" Target="../media/image772.png"/><Relationship Id="rId396" Type="http://schemas.openxmlformats.org/officeDocument/2006/relationships/customXml" Target="../ink/ink879.xml"/><Relationship Id="rId214" Type="http://schemas.openxmlformats.org/officeDocument/2006/relationships/customXml" Target="../ink/ink788.xml"/><Relationship Id="rId256" Type="http://schemas.openxmlformats.org/officeDocument/2006/relationships/customXml" Target="../ink/ink809.xml"/><Relationship Id="rId298" Type="http://schemas.openxmlformats.org/officeDocument/2006/relationships/customXml" Target="../ink/ink830.xml"/><Relationship Id="rId421" Type="http://schemas.openxmlformats.org/officeDocument/2006/relationships/image" Target="../media/image887.png"/><Relationship Id="rId463" Type="http://schemas.openxmlformats.org/officeDocument/2006/relationships/image" Target="../media/image908.png"/><Relationship Id="rId519" Type="http://schemas.openxmlformats.org/officeDocument/2006/relationships/image" Target="../media/image936.png"/><Relationship Id="rId116" Type="http://schemas.openxmlformats.org/officeDocument/2006/relationships/customXml" Target="../ink/ink739.xml"/><Relationship Id="rId158" Type="http://schemas.openxmlformats.org/officeDocument/2006/relationships/customXml" Target="../ink/ink760.xml"/><Relationship Id="rId323" Type="http://schemas.openxmlformats.org/officeDocument/2006/relationships/image" Target="../media/image838.png"/><Relationship Id="rId530" Type="http://schemas.openxmlformats.org/officeDocument/2006/relationships/customXml" Target="../ink/ink946.xml"/><Relationship Id="rId20" Type="http://schemas.openxmlformats.org/officeDocument/2006/relationships/customXml" Target="../ink/ink691.xml"/><Relationship Id="rId62" Type="http://schemas.openxmlformats.org/officeDocument/2006/relationships/customXml" Target="../ink/ink712.xml"/><Relationship Id="rId365" Type="http://schemas.openxmlformats.org/officeDocument/2006/relationships/image" Target="../media/image859.png"/><Relationship Id="rId225" Type="http://schemas.openxmlformats.org/officeDocument/2006/relationships/image" Target="../media/image789.png"/><Relationship Id="rId267" Type="http://schemas.openxmlformats.org/officeDocument/2006/relationships/image" Target="../media/image810.png"/><Relationship Id="rId432" Type="http://schemas.openxmlformats.org/officeDocument/2006/relationships/customXml" Target="../ink/ink897.xml"/><Relationship Id="rId474" Type="http://schemas.openxmlformats.org/officeDocument/2006/relationships/customXml" Target="../ink/ink918.xml"/><Relationship Id="rId127" Type="http://schemas.openxmlformats.org/officeDocument/2006/relationships/image" Target="../media/image741.png"/><Relationship Id="rId31" Type="http://schemas.openxmlformats.org/officeDocument/2006/relationships/image" Target="../media/image693.png"/><Relationship Id="rId73" Type="http://schemas.openxmlformats.org/officeDocument/2006/relationships/image" Target="../media/image714.png"/><Relationship Id="rId169" Type="http://schemas.openxmlformats.org/officeDocument/2006/relationships/image" Target="../media/image762.png"/><Relationship Id="rId334" Type="http://schemas.openxmlformats.org/officeDocument/2006/relationships/customXml" Target="../ink/ink848.xml"/><Relationship Id="rId376" Type="http://schemas.openxmlformats.org/officeDocument/2006/relationships/customXml" Target="../ink/ink869.xml"/><Relationship Id="rId4" Type="http://schemas.openxmlformats.org/officeDocument/2006/relationships/customXml" Target="../ink/ink683.xml"/><Relationship Id="rId180" Type="http://schemas.openxmlformats.org/officeDocument/2006/relationships/customXml" Target="../ink/ink771.xml"/><Relationship Id="rId236" Type="http://schemas.openxmlformats.org/officeDocument/2006/relationships/customXml" Target="../ink/ink799.xml"/><Relationship Id="rId278" Type="http://schemas.openxmlformats.org/officeDocument/2006/relationships/customXml" Target="../ink/ink820.xml"/><Relationship Id="rId401" Type="http://schemas.openxmlformats.org/officeDocument/2006/relationships/image" Target="../media/image877.png"/><Relationship Id="rId443" Type="http://schemas.openxmlformats.org/officeDocument/2006/relationships/image" Target="../media/image898.png"/><Relationship Id="rId303" Type="http://schemas.openxmlformats.org/officeDocument/2006/relationships/image" Target="../media/image828.png"/><Relationship Id="rId485" Type="http://schemas.openxmlformats.org/officeDocument/2006/relationships/image" Target="../media/image919.png"/><Relationship Id="rId42" Type="http://schemas.openxmlformats.org/officeDocument/2006/relationships/customXml" Target="../ink/ink702.xml"/><Relationship Id="rId84" Type="http://schemas.openxmlformats.org/officeDocument/2006/relationships/customXml" Target="../ink/ink723.xml"/><Relationship Id="rId138" Type="http://schemas.openxmlformats.org/officeDocument/2006/relationships/customXml" Target="../ink/ink750.xml"/><Relationship Id="rId345" Type="http://schemas.openxmlformats.org/officeDocument/2006/relationships/image" Target="../media/image849.png"/><Relationship Id="rId387" Type="http://schemas.openxmlformats.org/officeDocument/2006/relationships/image" Target="../media/image870.png"/><Relationship Id="rId510" Type="http://schemas.openxmlformats.org/officeDocument/2006/relationships/customXml" Target="../ink/ink936.xml"/><Relationship Id="rId191" Type="http://schemas.openxmlformats.org/officeDocument/2006/relationships/image" Target="../media/image773.png"/><Relationship Id="rId205" Type="http://schemas.openxmlformats.org/officeDocument/2006/relationships/image" Target="../media/image780.png"/><Relationship Id="rId247" Type="http://schemas.openxmlformats.org/officeDocument/2006/relationships/image" Target="../media/image800.png"/><Relationship Id="rId412" Type="http://schemas.openxmlformats.org/officeDocument/2006/relationships/customXml" Target="../ink/ink887.xml"/><Relationship Id="rId107" Type="http://schemas.openxmlformats.org/officeDocument/2006/relationships/image" Target="../media/image731.png"/><Relationship Id="rId289" Type="http://schemas.openxmlformats.org/officeDocument/2006/relationships/image" Target="../media/image821.png"/><Relationship Id="rId454" Type="http://schemas.openxmlformats.org/officeDocument/2006/relationships/customXml" Target="../ink/ink908.xml"/><Relationship Id="rId496" Type="http://schemas.openxmlformats.org/officeDocument/2006/relationships/customXml" Target="../ink/ink929.xml"/><Relationship Id="rId11" Type="http://schemas.openxmlformats.org/officeDocument/2006/relationships/image" Target="../media/image683.png"/><Relationship Id="rId53" Type="http://schemas.openxmlformats.org/officeDocument/2006/relationships/image" Target="../media/image704.png"/><Relationship Id="rId149" Type="http://schemas.openxmlformats.org/officeDocument/2006/relationships/image" Target="../media/image752.png"/><Relationship Id="rId314" Type="http://schemas.openxmlformats.org/officeDocument/2006/relationships/customXml" Target="../ink/ink838.xml"/><Relationship Id="rId356" Type="http://schemas.openxmlformats.org/officeDocument/2006/relationships/customXml" Target="../ink/ink859.xml"/><Relationship Id="rId398" Type="http://schemas.openxmlformats.org/officeDocument/2006/relationships/customXml" Target="../ink/ink880.xml"/><Relationship Id="rId521" Type="http://schemas.openxmlformats.org/officeDocument/2006/relationships/image" Target="../media/image937.png"/><Relationship Id="rId95" Type="http://schemas.openxmlformats.org/officeDocument/2006/relationships/image" Target="../media/image725.png"/><Relationship Id="rId160" Type="http://schemas.openxmlformats.org/officeDocument/2006/relationships/customXml" Target="../ink/ink761.xml"/><Relationship Id="rId216" Type="http://schemas.openxmlformats.org/officeDocument/2006/relationships/customXml" Target="../ink/ink789.xml"/><Relationship Id="rId423" Type="http://schemas.openxmlformats.org/officeDocument/2006/relationships/image" Target="../media/image888.png"/><Relationship Id="rId258" Type="http://schemas.openxmlformats.org/officeDocument/2006/relationships/customXml" Target="../ink/ink810.xml"/><Relationship Id="rId465" Type="http://schemas.openxmlformats.org/officeDocument/2006/relationships/image" Target="../media/image909.png"/><Relationship Id="rId22" Type="http://schemas.openxmlformats.org/officeDocument/2006/relationships/customXml" Target="../ink/ink692.xml"/><Relationship Id="rId64" Type="http://schemas.openxmlformats.org/officeDocument/2006/relationships/customXml" Target="../ink/ink713.xml"/><Relationship Id="rId118" Type="http://schemas.openxmlformats.org/officeDocument/2006/relationships/customXml" Target="../ink/ink740.xml"/><Relationship Id="rId325" Type="http://schemas.openxmlformats.org/officeDocument/2006/relationships/image" Target="../media/image839.png"/><Relationship Id="rId367" Type="http://schemas.openxmlformats.org/officeDocument/2006/relationships/image" Target="../media/image860.png"/><Relationship Id="rId532" Type="http://schemas.openxmlformats.org/officeDocument/2006/relationships/customXml" Target="../ink/ink947.xml"/><Relationship Id="rId171" Type="http://schemas.openxmlformats.org/officeDocument/2006/relationships/image" Target="../media/image763.png"/><Relationship Id="rId227" Type="http://schemas.openxmlformats.org/officeDocument/2006/relationships/image" Target="../media/image790.png"/><Relationship Id="rId269" Type="http://schemas.openxmlformats.org/officeDocument/2006/relationships/image" Target="../media/image811.png"/><Relationship Id="rId434" Type="http://schemas.openxmlformats.org/officeDocument/2006/relationships/customXml" Target="../ink/ink898.xml"/><Relationship Id="rId476" Type="http://schemas.openxmlformats.org/officeDocument/2006/relationships/customXml" Target="../ink/ink919.xml"/><Relationship Id="rId33" Type="http://schemas.openxmlformats.org/officeDocument/2006/relationships/image" Target="../media/image694.png"/><Relationship Id="rId129" Type="http://schemas.openxmlformats.org/officeDocument/2006/relationships/image" Target="../media/image742.png"/><Relationship Id="rId280" Type="http://schemas.openxmlformats.org/officeDocument/2006/relationships/customXml" Target="../ink/ink821.xml"/><Relationship Id="rId336" Type="http://schemas.openxmlformats.org/officeDocument/2006/relationships/customXml" Target="../ink/ink849.xml"/><Relationship Id="rId501" Type="http://schemas.openxmlformats.org/officeDocument/2006/relationships/image" Target="../media/image927.png"/><Relationship Id="rId75" Type="http://schemas.openxmlformats.org/officeDocument/2006/relationships/image" Target="../media/image715.png"/><Relationship Id="rId140" Type="http://schemas.openxmlformats.org/officeDocument/2006/relationships/customXml" Target="../ink/ink751.xml"/><Relationship Id="rId182" Type="http://schemas.openxmlformats.org/officeDocument/2006/relationships/customXml" Target="../ink/ink772.xml"/><Relationship Id="rId378" Type="http://schemas.openxmlformats.org/officeDocument/2006/relationships/customXml" Target="../ink/ink870.xml"/><Relationship Id="rId403" Type="http://schemas.openxmlformats.org/officeDocument/2006/relationships/image" Target="../media/image878.png"/><Relationship Id="rId6" Type="http://schemas.openxmlformats.org/officeDocument/2006/relationships/customXml" Target="../ink/ink684.xml"/><Relationship Id="rId238" Type="http://schemas.openxmlformats.org/officeDocument/2006/relationships/customXml" Target="../ink/ink800.xml"/><Relationship Id="rId445" Type="http://schemas.openxmlformats.org/officeDocument/2006/relationships/image" Target="../media/image899.png"/><Relationship Id="rId487" Type="http://schemas.openxmlformats.org/officeDocument/2006/relationships/image" Target="../media/image920.png"/><Relationship Id="rId291" Type="http://schemas.openxmlformats.org/officeDocument/2006/relationships/image" Target="../media/image822.png"/><Relationship Id="rId305" Type="http://schemas.openxmlformats.org/officeDocument/2006/relationships/image" Target="../media/image829.png"/><Relationship Id="rId347" Type="http://schemas.openxmlformats.org/officeDocument/2006/relationships/image" Target="../media/image850.png"/><Relationship Id="rId512" Type="http://schemas.openxmlformats.org/officeDocument/2006/relationships/customXml" Target="../ink/ink937.xml"/><Relationship Id="rId44" Type="http://schemas.openxmlformats.org/officeDocument/2006/relationships/customXml" Target="../ink/ink703.xml"/><Relationship Id="rId86" Type="http://schemas.openxmlformats.org/officeDocument/2006/relationships/customXml" Target="../ink/ink724.xml"/><Relationship Id="rId151" Type="http://schemas.openxmlformats.org/officeDocument/2006/relationships/image" Target="../media/image753.png"/><Relationship Id="rId389" Type="http://schemas.openxmlformats.org/officeDocument/2006/relationships/image" Target="../media/image871.png"/><Relationship Id="rId193" Type="http://schemas.openxmlformats.org/officeDocument/2006/relationships/image" Target="../media/image774.png"/><Relationship Id="rId207" Type="http://schemas.openxmlformats.org/officeDocument/2006/relationships/image" Target="../media/image781.png"/><Relationship Id="rId249" Type="http://schemas.openxmlformats.org/officeDocument/2006/relationships/image" Target="../media/image801.png"/><Relationship Id="rId414" Type="http://schemas.openxmlformats.org/officeDocument/2006/relationships/customXml" Target="../ink/ink888.xml"/><Relationship Id="rId456" Type="http://schemas.openxmlformats.org/officeDocument/2006/relationships/customXml" Target="../ink/ink909.xml"/><Relationship Id="rId498" Type="http://schemas.openxmlformats.org/officeDocument/2006/relationships/customXml" Target="../ink/ink930.xml"/><Relationship Id="rId13" Type="http://schemas.openxmlformats.org/officeDocument/2006/relationships/image" Target="../media/image684.png"/><Relationship Id="rId109" Type="http://schemas.openxmlformats.org/officeDocument/2006/relationships/image" Target="../media/image732.png"/><Relationship Id="rId260" Type="http://schemas.openxmlformats.org/officeDocument/2006/relationships/customXml" Target="../ink/ink811.xml"/><Relationship Id="rId316" Type="http://schemas.openxmlformats.org/officeDocument/2006/relationships/customXml" Target="../ink/ink839.xml"/><Relationship Id="rId523" Type="http://schemas.openxmlformats.org/officeDocument/2006/relationships/image" Target="../media/image938.png"/><Relationship Id="rId55" Type="http://schemas.openxmlformats.org/officeDocument/2006/relationships/image" Target="../media/image705.png"/><Relationship Id="rId97" Type="http://schemas.openxmlformats.org/officeDocument/2006/relationships/image" Target="../media/image726.png"/><Relationship Id="rId120" Type="http://schemas.openxmlformats.org/officeDocument/2006/relationships/customXml" Target="../ink/ink741.xml"/><Relationship Id="rId358" Type="http://schemas.openxmlformats.org/officeDocument/2006/relationships/customXml" Target="../ink/ink860.xml"/><Relationship Id="rId162" Type="http://schemas.openxmlformats.org/officeDocument/2006/relationships/customXml" Target="../ink/ink762.xml"/><Relationship Id="rId218" Type="http://schemas.openxmlformats.org/officeDocument/2006/relationships/customXml" Target="../ink/ink790.xml"/><Relationship Id="rId425" Type="http://schemas.openxmlformats.org/officeDocument/2006/relationships/image" Target="../media/image889.png"/><Relationship Id="rId467" Type="http://schemas.openxmlformats.org/officeDocument/2006/relationships/image" Target="../media/image910.png"/><Relationship Id="rId271" Type="http://schemas.openxmlformats.org/officeDocument/2006/relationships/image" Target="../media/image812.png"/><Relationship Id="rId24" Type="http://schemas.openxmlformats.org/officeDocument/2006/relationships/customXml" Target="../ink/ink693.xml"/><Relationship Id="rId66" Type="http://schemas.openxmlformats.org/officeDocument/2006/relationships/customXml" Target="../ink/ink714.xml"/><Relationship Id="rId131" Type="http://schemas.openxmlformats.org/officeDocument/2006/relationships/image" Target="../media/image743.png"/><Relationship Id="rId327" Type="http://schemas.openxmlformats.org/officeDocument/2006/relationships/image" Target="../media/image840.png"/><Relationship Id="rId369" Type="http://schemas.openxmlformats.org/officeDocument/2006/relationships/image" Target="../media/image861.png"/><Relationship Id="rId173" Type="http://schemas.openxmlformats.org/officeDocument/2006/relationships/image" Target="../media/image764.png"/><Relationship Id="rId229" Type="http://schemas.openxmlformats.org/officeDocument/2006/relationships/image" Target="../media/image791.png"/><Relationship Id="rId380" Type="http://schemas.openxmlformats.org/officeDocument/2006/relationships/customXml" Target="../ink/ink871.xml"/><Relationship Id="rId436" Type="http://schemas.openxmlformats.org/officeDocument/2006/relationships/customXml" Target="../ink/ink899.xml"/><Relationship Id="rId240" Type="http://schemas.openxmlformats.org/officeDocument/2006/relationships/customXml" Target="../ink/ink801.xml"/><Relationship Id="rId478" Type="http://schemas.openxmlformats.org/officeDocument/2006/relationships/customXml" Target="../ink/ink920.xml"/><Relationship Id="rId35" Type="http://schemas.openxmlformats.org/officeDocument/2006/relationships/image" Target="../media/image695.png"/><Relationship Id="rId77" Type="http://schemas.openxmlformats.org/officeDocument/2006/relationships/image" Target="../media/image716.png"/><Relationship Id="rId100" Type="http://schemas.openxmlformats.org/officeDocument/2006/relationships/customXml" Target="../ink/ink731.xml"/><Relationship Id="rId282" Type="http://schemas.openxmlformats.org/officeDocument/2006/relationships/customXml" Target="../ink/ink822.xml"/><Relationship Id="rId338" Type="http://schemas.openxmlformats.org/officeDocument/2006/relationships/customXml" Target="../ink/ink850.xml"/><Relationship Id="rId503" Type="http://schemas.openxmlformats.org/officeDocument/2006/relationships/image" Target="../media/image928.png"/><Relationship Id="rId8" Type="http://schemas.openxmlformats.org/officeDocument/2006/relationships/customXml" Target="../ink/ink685.xml"/><Relationship Id="rId142" Type="http://schemas.openxmlformats.org/officeDocument/2006/relationships/customXml" Target="../ink/ink752.xml"/><Relationship Id="rId184" Type="http://schemas.openxmlformats.org/officeDocument/2006/relationships/customXml" Target="../ink/ink773.xml"/><Relationship Id="rId391" Type="http://schemas.openxmlformats.org/officeDocument/2006/relationships/image" Target="../media/image872.png"/><Relationship Id="rId405" Type="http://schemas.openxmlformats.org/officeDocument/2006/relationships/image" Target="../media/image879.png"/><Relationship Id="rId447" Type="http://schemas.openxmlformats.org/officeDocument/2006/relationships/image" Target="../media/image900.png"/><Relationship Id="rId251" Type="http://schemas.openxmlformats.org/officeDocument/2006/relationships/image" Target="../media/image802.png"/><Relationship Id="rId489" Type="http://schemas.openxmlformats.org/officeDocument/2006/relationships/image" Target="../media/image921.png"/><Relationship Id="rId46" Type="http://schemas.openxmlformats.org/officeDocument/2006/relationships/customXml" Target="../ink/ink704.xml"/><Relationship Id="rId293" Type="http://schemas.openxmlformats.org/officeDocument/2006/relationships/image" Target="../media/image823.png"/><Relationship Id="rId307" Type="http://schemas.openxmlformats.org/officeDocument/2006/relationships/image" Target="../media/image830.png"/><Relationship Id="rId349" Type="http://schemas.openxmlformats.org/officeDocument/2006/relationships/image" Target="../media/image851.png"/><Relationship Id="rId514" Type="http://schemas.openxmlformats.org/officeDocument/2006/relationships/customXml" Target="../ink/ink938.xml"/><Relationship Id="rId88" Type="http://schemas.openxmlformats.org/officeDocument/2006/relationships/customXml" Target="../ink/ink725.xml"/><Relationship Id="rId111" Type="http://schemas.openxmlformats.org/officeDocument/2006/relationships/image" Target="../media/image733.png"/><Relationship Id="rId153" Type="http://schemas.openxmlformats.org/officeDocument/2006/relationships/image" Target="../media/image754.png"/><Relationship Id="rId195" Type="http://schemas.openxmlformats.org/officeDocument/2006/relationships/image" Target="../media/image775.png"/><Relationship Id="rId209" Type="http://schemas.openxmlformats.org/officeDocument/2006/relationships/image" Target="../media/image164.png"/><Relationship Id="rId360" Type="http://schemas.openxmlformats.org/officeDocument/2006/relationships/customXml" Target="../ink/ink861.xml"/><Relationship Id="rId416" Type="http://schemas.openxmlformats.org/officeDocument/2006/relationships/customXml" Target="../ink/ink889.xml"/><Relationship Id="rId220" Type="http://schemas.openxmlformats.org/officeDocument/2006/relationships/customXml" Target="../ink/ink791.xml"/><Relationship Id="rId458" Type="http://schemas.openxmlformats.org/officeDocument/2006/relationships/customXml" Target="../ink/ink910.xml"/><Relationship Id="rId15" Type="http://schemas.openxmlformats.org/officeDocument/2006/relationships/image" Target="../media/image685.png"/><Relationship Id="rId57" Type="http://schemas.openxmlformats.org/officeDocument/2006/relationships/image" Target="../media/image706.png"/><Relationship Id="rId262" Type="http://schemas.openxmlformats.org/officeDocument/2006/relationships/customXml" Target="../ink/ink812.xml"/><Relationship Id="rId318" Type="http://schemas.openxmlformats.org/officeDocument/2006/relationships/customXml" Target="../ink/ink840.xml"/><Relationship Id="rId525" Type="http://schemas.openxmlformats.org/officeDocument/2006/relationships/image" Target="../media/image939.png"/><Relationship Id="rId99" Type="http://schemas.openxmlformats.org/officeDocument/2006/relationships/image" Target="../media/image727.png"/><Relationship Id="rId122" Type="http://schemas.openxmlformats.org/officeDocument/2006/relationships/customXml" Target="../ink/ink742.xml"/><Relationship Id="rId164" Type="http://schemas.openxmlformats.org/officeDocument/2006/relationships/customXml" Target="../ink/ink763.xml"/><Relationship Id="rId371" Type="http://schemas.openxmlformats.org/officeDocument/2006/relationships/image" Target="../media/image862.png"/><Relationship Id="rId427" Type="http://schemas.openxmlformats.org/officeDocument/2006/relationships/image" Target="../media/image890.png"/><Relationship Id="rId469" Type="http://schemas.openxmlformats.org/officeDocument/2006/relationships/image" Target="../media/image911.png"/><Relationship Id="rId26" Type="http://schemas.openxmlformats.org/officeDocument/2006/relationships/customXml" Target="../ink/ink694.xml"/><Relationship Id="rId231" Type="http://schemas.openxmlformats.org/officeDocument/2006/relationships/image" Target="../media/image792.png"/><Relationship Id="rId273" Type="http://schemas.openxmlformats.org/officeDocument/2006/relationships/image" Target="../media/image813.png"/><Relationship Id="rId329" Type="http://schemas.openxmlformats.org/officeDocument/2006/relationships/image" Target="../media/image841.png"/><Relationship Id="rId480" Type="http://schemas.openxmlformats.org/officeDocument/2006/relationships/customXml" Target="../ink/ink921.xml"/><Relationship Id="rId68" Type="http://schemas.openxmlformats.org/officeDocument/2006/relationships/customXml" Target="../ink/ink715.xml"/><Relationship Id="rId133" Type="http://schemas.openxmlformats.org/officeDocument/2006/relationships/image" Target="../media/image744.png"/><Relationship Id="rId175" Type="http://schemas.openxmlformats.org/officeDocument/2006/relationships/image" Target="../media/image765.png"/><Relationship Id="rId340" Type="http://schemas.openxmlformats.org/officeDocument/2006/relationships/customXml" Target="../ink/ink851.xml"/><Relationship Id="rId200" Type="http://schemas.openxmlformats.org/officeDocument/2006/relationships/customXml" Target="../ink/ink781.xml"/><Relationship Id="rId382" Type="http://schemas.openxmlformats.org/officeDocument/2006/relationships/customXml" Target="../ink/ink872.xml"/><Relationship Id="rId438" Type="http://schemas.openxmlformats.org/officeDocument/2006/relationships/customXml" Target="../ink/ink900.xml"/><Relationship Id="rId242" Type="http://schemas.openxmlformats.org/officeDocument/2006/relationships/customXml" Target="../ink/ink802.xml"/><Relationship Id="rId284" Type="http://schemas.openxmlformats.org/officeDocument/2006/relationships/customXml" Target="../ink/ink823.xml"/><Relationship Id="rId491" Type="http://schemas.openxmlformats.org/officeDocument/2006/relationships/image" Target="../media/image922.png"/><Relationship Id="rId505" Type="http://schemas.openxmlformats.org/officeDocument/2006/relationships/image" Target="../media/image929.png"/><Relationship Id="rId37" Type="http://schemas.openxmlformats.org/officeDocument/2006/relationships/image" Target="../media/image696.png"/><Relationship Id="rId79" Type="http://schemas.openxmlformats.org/officeDocument/2006/relationships/image" Target="../media/image717.png"/><Relationship Id="rId102" Type="http://schemas.openxmlformats.org/officeDocument/2006/relationships/customXml" Target="../ink/ink732.xml"/><Relationship Id="rId144" Type="http://schemas.openxmlformats.org/officeDocument/2006/relationships/customXml" Target="../ink/ink753.xml"/><Relationship Id="rId90" Type="http://schemas.openxmlformats.org/officeDocument/2006/relationships/customXml" Target="../ink/ink726.xml"/><Relationship Id="rId186" Type="http://schemas.openxmlformats.org/officeDocument/2006/relationships/customXml" Target="../ink/ink774.xml"/><Relationship Id="rId351" Type="http://schemas.openxmlformats.org/officeDocument/2006/relationships/image" Target="../media/image852.png"/><Relationship Id="rId393" Type="http://schemas.openxmlformats.org/officeDocument/2006/relationships/image" Target="../media/image873.png"/><Relationship Id="rId407" Type="http://schemas.openxmlformats.org/officeDocument/2006/relationships/image" Target="../media/image880.png"/><Relationship Id="rId449" Type="http://schemas.openxmlformats.org/officeDocument/2006/relationships/image" Target="../media/image901.png"/><Relationship Id="rId211" Type="http://schemas.openxmlformats.org/officeDocument/2006/relationships/image" Target="../media/image782.png"/><Relationship Id="rId253" Type="http://schemas.openxmlformats.org/officeDocument/2006/relationships/image" Target="../media/image803.png"/><Relationship Id="rId295" Type="http://schemas.openxmlformats.org/officeDocument/2006/relationships/image" Target="../media/image824.png"/><Relationship Id="rId309" Type="http://schemas.openxmlformats.org/officeDocument/2006/relationships/image" Target="../media/image831.png"/><Relationship Id="rId460" Type="http://schemas.openxmlformats.org/officeDocument/2006/relationships/customXml" Target="../ink/ink911.xml"/><Relationship Id="rId516" Type="http://schemas.openxmlformats.org/officeDocument/2006/relationships/customXml" Target="../ink/ink939.xml"/><Relationship Id="rId48" Type="http://schemas.openxmlformats.org/officeDocument/2006/relationships/customXml" Target="../ink/ink705.xml"/><Relationship Id="rId113" Type="http://schemas.openxmlformats.org/officeDocument/2006/relationships/image" Target="../media/image734.png"/><Relationship Id="rId320" Type="http://schemas.openxmlformats.org/officeDocument/2006/relationships/customXml" Target="../ink/ink841.xml"/><Relationship Id="rId155" Type="http://schemas.openxmlformats.org/officeDocument/2006/relationships/image" Target="../media/image755.png"/><Relationship Id="rId197" Type="http://schemas.openxmlformats.org/officeDocument/2006/relationships/image" Target="../media/image776.png"/><Relationship Id="rId362" Type="http://schemas.openxmlformats.org/officeDocument/2006/relationships/customXml" Target="../ink/ink862.xml"/><Relationship Id="rId418" Type="http://schemas.openxmlformats.org/officeDocument/2006/relationships/customXml" Target="../ink/ink890.xml"/><Relationship Id="rId222" Type="http://schemas.openxmlformats.org/officeDocument/2006/relationships/customXml" Target="../ink/ink792.xml"/><Relationship Id="rId264" Type="http://schemas.openxmlformats.org/officeDocument/2006/relationships/customXml" Target="../ink/ink813.xml"/><Relationship Id="rId471" Type="http://schemas.openxmlformats.org/officeDocument/2006/relationships/image" Target="../media/image912.png"/><Relationship Id="rId17" Type="http://schemas.openxmlformats.org/officeDocument/2006/relationships/image" Target="../media/image686.png"/><Relationship Id="rId59" Type="http://schemas.openxmlformats.org/officeDocument/2006/relationships/image" Target="../media/image707.png"/><Relationship Id="rId124" Type="http://schemas.openxmlformats.org/officeDocument/2006/relationships/customXml" Target="../ink/ink743.xml"/><Relationship Id="rId527" Type="http://schemas.openxmlformats.org/officeDocument/2006/relationships/image" Target="../media/image940.png"/><Relationship Id="rId70" Type="http://schemas.openxmlformats.org/officeDocument/2006/relationships/customXml" Target="../ink/ink716.xml"/><Relationship Id="rId166" Type="http://schemas.openxmlformats.org/officeDocument/2006/relationships/customXml" Target="../ink/ink764.xml"/><Relationship Id="rId331" Type="http://schemas.openxmlformats.org/officeDocument/2006/relationships/image" Target="../media/image842.png"/><Relationship Id="rId373" Type="http://schemas.openxmlformats.org/officeDocument/2006/relationships/image" Target="../media/image863.png"/><Relationship Id="rId429" Type="http://schemas.openxmlformats.org/officeDocument/2006/relationships/image" Target="../media/image891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793.png"/><Relationship Id="rId440" Type="http://schemas.openxmlformats.org/officeDocument/2006/relationships/customXml" Target="../ink/ink901.xml"/><Relationship Id="rId28" Type="http://schemas.openxmlformats.org/officeDocument/2006/relationships/customXml" Target="../ink/ink695.xml"/><Relationship Id="rId275" Type="http://schemas.openxmlformats.org/officeDocument/2006/relationships/image" Target="../media/image814.png"/><Relationship Id="rId300" Type="http://schemas.openxmlformats.org/officeDocument/2006/relationships/customXml" Target="../ink/ink831.xml"/><Relationship Id="rId482" Type="http://schemas.openxmlformats.org/officeDocument/2006/relationships/customXml" Target="../ink/ink922.xml"/><Relationship Id="rId81" Type="http://schemas.openxmlformats.org/officeDocument/2006/relationships/image" Target="../media/image718.png"/><Relationship Id="rId135" Type="http://schemas.openxmlformats.org/officeDocument/2006/relationships/image" Target="../media/image745.png"/><Relationship Id="rId177" Type="http://schemas.openxmlformats.org/officeDocument/2006/relationships/image" Target="../media/image766.png"/><Relationship Id="rId342" Type="http://schemas.openxmlformats.org/officeDocument/2006/relationships/customXml" Target="../ink/ink852.xml"/><Relationship Id="rId384" Type="http://schemas.openxmlformats.org/officeDocument/2006/relationships/customXml" Target="../ink/ink873.xml"/><Relationship Id="rId202" Type="http://schemas.openxmlformats.org/officeDocument/2006/relationships/customXml" Target="../ink/ink782.xml"/><Relationship Id="rId244" Type="http://schemas.openxmlformats.org/officeDocument/2006/relationships/customXml" Target="../ink/ink803.xml"/><Relationship Id="rId39" Type="http://schemas.openxmlformats.org/officeDocument/2006/relationships/image" Target="../media/image697.png"/><Relationship Id="rId286" Type="http://schemas.openxmlformats.org/officeDocument/2006/relationships/customXml" Target="../ink/ink824.xml"/><Relationship Id="rId451" Type="http://schemas.openxmlformats.org/officeDocument/2006/relationships/image" Target="../media/image902.png"/><Relationship Id="rId493" Type="http://schemas.openxmlformats.org/officeDocument/2006/relationships/image" Target="../media/image923.png"/><Relationship Id="rId507" Type="http://schemas.openxmlformats.org/officeDocument/2006/relationships/image" Target="../media/image930.png"/><Relationship Id="rId50" Type="http://schemas.openxmlformats.org/officeDocument/2006/relationships/customXml" Target="../ink/ink706.xml"/><Relationship Id="rId104" Type="http://schemas.openxmlformats.org/officeDocument/2006/relationships/customXml" Target="../ink/ink733.xml"/><Relationship Id="rId146" Type="http://schemas.openxmlformats.org/officeDocument/2006/relationships/customXml" Target="../ink/ink754.xml"/><Relationship Id="rId188" Type="http://schemas.openxmlformats.org/officeDocument/2006/relationships/customXml" Target="../ink/ink775.xml"/><Relationship Id="rId311" Type="http://schemas.openxmlformats.org/officeDocument/2006/relationships/image" Target="../media/image832.png"/><Relationship Id="rId353" Type="http://schemas.openxmlformats.org/officeDocument/2006/relationships/image" Target="../media/image853.png"/><Relationship Id="rId395" Type="http://schemas.openxmlformats.org/officeDocument/2006/relationships/image" Target="../media/image874.png"/><Relationship Id="rId409" Type="http://schemas.openxmlformats.org/officeDocument/2006/relationships/image" Target="../media/image881.png"/><Relationship Id="rId92" Type="http://schemas.openxmlformats.org/officeDocument/2006/relationships/customXml" Target="../ink/ink727.xml"/><Relationship Id="rId213" Type="http://schemas.openxmlformats.org/officeDocument/2006/relationships/image" Target="../media/image783.png"/><Relationship Id="rId420" Type="http://schemas.openxmlformats.org/officeDocument/2006/relationships/customXml" Target="../ink/ink891.xml"/><Relationship Id="rId255" Type="http://schemas.openxmlformats.org/officeDocument/2006/relationships/image" Target="../media/image804.png"/><Relationship Id="rId297" Type="http://schemas.openxmlformats.org/officeDocument/2006/relationships/image" Target="../media/image825.png"/><Relationship Id="rId462" Type="http://schemas.openxmlformats.org/officeDocument/2006/relationships/customXml" Target="../ink/ink912.xml"/><Relationship Id="rId518" Type="http://schemas.openxmlformats.org/officeDocument/2006/relationships/customXml" Target="../ink/ink940.xml"/><Relationship Id="rId115" Type="http://schemas.openxmlformats.org/officeDocument/2006/relationships/image" Target="../media/image735.png"/><Relationship Id="rId157" Type="http://schemas.openxmlformats.org/officeDocument/2006/relationships/image" Target="../media/image756.png"/><Relationship Id="rId322" Type="http://schemas.openxmlformats.org/officeDocument/2006/relationships/customXml" Target="../ink/ink842.xml"/><Relationship Id="rId364" Type="http://schemas.openxmlformats.org/officeDocument/2006/relationships/customXml" Target="../ink/ink863.xml"/><Relationship Id="rId61" Type="http://schemas.openxmlformats.org/officeDocument/2006/relationships/image" Target="../media/image708.png"/><Relationship Id="rId199" Type="http://schemas.openxmlformats.org/officeDocument/2006/relationships/image" Target="../media/image777.png"/><Relationship Id="rId19" Type="http://schemas.openxmlformats.org/officeDocument/2006/relationships/image" Target="../media/image687.png"/><Relationship Id="rId224" Type="http://schemas.openxmlformats.org/officeDocument/2006/relationships/customXml" Target="../ink/ink793.xml"/><Relationship Id="rId266" Type="http://schemas.openxmlformats.org/officeDocument/2006/relationships/customXml" Target="../ink/ink814.xml"/><Relationship Id="rId431" Type="http://schemas.openxmlformats.org/officeDocument/2006/relationships/image" Target="../media/image892.png"/><Relationship Id="rId473" Type="http://schemas.openxmlformats.org/officeDocument/2006/relationships/image" Target="../media/image913.png"/><Relationship Id="rId529" Type="http://schemas.openxmlformats.org/officeDocument/2006/relationships/image" Target="../media/image941.png"/><Relationship Id="rId30" Type="http://schemas.openxmlformats.org/officeDocument/2006/relationships/customXml" Target="../ink/ink696.xml"/><Relationship Id="rId126" Type="http://schemas.openxmlformats.org/officeDocument/2006/relationships/customXml" Target="../ink/ink744.xml"/><Relationship Id="rId168" Type="http://schemas.openxmlformats.org/officeDocument/2006/relationships/customXml" Target="../ink/ink765.xml"/><Relationship Id="rId333" Type="http://schemas.openxmlformats.org/officeDocument/2006/relationships/image" Target="../media/image843.png"/><Relationship Id="rId72" Type="http://schemas.openxmlformats.org/officeDocument/2006/relationships/customXml" Target="../ink/ink717.xml"/><Relationship Id="rId375" Type="http://schemas.openxmlformats.org/officeDocument/2006/relationships/image" Target="../media/image864.png"/><Relationship Id="rId3" Type="http://schemas.openxmlformats.org/officeDocument/2006/relationships/image" Target="../media/image679.png"/><Relationship Id="rId235" Type="http://schemas.openxmlformats.org/officeDocument/2006/relationships/image" Target="../media/image794.png"/><Relationship Id="rId277" Type="http://schemas.openxmlformats.org/officeDocument/2006/relationships/image" Target="../media/image815.png"/><Relationship Id="rId400" Type="http://schemas.openxmlformats.org/officeDocument/2006/relationships/customXml" Target="../ink/ink881.xml"/><Relationship Id="rId442" Type="http://schemas.openxmlformats.org/officeDocument/2006/relationships/customXml" Target="../ink/ink902.xml"/><Relationship Id="rId484" Type="http://schemas.openxmlformats.org/officeDocument/2006/relationships/customXml" Target="../ink/ink923.xml"/><Relationship Id="rId137" Type="http://schemas.openxmlformats.org/officeDocument/2006/relationships/image" Target="../media/image746.png"/><Relationship Id="rId302" Type="http://schemas.openxmlformats.org/officeDocument/2006/relationships/customXml" Target="../ink/ink832.xml"/><Relationship Id="rId344" Type="http://schemas.openxmlformats.org/officeDocument/2006/relationships/customXml" Target="../ink/ink853.xml"/><Relationship Id="rId41" Type="http://schemas.openxmlformats.org/officeDocument/2006/relationships/image" Target="../media/image698.png"/><Relationship Id="rId83" Type="http://schemas.openxmlformats.org/officeDocument/2006/relationships/image" Target="../media/image719.png"/><Relationship Id="rId179" Type="http://schemas.openxmlformats.org/officeDocument/2006/relationships/image" Target="../media/image767.png"/><Relationship Id="rId386" Type="http://schemas.openxmlformats.org/officeDocument/2006/relationships/customXml" Target="../ink/ink874.xml"/><Relationship Id="rId190" Type="http://schemas.openxmlformats.org/officeDocument/2006/relationships/customXml" Target="../ink/ink776.xml"/><Relationship Id="rId204" Type="http://schemas.openxmlformats.org/officeDocument/2006/relationships/customXml" Target="../ink/ink783.xml"/><Relationship Id="rId246" Type="http://schemas.openxmlformats.org/officeDocument/2006/relationships/customXml" Target="../ink/ink804.xml"/><Relationship Id="rId288" Type="http://schemas.openxmlformats.org/officeDocument/2006/relationships/customXml" Target="../ink/ink825.xml"/><Relationship Id="rId411" Type="http://schemas.openxmlformats.org/officeDocument/2006/relationships/image" Target="../media/image882.png"/><Relationship Id="rId453" Type="http://schemas.openxmlformats.org/officeDocument/2006/relationships/image" Target="../media/image903.png"/><Relationship Id="rId509" Type="http://schemas.openxmlformats.org/officeDocument/2006/relationships/image" Target="../media/image931.png"/><Relationship Id="rId106" Type="http://schemas.openxmlformats.org/officeDocument/2006/relationships/customXml" Target="../ink/ink734.xml"/><Relationship Id="rId313" Type="http://schemas.openxmlformats.org/officeDocument/2006/relationships/image" Target="../media/image833.png"/><Relationship Id="rId495" Type="http://schemas.openxmlformats.org/officeDocument/2006/relationships/image" Target="../media/image924.png"/><Relationship Id="rId10" Type="http://schemas.openxmlformats.org/officeDocument/2006/relationships/customXml" Target="../ink/ink686.xml"/><Relationship Id="rId52" Type="http://schemas.openxmlformats.org/officeDocument/2006/relationships/customXml" Target="../ink/ink707.xml"/><Relationship Id="rId94" Type="http://schemas.openxmlformats.org/officeDocument/2006/relationships/customXml" Target="../ink/ink728.xml"/><Relationship Id="rId148" Type="http://schemas.openxmlformats.org/officeDocument/2006/relationships/customXml" Target="../ink/ink755.xml"/><Relationship Id="rId355" Type="http://schemas.openxmlformats.org/officeDocument/2006/relationships/image" Target="../media/image854.png"/><Relationship Id="rId397" Type="http://schemas.openxmlformats.org/officeDocument/2006/relationships/image" Target="../media/image875.png"/><Relationship Id="rId520" Type="http://schemas.openxmlformats.org/officeDocument/2006/relationships/customXml" Target="../ink/ink941.xml"/><Relationship Id="rId215" Type="http://schemas.openxmlformats.org/officeDocument/2006/relationships/image" Target="../media/image784.png"/><Relationship Id="rId257" Type="http://schemas.openxmlformats.org/officeDocument/2006/relationships/image" Target="../media/image805.png"/><Relationship Id="rId422" Type="http://schemas.openxmlformats.org/officeDocument/2006/relationships/customXml" Target="../ink/ink892.xml"/><Relationship Id="rId464" Type="http://schemas.openxmlformats.org/officeDocument/2006/relationships/customXml" Target="../ink/ink913.xml"/><Relationship Id="rId299" Type="http://schemas.openxmlformats.org/officeDocument/2006/relationships/image" Target="../media/image826.png"/><Relationship Id="rId63" Type="http://schemas.openxmlformats.org/officeDocument/2006/relationships/image" Target="../media/image709.png"/><Relationship Id="rId159" Type="http://schemas.openxmlformats.org/officeDocument/2006/relationships/image" Target="../media/image757.png"/><Relationship Id="rId366" Type="http://schemas.openxmlformats.org/officeDocument/2006/relationships/customXml" Target="../ink/ink864.xml"/><Relationship Id="rId226" Type="http://schemas.openxmlformats.org/officeDocument/2006/relationships/customXml" Target="../ink/ink794.xml"/><Relationship Id="rId433" Type="http://schemas.openxmlformats.org/officeDocument/2006/relationships/image" Target="../media/image893.png"/><Relationship Id="rId74" Type="http://schemas.openxmlformats.org/officeDocument/2006/relationships/customXml" Target="../ink/ink718.xml"/><Relationship Id="rId377" Type="http://schemas.openxmlformats.org/officeDocument/2006/relationships/image" Target="../media/image865.png"/><Relationship Id="rId500" Type="http://schemas.openxmlformats.org/officeDocument/2006/relationships/customXml" Target="../ink/ink931.xml"/><Relationship Id="rId5" Type="http://schemas.openxmlformats.org/officeDocument/2006/relationships/image" Target="../media/image680.png"/><Relationship Id="rId237" Type="http://schemas.openxmlformats.org/officeDocument/2006/relationships/image" Target="../media/image79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36EDD-2E9B-46A9-B10D-C876194D0F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 50</a:t>
            </a:r>
            <a:br>
              <a:rPr lang="en-US" dirty="0"/>
            </a:br>
            <a:r>
              <a:rPr lang="en-US" dirty="0"/>
              <a:t>Review Day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1810EC-4372-4420-8C2D-2409DA4D95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5/13/2021</a:t>
            </a:r>
          </a:p>
        </p:txBody>
      </p:sp>
    </p:spTree>
    <p:extLst>
      <p:ext uri="{BB962C8B-B14F-4D97-AF65-F5344CB8AC3E}">
        <p14:creationId xmlns:p14="http://schemas.microsoft.com/office/powerpoint/2010/main" val="2312328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3F7608-9B62-4410-8CF9-B270BEE61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06" y="0"/>
            <a:ext cx="8696788" cy="6858000"/>
          </a:xfrm>
          <a:prstGeom prst="rect">
            <a:avLst/>
          </a:prstGeom>
        </p:spPr>
      </p:pic>
      <p:grpSp>
        <p:nvGrpSpPr>
          <p:cNvPr id="85" name="Group 84">
            <a:extLst>
              <a:ext uri="{FF2B5EF4-FFF2-40B4-BE49-F238E27FC236}">
                <a16:creationId xmlns:a16="http://schemas.microsoft.com/office/drawing/2014/main" id="{F0D094A3-E3F0-45FB-A295-BB73015E62F0}"/>
              </a:ext>
            </a:extLst>
          </p:cNvPr>
          <p:cNvGrpSpPr/>
          <p:nvPr/>
        </p:nvGrpSpPr>
        <p:grpSpPr>
          <a:xfrm>
            <a:off x="163883" y="263953"/>
            <a:ext cx="1325520" cy="3329280"/>
            <a:chOff x="163883" y="263953"/>
            <a:chExt cx="1325520" cy="332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23E47FF-5832-48FD-8339-657E363D808A}"/>
                    </a:ext>
                  </a:extLst>
                </p14:cNvPr>
                <p14:cNvContentPartPr/>
                <p14:nvPr/>
              </p14:nvContentPartPr>
              <p14:xfrm>
                <a:off x="163883" y="1856593"/>
                <a:ext cx="200160" cy="5410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23E47FF-5832-48FD-8339-657E363D808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5243" y="1847593"/>
                  <a:ext cx="21780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FB1CB63-B9F1-4B51-A4BF-C67C2CAECBE7}"/>
                    </a:ext>
                  </a:extLst>
                </p14:cNvPr>
                <p14:cNvContentPartPr/>
                <p14:nvPr/>
              </p14:nvContentPartPr>
              <p14:xfrm>
                <a:off x="364763" y="1734553"/>
                <a:ext cx="98640" cy="2361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FB1CB63-B9F1-4B51-A4BF-C67C2CAECBE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5763" y="1725553"/>
                  <a:ext cx="1162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2DA2D52-634D-43E5-B734-7135C1A72EC5}"/>
                    </a:ext>
                  </a:extLst>
                </p14:cNvPr>
                <p14:cNvContentPartPr/>
                <p14:nvPr/>
              </p14:nvContentPartPr>
              <p14:xfrm>
                <a:off x="488963" y="1537273"/>
                <a:ext cx="105480" cy="2948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2DA2D52-634D-43E5-B734-7135C1A72EC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9963" y="1528633"/>
                  <a:ext cx="12312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BB8FBDC-5F89-4DB7-B141-D836CBB41540}"/>
                    </a:ext>
                  </a:extLst>
                </p14:cNvPr>
                <p14:cNvContentPartPr/>
                <p14:nvPr/>
              </p14:nvContentPartPr>
              <p14:xfrm>
                <a:off x="484643" y="1141273"/>
                <a:ext cx="149760" cy="5648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BB8FBDC-5F89-4DB7-B141-D836CBB4154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5643" y="1132633"/>
                  <a:ext cx="167400" cy="58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C03FC45-1514-4C38-9740-1542380D6346}"/>
                    </a:ext>
                  </a:extLst>
                </p14:cNvPr>
                <p14:cNvContentPartPr/>
                <p14:nvPr/>
              </p14:nvContentPartPr>
              <p14:xfrm>
                <a:off x="718283" y="1464913"/>
                <a:ext cx="51480" cy="1112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C03FC45-1514-4C38-9740-1542380D634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09643" y="1456273"/>
                  <a:ext cx="691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C8D2706-C623-4A14-AED1-36BA6DCDB492}"/>
                    </a:ext>
                  </a:extLst>
                </p14:cNvPr>
                <p14:cNvContentPartPr/>
                <p14:nvPr/>
              </p14:nvContentPartPr>
              <p14:xfrm>
                <a:off x="617843" y="612073"/>
                <a:ext cx="286920" cy="8204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C8D2706-C623-4A14-AED1-36BA6DCDB49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09203" y="603433"/>
                  <a:ext cx="304560" cy="83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D1FCE61-414E-4A90-B6FB-0677DB3A0E5C}"/>
                    </a:ext>
                  </a:extLst>
                </p14:cNvPr>
                <p14:cNvContentPartPr/>
                <p14:nvPr/>
              </p14:nvContentPartPr>
              <p14:xfrm>
                <a:off x="810083" y="1136233"/>
                <a:ext cx="87480" cy="1645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D1FCE61-414E-4A90-B6FB-0677DB3A0E5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01083" y="1127593"/>
                  <a:ext cx="1051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3AFB948-7F7C-40E9-8976-A7087CB82141}"/>
                    </a:ext>
                  </a:extLst>
                </p14:cNvPr>
                <p14:cNvContentPartPr/>
                <p14:nvPr/>
              </p14:nvContentPartPr>
              <p14:xfrm>
                <a:off x="930683" y="1083313"/>
                <a:ext cx="79920" cy="1684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3AFB948-7F7C-40E9-8976-A7087CB8214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21683" y="1074673"/>
                  <a:ext cx="975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2D76529-C48D-4874-BACC-64F3EEA09C6E}"/>
                    </a:ext>
                  </a:extLst>
                </p14:cNvPr>
                <p14:cNvContentPartPr/>
                <p14:nvPr/>
              </p14:nvContentPartPr>
              <p14:xfrm>
                <a:off x="973883" y="884593"/>
                <a:ext cx="182520" cy="2372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2D76529-C48D-4874-BACC-64F3EEA09C6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64883" y="875593"/>
                  <a:ext cx="2001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083AF1F-8FFD-4866-B7FA-3F359DC72707}"/>
                    </a:ext>
                  </a:extLst>
                </p14:cNvPr>
                <p14:cNvContentPartPr/>
                <p14:nvPr/>
              </p14:nvContentPartPr>
              <p14:xfrm>
                <a:off x="1173323" y="712153"/>
                <a:ext cx="174600" cy="2570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083AF1F-8FFD-4866-B7FA-3F359DC7270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64323" y="703513"/>
                  <a:ext cx="1922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B8331FA-FB8F-4494-8E30-D958D97EBFFD}"/>
                    </a:ext>
                  </a:extLst>
                </p14:cNvPr>
                <p14:cNvContentPartPr/>
                <p14:nvPr/>
              </p14:nvContentPartPr>
              <p14:xfrm>
                <a:off x="1143803" y="263953"/>
                <a:ext cx="238320" cy="5353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B8331FA-FB8F-4494-8E30-D958D97EBFF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35163" y="255313"/>
                  <a:ext cx="255960" cy="55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3ED4125-7AC6-44CB-863F-1BFDDAD46B43}"/>
                    </a:ext>
                  </a:extLst>
                </p14:cNvPr>
                <p14:cNvContentPartPr/>
                <p14:nvPr/>
              </p14:nvContentPartPr>
              <p14:xfrm>
                <a:off x="207803" y="2568313"/>
                <a:ext cx="157680" cy="3798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3ED4125-7AC6-44CB-863F-1BFDDAD46B4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98803" y="2559673"/>
                  <a:ext cx="17532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8F188CF-CF1D-46DC-BFA3-DAAC59E940D2}"/>
                    </a:ext>
                  </a:extLst>
                </p14:cNvPr>
                <p14:cNvContentPartPr/>
                <p14:nvPr/>
              </p14:nvContentPartPr>
              <p14:xfrm>
                <a:off x="361163" y="2434033"/>
                <a:ext cx="167400" cy="2502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8F188CF-CF1D-46DC-BFA3-DAAC59E940D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52163" y="2425393"/>
                  <a:ext cx="1850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8798CD0-D39F-41BD-B278-A5D186A9B014}"/>
                    </a:ext>
                  </a:extLst>
                </p14:cNvPr>
                <p14:cNvContentPartPr/>
                <p14:nvPr/>
              </p14:nvContentPartPr>
              <p14:xfrm>
                <a:off x="505163" y="2206153"/>
                <a:ext cx="188280" cy="3229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8798CD0-D39F-41BD-B278-A5D186A9B01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96163" y="2197153"/>
                  <a:ext cx="20592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CC00539-3580-4709-979A-51C287F10BF1}"/>
                    </a:ext>
                  </a:extLst>
                </p14:cNvPr>
                <p14:cNvContentPartPr/>
                <p14:nvPr/>
              </p14:nvContentPartPr>
              <p14:xfrm>
                <a:off x="831683" y="1768753"/>
                <a:ext cx="128520" cy="3520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CC00539-3580-4709-979A-51C287F10BF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22683" y="1759753"/>
                  <a:ext cx="14616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AC6F62B-F54E-404F-9FFD-61216828460B}"/>
                    </a:ext>
                  </a:extLst>
                </p14:cNvPr>
                <p14:cNvContentPartPr/>
                <p14:nvPr/>
              </p14:nvContentPartPr>
              <p14:xfrm>
                <a:off x="994043" y="1590553"/>
                <a:ext cx="149400" cy="2480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AC6F62B-F54E-404F-9FFD-61216828460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85403" y="1581553"/>
                  <a:ext cx="1670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CFD63E0-FB02-4EEC-815B-B72A9218D630}"/>
                    </a:ext>
                  </a:extLst>
                </p14:cNvPr>
                <p14:cNvContentPartPr/>
                <p14:nvPr/>
              </p14:nvContentPartPr>
              <p14:xfrm>
                <a:off x="1118963" y="1424593"/>
                <a:ext cx="261720" cy="1141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CFD63E0-FB02-4EEC-815B-B72A9218D63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09963" y="1415953"/>
                  <a:ext cx="2793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67EFDE6-699A-4602-BDF0-7B89C6E0AF27}"/>
                    </a:ext>
                  </a:extLst>
                </p14:cNvPr>
                <p14:cNvContentPartPr/>
                <p14:nvPr/>
              </p14:nvContentPartPr>
              <p14:xfrm>
                <a:off x="1186283" y="1312273"/>
                <a:ext cx="49320" cy="3952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67EFDE6-699A-4602-BDF0-7B89C6E0AF2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177643" y="1303273"/>
                  <a:ext cx="6696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7253B05-F3E8-4A5D-89AA-BA53F6FD8E6D}"/>
                    </a:ext>
                  </a:extLst>
                </p14:cNvPr>
                <p14:cNvContentPartPr/>
                <p14:nvPr/>
              </p14:nvContentPartPr>
              <p14:xfrm>
                <a:off x="1305443" y="961993"/>
                <a:ext cx="183960" cy="4824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7253B05-F3E8-4A5D-89AA-BA53F6FD8E6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296443" y="952993"/>
                  <a:ext cx="20160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ED49087-EEB8-4A19-B22B-AC4F5BB4F165}"/>
                    </a:ext>
                  </a:extLst>
                </p14:cNvPr>
                <p14:cNvContentPartPr/>
                <p14:nvPr/>
              </p14:nvContentPartPr>
              <p14:xfrm>
                <a:off x="304643" y="3140713"/>
                <a:ext cx="205200" cy="4525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ED49087-EEB8-4A19-B22B-AC4F5BB4F16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95643" y="3131713"/>
                  <a:ext cx="22284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14607B-D58F-423A-8178-28304F5E2C7B}"/>
                    </a:ext>
                  </a:extLst>
                </p14:cNvPr>
                <p14:cNvContentPartPr/>
                <p14:nvPr/>
              </p14:nvContentPartPr>
              <p14:xfrm>
                <a:off x="472043" y="2803393"/>
                <a:ext cx="114120" cy="4381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14607B-D58F-423A-8178-28304F5E2C7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63403" y="2794393"/>
                  <a:ext cx="13176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9E9ADC4-8391-4FD2-A565-171BFDB277FB}"/>
                    </a:ext>
                  </a:extLst>
                </p14:cNvPr>
                <p14:cNvContentPartPr/>
                <p14:nvPr/>
              </p14:nvContentPartPr>
              <p14:xfrm>
                <a:off x="640883" y="2983753"/>
                <a:ext cx="57240" cy="1468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9E9ADC4-8391-4FD2-A565-171BFDB277F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32243" y="2974753"/>
                  <a:ext cx="748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D7995B7-7194-4125-91D4-9A0BFA0B4F5E}"/>
                    </a:ext>
                  </a:extLst>
                </p14:cNvPr>
                <p14:cNvContentPartPr/>
                <p14:nvPr/>
              </p14:nvContentPartPr>
              <p14:xfrm>
                <a:off x="734123" y="2702593"/>
                <a:ext cx="138600" cy="2739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D7995B7-7194-4125-91D4-9A0BFA0B4F5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25123" y="2693593"/>
                  <a:ext cx="1562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464CD41-BF01-4A11-B9DD-4E12F711E793}"/>
                    </a:ext>
                  </a:extLst>
                </p14:cNvPr>
                <p14:cNvContentPartPr/>
                <p14:nvPr/>
              </p14:nvContentPartPr>
              <p14:xfrm>
                <a:off x="765443" y="2417473"/>
                <a:ext cx="105480" cy="3704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464CD41-BF01-4A11-B9DD-4E12F711E79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56803" y="2408473"/>
                  <a:ext cx="12312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61BEBD6-45DC-41D7-A2DC-784E2BA513DA}"/>
                    </a:ext>
                  </a:extLst>
                </p14:cNvPr>
                <p14:cNvContentPartPr/>
                <p14:nvPr/>
              </p14:nvContentPartPr>
              <p14:xfrm>
                <a:off x="919523" y="2388313"/>
                <a:ext cx="214200" cy="2952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61BEBD6-45DC-41D7-A2DC-784E2BA513D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10523" y="2379313"/>
                  <a:ext cx="23184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709C820-0609-4036-A856-B2986B121174}"/>
                    </a:ext>
                  </a:extLst>
                </p14:cNvPr>
                <p14:cNvContentPartPr/>
                <p14:nvPr/>
              </p14:nvContentPartPr>
              <p14:xfrm>
                <a:off x="1254323" y="2406313"/>
                <a:ext cx="17280" cy="266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709C820-0609-4036-A856-B2986B12117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245683" y="2397673"/>
                  <a:ext cx="34920" cy="44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38689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77B301D-07FD-4525-8B9F-5434E1C9BBAF}"/>
              </a:ext>
            </a:extLst>
          </p:cNvPr>
          <p:cNvGrpSpPr/>
          <p:nvPr/>
        </p:nvGrpSpPr>
        <p:grpSpPr>
          <a:xfrm>
            <a:off x="521363" y="44353"/>
            <a:ext cx="1852920" cy="1017720"/>
            <a:chOff x="521363" y="44353"/>
            <a:chExt cx="1852920" cy="101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E1B280B-8FCE-4C29-9898-38F0E048C6F7}"/>
                    </a:ext>
                  </a:extLst>
                </p14:cNvPr>
                <p14:cNvContentPartPr/>
                <p14:nvPr/>
              </p14:nvContentPartPr>
              <p14:xfrm>
                <a:off x="521363" y="250273"/>
                <a:ext cx="582120" cy="5518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E1B280B-8FCE-4C29-9898-38F0E048C6F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2363" y="241273"/>
                  <a:ext cx="59976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C73A0A8-DB19-4EA4-B71E-EFDDD85ACAB4}"/>
                    </a:ext>
                  </a:extLst>
                </p14:cNvPr>
                <p14:cNvContentPartPr/>
                <p14:nvPr/>
              </p14:nvContentPartPr>
              <p14:xfrm>
                <a:off x="929603" y="498313"/>
                <a:ext cx="192960" cy="2318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C73A0A8-DB19-4EA4-B71E-EFDDD85ACAB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0963" y="489313"/>
                  <a:ext cx="2106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B99CBDD-4CF7-43ED-B73D-C6C53ABB12C8}"/>
                    </a:ext>
                  </a:extLst>
                </p14:cNvPr>
                <p14:cNvContentPartPr/>
                <p14:nvPr/>
              </p14:nvContentPartPr>
              <p14:xfrm>
                <a:off x="1236683" y="533593"/>
                <a:ext cx="233640" cy="171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B99CBDD-4CF7-43ED-B73D-C6C53ABB12C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28043" y="524593"/>
                  <a:ext cx="2512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9EBAE25-D0B5-4AF9-B7AC-063A6D6FD368}"/>
                    </a:ext>
                  </a:extLst>
                </p14:cNvPr>
                <p14:cNvContentPartPr/>
                <p14:nvPr/>
              </p14:nvContentPartPr>
              <p14:xfrm>
                <a:off x="1386083" y="199153"/>
                <a:ext cx="283680" cy="4834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9EBAE25-D0B5-4AF9-B7AC-063A6D6FD36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77443" y="190153"/>
                  <a:ext cx="30132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3225D7D-1DDC-44A3-AF46-B9F10AB9FA3C}"/>
                    </a:ext>
                  </a:extLst>
                </p14:cNvPr>
                <p14:cNvContentPartPr/>
                <p14:nvPr/>
              </p14:nvContentPartPr>
              <p14:xfrm>
                <a:off x="1584083" y="571753"/>
                <a:ext cx="88560" cy="1044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3225D7D-1DDC-44A3-AF46-B9F10AB9FA3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75083" y="563113"/>
                  <a:ext cx="1062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495BC6F-5202-4558-B4D6-421D75B218E1}"/>
                    </a:ext>
                  </a:extLst>
                </p14:cNvPr>
                <p14:cNvContentPartPr/>
                <p14:nvPr/>
              </p14:nvContentPartPr>
              <p14:xfrm>
                <a:off x="1799363" y="350713"/>
                <a:ext cx="3240" cy="32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495BC6F-5202-4558-B4D6-421D75B218E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90723" y="341713"/>
                  <a:ext cx="208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4EA3C51-2369-43B1-BD8F-5A6DACBBFA17}"/>
                    </a:ext>
                  </a:extLst>
                </p14:cNvPr>
                <p14:cNvContentPartPr/>
                <p14:nvPr/>
              </p14:nvContentPartPr>
              <p14:xfrm>
                <a:off x="1817363" y="44353"/>
                <a:ext cx="393480" cy="6796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4EA3C51-2369-43B1-BD8F-5A6DACBBFA1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08723" y="35353"/>
                  <a:ext cx="411120" cy="69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71904AE-6114-49EC-95E1-51917B6EAF03}"/>
                    </a:ext>
                  </a:extLst>
                </p14:cNvPr>
                <p14:cNvContentPartPr/>
                <p14:nvPr/>
              </p14:nvContentPartPr>
              <p14:xfrm>
                <a:off x="1823123" y="534313"/>
                <a:ext cx="381600" cy="1432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71904AE-6114-49EC-95E1-51917B6EAF0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14123" y="525313"/>
                  <a:ext cx="3992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3107ED5-EC75-4B15-883A-0ED4CACBCA6B}"/>
                    </a:ext>
                  </a:extLst>
                </p14:cNvPr>
                <p14:cNvContentPartPr/>
                <p14:nvPr/>
              </p14:nvContentPartPr>
              <p14:xfrm>
                <a:off x="2056763" y="455113"/>
                <a:ext cx="317520" cy="606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3107ED5-EC75-4B15-883A-0ED4CACBCA6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47763" y="446113"/>
                  <a:ext cx="335160" cy="62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7F470B-A2E9-4B58-87AC-315F31B97B83}"/>
              </a:ext>
            </a:extLst>
          </p:cNvPr>
          <p:cNvGrpSpPr/>
          <p:nvPr/>
        </p:nvGrpSpPr>
        <p:grpSpPr>
          <a:xfrm>
            <a:off x="2831483" y="54793"/>
            <a:ext cx="978120" cy="618120"/>
            <a:chOff x="2831483" y="54793"/>
            <a:chExt cx="978120" cy="61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26FC16C-7994-42F5-8123-5B182693BAC5}"/>
                    </a:ext>
                  </a:extLst>
                </p14:cNvPr>
                <p14:cNvContentPartPr/>
                <p14:nvPr/>
              </p14:nvContentPartPr>
              <p14:xfrm>
                <a:off x="2888003" y="113473"/>
                <a:ext cx="263520" cy="5594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26FC16C-7994-42F5-8123-5B182693BAC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79363" y="104473"/>
                  <a:ext cx="281160" cy="57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B30328F-57FD-4199-837D-F72121127444}"/>
                    </a:ext>
                  </a:extLst>
                </p14:cNvPr>
                <p14:cNvContentPartPr/>
                <p14:nvPr/>
              </p14:nvContentPartPr>
              <p14:xfrm>
                <a:off x="2831483" y="314353"/>
                <a:ext cx="484560" cy="1213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B30328F-57FD-4199-837D-F7212112744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22843" y="305353"/>
                  <a:ext cx="5022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59A4321-4804-4D63-8220-7BAF3352CABF}"/>
                    </a:ext>
                  </a:extLst>
                </p14:cNvPr>
                <p14:cNvContentPartPr/>
                <p14:nvPr/>
              </p14:nvContentPartPr>
              <p14:xfrm>
                <a:off x="3294083" y="54793"/>
                <a:ext cx="299880" cy="4917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59A4321-4804-4D63-8220-7BAF3352CAB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85443" y="45793"/>
                  <a:ext cx="31752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26FAA34-0BAA-40BA-AB3A-7DA889565613}"/>
                    </a:ext>
                  </a:extLst>
                </p14:cNvPr>
                <p14:cNvContentPartPr/>
                <p14:nvPr/>
              </p14:nvContentPartPr>
              <p14:xfrm>
                <a:off x="3657323" y="366553"/>
                <a:ext cx="152280" cy="2120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26FAA34-0BAA-40BA-AB3A-7DA88956561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48683" y="357913"/>
                  <a:ext cx="169920" cy="22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2B90A3B-A944-4AEB-A0A8-FB4D71915374}"/>
              </a:ext>
            </a:extLst>
          </p:cNvPr>
          <p:cNvGrpSpPr/>
          <p:nvPr/>
        </p:nvGrpSpPr>
        <p:grpSpPr>
          <a:xfrm>
            <a:off x="4304603" y="-43487"/>
            <a:ext cx="2261880" cy="1075680"/>
            <a:chOff x="4304603" y="-43487"/>
            <a:chExt cx="2261880" cy="107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451BF73-22AE-4003-9D4D-FE210A3C4C81}"/>
                    </a:ext>
                  </a:extLst>
                </p14:cNvPr>
                <p14:cNvContentPartPr/>
                <p14:nvPr/>
              </p14:nvContentPartPr>
              <p14:xfrm>
                <a:off x="4364723" y="-43487"/>
                <a:ext cx="517680" cy="7524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451BF73-22AE-4003-9D4D-FE210A3C4C8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55723" y="-52487"/>
                  <a:ext cx="535320" cy="77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6C5F44D-BFE3-437A-B98B-F68FA34C3D90}"/>
                    </a:ext>
                  </a:extLst>
                </p14:cNvPr>
                <p14:cNvContentPartPr/>
                <p14:nvPr/>
              </p14:nvContentPartPr>
              <p14:xfrm>
                <a:off x="4304603" y="398953"/>
                <a:ext cx="318960" cy="943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6C5F44D-BFE3-437A-B98B-F68FA34C3D9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95963" y="390313"/>
                  <a:ext cx="3366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27AAB44-E44C-40A5-9E00-EFBE68041EAF}"/>
                    </a:ext>
                  </a:extLst>
                </p14:cNvPr>
                <p14:cNvContentPartPr/>
                <p14:nvPr/>
              </p14:nvContentPartPr>
              <p14:xfrm>
                <a:off x="4613483" y="461593"/>
                <a:ext cx="126360" cy="1098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27AAB44-E44C-40A5-9E00-EFBE68041EA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04483" y="452593"/>
                  <a:ext cx="1440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C0C9A9A-1D7F-4FF6-932A-0EA2931BBCBF}"/>
                    </a:ext>
                  </a:extLst>
                </p14:cNvPr>
                <p14:cNvContentPartPr/>
                <p14:nvPr/>
              </p14:nvContentPartPr>
              <p14:xfrm>
                <a:off x="4861523" y="249913"/>
                <a:ext cx="192600" cy="3409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C0C9A9A-1D7F-4FF6-932A-0EA2931BBCB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52883" y="241273"/>
                  <a:ext cx="21024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B2DD373-F35E-4025-96F4-7D035F508238}"/>
                    </a:ext>
                  </a:extLst>
                </p14:cNvPr>
                <p14:cNvContentPartPr/>
                <p14:nvPr/>
              </p14:nvContentPartPr>
              <p14:xfrm>
                <a:off x="5054843" y="103753"/>
                <a:ext cx="264960" cy="4726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B2DD373-F35E-4025-96F4-7D035F50823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46203" y="94753"/>
                  <a:ext cx="28260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4357C49-C760-4E60-AE66-2055EAD09964}"/>
                    </a:ext>
                  </a:extLst>
                </p14:cNvPr>
                <p14:cNvContentPartPr/>
                <p14:nvPr/>
              </p14:nvContentPartPr>
              <p14:xfrm>
                <a:off x="5220443" y="360433"/>
                <a:ext cx="144720" cy="2124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4357C49-C760-4E60-AE66-2055EAD0996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11803" y="351433"/>
                  <a:ext cx="1623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83CEEC2-5A66-45C7-BA24-E895A0780708}"/>
                    </a:ext>
                  </a:extLst>
                </p14:cNvPr>
                <p14:cNvContentPartPr/>
                <p14:nvPr/>
              </p14:nvContentPartPr>
              <p14:xfrm>
                <a:off x="5469923" y="305353"/>
                <a:ext cx="369000" cy="2512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83CEEC2-5A66-45C7-BA24-E895A078070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460923" y="296353"/>
                  <a:ext cx="3866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273BC0E-D6A5-4B39-8BE7-45ADA276F272}"/>
                    </a:ext>
                  </a:extLst>
                </p14:cNvPr>
                <p14:cNvContentPartPr/>
                <p14:nvPr/>
              </p14:nvContentPartPr>
              <p14:xfrm>
                <a:off x="5865203" y="411193"/>
                <a:ext cx="68040" cy="1238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273BC0E-D6A5-4B39-8BE7-45ADA276F27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56203" y="402553"/>
                  <a:ext cx="856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BD02501-B694-4D78-9D0F-16506E6F5F6A}"/>
                    </a:ext>
                  </a:extLst>
                </p14:cNvPr>
                <p14:cNvContentPartPr/>
                <p14:nvPr/>
              </p14:nvContentPartPr>
              <p14:xfrm>
                <a:off x="6057083" y="355393"/>
                <a:ext cx="203400" cy="1616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BD02501-B694-4D78-9D0F-16506E6F5F6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48083" y="346753"/>
                  <a:ext cx="2210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F33288F-B29F-47D1-B2B2-E3EC6E6A4418}"/>
                    </a:ext>
                  </a:extLst>
                </p14:cNvPr>
                <p14:cNvContentPartPr/>
                <p14:nvPr/>
              </p14:nvContentPartPr>
              <p14:xfrm>
                <a:off x="6171563" y="372313"/>
                <a:ext cx="394920" cy="6598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F33288F-B29F-47D1-B2B2-E3EC6E6A441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62563" y="363313"/>
                  <a:ext cx="412560" cy="67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11FD729-F256-42A3-A1B6-22AB6FA9C04C}"/>
              </a:ext>
            </a:extLst>
          </p:cNvPr>
          <p:cNvGrpSpPr/>
          <p:nvPr/>
        </p:nvGrpSpPr>
        <p:grpSpPr>
          <a:xfrm>
            <a:off x="1328368" y="1079353"/>
            <a:ext cx="3493440" cy="1118532"/>
            <a:chOff x="1328368" y="1079353"/>
            <a:chExt cx="3493440" cy="111853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6FC99AA-3DC8-4026-A4E9-501BC987A4BD}"/>
                    </a:ext>
                  </a:extLst>
                </p14:cNvPr>
                <p14:cNvContentPartPr/>
                <p14:nvPr/>
              </p14:nvContentPartPr>
              <p14:xfrm>
                <a:off x="1368803" y="1144873"/>
                <a:ext cx="324720" cy="2970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6FC99AA-3DC8-4026-A4E9-501BC987A4B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359803" y="1135873"/>
                  <a:ext cx="3423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D6D7385-5659-4206-B7D4-7B8750A0DBD9}"/>
                    </a:ext>
                  </a:extLst>
                </p14:cNvPr>
                <p14:cNvContentPartPr/>
                <p14:nvPr/>
              </p14:nvContentPartPr>
              <p14:xfrm>
                <a:off x="1794323" y="1396153"/>
                <a:ext cx="18000" cy="1630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D6D7385-5659-4206-B7D4-7B8750A0DBD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785683" y="1387153"/>
                  <a:ext cx="356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1C1C0EC-A814-4824-B997-604554F85812}"/>
                    </a:ext>
                  </a:extLst>
                </p14:cNvPr>
                <p14:cNvContentPartPr/>
                <p14:nvPr/>
              </p14:nvContentPartPr>
              <p14:xfrm>
                <a:off x="2105003" y="1206433"/>
                <a:ext cx="215280" cy="396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1C1C0EC-A814-4824-B997-604554F8581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096363" y="1197433"/>
                  <a:ext cx="2329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F4EB74B-6B91-4D5D-BFDA-9262BAD2A111}"/>
                    </a:ext>
                  </a:extLst>
                </p14:cNvPr>
                <p14:cNvContentPartPr/>
                <p14:nvPr/>
              </p14:nvContentPartPr>
              <p14:xfrm>
                <a:off x="2119043" y="1310833"/>
                <a:ext cx="203400" cy="327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F4EB74B-6B91-4D5D-BFDA-9262BAD2A11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110043" y="1302193"/>
                  <a:ext cx="2210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560C6B5-0870-4919-AA38-EC9A388032B8}"/>
                    </a:ext>
                  </a:extLst>
                </p14:cNvPr>
                <p14:cNvContentPartPr/>
                <p14:nvPr/>
              </p14:nvContentPartPr>
              <p14:xfrm>
                <a:off x="2528723" y="1137673"/>
                <a:ext cx="286560" cy="2862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560C6B5-0870-4919-AA38-EC9A388032B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519723" y="1129033"/>
                  <a:ext cx="3042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7363DFC-5D5A-4398-94CF-4903930F6957}"/>
                    </a:ext>
                  </a:extLst>
                </p14:cNvPr>
                <p14:cNvContentPartPr/>
                <p14:nvPr/>
              </p14:nvContentPartPr>
              <p14:xfrm>
                <a:off x="2859563" y="1373113"/>
                <a:ext cx="179640" cy="2077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7363DFC-5D5A-4398-94CF-4903930F695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850563" y="1364473"/>
                  <a:ext cx="1972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C95655F-1479-471E-82CB-C156A15EBD9C}"/>
                    </a:ext>
                  </a:extLst>
                </p14:cNvPr>
                <p14:cNvContentPartPr/>
                <p14:nvPr/>
              </p14:nvContentPartPr>
              <p14:xfrm>
                <a:off x="3269243" y="1199953"/>
                <a:ext cx="247680" cy="428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C95655F-1479-471E-82CB-C156A15EBD9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260603" y="1190953"/>
                  <a:ext cx="2653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69001A3-94EB-4945-A5E1-C613D509DD6C}"/>
                    </a:ext>
                  </a:extLst>
                </p14:cNvPr>
                <p14:cNvContentPartPr/>
                <p14:nvPr/>
              </p14:nvContentPartPr>
              <p14:xfrm>
                <a:off x="3285803" y="1287793"/>
                <a:ext cx="258480" cy="493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69001A3-94EB-4945-A5E1-C613D509DD6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277163" y="1279153"/>
                  <a:ext cx="2761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EF9EBAC-E87E-45B6-B4D5-6E5101D0670E}"/>
                    </a:ext>
                  </a:extLst>
                </p14:cNvPr>
                <p14:cNvContentPartPr/>
                <p14:nvPr/>
              </p14:nvContentPartPr>
              <p14:xfrm>
                <a:off x="3919403" y="1223713"/>
                <a:ext cx="19800" cy="241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EF9EBAC-E87E-45B6-B4D5-6E5101D0670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910763" y="1214713"/>
                  <a:ext cx="374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40EC104-393D-41B9-9CF3-86B46718399F}"/>
                    </a:ext>
                  </a:extLst>
                </p14:cNvPr>
                <p14:cNvContentPartPr/>
                <p14:nvPr/>
              </p14:nvContentPartPr>
              <p14:xfrm>
                <a:off x="3846323" y="1135153"/>
                <a:ext cx="237960" cy="194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40EC104-393D-41B9-9CF3-86B46718399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837323" y="1126153"/>
                  <a:ext cx="2556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AD73BAC-486B-4382-91B0-D033B666139C}"/>
                    </a:ext>
                  </a:extLst>
                </p14:cNvPr>
                <p14:cNvContentPartPr/>
                <p14:nvPr/>
              </p14:nvContentPartPr>
              <p14:xfrm>
                <a:off x="3977363" y="1079353"/>
                <a:ext cx="213120" cy="4100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AD73BAC-486B-4382-91B0-D033B666139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968723" y="1070353"/>
                  <a:ext cx="23076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DAF0BC7-6A27-4F6D-9F8A-5369D2F7BC04}"/>
                    </a:ext>
                  </a:extLst>
                </p14:cNvPr>
                <p14:cNvContentPartPr/>
                <p14:nvPr/>
              </p14:nvContentPartPr>
              <p14:xfrm>
                <a:off x="4178243" y="1214713"/>
                <a:ext cx="235440" cy="2534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DAF0BC7-6A27-4F6D-9F8A-5369D2F7BC0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169603" y="1205713"/>
                  <a:ext cx="2530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28B1B44-8DCF-4696-B021-64BEEA1997D3}"/>
                    </a:ext>
                  </a:extLst>
                </p14:cNvPr>
                <p14:cNvContentPartPr/>
                <p14:nvPr/>
              </p14:nvContentPartPr>
              <p14:xfrm>
                <a:off x="1328368" y="1843645"/>
                <a:ext cx="537840" cy="2786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28B1B44-8DCF-4696-B021-64BEEA1997D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319368" y="1835005"/>
                  <a:ext cx="55548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5C5157A-A047-4C93-9559-91E0E5551DCB}"/>
                    </a:ext>
                  </a:extLst>
                </p14:cNvPr>
                <p14:cNvContentPartPr/>
                <p14:nvPr/>
              </p14:nvContentPartPr>
              <p14:xfrm>
                <a:off x="2043688" y="1896565"/>
                <a:ext cx="233640" cy="518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5C5157A-A047-4C93-9559-91E0E5551DC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034688" y="1887925"/>
                  <a:ext cx="2512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B389FEC-8AB6-4E07-B610-0C3C1FDEEC83}"/>
                    </a:ext>
                  </a:extLst>
                </p14:cNvPr>
                <p14:cNvContentPartPr/>
                <p14:nvPr/>
              </p14:nvContentPartPr>
              <p14:xfrm>
                <a:off x="2081128" y="2004205"/>
                <a:ext cx="198000" cy="273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B389FEC-8AB6-4E07-B610-0C3C1FDEEC8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072488" y="1995565"/>
                  <a:ext cx="2156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3A1F41B-61CF-4D4A-814E-FA0E9F4A2A62}"/>
                    </a:ext>
                  </a:extLst>
                </p14:cNvPr>
                <p14:cNvContentPartPr/>
                <p14:nvPr/>
              </p14:nvContentPartPr>
              <p14:xfrm>
                <a:off x="2528608" y="2030485"/>
                <a:ext cx="9000" cy="428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3A1F41B-61CF-4D4A-814E-FA0E9F4A2A6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519968" y="2021485"/>
                  <a:ext cx="266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F23E159-4B7E-4D8C-A900-684E46C7F175}"/>
                    </a:ext>
                  </a:extLst>
                </p14:cNvPr>
                <p14:cNvContentPartPr/>
                <p14:nvPr/>
              </p14:nvContentPartPr>
              <p14:xfrm>
                <a:off x="2731648" y="1851925"/>
                <a:ext cx="267120" cy="2368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F23E159-4B7E-4D8C-A900-684E46C7F17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723008" y="1843285"/>
                  <a:ext cx="2847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4E0D978-4AC1-4AFF-8416-7D38BD465BAB}"/>
                    </a:ext>
                  </a:extLst>
                </p14:cNvPr>
                <p14:cNvContentPartPr/>
                <p14:nvPr/>
              </p14:nvContentPartPr>
              <p14:xfrm>
                <a:off x="3163288" y="1785325"/>
                <a:ext cx="136440" cy="3175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4E0D978-4AC1-4AFF-8416-7D38BD465BA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154288" y="1776685"/>
                  <a:ext cx="15408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4CFF3A1-2226-4A8E-92D0-C311DF4BA04A}"/>
                    </a:ext>
                  </a:extLst>
                </p14:cNvPr>
                <p14:cNvContentPartPr/>
                <p14:nvPr/>
              </p14:nvContentPartPr>
              <p14:xfrm>
                <a:off x="3779608" y="1906285"/>
                <a:ext cx="250200" cy="2624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4CFF3A1-2226-4A8E-92D0-C311DF4BA04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770608" y="1897285"/>
                  <a:ext cx="2678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F7EE112-DBA4-49BB-AE62-EA493B72927A}"/>
                    </a:ext>
                  </a:extLst>
                </p14:cNvPr>
                <p14:cNvContentPartPr/>
                <p14:nvPr/>
              </p14:nvContentPartPr>
              <p14:xfrm>
                <a:off x="4134568" y="1961725"/>
                <a:ext cx="163080" cy="1710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F7EE112-DBA4-49BB-AE62-EA493B72927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125928" y="1953085"/>
                  <a:ext cx="1807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6805E63-B99A-45F7-A076-78EDA3AF1E22}"/>
                    </a:ext>
                  </a:extLst>
                </p14:cNvPr>
                <p14:cNvContentPartPr/>
                <p14:nvPr/>
              </p14:nvContentPartPr>
              <p14:xfrm>
                <a:off x="4477288" y="1582285"/>
                <a:ext cx="344520" cy="6156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6805E63-B99A-45F7-A076-78EDA3AF1E2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468648" y="1573285"/>
                  <a:ext cx="362160" cy="63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E48E832-AD6C-4A82-B67A-D831E61DE339}"/>
                    </a:ext>
                  </a:extLst>
                </p14:cNvPr>
                <p14:cNvContentPartPr/>
                <p14:nvPr/>
              </p14:nvContentPartPr>
              <p14:xfrm>
                <a:off x="4389808" y="1917085"/>
                <a:ext cx="403920" cy="684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E48E832-AD6C-4A82-B67A-D831E61DE33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380808" y="1908445"/>
                  <a:ext cx="421560" cy="8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7E8A537-521E-4F9E-BC76-8FFC982B27F2}"/>
              </a:ext>
            </a:extLst>
          </p:cNvPr>
          <p:cNvGrpSpPr/>
          <p:nvPr/>
        </p:nvGrpSpPr>
        <p:grpSpPr>
          <a:xfrm>
            <a:off x="5095048" y="1646725"/>
            <a:ext cx="1505160" cy="545400"/>
            <a:chOff x="5095048" y="1646725"/>
            <a:chExt cx="1505160" cy="54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2E3820F-2228-49C5-8A6E-A238C2FF9A91}"/>
                    </a:ext>
                  </a:extLst>
                </p14:cNvPr>
                <p14:cNvContentPartPr/>
                <p14:nvPr/>
              </p14:nvContentPartPr>
              <p14:xfrm>
                <a:off x="5095048" y="1873885"/>
                <a:ext cx="323640" cy="3182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2E3820F-2228-49C5-8A6E-A238C2FF9A9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086408" y="1865245"/>
                  <a:ext cx="34128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47F0DA3-3723-4893-AD21-75BC860F3A02}"/>
                    </a:ext>
                  </a:extLst>
                </p14:cNvPr>
                <p14:cNvContentPartPr/>
                <p14:nvPr/>
              </p14:nvContentPartPr>
              <p14:xfrm>
                <a:off x="5457208" y="1846525"/>
                <a:ext cx="272520" cy="2833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47F0DA3-3723-4893-AD21-75BC860F3A0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448208" y="1837525"/>
                  <a:ext cx="2901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2EFB3B6-B9B4-4476-A016-51922C7C2F96}"/>
                    </a:ext>
                  </a:extLst>
                </p14:cNvPr>
                <p14:cNvContentPartPr/>
                <p14:nvPr/>
              </p14:nvContentPartPr>
              <p14:xfrm>
                <a:off x="5748088" y="1890445"/>
                <a:ext cx="275400" cy="2372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2EFB3B6-B9B4-4476-A016-51922C7C2F9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739088" y="1881805"/>
                  <a:ext cx="2930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F244A40-26DF-490B-8644-4970B51FCB8D}"/>
                    </a:ext>
                  </a:extLst>
                </p14:cNvPr>
                <p14:cNvContentPartPr/>
                <p14:nvPr/>
              </p14:nvContentPartPr>
              <p14:xfrm>
                <a:off x="6091528" y="1916005"/>
                <a:ext cx="255960" cy="2437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F244A40-26DF-490B-8644-4970B51FCB8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082528" y="1907365"/>
                  <a:ext cx="27360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35B4CE1-6E19-495F-B805-4F55F984EE1D}"/>
                    </a:ext>
                  </a:extLst>
                </p14:cNvPr>
                <p14:cNvContentPartPr/>
                <p14:nvPr/>
              </p14:nvContentPartPr>
              <p14:xfrm>
                <a:off x="6263608" y="1646725"/>
                <a:ext cx="336600" cy="5256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35B4CE1-6E19-495F-B805-4F55F984EE1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254968" y="1637725"/>
                  <a:ext cx="354240" cy="5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075A9F8-6977-49FF-A9F3-E9A6620091E3}"/>
                    </a:ext>
                  </a:extLst>
                </p14:cNvPr>
                <p14:cNvContentPartPr/>
                <p14:nvPr/>
              </p14:nvContentPartPr>
              <p14:xfrm>
                <a:off x="6535408" y="2153605"/>
                <a:ext cx="54720" cy="252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075A9F8-6977-49FF-A9F3-E9A6620091E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526408" y="2144965"/>
                  <a:ext cx="72360" cy="42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23063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>
            <a:extLst>
              <a:ext uri="{FF2B5EF4-FFF2-40B4-BE49-F238E27FC236}">
                <a16:creationId xmlns:a16="http://schemas.microsoft.com/office/drawing/2014/main" id="{EB0FF6A8-2359-4A40-A112-DCF2376CD8D8}"/>
              </a:ext>
            </a:extLst>
          </p:cNvPr>
          <p:cNvGrpSpPr/>
          <p:nvPr/>
        </p:nvGrpSpPr>
        <p:grpSpPr>
          <a:xfrm>
            <a:off x="6351434" y="-10496"/>
            <a:ext cx="4345200" cy="471600"/>
            <a:chOff x="6351434" y="-10496"/>
            <a:chExt cx="4345200" cy="47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2933746-7D3E-46FF-9DDC-FE0682EC6C94}"/>
                    </a:ext>
                  </a:extLst>
                </p14:cNvPr>
                <p14:cNvContentPartPr/>
                <p14:nvPr/>
              </p14:nvContentPartPr>
              <p14:xfrm>
                <a:off x="6351434" y="31624"/>
                <a:ext cx="210600" cy="3823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2933746-7D3E-46FF-9DDC-FE0682EC6C9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42794" y="22624"/>
                  <a:ext cx="22824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F1923B6-BEEA-495B-850D-05AED083C179}"/>
                    </a:ext>
                  </a:extLst>
                </p14:cNvPr>
                <p14:cNvContentPartPr/>
                <p14:nvPr/>
              </p14:nvContentPartPr>
              <p14:xfrm>
                <a:off x="6465554" y="219544"/>
                <a:ext cx="263160" cy="2055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F1923B6-BEEA-495B-850D-05AED083C17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456914" y="210544"/>
                  <a:ext cx="280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F15F486-E3CE-4575-991C-BF59E27DA359}"/>
                    </a:ext>
                  </a:extLst>
                </p14:cNvPr>
                <p14:cNvContentPartPr/>
                <p14:nvPr/>
              </p14:nvContentPartPr>
              <p14:xfrm>
                <a:off x="6822674" y="-10496"/>
                <a:ext cx="279720" cy="4500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F15F486-E3CE-4575-991C-BF59E27DA35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13674" y="-19136"/>
                  <a:ext cx="29736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D0AAEB5-FE2A-4098-8C3B-BEFA20092B26}"/>
                    </a:ext>
                  </a:extLst>
                </p14:cNvPr>
                <p14:cNvContentPartPr/>
                <p14:nvPr/>
              </p14:nvContentPartPr>
              <p14:xfrm>
                <a:off x="6780554" y="261664"/>
                <a:ext cx="268920" cy="723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D0AAEB5-FE2A-4098-8C3B-BEFA20092B2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71914" y="252664"/>
                  <a:ext cx="2865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B478D98-5417-43CF-98B1-8ADC6DF5E216}"/>
                    </a:ext>
                  </a:extLst>
                </p14:cNvPr>
                <p14:cNvContentPartPr/>
                <p14:nvPr/>
              </p14:nvContentPartPr>
              <p14:xfrm>
                <a:off x="7166474" y="-10496"/>
                <a:ext cx="260280" cy="4482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B478D98-5417-43CF-98B1-8ADC6DF5E21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157834" y="-19496"/>
                  <a:ext cx="27792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99BE874-917C-403D-9130-E5709ABFA950}"/>
                    </a:ext>
                  </a:extLst>
                </p14:cNvPr>
                <p14:cNvContentPartPr/>
                <p14:nvPr/>
              </p14:nvContentPartPr>
              <p14:xfrm>
                <a:off x="7109234" y="187504"/>
                <a:ext cx="345960" cy="1080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99BE874-917C-403D-9130-E5709ABFA95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100234" y="178504"/>
                  <a:ext cx="363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45BB69A-7BBA-4840-A583-4D7203E1B190}"/>
                    </a:ext>
                  </a:extLst>
                </p14:cNvPr>
                <p14:cNvContentPartPr/>
                <p14:nvPr/>
              </p14:nvContentPartPr>
              <p14:xfrm>
                <a:off x="7613234" y="271744"/>
                <a:ext cx="165960" cy="547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45BB69A-7BBA-4840-A583-4D7203E1B19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604594" y="263104"/>
                  <a:ext cx="1836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FDC3836-3851-465B-8C60-341DF804B7CC}"/>
                    </a:ext>
                  </a:extLst>
                </p14:cNvPr>
                <p14:cNvContentPartPr/>
                <p14:nvPr/>
              </p14:nvContentPartPr>
              <p14:xfrm>
                <a:off x="8005634" y="55384"/>
                <a:ext cx="200160" cy="3762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FDC3836-3851-465B-8C60-341DF804B7C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96634" y="46384"/>
                  <a:ext cx="21780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3FEAB72-5AA1-49BA-B87E-B5ED32754713}"/>
                    </a:ext>
                  </a:extLst>
                </p14:cNvPr>
                <p14:cNvContentPartPr/>
                <p14:nvPr/>
              </p14:nvContentPartPr>
              <p14:xfrm>
                <a:off x="7927514" y="192904"/>
                <a:ext cx="315000" cy="687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3FEAB72-5AA1-49BA-B87E-B5ED3275471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918514" y="184264"/>
                  <a:ext cx="3326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A47EE89-289A-418C-AC7F-87B971F5121A}"/>
                    </a:ext>
                  </a:extLst>
                </p14:cNvPr>
                <p14:cNvContentPartPr/>
                <p14:nvPr/>
              </p14:nvContentPartPr>
              <p14:xfrm>
                <a:off x="8207594" y="272104"/>
                <a:ext cx="199080" cy="1288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A47EE89-289A-418C-AC7F-87B971F5121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198594" y="263104"/>
                  <a:ext cx="2167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0954C96-D904-4B88-B2D6-2AFB6703E845}"/>
                    </a:ext>
                  </a:extLst>
                </p14:cNvPr>
                <p14:cNvContentPartPr/>
                <p14:nvPr/>
              </p14:nvContentPartPr>
              <p14:xfrm>
                <a:off x="8484434" y="144664"/>
                <a:ext cx="175680" cy="2678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0954C96-D904-4B88-B2D6-2AFB6703E84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475794" y="135664"/>
                  <a:ext cx="1933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7667D3F-7B0C-44C9-921A-112FE01843E8}"/>
                    </a:ext>
                  </a:extLst>
                </p14:cNvPr>
                <p14:cNvContentPartPr/>
                <p14:nvPr/>
              </p14:nvContentPartPr>
              <p14:xfrm>
                <a:off x="8705474" y="36664"/>
                <a:ext cx="203400" cy="3524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7667D3F-7B0C-44C9-921A-112FE01843E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696834" y="28024"/>
                  <a:ext cx="22104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0528A10-F507-4B24-9C0B-964E7DDCBCC7}"/>
                    </a:ext>
                  </a:extLst>
                </p14:cNvPr>
                <p14:cNvContentPartPr/>
                <p14:nvPr/>
              </p14:nvContentPartPr>
              <p14:xfrm>
                <a:off x="8859914" y="262744"/>
                <a:ext cx="166680" cy="1310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0528A10-F507-4B24-9C0B-964E7DDCBCC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850914" y="254104"/>
                  <a:ext cx="1843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9EA65B3-EE6E-4349-945B-6DC664BC024A}"/>
                    </a:ext>
                  </a:extLst>
                </p14:cNvPr>
                <p14:cNvContentPartPr/>
                <p14:nvPr/>
              </p14:nvContentPartPr>
              <p14:xfrm>
                <a:off x="9070874" y="228184"/>
                <a:ext cx="234360" cy="1699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9EA65B3-EE6E-4349-945B-6DC664BC024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061874" y="219544"/>
                  <a:ext cx="2520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50422BE-BA96-4B2B-9694-CCFC6D787E10}"/>
                    </a:ext>
                  </a:extLst>
                </p14:cNvPr>
                <p14:cNvContentPartPr/>
                <p14:nvPr/>
              </p14:nvContentPartPr>
              <p14:xfrm>
                <a:off x="9211274" y="66544"/>
                <a:ext cx="236880" cy="3153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50422BE-BA96-4B2B-9694-CCFC6D787E1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202634" y="57544"/>
                  <a:ext cx="2545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0CD28B0-6C0B-4CF5-8134-56143210DB8C}"/>
                    </a:ext>
                  </a:extLst>
                </p14:cNvPr>
                <p14:cNvContentPartPr/>
                <p14:nvPr/>
              </p14:nvContentPartPr>
              <p14:xfrm>
                <a:off x="9729674" y="17224"/>
                <a:ext cx="237960" cy="4438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0CD28B0-6C0B-4CF5-8134-56143210DB8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721034" y="8584"/>
                  <a:ext cx="25560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0BFE134-5C2C-4FC9-9EFF-DAAF9364557C}"/>
                    </a:ext>
                  </a:extLst>
                </p14:cNvPr>
                <p14:cNvContentPartPr/>
                <p14:nvPr/>
              </p14:nvContentPartPr>
              <p14:xfrm>
                <a:off x="9630314" y="241144"/>
                <a:ext cx="353160" cy="673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0BFE134-5C2C-4FC9-9EFF-DAAF9364557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621674" y="232144"/>
                  <a:ext cx="3708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1A50F9D-52C9-45E9-A116-9275DA8DF61E}"/>
                    </a:ext>
                  </a:extLst>
                </p14:cNvPr>
                <p14:cNvContentPartPr/>
                <p14:nvPr/>
              </p14:nvContentPartPr>
              <p14:xfrm>
                <a:off x="9919394" y="269224"/>
                <a:ext cx="191520" cy="1303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1A50F9D-52C9-45E9-A116-9275DA8DF61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910754" y="260224"/>
                  <a:ext cx="2091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494E8D4-8F23-46D9-B4F0-10F54DA4A493}"/>
                    </a:ext>
                  </a:extLst>
                </p14:cNvPr>
                <p14:cNvContentPartPr/>
                <p14:nvPr/>
              </p14:nvContentPartPr>
              <p14:xfrm>
                <a:off x="10108034" y="254104"/>
                <a:ext cx="210600" cy="1641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494E8D4-8F23-46D9-B4F0-10F54DA4A49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099394" y="245464"/>
                  <a:ext cx="2282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A34BE64-04A3-46EC-9CEA-B559311A38EA}"/>
                    </a:ext>
                  </a:extLst>
                </p14:cNvPr>
                <p14:cNvContentPartPr/>
                <p14:nvPr/>
              </p14:nvContentPartPr>
              <p14:xfrm>
                <a:off x="10437074" y="31264"/>
                <a:ext cx="209520" cy="3967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A34BE64-04A3-46EC-9CEA-B559311A38E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428434" y="22624"/>
                  <a:ext cx="22716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057CD89-CEA1-4882-B329-A42546C381F6}"/>
                    </a:ext>
                  </a:extLst>
                </p14:cNvPr>
                <p14:cNvContentPartPr/>
                <p14:nvPr/>
              </p14:nvContentPartPr>
              <p14:xfrm>
                <a:off x="10357514" y="253384"/>
                <a:ext cx="339120" cy="298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057CD89-CEA1-4882-B329-A42546C381F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348874" y="244744"/>
                  <a:ext cx="356760" cy="4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2A51031-81C7-432D-A8C3-A14CD4D0496C}"/>
              </a:ext>
            </a:extLst>
          </p:cNvPr>
          <p:cNvGrpSpPr/>
          <p:nvPr/>
        </p:nvGrpSpPr>
        <p:grpSpPr>
          <a:xfrm>
            <a:off x="650114" y="108304"/>
            <a:ext cx="1749240" cy="1210680"/>
            <a:chOff x="650114" y="108304"/>
            <a:chExt cx="1749240" cy="121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6CAFC83-B803-43E4-9344-8D28747A2764}"/>
                    </a:ext>
                  </a:extLst>
                </p14:cNvPr>
                <p14:cNvContentPartPr/>
                <p14:nvPr/>
              </p14:nvContentPartPr>
              <p14:xfrm>
                <a:off x="650114" y="174904"/>
                <a:ext cx="329400" cy="3830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6CAFC83-B803-43E4-9344-8D28747A276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41474" y="166264"/>
                  <a:ext cx="34704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CEF878A-F578-410B-84BA-D232F167377D}"/>
                    </a:ext>
                  </a:extLst>
                </p14:cNvPr>
                <p14:cNvContentPartPr/>
                <p14:nvPr/>
              </p14:nvContentPartPr>
              <p14:xfrm>
                <a:off x="975194" y="384424"/>
                <a:ext cx="106920" cy="1177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CEF878A-F578-410B-84BA-D232F167377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66194" y="375424"/>
                  <a:ext cx="1245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CCF39D6-D8AB-4E4B-8365-D840B720B938}"/>
                    </a:ext>
                  </a:extLst>
                </p14:cNvPr>
                <p14:cNvContentPartPr/>
                <p14:nvPr/>
              </p14:nvContentPartPr>
              <p14:xfrm>
                <a:off x="1215674" y="137464"/>
                <a:ext cx="164520" cy="3524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CCF39D6-D8AB-4E4B-8365-D840B720B93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07034" y="128824"/>
                  <a:ext cx="18216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DB213A4-DC04-4107-9D20-7D41A6806B25}"/>
                    </a:ext>
                  </a:extLst>
                </p14:cNvPr>
                <p14:cNvContentPartPr/>
                <p14:nvPr/>
              </p14:nvContentPartPr>
              <p14:xfrm>
                <a:off x="1322594" y="353464"/>
                <a:ext cx="131400" cy="1519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DB213A4-DC04-4107-9D20-7D41A6806B2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313594" y="344464"/>
                  <a:ext cx="1490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A6E83FE-631C-4731-BC68-69FFCDE4AD42}"/>
                    </a:ext>
                  </a:extLst>
                </p14:cNvPr>
                <p14:cNvContentPartPr/>
                <p14:nvPr/>
              </p14:nvContentPartPr>
              <p14:xfrm>
                <a:off x="1595114" y="108304"/>
                <a:ext cx="158760" cy="4132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A6E83FE-631C-4731-BC68-69FFCDE4AD4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586474" y="99664"/>
                  <a:ext cx="17640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E6BC4FC-D929-4966-99F5-B04B535EA926}"/>
                    </a:ext>
                  </a:extLst>
                </p14:cNvPr>
                <p14:cNvContentPartPr/>
                <p14:nvPr/>
              </p14:nvContentPartPr>
              <p14:xfrm>
                <a:off x="1510154" y="275704"/>
                <a:ext cx="406440" cy="1900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E6BC4FC-D929-4966-99F5-B04B535EA92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501514" y="267064"/>
                  <a:ext cx="4240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330AB22-A860-44B5-AAE3-B62FFCEB84F9}"/>
                    </a:ext>
                  </a:extLst>
                </p14:cNvPr>
                <p14:cNvContentPartPr/>
                <p14:nvPr/>
              </p14:nvContentPartPr>
              <p14:xfrm>
                <a:off x="1982474" y="282184"/>
                <a:ext cx="126720" cy="1594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330AB22-A860-44B5-AAE3-B62FFCEB84F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973834" y="273544"/>
                  <a:ext cx="1443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D775086-AACC-4445-BA1E-DAF6359722EF}"/>
                    </a:ext>
                  </a:extLst>
                </p14:cNvPr>
                <p14:cNvContentPartPr/>
                <p14:nvPr/>
              </p14:nvContentPartPr>
              <p14:xfrm>
                <a:off x="2203154" y="294424"/>
                <a:ext cx="196200" cy="1638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D775086-AACC-4445-BA1E-DAF6359722E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194514" y="285784"/>
                  <a:ext cx="2138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3B99491-83FE-490F-A72D-F7D38D683405}"/>
                    </a:ext>
                  </a:extLst>
                </p14:cNvPr>
                <p14:cNvContentPartPr/>
                <p14:nvPr/>
              </p14:nvContentPartPr>
              <p14:xfrm>
                <a:off x="756314" y="604024"/>
                <a:ext cx="332280" cy="7149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3B99491-83FE-490F-A72D-F7D38D68340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47314" y="595384"/>
                  <a:ext cx="349920" cy="73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893BB9E-93A5-471A-A780-C3788FD7BD44}"/>
                    </a:ext>
                  </a:extLst>
                </p14:cNvPr>
                <p14:cNvContentPartPr/>
                <p14:nvPr/>
              </p14:nvContentPartPr>
              <p14:xfrm>
                <a:off x="734354" y="1068064"/>
                <a:ext cx="282240" cy="698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893BB9E-93A5-471A-A780-C3788FD7BD4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25354" y="1059424"/>
                  <a:ext cx="2998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3E269B0-768F-476D-B799-043C01D6D714}"/>
                    </a:ext>
                  </a:extLst>
                </p14:cNvPr>
                <p14:cNvContentPartPr/>
                <p14:nvPr/>
              </p14:nvContentPartPr>
              <p14:xfrm>
                <a:off x="1052594" y="1108744"/>
                <a:ext cx="135720" cy="1400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3E269B0-768F-476D-B799-043C01D6D71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43594" y="1100104"/>
                  <a:ext cx="1533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12EC78F-C102-44AE-8C42-A698CC03C880}"/>
                    </a:ext>
                  </a:extLst>
                </p14:cNvPr>
                <p14:cNvContentPartPr/>
                <p14:nvPr/>
              </p14:nvContentPartPr>
              <p14:xfrm>
                <a:off x="1288394" y="1019104"/>
                <a:ext cx="234720" cy="2372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12EC78F-C102-44AE-8C42-A698CC03C88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279754" y="1010104"/>
                  <a:ext cx="252360" cy="25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1B16E62F-7152-4885-99E3-70C223AD09D0}"/>
                  </a:ext>
                </a:extLst>
              </p14:cNvPr>
              <p14:cNvContentPartPr/>
              <p14:nvPr/>
            </p14:nvContentPartPr>
            <p14:xfrm>
              <a:off x="2017754" y="1021264"/>
              <a:ext cx="217080" cy="23760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1B16E62F-7152-4885-99E3-70C223AD09D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009114" y="1012624"/>
                <a:ext cx="234720" cy="25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7" name="Group 126">
            <a:extLst>
              <a:ext uri="{FF2B5EF4-FFF2-40B4-BE49-F238E27FC236}">
                <a16:creationId xmlns:a16="http://schemas.microsoft.com/office/drawing/2014/main" id="{9C09183D-5D58-46CC-AA69-952FA0ACE1DC}"/>
              </a:ext>
            </a:extLst>
          </p:cNvPr>
          <p:cNvGrpSpPr/>
          <p:nvPr/>
        </p:nvGrpSpPr>
        <p:grpSpPr>
          <a:xfrm>
            <a:off x="6366194" y="856744"/>
            <a:ext cx="1392120" cy="276120"/>
            <a:chOff x="6366194" y="856744"/>
            <a:chExt cx="1392120" cy="27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30E8C24-05EF-4D9F-A82D-7A0EB8BCD7DB}"/>
                    </a:ext>
                  </a:extLst>
                </p14:cNvPr>
                <p14:cNvContentPartPr/>
                <p14:nvPr/>
              </p14:nvContentPartPr>
              <p14:xfrm>
                <a:off x="6366194" y="965464"/>
                <a:ext cx="377280" cy="1674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30E8C24-05EF-4D9F-A82D-7A0EB8BCD7D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357194" y="956464"/>
                  <a:ext cx="3949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FAEFEEC-65C2-42D3-9819-AF7FF8B94FFB}"/>
                    </a:ext>
                  </a:extLst>
                </p14:cNvPr>
                <p14:cNvContentPartPr/>
                <p14:nvPr/>
              </p14:nvContentPartPr>
              <p14:xfrm>
                <a:off x="6772634" y="940264"/>
                <a:ext cx="245880" cy="1782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FAEFEEC-65C2-42D3-9819-AF7FF8B94FF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763994" y="931264"/>
                  <a:ext cx="2635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D27DE6C-D4FC-4F29-9C44-348C42110479}"/>
                    </a:ext>
                  </a:extLst>
                </p14:cNvPr>
                <p14:cNvContentPartPr/>
                <p14:nvPr/>
              </p14:nvContentPartPr>
              <p14:xfrm>
                <a:off x="7034714" y="944224"/>
                <a:ext cx="177480" cy="1515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D27DE6C-D4FC-4F29-9C44-348C4211047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025714" y="935224"/>
                  <a:ext cx="1951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09C818D-5349-40BC-B2D5-10E82DCD15D0}"/>
                    </a:ext>
                  </a:extLst>
                </p14:cNvPr>
                <p14:cNvContentPartPr/>
                <p14:nvPr/>
              </p14:nvContentPartPr>
              <p14:xfrm>
                <a:off x="7220474" y="941704"/>
                <a:ext cx="256680" cy="1598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09C818D-5349-40BC-B2D5-10E82DCD15D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211834" y="933064"/>
                  <a:ext cx="2743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41A7734-3794-435E-B3DB-0CAE2C0B90A5}"/>
                    </a:ext>
                  </a:extLst>
                </p14:cNvPr>
                <p14:cNvContentPartPr/>
                <p14:nvPr/>
              </p14:nvContentPartPr>
              <p14:xfrm>
                <a:off x="7573994" y="856744"/>
                <a:ext cx="184320" cy="2707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41A7734-3794-435E-B3DB-0CAE2C0B90A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565354" y="848104"/>
                  <a:ext cx="201960" cy="28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DD027F5E-3EA4-44A0-9EF8-A11211FC21C0}"/>
                  </a:ext>
                </a:extLst>
              </p14:cNvPr>
              <p14:cNvContentPartPr/>
              <p14:nvPr/>
            </p14:nvContentPartPr>
            <p14:xfrm>
              <a:off x="8227394" y="788704"/>
              <a:ext cx="509760" cy="31284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DD027F5E-3EA4-44A0-9EF8-A11211FC21C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218754" y="780064"/>
                <a:ext cx="52740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3C4D7719-26DD-458E-9364-830033757308}"/>
                  </a:ext>
                </a:extLst>
              </p14:cNvPr>
              <p14:cNvContentPartPr/>
              <p14:nvPr/>
            </p14:nvContentPartPr>
            <p14:xfrm>
              <a:off x="11072474" y="1101904"/>
              <a:ext cx="11880" cy="756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3C4D7719-26DD-458E-9364-83003375730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1063474" y="1092904"/>
                <a:ext cx="29520" cy="2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9" name="Group 148">
            <a:extLst>
              <a:ext uri="{FF2B5EF4-FFF2-40B4-BE49-F238E27FC236}">
                <a16:creationId xmlns:a16="http://schemas.microsoft.com/office/drawing/2014/main" id="{79AA4D52-59BE-4A11-9241-C6C65BE2F6C9}"/>
              </a:ext>
            </a:extLst>
          </p:cNvPr>
          <p:cNvGrpSpPr/>
          <p:nvPr/>
        </p:nvGrpSpPr>
        <p:grpSpPr>
          <a:xfrm>
            <a:off x="9001034" y="802024"/>
            <a:ext cx="1367280" cy="437760"/>
            <a:chOff x="9001034" y="802024"/>
            <a:chExt cx="1367280" cy="43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8A1CC77-1121-468B-A686-0044ECE71722}"/>
                    </a:ext>
                  </a:extLst>
                </p14:cNvPr>
                <p14:cNvContentPartPr/>
                <p14:nvPr/>
              </p14:nvContentPartPr>
              <p14:xfrm>
                <a:off x="9001034" y="812104"/>
                <a:ext cx="151200" cy="2833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8A1CC77-1121-468B-A686-0044ECE7172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992034" y="803464"/>
                  <a:ext cx="16884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D836A39-8C3C-4CBF-A555-EFCA8C8B7E07}"/>
                    </a:ext>
                  </a:extLst>
                </p14:cNvPr>
                <p14:cNvContentPartPr/>
                <p14:nvPr/>
              </p14:nvContentPartPr>
              <p14:xfrm>
                <a:off x="9022274" y="802024"/>
                <a:ext cx="341280" cy="2232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D836A39-8C3C-4CBF-A555-EFCA8C8B7E0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013274" y="793024"/>
                  <a:ext cx="3589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A3367C4-3995-4B70-80A4-974E96758A44}"/>
                    </a:ext>
                  </a:extLst>
                </p14:cNvPr>
                <p14:cNvContentPartPr/>
                <p14:nvPr/>
              </p14:nvContentPartPr>
              <p14:xfrm>
                <a:off x="9083114" y="994984"/>
                <a:ext cx="118800" cy="939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A3367C4-3995-4B70-80A4-974E96758A4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074114" y="986344"/>
                  <a:ext cx="136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A03280B-CDFF-49C3-99C8-B630D491F6F6}"/>
                    </a:ext>
                  </a:extLst>
                </p14:cNvPr>
                <p14:cNvContentPartPr/>
                <p14:nvPr/>
              </p14:nvContentPartPr>
              <p14:xfrm>
                <a:off x="9304874" y="953224"/>
                <a:ext cx="155160" cy="1000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A03280B-CDFF-49C3-99C8-B630D491F6F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295874" y="944224"/>
                  <a:ext cx="1728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10B2BC4-CC76-4FC3-91AD-1628292DDF97}"/>
                    </a:ext>
                  </a:extLst>
                </p14:cNvPr>
                <p14:cNvContentPartPr/>
                <p14:nvPr/>
              </p14:nvContentPartPr>
              <p14:xfrm>
                <a:off x="9550394" y="938824"/>
                <a:ext cx="94680" cy="1108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10B2BC4-CC76-4FC3-91AD-1628292DDF9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541754" y="930184"/>
                  <a:ext cx="1123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3D1C7E0-3FC6-4E5A-8AE8-60E4D46FCB24}"/>
                    </a:ext>
                  </a:extLst>
                </p14:cNvPr>
                <p14:cNvContentPartPr/>
                <p14:nvPr/>
              </p14:nvContentPartPr>
              <p14:xfrm>
                <a:off x="9737954" y="898144"/>
                <a:ext cx="308880" cy="1324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3D1C7E0-3FC6-4E5A-8AE8-60E4D46FCB2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729314" y="889504"/>
                  <a:ext cx="3265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B5D4770-23C0-49C3-8930-89B89894A86F}"/>
                    </a:ext>
                  </a:extLst>
                </p14:cNvPr>
                <p14:cNvContentPartPr/>
                <p14:nvPr/>
              </p14:nvContentPartPr>
              <p14:xfrm>
                <a:off x="10063034" y="899224"/>
                <a:ext cx="305280" cy="1400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B5D4770-23C0-49C3-8930-89B89894A86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054034" y="890224"/>
                  <a:ext cx="3229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1261D1D-F55B-4851-A254-B241A723477D}"/>
                    </a:ext>
                  </a:extLst>
                </p14:cNvPr>
                <p14:cNvContentPartPr/>
                <p14:nvPr/>
              </p14:nvContentPartPr>
              <p14:xfrm>
                <a:off x="9165914" y="1174624"/>
                <a:ext cx="970560" cy="651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1261D1D-F55B-4851-A254-B241A723477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156914" y="1165624"/>
                  <a:ext cx="988200" cy="8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16AF14D3-5995-4950-807E-D14790EB6633}"/>
                  </a:ext>
                </a:extLst>
              </p14:cNvPr>
              <p14:cNvContentPartPr/>
              <p14:nvPr/>
            </p14:nvContentPartPr>
            <p14:xfrm>
              <a:off x="10683314" y="1043944"/>
              <a:ext cx="30960" cy="4248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16AF14D3-5995-4950-807E-D14790EB6633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0674674" y="1035304"/>
                <a:ext cx="48600" cy="6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21" name="Group 320">
            <a:extLst>
              <a:ext uri="{FF2B5EF4-FFF2-40B4-BE49-F238E27FC236}">
                <a16:creationId xmlns:a16="http://schemas.microsoft.com/office/drawing/2014/main" id="{5A0CF76D-7A98-4523-8781-B273369B2835}"/>
              </a:ext>
            </a:extLst>
          </p:cNvPr>
          <p:cNvGrpSpPr/>
          <p:nvPr/>
        </p:nvGrpSpPr>
        <p:grpSpPr>
          <a:xfrm>
            <a:off x="786554" y="1592944"/>
            <a:ext cx="10437480" cy="2514240"/>
            <a:chOff x="786554" y="1592944"/>
            <a:chExt cx="10437480" cy="251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EAF8524-EFE5-4834-A277-242024994567}"/>
                    </a:ext>
                  </a:extLst>
                </p14:cNvPr>
                <p14:cNvContentPartPr/>
                <p14:nvPr/>
              </p14:nvContentPartPr>
              <p14:xfrm>
                <a:off x="9384794" y="1830184"/>
                <a:ext cx="185760" cy="352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EAF8524-EFE5-4834-A277-24202499456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376154" y="1821544"/>
                  <a:ext cx="2034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8037A4D-EC90-4BBE-89A5-A4B9E48C900F}"/>
                    </a:ext>
                  </a:extLst>
                </p14:cNvPr>
                <p14:cNvContentPartPr/>
                <p14:nvPr/>
              </p14:nvContentPartPr>
              <p14:xfrm>
                <a:off x="9739754" y="1659544"/>
                <a:ext cx="127080" cy="2818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8037A4D-EC90-4BBE-89A5-A4B9E48C900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730754" y="1650904"/>
                  <a:ext cx="14472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4289C2E-EF9A-4545-B730-D5D61E4C2218}"/>
                    </a:ext>
                  </a:extLst>
                </p14:cNvPr>
                <p14:cNvContentPartPr/>
                <p14:nvPr/>
              </p14:nvContentPartPr>
              <p14:xfrm>
                <a:off x="928754" y="1692664"/>
                <a:ext cx="187200" cy="3801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4289C2E-EF9A-4545-B730-D5D61E4C221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20114" y="1683664"/>
                  <a:ext cx="20484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2D2716E-214C-43D3-9090-34E1347C8A33}"/>
                    </a:ext>
                  </a:extLst>
                </p14:cNvPr>
                <p14:cNvContentPartPr/>
                <p14:nvPr/>
              </p14:nvContentPartPr>
              <p14:xfrm>
                <a:off x="1097594" y="1619584"/>
                <a:ext cx="189720" cy="4370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2D2716E-214C-43D3-9090-34E1347C8A3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88594" y="1610584"/>
                  <a:ext cx="20736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52361FD-713D-49B8-A301-8B8F4271304F}"/>
                    </a:ext>
                  </a:extLst>
                </p14:cNvPr>
                <p14:cNvContentPartPr/>
                <p14:nvPr/>
              </p14:nvContentPartPr>
              <p14:xfrm>
                <a:off x="999314" y="1863664"/>
                <a:ext cx="194400" cy="540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52361FD-713D-49B8-A301-8B8F4271304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90314" y="1855024"/>
                  <a:ext cx="2120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D0DE615-06F9-4D28-9B2D-FBCF37327CD2}"/>
                    </a:ext>
                  </a:extLst>
                </p14:cNvPr>
                <p14:cNvContentPartPr/>
                <p14:nvPr/>
              </p14:nvContentPartPr>
              <p14:xfrm>
                <a:off x="1201274" y="1987504"/>
                <a:ext cx="124920" cy="1425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D0DE615-06F9-4D28-9B2D-FBCF37327CD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92634" y="1978864"/>
                  <a:ext cx="1425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1B5CCE1-1E17-4CED-99F2-A4D44A338B14}"/>
                    </a:ext>
                  </a:extLst>
                </p14:cNvPr>
                <p14:cNvContentPartPr/>
                <p14:nvPr/>
              </p14:nvContentPartPr>
              <p14:xfrm>
                <a:off x="1597274" y="1779784"/>
                <a:ext cx="38520" cy="126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1B5CCE1-1E17-4CED-99F2-A4D44A338B1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588274" y="1771144"/>
                  <a:ext cx="561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E902262-0A6B-4564-9E79-D21C06ACB27D}"/>
                    </a:ext>
                  </a:extLst>
                </p14:cNvPr>
                <p14:cNvContentPartPr/>
                <p14:nvPr/>
              </p14:nvContentPartPr>
              <p14:xfrm>
                <a:off x="1573874" y="1972744"/>
                <a:ext cx="20520" cy="208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E902262-0A6B-4564-9E79-D21C06ACB27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564874" y="1963744"/>
                  <a:ext cx="381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3DB9C36-1F31-4751-AA84-7CC5E6C288A2}"/>
                    </a:ext>
                  </a:extLst>
                </p14:cNvPr>
                <p14:cNvContentPartPr/>
                <p14:nvPr/>
              </p14:nvContentPartPr>
              <p14:xfrm>
                <a:off x="1937114" y="1775104"/>
                <a:ext cx="455400" cy="2815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3DB9C36-1F31-4751-AA84-7CC5E6C288A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928114" y="1766464"/>
                  <a:ext cx="4730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C270F65-2F30-4104-81EF-D77D2E367679}"/>
                    </a:ext>
                  </a:extLst>
                </p14:cNvPr>
                <p14:cNvContentPartPr/>
                <p14:nvPr/>
              </p14:nvContentPartPr>
              <p14:xfrm>
                <a:off x="2383874" y="2019544"/>
                <a:ext cx="59760" cy="1756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C270F65-2F30-4104-81EF-D77D2E36767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375234" y="2010904"/>
                  <a:ext cx="774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4D1C477-4964-4655-9423-8DD9FED2FE27}"/>
                    </a:ext>
                  </a:extLst>
                </p14:cNvPr>
                <p14:cNvContentPartPr/>
                <p14:nvPr/>
              </p14:nvContentPartPr>
              <p14:xfrm>
                <a:off x="2601674" y="1918744"/>
                <a:ext cx="196200" cy="388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4D1C477-4964-4655-9423-8DD9FED2FE2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592674" y="1910104"/>
                  <a:ext cx="2138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2BEFE18-1B4E-45E5-AC73-D85BCE72213E}"/>
                    </a:ext>
                  </a:extLst>
                </p14:cNvPr>
                <p14:cNvContentPartPr/>
                <p14:nvPr/>
              </p14:nvContentPartPr>
              <p14:xfrm>
                <a:off x="2974634" y="1797424"/>
                <a:ext cx="430200" cy="2527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2BEFE18-1B4E-45E5-AC73-D85BCE72213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965634" y="1788424"/>
                  <a:ext cx="4478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4B731C2-873F-4121-A05D-A7B41494E5E3}"/>
                    </a:ext>
                  </a:extLst>
                </p14:cNvPr>
                <p14:cNvContentPartPr/>
                <p14:nvPr/>
              </p14:nvContentPartPr>
              <p14:xfrm>
                <a:off x="3369914" y="1996144"/>
                <a:ext cx="157680" cy="1458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4B731C2-873F-4121-A05D-A7B41494E5E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360914" y="1987504"/>
                  <a:ext cx="1753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F773177-5FF9-49F4-B232-5AF1F4A5BE3A}"/>
                    </a:ext>
                  </a:extLst>
                </p14:cNvPr>
                <p14:cNvContentPartPr/>
                <p14:nvPr/>
              </p14:nvContentPartPr>
              <p14:xfrm>
                <a:off x="3846554" y="1835224"/>
                <a:ext cx="177480" cy="374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F773177-5FF9-49F4-B232-5AF1F4A5BE3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837554" y="1826224"/>
                  <a:ext cx="1951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FE3BFDF-8C1F-48C0-90BC-E95DA512A641}"/>
                    </a:ext>
                  </a:extLst>
                </p14:cNvPr>
                <p14:cNvContentPartPr/>
                <p14:nvPr/>
              </p14:nvContentPartPr>
              <p14:xfrm>
                <a:off x="3827474" y="1940704"/>
                <a:ext cx="189720" cy="262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FE3BFDF-8C1F-48C0-90BC-E95DA512A64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818834" y="1932064"/>
                  <a:ext cx="2073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1272EC2A-E716-4796-B231-488848F34DD6}"/>
                    </a:ext>
                  </a:extLst>
                </p14:cNvPr>
                <p14:cNvContentPartPr/>
                <p14:nvPr/>
              </p14:nvContentPartPr>
              <p14:xfrm>
                <a:off x="4216634" y="1896064"/>
                <a:ext cx="215640" cy="360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1272EC2A-E716-4796-B231-488848F34DD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207994" y="1887424"/>
                  <a:ext cx="2332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6ED4E70-918C-467F-937F-DEE455331B11}"/>
                    </a:ext>
                  </a:extLst>
                </p14:cNvPr>
                <p14:cNvContentPartPr/>
                <p14:nvPr/>
              </p14:nvContentPartPr>
              <p14:xfrm>
                <a:off x="4597514" y="1700944"/>
                <a:ext cx="143640" cy="3178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6ED4E70-918C-467F-937F-DEE455331B1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588514" y="1692304"/>
                  <a:ext cx="16128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142084F-06D7-43ED-A79C-C98858D520E1}"/>
                    </a:ext>
                  </a:extLst>
                </p14:cNvPr>
                <p14:cNvContentPartPr/>
                <p14:nvPr/>
              </p14:nvContentPartPr>
              <p14:xfrm>
                <a:off x="5290874" y="1800304"/>
                <a:ext cx="197640" cy="2026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142084F-06D7-43ED-A79C-C98858D520E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282234" y="1791664"/>
                  <a:ext cx="2152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BBCA0DE-06A1-487F-8701-21E00A4BE0A5}"/>
                    </a:ext>
                  </a:extLst>
                </p14:cNvPr>
                <p14:cNvContentPartPr/>
                <p14:nvPr/>
              </p14:nvContentPartPr>
              <p14:xfrm>
                <a:off x="5521634" y="1772584"/>
                <a:ext cx="183960" cy="1807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BBCA0DE-06A1-487F-8701-21E00A4BE0A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512994" y="1763944"/>
                  <a:ext cx="2016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BF9F60A-DD66-43DE-914E-E4A0D01903FF}"/>
                    </a:ext>
                  </a:extLst>
                </p14:cNvPr>
                <p14:cNvContentPartPr/>
                <p14:nvPr/>
              </p14:nvContentPartPr>
              <p14:xfrm>
                <a:off x="5872634" y="1942504"/>
                <a:ext cx="12600" cy="237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BF9F60A-DD66-43DE-914E-E4A0D01903F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863994" y="1933864"/>
                  <a:ext cx="302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92287E1-CACF-4DFA-B71C-F1583C39E65B}"/>
                    </a:ext>
                  </a:extLst>
                </p14:cNvPr>
                <p14:cNvContentPartPr/>
                <p14:nvPr/>
              </p14:nvContentPartPr>
              <p14:xfrm>
                <a:off x="6333074" y="1653064"/>
                <a:ext cx="181800" cy="3254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92287E1-CACF-4DFA-B71C-F1583C39E65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324434" y="1644424"/>
                  <a:ext cx="19944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949CC43-4DFD-4FED-B3DA-3EAC3AC43CAD}"/>
                    </a:ext>
                  </a:extLst>
                </p14:cNvPr>
                <p14:cNvContentPartPr/>
                <p14:nvPr/>
              </p14:nvContentPartPr>
              <p14:xfrm>
                <a:off x="6475634" y="1592944"/>
                <a:ext cx="190080" cy="4186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949CC43-4DFD-4FED-B3DA-3EAC3AC43CA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466994" y="1584304"/>
                  <a:ext cx="20772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B3588BF8-AF8E-43B0-BAFD-1D32689BC981}"/>
                    </a:ext>
                  </a:extLst>
                </p14:cNvPr>
                <p14:cNvContentPartPr/>
                <p14:nvPr/>
              </p14:nvContentPartPr>
              <p14:xfrm>
                <a:off x="6308954" y="1825864"/>
                <a:ext cx="234360" cy="745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B3588BF8-AF8E-43B0-BAFD-1D32689BC98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299954" y="1816864"/>
                  <a:ext cx="2520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6363C0B-25D5-4AE4-B358-8CEF90A61F7D}"/>
                    </a:ext>
                  </a:extLst>
                </p14:cNvPr>
                <p14:cNvContentPartPr/>
                <p14:nvPr/>
              </p14:nvContentPartPr>
              <p14:xfrm>
                <a:off x="6617834" y="1960144"/>
                <a:ext cx="55800" cy="1472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6363C0B-25D5-4AE4-B358-8CEF90A61F7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609194" y="1951144"/>
                  <a:ext cx="734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2D8314D-DE18-498C-9E04-47EF6B151648}"/>
                    </a:ext>
                  </a:extLst>
                </p14:cNvPr>
                <p14:cNvContentPartPr/>
                <p14:nvPr/>
              </p14:nvContentPartPr>
              <p14:xfrm>
                <a:off x="6923114" y="1781584"/>
                <a:ext cx="26280" cy="129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2D8314D-DE18-498C-9E04-47EF6B15164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914114" y="1772944"/>
                  <a:ext cx="439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D704CF4A-801F-4EE1-A190-C2493BCA347B}"/>
                    </a:ext>
                  </a:extLst>
                </p14:cNvPr>
                <p14:cNvContentPartPr/>
                <p14:nvPr/>
              </p14:nvContentPartPr>
              <p14:xfrm>
                <a:off x="6946514" y="1958704"/>
                <a:ext cx="14400" cy="158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D704CF4A-801F-4EE1-A190-C2493BCA347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937874" y="1950064"/>
                  <a:ext cx="320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39716C0-04F8-4D86-BE1D-F1A1B1113921}"/>
                    </a:ext>
                  </a:extLst>
                </p14:cNvPr>
                <p14:cNvContentPartPr/>
                <p14:nvPr/>
              </p14:nvContentPartPr>
              <p14:xfrm>
                <a:off x="7192394" y="1766104"/>
                <a:ext cx="433440" cy="2462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39716C0-04F8-4D86-BE1D-F1A1B111392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183754" y="1757464"/>
                  <a:ext cx="451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3060C1C-3E9A-4959-A0D4-0AAF72CC889D}"/>
                    </a:ext>
                  </a:extLst>
                </p14:cNvPr>
                <p14:cNvContentPartPr/>
                <p14:nvPr/>
              </p14:nvContentPartPr>
              <p14:xfrm>
                <a:off x="7643474" y="1995064"/>
                <a:ext cx="71640" cy="1652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3060C1C-3E9A-4959-A0D4-0AAF72CC889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634474" y="1986064"/>
                  <a:ext cx="892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181642F0-E023-4D91-95B8-A206CBE0A308}"/>
                    </a:ext>
                  </a:extLst>
                </p14:cNvPr>
                <p14:cNvContentPartPr/>
                <p14:nvPr/>
              </p14:nvContentPartPr>
              <p14:xfrm>
                <a:off x="7913114" y="1860424"/>
                <a:ext cx="141120" cy="212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181642F0-E023-4D91-95B8-A206CBE0A30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904474" y="1851784"/>
                  <a:ext cx="1587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15BC5233-DD82-4039-9A79-7E7664FB1467}"/>
                    </a:ext>
                  </a:extLst>
                </p14:cNvPr>
                <p14:cNvContentPartPr/>
                <p14:nvPr/>
              </p14:nvContentPartPr>
              <p14:xfrm>
                <a:off x="8126594" y="1735504"/>
                <a:ext cx="512280" cy="2494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15BC5233-DD82-4039-9A79-7E7664FB146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117594" y="1726504"/>
                  <a:ext cx="5299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21FAA66C-FC58-4EDE-9444-5D28D7DC3B65}"/>
                    </a:ext>
                  </a:extLst>
                </p14:cNvPr>
                <p14:cNvContentPartPr/>
                <p14:nvPr/>
              </p14:nvContentPartPr>
              <p14:xfrm>
                <a:off x="8573714" y="1952224"/>
                <a:ext cx="167400" cy="1472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21FAA66C-FC58-4EDE-9444-5D28D7DC3B6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564714" y="1943584"/>
                  <a:ext cx="1850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B862055-CFD1-4A2E-BFD4-B0D109BF0DA5}"/>
                    </a:ext>
                  </a:extLst>
                </p14:cNvPr>
                <p14:cNvContentPartPr/>
                <p14:nvPr/>
              </p14:nvContentPartPr>
              <p14:xfrm>
                <a:off x="8854154" y="1734064"/>
                <a:ext cx="297000" cy="1818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B862055-CFD1-4A2E-BFD4-B0D109BF0DA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845514" y="1725064"/>
                  <a:ext cx="314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1DE587AF-2590-4816-9738-8645A9725219}"/>
                    </a:ext>
                  </a:extLst>
                </p14:cNvPr>
                <p14:cNvContentPartPr/>
                <p14:nvPr/>
              </p14:nvContentPartPr>
              <p14:xfrm>
                <a:off x="974114" y="2435704"/>
                <a:ext cx="146160" cy="2512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1DE587AF-2590-4816-9738-8645A972521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65474" y="2427064"/>
                  <a:ext cx="1638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4D14E78-8656-4AA0-B4FA-FD356FA42C4C}"/>
                    </a:ext>
                  </a:extLst>
                </p14:cNvPr>
                <p14:cNvContentPartPr/>
                <p14:nvPr/>
              </p14:nvContentPartPr>
              <p14:xfrm>
                <a:off x="786554" y="2707144"/>
                <a:ext cx="398160" cy="435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4D14E78-8656-4AA0-B4FA-FD356FA42C4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7554" y="2698504"/>
                  <a:ext cx="415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11E3196-7CEC-497B-B0D4-FBC18BA0B779}"/>
                    </a:ext>
                  </a:extLst>
                </p14:cNvPr>
                <p14:cNvContentPartPr/>
                <p14:nvPr/>
              </p14:nvContentPartPr>
              <p14:xfrm>
                <a:off x="870074" y="2412664"/>
                <a:ext cx="456840" cy="1008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11E3196-7CEC-497B-B0D4-FBC18BA0B77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61074" y="2404024"/>
                  <a:ext cx="4744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B4B74F7-D456-4EA2-9B86-4981BBD4CDEE}"/>
                    </a:ext>
                  </a:extLst>
                </p14:cNvPr>
                <p14:cNvContentPartPr/>
                <p14:nvPr/>
              </p14:nvContentPartPr>
              <p14:xfrm>
                <a:off x="1279394" y="2592304"/>
                <a:ext cx="178920" cy="1062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B4B74F7-D456-4EA2-9B86-4981BBD4CDE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270754" y="2583664"/>
                  <a:ext cx="1965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2799627E-B353-48DA-BE93-E67E23934A27}"/>
                    </a:ext>
                  </a:extLst>
                </p14:cNvPr>
                <p14:cNvContentPartPr/>
                <p14:nvPr/>
              </p14:nvContentPartPr>
              <p14:xfrm>
                <a:off x="1665674" y="2270464"/>
                <a:ext cx="193680" cy="4132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2799627E-B353-48DA-BE93-E67E23934A2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656674" y="2261464"/>
                  <a:ext cx="21132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C46BA58-4F77-4FAF-8732-4867E8BC8FF3}"/>
                    </a:ext>
                  </a:extLst>
                </p14:cNvPr>
                <p14:cNvContentPartPr/>
                <p14:nvPr/>
              </p14:nvContentPartPr>
              <p14:xfrm>
                <a:off x="1540394" y="2484304"/>
                <a:ext cx="307440" cy="424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C46BA58-4F77-4FAF-8732-4867E8BC8FF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531394" y="2475664"/>
                  <a:ext cx="3250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AB4DCB00-C04D-4525-8885-A79925D19899}"/>
                    </a:ext>
                  </a:extLst>
                </p14:cNvPr>
                <p14:cNvContentPartPr/>
                <p14:nvPr/>
              </p14:nvContentPartPr>
              <p14:xfrm>
                <a:off x="1833794" y="2516704"/>
                <a:ext cx="379440" cy="1677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AB4DCB00-C04D-4525-8885-A79925D1989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825154" y="2507704"/>
                  <a:ext cx="3970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C21D5C3D-FD9D-46F0-94ED-794E49553610}"/>
                    </a:ext>
                  </a:extLst>
                </p14:cNvPr>
                <p14:cNvContentPartPr/>
                <p14:nvPr/>
              </p14:nvContentPartPr>
              <p14:xfrm>
                <a:off x="2158154" y="2541184"/>
                <a:ext cx="153000" cy="3538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C21D5C3D-FD9D-46F0-94ED-794E4955361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149154" y="2532184"/>
                  <a:ext cx="1706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1C325E3-7656-4090-8914-4E950BA46294}"/>
                    </a:ext>
                  </a:extLst>
                </p14:cNvPr>
                <p14:cNvContentPartPr/>
                <p14:nvPr/>
              </p14:nvContentPartPr>
              <p14:xfrm>
                <a:off x="2244914" y="2507704"/>
                <a:ext cx="232920" cy="1944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1C325E3-7656-4090-8914-4E950BA4629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235914" y="2499064"/>
                  <a:ext cx="2505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179C9C15-52EC-4EAC-9E9A-A0CF7CC206D9}"/>
                    </a:ext>
                  </a:extLst>
                </p14:cNvPr>
                <p14:cNvContentPartPr/>
                <p14:nvPr/>
              </p14:nvContentPartPr>
              <p14:xfrm>
                <a:off x="2558474" y="2495824"/>
                <a:ext cx="170280" cy="1850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179C9C15-52EC-4EAC-9E9A-A0CF7CC206D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549474" y="2487184"/>
                  <a:ext cx="1879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6A46AC32-892F-46CC-8821-1F756C471C5D}"/>
                    </a:ext>
                  </a:extLst>
                </p14:cNvPr>
                <p14:cNvContentPartPr/>
                <p14:nvPr/>
              </p14:nvContentPartPr>
              <p14:xfrm>
                <a:off x="2756474" y="2501224"/>
                <a:ext cx="144360" cy="1530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6A46AC32-892F-46CC-8821-1F756C471C5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747834" y="2492224"/>
                  <a:ext cx="1620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B7C4FC7-1987-4AB3-8918-B2B1A5E2185C}"/>
                    </a:ext>
                  </a:extLst>
                </p14:cNvPr>
                <p14:cNvContentPartPr/>
                <p14:nvPr/>
              </p14:nvContentPartPr>
              <p14:xfrm>
                <a:off x="3031514" y="2262904"/>
                <a:ext cx="335880" cy="4622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B7C4FC7-1987-4AB3-8918-B2B1A5E2185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022514" y="2254264"/>
                  <a:ext cx="35352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65FABC9-A62C-467D-BFAD-54DF783E1B3A}"/>
                    </a:ext>
                  </a:extLst>
                </p14:cNvPr>
                <p14:cNvContentPartPr/>
                <p14:nvPr/>
              </p14:nvContentPartPr>
              <p14:xfrm>
                <a:off x="3527234" y="2305384"/>
                <a:ext cx="195480" cy="30708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65FABC9-A62C-467D-BFAD-54DF783E1B3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518594" y="2296384"/>
                  <a:ext cx="21312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FA38F96-ABD2-45DE-8C49-EE74826587F6}"/>
                    </a:ext>
                  </a:extLst>
                </p14:cNvPr>
                <p14:cNvContentPartPr/>
                <p14:nvPr/>
              </p14:nvContentPartPr>
              <p14:xfrm>
                <a:off x="3668714" y="2252464"/>
                <a:ext cx="226440" cy="40104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7FA38F96-ABD2-45DE-8C49-EE74826587F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659714" y="2243824"/>
                  <a:ext cx="24408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C67BEC9-B2C6-44A9-A44E-C9C78BD46247}"/>
                    </a:ext>
                  </a:extLst>
                </p14:cNvPr>
                <p14:cNvContentPartPr/>
                <p14:nvPr/>
              </p14:nvContentPartPr>
              <p14:xfrm>
                <a:off x="3552074" y="2457664"/>
                <a:ext cx="193680" cy="471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C67BEC9-B2C6-44A9-A44E-C9C78BD4624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543434" y="2449024"/>
                  <a:ext cx="2113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98B6C85E-B029-4E62-BF1B-0FC2C845E4AD}"/>
                    </a:ext>
                  </a:extLst>
                </p14:cNvPr>
                <p14:cNvContentPartPr/>
                <p14:nvPr/>
              </p14:nvContentPartPr>
              <p14:xfrm>
                <a:off x="3772754" y="2625784"/>
                <a:ext cx="45720" cy="9864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98B6C85E-B029-4E62-BF1B-0FC2C845E4A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764114" y="2617144"/>
                  <a:ext cx="633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29E0F50-4305-4167-91AE-6E35D5363D3B}"/>
                    </a:ext>
                  </a:extLst>
                </p14:cNvPr>
                <p14:cNvContentPartPr/>
                <p14:nvPr/>
              </p14:nvContentPartPr>
              <p14:xfrm>
                <a:off x="4093154" y="2408704"/>
                <a:ext cx="22320" cy="68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29E0F50-4305-4167-91AE-6E35D5363D3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084514" y="2399704"/>
                  <a:ext cx="399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6ECE449-B372-4F11-87B4-662EC79008D8}"/>
                    </a:ext>
                  </a:extLst>
                </p14:cNvPr>
                <p14:cNvContentPartPr/>
                <p14:nvPr/>
              </p14:nvContentPartPr>
              <p14:xfrm>
                <a:off x="4072994" y="2583304"/>
                <a:ext cx="35280" cy="198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6ECE449-B372-4F11-87B4-662EC79008D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064354" y="2574304"/>
                  <a:ext cx="529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6BECD863-226E-4B00-9E25-A687A3AE2BBB}"/>
                    </a:ext>
                  </a:extLst>
                </p14:cNvPr>
                <p14:cNvContentPartPr/>
                <p14:nvPr/>
              </p14:nvContentPartPr>
              <p14:xfrm>
                <a:off x="7721234" y="2161024"/>
                <a:ext cx="243720" cy="38448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6BECD863-226E-4B00-9E25-A687A3AE2BB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712234" y="2152384"/>
                  <a:ext cx="26136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CF42AAC1-4694-4902-99FD-37434E42F248}"/>
                    </a:ext>
                  </a:extLst>
                </p14:cNvPr>
                <p14:cNvContentPartPr/>
                <p14:nvPr/>
              </p14:nvContentPartPr>
              <p14:xfrm>
                <a:off x="7989074" y="2365504"/>
                <a:ext cx="217440" cy="1382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CF42AAC1-4694-4902-99FD-37434E42F24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980434" y="2356504"/>
                  <a:ext cx="2350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3285710B-0754-4B84-8E08-6CAF4E69223B}"/>
                    </a:ext>
                  </a:extLst>
                </p14:cNvPr>
                <p14:cNvContentPartPr/>
                <p14:nvPr/>
              </p14:nvContentPartPr>
              <p14:xfrm>
                <a:off x="8234594" y="2383504"/>
                <a:ext cx="134640" cy="12024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3285710B-0754-4B84-8E08-6CAF4E6922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225594" y="2374504"/>
                  <a:ext cx="1522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06950560-E079-424D-B45E-C8460B9DA023}"/>
                    </a:ext>
                  </a:extLst>
                </p14:cNvPr>
                <p14:cNvContentPartPr/>
                <p14:nvPr/>
              </p14:nvContentPartPr>
              <p14:xfrm>
                <a:off x="8606834" y="2187664"/>
                <a:ext cx="211680" cy="3913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06950560-E079-424D-B45E-C8460B9DA02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97834" y="2179024"/>
                  <a:ext cx="22932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8A6793B-17D9-4735-AAA7-BAAF4A0334D0}"/>
                    </a:ext>
                  </a:extLst>
                </p14:cNvPr>
                <p14:cNvContentPartPr/>
                <p14:nvPr/>
              </p14:nvContentPartPr>
              <p14:xfrm>
                <a:off x="8481554" y="2353264"/>
                <a:ext cx="333720" cy="5328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8A6793B-17D9-4735-AAA7-BAAF4A0334D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472554" y="2344264"/>
                  <a:ext cx="3513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7926537-9E1A-41F3-BA8E-846FB7A4974B}"/>
                    </a:ext>
                  </a:extLst>
                </p14:cNvPr>
                <p14:cNvContentPartPr/>
                <p14:nvPr/>
              </p14:nvContentPartPr>
              <p14:xfrm>
                <a:off x="9052154" y="2394304"/>
                <a:ext cx="273600" cy="1512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7926537-9E1A-41F3-BA8E-846FB7A4974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043154" y="2385664"/>
                  <a:ext cx="2912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48FFD527-5BFC-4809-AF7A-53834EB1C790}"/>
                    </a:ext>
                  </a:extLst>
                </p14:cNvPr>
                <p14:cNvContentPartPr/>
                <p14:nvPr/>
              </p14:nvContentPartPr>
              <p14:xfrm>
                <a:off x="9345914" y="2376304"/>
                <a:ext cx="229680" cy="1753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48FFD527-5BFC-4809-AF7A-53834EB1C79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337274" y="2367664"/>
                  <a:ext cx="2473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16A4E6B3-39CF-4690-ACBD-5431302A36CC}"/>
                    </a:ext>
                  </a:extLst>
                </p14:cNvPr>
                <p14:cNvContentPartPr/>
                <p14:nvPr/>
              </p14:nvContentPartPr>
              <p14:xfrm>
                <a:off x="9620594" y="2141584"/>
                <a:ext cx="217440" cy="43992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16A4E6B3-39CF-4690-ACBD-5431302A36C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611954" y="2132944"/>
                  <a:ext cx="23508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05384EF1-3671-43D8-8C95-46225A423A9E}"/>
                    </a:ext>
                  </a:extLst>
                </p14:cNvPr>
                <p14:cNvContentPartPr/>
                <p14:nvPr/>
              </p14:nvContentPartPr>
              <p14:xfrm>
                <a:off x="9546434" y="2353624"/>
                <a:ext cx="271800" cy="4932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05384EF1-3671-43D8-8C95-46225A423A9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537434" y="2344984"/>
                  <a:ext cx="2894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41C30150-3F13-4EA1-8B79-C5959767127B}"/>
                    </a:ext>
                  </a:extLst>
                </p14:cNvPr>
                <p14:cNvContentPartPr/>
                <p14:nvPr/>
              </p14:nvContentPartPr>
              <p14:xfrm>
                <a:off x="9705914" y="2338864"/>
                <a:ext cx="363960" cy="3942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41C30150-3F13-4EA1-8B79-C5959767127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697274" y="2329864"/>
                  <a:ext cx="38160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647E4C5-1599-47B0-B21E-698FD0E4F084}"/>
                    </a:ext>
                  </a:extLst>
                </p14:cNvPr>
                <p14:cNvContentPartPr/>
                <p14:nvPr/>
              </p14:nvContentPartPr>
              <p14:xfrm>
                <a:off x="10127834" y="2351104"/>
                <a:ext cx="228960" cy="15192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647E4C5-1599-47B0-B21E-698FD0E4F08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119194" y="2342464"/>
                  <a:ext cx="2466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9F545E-9F24-4F64-9234-F3F360C53415}"/>
                    </a:ext>
                  </a:extLst>
                </p14:cNvPr>
                <p14:cNvContentPartPr/>
                <p14:nvPr/>
              </p14:nvContentPartPr>
              <p14:xfrm>
                <a:off x="10411874" y="2051224"/>
                <a:ext cx="308880" cy="5050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9F545E-9F24-4F64-9234-F3F360C5341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402874" y="2042584"/>
                  <a:ext cx="32652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F3C704FB-62C1-4669-913F-92944B97A04F}"/>
                    </a:ext>
                  </a:extLst>
                </p14:cNvPr>
                <p14:cNvContentPartPr/>
                <p14:nvPr/>
              </p14:nvContentPartPr>
              <p14:xfrm>
                <a:off x="10387754" y="2262544"/>
                <a:ext cx="375480" cy="3960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F3C704FB-62C1-4669-913F-92944B97A04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378754" y="2253904"/>
                  <a:ext cx="3931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C3DA380D-1F99-46FD-86F9-194F885D1EDC}"/>
                    </a:ext>
                  </a:extLst>
                </p14:cNvPr>
                <p14:cNvContentPartPr/>
                <p14:nvPr/>
              </p14:nvContentPartPr>
              <p14:xfrm>
                <a:off x="964394" y="2840344"/>
                <a:ext cx="341280" cy="6008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C3DA380D-1F99-46FD-86F9-194F885D1ED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55394" y="2831704"/>
                  <a:ext cx="35892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8CED08C-512A-41B9-A183-F3865DD02200}"/>
                    </a:ext>
                  </a:extLst>
                </p14:cNvPr>
                <p14:cNvContentPartPr/>
                <p14:nvPr/>
              </p14:nvContentPartPr>
              <p14:xfrm>
                <a:off x="939194" y="3181624"/>
                <a:ext cx="314640" cy="662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8CED08C-512A-41B9-A183-F3865DD0220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30194" y="3172984"/>
                  <a:ext cx="3322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3F8DF4B8-2EFD-4C27-B9F5-8ACDEBB3CC04}"/>
                    </a:ext>
                  </a:extLst>
                </p14:cNvPr>
                <p14:cNvContentPartPr/>
                <p14:nvPr/>
              </p14:nvContentPartPr>
              <p14:xfrm>
                <a:off x="1192634" y="3211504"/>
                <a:ext cx="141120" cy="18612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3F8DF4B8-2EFD-4C27-B9F5-8ACDEBB3CC0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83994" y="3202864"/>
                  <a:ext cx="1587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DAEDF6A-4486-4D63-858B-5CAC88A198E1}"/>
                    </a:ext>
                  </a:extLst>
                </p14:cNvPr>
                <p14:cNvContentPartPr/>
                <p14:nvPr/>
              </p14:nvContentPartPr>
              <p14:xfrm>
                <a:off x="1427714" y="3179824"/>
                <a:ext cx="263520" cy="26604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DAEDF6A-4486-4D63-858B-5CAC88A198E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418714" y="3170824"/>
                  <a:ext cx="2811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C5C22BA5-98D8-47AD-8783-C31A4837447E}"/>
                    </a:ext>
                  </a:extLst>
                </p14:cNvPr>
                <p14:cNvContentPartPr/>
                <p14:nvPr/>
              </p14:nvContentPartPr>
              <p14:xfrm>
                <a:off x="2013074" y="3089824"/>
                <a:ext cx="289080" cy="24696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C5C22BA5-98D8-47AD-8783-C31A4837447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004074" y="3081184"/>
                  <a:ext cx="3067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179EAA01-79C2-4D1B-8099-016E95AF3665}"/>
                    </a:ext>
                  </a:extLst>
                </p14:cNvPr>
                <p14:cNvContentPartPr/>
                <p14:nvPr/>
              </p14:nvContentPartPr>
              <p14:xfrm>
                <a:off x="2375954" y="3119704"/>
                <a:ext cx="158760" cy="1922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179EAA01-79C2-4D1B-8099-016E95AF366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366954" y="3110704"/>
                  <a:ext cx="1764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D6B4BEBF-F591-4E65-9C1E-DF27D252852F}"/>
                    </a:ext>
                  </a:extLst>
                </p14:cNvPr>
                <p14:cNvContentPartPr/>
                <p14:nvPr/>
              </p14:nvContentPartPr>
              <p14:xfrm>
                <a:off x="2687354" y="2781664"/>
                <a:ext cx="296280" cy="53820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D6B4BEBF-F591-4E65-9C1E-DF27D252852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678714" y="2772664"/>
                  <a:ext cx="313920" cy="55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10807110-C5A0-44AF-8D30-F08EB9EAB0A2}"/>
                    </a:ext>
                  </a:extLst>
                </p14:cNvPr>
                <p14:cNvContentPartPr/>
                <p14:nvPr/>
              </p14:nvContentPartPr>
              <p14:xfrm>
                <a:off x="2676554" y="3094504"/>
                <a:ext cx="243000" cy="604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10807110-C5A0-44AF-8D30-F08EB9EAB0A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667554" y="3085504"/>
                  <a:ext cx="2606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FA07D3D1-35BD-4C36-8882-ED9DD0353F12}"/>
                    </a:ext>
                  </a:extLst>
                </p14:cNvPr>
                <p14:cNvContentPartPr/>
                <p14:nvPr/>
              </p14:nvContentPartPr>
              <p14:xfrm>
                <a:off x="3052034" y="2724784"/>
                <a:ext cx="243000" cy="56592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FA07D3D1-35BD-4C36-8882-ED9DD0353F1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043034" y="2716144"/>
                  <a:ext cx="26064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502D0C21-DCF6-4BE7-9726-B2C5DAE1887C}"/>
                    </a:ext>
                  </a:extLst>
                </p14:cNvPr>
                <p14:cNvContentPartPr/>
                <p14:nvPr/>
              </p14:nvContentPartPr>
              <p14:xfrm>
                <a:off x="2938274" y="3068584"/>
                <a:ext cx="307440" cy="9936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502D0C21-DCF6-4BE7-9726-B2C5DAE1887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929274" y="3059584"/>
                  <a:ext cx="3250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D4DB5C94-54D4-4CA4-9425-397E33BA628E}"/>
                    </a:ext>
                  </a:extLst>
                </p14:cNvPr>
                <p14:cNvContentPartPr/>
                <p14:nvPr/>
              </p14:nvContentPartPr>
              <p14:xfrm>
                <a:off x="3312314" y="3054904"/>
                <a:ext cx="223920" cy="2127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D4DB5C94-54D4-4CA4-9425-397E33BA628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303314" y="3046264"/>
                  <a:ext cx="2415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2E1023F5-DDDA-4964-9A6E-553BF2BC30CC}"/>
                    </a:ext>
                  </a:extLst>
                </p14:cNvPr>
                <p14:cNvContentPartPr/>
                <p14:nvPr/>
              </p14:nvContentPartPr>
              <p14:xfrm>
                <a:off x="3566114" y="3052744"/>
                <a:ext cx="241920" cy="20052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2E1023F5-DDDA-4964-9A6E-553BF2BC30C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557114" y="3043744"/>
                  <a:ext cx="2595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EA8129FA-F70F-49E4-8DBC-416C32696D72}"/>
                    </a:ext>
                  </a:extLst>
                </p14:cNvPr>
                <p14:cNvContentPartPr/>
                <p14:nvPr/>
              </p14:nvContentPartPr>
              <p14:xfrm>
                <a:off x="3820274" y="3046264"/>
                <a:ext cx="224280" cy="17352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EA8129FA-F70F-49E4-8DBC-416C32696D7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811634" y="3037624"/>
                  <a:ext cx="2419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99D29CB6-BBB1-4973-ADB0-7559AA5346D9}"/>
                    </a:ext>
                  </a:extLst>
                </p14:cNvPr>
                <p14:cNvContentPartPr/>
                <p14:nvPr/>
              </p14:nvContentPartPr>
              <p14:xfrm>
                <a:off x="4060394" y="3034384"/>
                <a:ext cx="231840" cy="2142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99D29CB6-BBB1-4973-ADB0-7559AA5346D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051394" y="3025384"/>
                  <a:ext cx="2494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53770599-22ED-4091-AE3E-8D536D7A00DE}"/>
                    </a:ext>
                  </a:extLst>
                </p14:cNvPr>
                <p14:cNvContentPartPr/>
                <p14:nvPr/>
              </p14:nvContentPartPr>
              <p14:xfrm>
                <a:off x="4352714" y="2980024"/>
                <a:ext cx="211680" cy="27108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53770599-22ED-4091-AE3E-8D536D7A00D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343714" y="2971384"/>
                  <a:ext cx="2293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079FF3A-CB10-42F8-A419-16451B1A8EB7}"/>
                    </a:ext>
                  </a:extLst>
                </p14:cNvPr>
                <p14:cNvContentPartPr/>
                <p14:nvPr/>
              </p14:nvContentPartPr>
              <p14:xfrm>
                <a:off x="4733234" y="2413024"/>
                <a:ext cx="125280" cy="2145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079FF3A-CB10-42F8-A419-16451B1A8EB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724234" y="2404024"/>
                  <a:ext cx="1429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715D4D7-05EE-49DE-B055-CDEBF7BE5C65}"/>
                    </a:ext>
                  </a:extLst>
                </p14:cNvPr>
                <p14:cNvContentPartPr/>
                <p14:nvPr/>
              </p14:nvContentPartPr>
              <p14:xfrm>
                <a:off x="4656914" y="2370544"/>
                <a:ext cx="445680" cy="6300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715D4D7-05EE-49DE-B055-CDEBF7BE5C6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647914" y="2361544"/>
                  <a:ext cx="4633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1088989-DCDE-48E4-AD83-E7B26653D513}"/>
                    </a:ext>
                  </a:extLst>
                </p14:cNvPr>
                <p14:cNvContentPartPr/>
                <p14:nvPr/>
              </p14:nvContentPartPr>
              <p14:xfrm>
                <a:off x="5089994" y="2264704"/>
                <a:ext cx="202320" cy="3402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1088989-DCDE-48E4-AD83-E7B26653D51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081354" y="2255704"/>
                  <a:ext cx="2199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761A3230-55A0-46FC-94B9-C115C8562AC1}"/>
                    </a:ext>
                  </a:extLst>
                </p14:cNvPr>
                <p14:cNvContentPartPr/>
                <p14:nvPr/>
              </p14:nvContentPartPr>
              <p14:xfrm>
                <a:off x="5428754" y="2409424"/>
                <a:ext cx="167760" cy="1800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761A3230-55A0-46FC-94B9-C115C8562AC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420114" y="2400424"/>
                  <a:ext cx="1854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E3111D3-2D03-4265-9236-AD0875E084B1}"/>
                    </a:ext>
                  </a:extLst>
                </p14:cNvPr>
                <p14:cNvContentPartPr/>
                <p14:nvPr/>
              </p14:nvContentPartPr>
              <p14:xfrm>
                <a:off x="5894594" y="2413744"/>
                <a:ext cx="172080" cy="1537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E3111D3-2D03-4265-9236-AD0875E084B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885954" y="2405104"/>
                  <a:ext cx="1897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A2B5534-5D1E-4DDC-B123-DB95E5541FCD}"/>
                    </a:ext>
                  </a:extLst>
                </p14:cNvPr>
                <p14:cNvContentPartPr/>
                <p14:nvPr/>
              </p14:nvContentPartPr>
              <p14:xfrm>
                <a:off x="6198434" y="2382064"/>
                <a:ext cx="185040" cy="1850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A2B5534-5D1E-4DDC-B123-DB95E5541FC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189434" y="2373424"/>
                  <a:ext cx="2026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2EA53E1-0DBA-4C7D-9973-C9EE2F3B92B2}"/>
                    </a:ext>
                  </a:extLst>
                </p14:cNvPr>
                <p14:cNvContentPartPr/>
                <p14:nvPr/>
              </p14:nvContentPartPr>
              <p14:xfrm>
                <a:off x="6387434" y="2390704"/>
                <a:ext cx="181800" cy="15264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2EA53E1-0DBA-4C7D-9973-C9EE2F3B92B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378434" y="2381704"/>
                  <a:ext cx="1994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344C95D1-20F5-44F6-8DD9-8835953FCF8A}"/>
                    </a:ext>
                  </a:extLst>
                </p14:cNvPr>
                <p14:cNvContentPartPr/>
                <p14:nvPr/>
              </p14:nvContentPartPr>
              <p14:xfrm>
                <a:off x="6589394" y="2383504"/>
                <a:ext cx="211320" cy="21168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344C95D1-20F5-44F6-8DD9-8835953FCF8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580394" y="2374504"/>
                  <a:ext cx="2289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D5DE7DB-695B-4DCA-BBA7-2BA1B3243A3C}"/>
                    </a:ext>
                  </a:extLst>
                </p14:cNvPr>
                <p14:cNvContentPartPr/>
                <p14:nvPr/>
              </p14:nvContentPartPr>
              <p14:xfrm>
                <a:off x="6789194" y="2401504"/>
                <a:ext cx="140760" cy="1393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D5DE7DB-695B-4DCA-BBA7-2BA1B3243A3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780194" y="2392864"/>
                  <a:ext cx="1584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0E91E63D-CCFD-4B6F-909E-BC92299DC854}"/>
                    </a:ext>
                  </a:extLst>
                </p14:cNvPr>
                <p14:cNvContentPartPr/>
                <p14:nvPr/>
              </p14:nvContentPartPr>
              <p14:xfrm>
                <a:off x="6965594" y="2391784"/>
                <a:ext cx="275040" cy="3564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0E91E63D-CCFD-4B6F-909E-BC92299DC85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956954" y="2383144"/>
                  <a:ext cx="29268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5BA219C5-60F2-4AB8-AF3D-871AB134609E}"/>
                    </a:ext>
                  </a:extLst>
                </p14:cNvPr>
                <p14:cNvContentPartPr/>
                <p14:nvPr/>
              </p14:nvContentPartPr>
              <p14:xfrm>
                <a:off x="7254314" y="2386384"/>
                <a:ext cx="171720" cy="16092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5BA219C5-60F2-4AB8-AF3D-871AB134609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245674" y="2377384"/>
                  <a:ext cx="1893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D2EDA17-94C0-4934-A9F8-A74EE1F70189}"/>
                    </a:ext>
                  </a:extLst>
                </p14:cNvPr>
                <p14:cNvContentPartPr/>
                <p14:nvPr/>
              </p14:nvContentPartPr>
              <p14:xfrm>
                <a:off x="5008634" y="3061384"/>
                <a:ext cx="82440" cy="14580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D2EDA17-94C0-4934-A9F8-A74EE1F7018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999634" y="3052744"/>
                  <a:ext cx="1000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E1328D13-8617-4A91-B6EC-EB9C6F47B94C}"/>
                    </a:ext>
                  </a:extLst>
                </p14:cNvPr>
                <p14:cNvContentPartPr/>
                <p14:nvPr/>
              </p14:nvContentPartPr>
              <p14:xfrm>
                <a:off x="5102954" y="2971024"/>
                <a:ext cx="13320" cy="936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E1328D13-8617-4A91-B6EC-EB9C6F47B94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093954" y="2962024"/>
                  <a:ext cx="309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F972A40-87AF-42E5-A741-6813253D3D30}"/>
                    </a:ext>
                  </a:extLst>
                </p14:cNvPr>
                <p14:cNvContentPartPr/>
                <p14:nvPr/>
              </p14:nvContentPartPr>
              <p14:xfrm>
                <a:off x="5210954" y="2968864"/>
                <a:ext cx="200520" cy="2376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F972A40-87AF-42E5-A741-6813253D3D3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201954" y="2960224"/>
                  <a:ext cx="2181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9A2D40F8-7DBE-4833-A0F5-6BAF879C5516}"/>
                    </a:ext>
                  </a:extLst>
                </p14:cNvPr>
                <p14:cNvContentPartPr/>
                <p14:nvPr/>
              </p14:nvContentPartPr>
              <p14:xfrm>
                <a:off x="5719274" y="3022504"/>
                <a:ext cx="189360" cy="17640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9A2D40F8-7DBE-4833-A0F5-6BAF879C551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710634" y="3013504"/>
                  <a:ext cx="2070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05AF8220-E6EF-43BD-A169-7AE1CA029DD5}"/>
                    </a:ext>
                  </a:extLst>
                </p14:cNvPr>
                <p14:cNvContentPartPr/>
                <p14:nvPr/>
              </p14:nvContentPartPr>
              <p14:xfrm>
                <a:off x="6065954" y="2740264"/>
                <a:ext cx="278280" cy="46260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05AF8220-E6EF-43BD-A169-7AE1CA029DD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056954" y="2731264"/>
                  <a:ext cx="29592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F335DDAE-B01B-4EA7-B75C-F4A5BB41CC43}"/>
                    </a:ext>
                  </a:extLst>
                </p14:cNvPr>
                <p14:cNvContentPartPr/>
                <p14:nvPr/>
              </p14:nvContentPartPr>
              <p14:xfrm>
                <a:off x="6020594" y="2945824"/>
                <a:ext cx="343080" cy="864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F335DDAE-B01B-4EA7-B75C-F4A5BB41CC4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011594" y="2936824"/>
                  <a:ext cx="3607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789B5BD7-1040-4460-834D-EFE9C35B1400}"/>
                    </a:ext>
                  </a:extLst>
                </p14:cNvPr>
                <p14:cNvContentPartPr/>
                <p14:nvPr/>
              </p14:nvContentPartPr>
              <p14:xfrm>
                <a:off x="6553754" y="2654944"/>
                <a:ext cx="393840" cy="55980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789B5BD7-1040-4460-834D-EFE9C35B140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545114" y="2645944"/>
                  <a:ext cx="411480" cy="57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A8AFA1F1-C693-4C2C-9A59-8F8A43D3BC93}"/>
                    </a:ext>
                  </a:extLst>
                </p14:cNvPr>
                <p14:cNvContentPartPr/>
                <p14:nvPr/>
              </p14:nvContentPartPr>
              <p14:xfrm>
                <a:off x="6727634" y="2983984"/>
                <a:ext cx="225000" cy="17316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A8AFA1F1-C693-4C2C-9A59-8F8A43D3BC9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718994" y="2975344"/>
                  <a:ext cx="2426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FE61845A-7874-4581-A19F-DC28A191CFFB}"/>
                    </a:ext>
                  </a:extLst>
                </p14:cNvPr>
                <p14:cNvContentPartPr/>
                <p14:nvPr/>
              </p14:nvContentPartPr>
              <p14:xfrm>
                <a:off x="6943274" y="2958784"/>
                <a:ext cx="190800" cy="20124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FE61845A-7874-4581-A19F-DC28A191CFF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934274" y="2949784"/>
                  <a:ext cx="2084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08D3900D-C946-48EF-B54D-0A7723C36C06}"/>
                    </a:ext>
                  </a:extLst>
                </p14:cNvPr>
                <p14:cNvContentPartPr/>
                <p14:nvPr/>
              </p14:nvContentPartPr>
              <p14:xfrm>
                <a:off x="7228034" y="2934304"/>
                <a:ext cx="186480" cy="25092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08D3900D-C946-48EF-B54D-0A7723C36C0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219034" y="2925664"/>
                  <a:ext cx="204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CF857191-6214-4FF0-A4DF-AA9ECA285964}"/>
                    </a:ext>
                  </a:extLst>
                </p14:cNvPr>
                <p14:cNvContentPartPr/>
                <p14:nvPr/>
              </p14:nvContentPartPr>
              <p14:xfrm>
                <a:off x="7543034" y="2708224"/>
                <a:ext cx="203400" cy="49212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CF857191-6214-4FF0-A4DF-AA9ECA28596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534394" y="2699224"/>
                  <a:ext cx="22104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159CE1F4-EEE0-4551-AC93-B33F02D711FC}"/>
                    </a:ext>
                  </a:extLst>
                </p14:cNvPr>
                <p14:cNvContentPartPr/>
                <p14:nvPr/>
              </p14:nvContentPartPr>
              <p14:xfrm>
                <a:off x="7462754" y="2922064"/>
                <a:ext cx="331560" cy="4572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159CE1F4-EEE0-4551-AC93-B33F02D711F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454114" y="2913064"/>
                  <a:ext cx="3492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94D8E86A-2DA7-46D4-8DC5-A9801E658282}"/>
                    </a:ext>
                  </a:extLst>
                </p14:cNvPr>
                <p14:cNvContentPartPr/>
                <p14:nvPr/>
              </p14:nvContentPartPr>
              <p14:xfrm>
                <a:off x="8160794" y="2808664"/>
                <a:ext cx="180000" cy="33768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94D8E86A-2DA7-46D4-8DC5-A9801E65828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151794" y="2800024"/>
                  <a:ext cx="19764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32AC7FBD-57F6-4B7D-ACC3-E3B2C9F51551}"/>
                    </a:ext>
                  </a:extLst>
                </p14:cNvPr>
                <p14:cNvContentPartPr/>
                <p14:nvPr/>
              </p14:nvContentPartPr>
              <p14:xfrm>
                <a:off x="8520074" y="2974264"/>
                <a:ext cx="223200" cy="16848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32AC7FBD-57F6-4B7D-ACC3-E3B2C9F5155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511434" y="2965264"/>
                  <a:ext cx="2408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3AB6D6F2-F85D-43B7-9582-7A4F0AE11E4F}"/>
                    </a:ext>
                  </a:extLst>
                </p14:cNvPr>
                <p14:cNvContentPartPr/>
                <p14:nvPr/>
              </p14:nvContentPartPr>
              <p14:xfrm>
                <a:off x="8799434" y="3030784"/>
                <a:ext cx="161280" cy="12888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3AB6D6F2-F85D-43B7-9582-7A4F0AE11E4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790434" y="3021784"/>
                  <a:ext cx="1789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571D2CBC-F49C-48AE-8297-13DD3B8E2984}"/>
                    </a:ext>
                  </a:extLst>
                </p14:cNvPr>
                <p14:cNvContentPartPr/>
                <p14:nvPr/>
              </p14:nvContentPartPr>
              <p14:xfrm>
                <a:off x="9105794" y="2857264"/>
                <a:ext cx="133920" cy="25524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571D2CBC-F49C-48AE-8297-13DD3B8E298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096794" y="2848264"/>
                  <a:ext cx="1515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672E8617-1EAF-4279-9B1F-77D7AAB0968F}"/>
                    </a:ext>
                  </a:extLst>
                </p14:cNvPr>
                <p14:cNvContentPartPr/>
                <p14:nvPr/>
              </p14:nvContentPartPr>
              <p14:xfrm>
                <a:off x="9250514" y="2824144"/>
                <a:ext cx="273600" cy="41868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672E8617-1EAF-4279-9B1F-77D7AAB0968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241514" y="2815504"/>
                  <a:ext cx="29124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91E52C9A-424E-435E-89A6-12ECBB276DAB}"/>
                    </a:ext>
                  </a:extLst>
                </p14:cNvPr>
                <p14:cNvContentPartPr/>
                <p14:nvPr/>
              </p14:nvContentPartPr>
              <p14:xfrm>
                <a:off x="9509714" y="2955544"/>
                <a:ext cx="163440" cy="16668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91E52C9A-424E-435E-89A6-12ECBB276DA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500714" y="2946544"/>
                  <a:ext cx="1810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7122F7C4-AF07-4CAB-BC3A-DE85E0A79ED2}"/>
                    </a:ext>
                  </a:extLst>
                </p14:cNvPr>
                <p14:cNvContentPartPr/>
                <p14:nvPr/>
              </p14:nvContentPartPr>
              <p14:xfrm>
                <a:off x="9769274" y="2965264"/>
                <a:ext cx="274320" cy="16128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7122F7C4-AF07-4CAB-BC3A-DE85E0A79ED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760634" y="2956264"/>
                  <a:ext cx="2919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CE1D7526-C7B5-4C64-A3A3-15A929D81C9D}"/>
                    </a:ext>
                  </a:extLst>
                </p14:cNvPr>
                <p14:cNvContentPartPr/>
                <p14:nvPr/>
              </p14:nvContentPartPr>
              <p14:xfrm>
                <a:off x="10100474" y="2781304"/>
                <a:ext cx="171000" cy="14868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CE1D7526-C7B5-4C64-A3A3-15A929D81C9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091474" y="2772304"/>
                  <a:ext cx="188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78CD7560-AAEE-464C-9A02-2B3B0CFD160F}"/>
                    </a:ext>
                  </a:extLst>
                </p14:cNvPr>
                <p14:cNvContentPartPr/>
                <p14:nvPr/>
              </p14:nvContentPartPr>
              <p14:xfrm>
                <a:off x="10207034" y="2699584"/>
                <a:ext cx="309240" cy="49788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78CD7560-AAEE-464C-9A02-2B3B0CFD160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198034" y="2690584"/>
                  <a:ext cx="32688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6792EE9F-507C-461F-B73A-C0548C7142C7}"/>
                    </a:ext>
                  </a:extLst>
                </p14:cNvPr>
                <p14:cNvContentPartPr/>
                <p14:nvPr/>
              </p14:nvContentPartPr>
              <p14:xfrm>
                <a:off x="10403954" y="2918464"/>
                <a:ext cx="287280" cy="17100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6792EE9F-507C-461F-B73A-C0548C7142C7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395314" y="2909824"/>
                  <a:ext cx="3049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275E944D-1599-4412-9DDF-635A26B9C534}"/>
                    </a:ext>
                  </a:extLst>
                </p14:cNvPr>
                <p14:cNvContentPartPr/>
                <p14:nvPr/>
              </p14:nvContentPartPr>
              <p14:xfrm>
                <a:off x="10829474" y="2949784"/>
                <a:ext cx="17280" cy="9216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275E944D-1599-4412-9DDF-635A26B9C53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820474" y="2940784"/>
                  <a:ext cx="34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B305B0F6-68F2-43FA-83BE-C2718B4B36AD}"/>
                    </a:ext>
                  </a:extLst>
                </p14:cNvPr>
                <p14:cNvContentPartPr/>
                <p14:nvPr/>
              </p14:nvContentPartPr>
              <p14:xfrm>
                <a:off x="10902554" y="2909104"/>
                <a:ext cx="321480" cy="18612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B305B0F6-68F2-43FA-83BE-C2718B4B36A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893554" y="2900464"/>
                  <a:ext cx="3391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93441F87-1F61-490B-A39C-4E338A0F6D45}"/>
                    </a:ext>
                  </a:extLst>
                </p14:cNvPr>
                <p14:cNvContentPartPr/>
                <p14:nvPr/>
              </p14:nvContentPartPr>
              <p14:xfrm>
                <a:off x="1032434" y="3636664"/>
                <a:ext cx="263520" cy="46872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93441F87-1F61-490B-A39C-4E338A0F6D4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23794" y="3628024"/>
                  <a:ext cx="28116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916F5CFC-46F6-4E94-A7FF-F9680D874FC7}"/>
                    </a:ext>
                  </a:extLst>
                </p14:cNvPr>
                <p14:cNvContentPartPr/>
                <p14:nvPr/>
              </p14:nvContentPartPr>
              <p14:xfrm>
                <a:off x="1192274" y="3868864"/>
                <a:ext cx="250200" cy="19944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916F5CFC-46F6-4E94-A7FF-F9680D874FC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83274" y="3860224"/>
                  <a:ext cx="2678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3BBC7092-567E-42F4-AC1F-F367D6FA3750}"/>
                    </a:ext>
                  </a:extLst>
                </p14:cNvPr>
                <p14:cNvContentPartPr/>
                <p14:nvPr/>
              </p14:nvContentPartPr>
              <p14:xfrm>
                <a:off x="1416914" y="3828184"/>
                <a:ext cx="197640" cy="25920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3BBC7092-567E-42F4-AC1F-F367D6FA3750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407914" y="3819544"/>
                  <a:ext cx="2152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0FF59EF-BCB8-4D7F-A06E-7098E3D04973}"/>
                    </a:ext>
                  </a:extLst>
                </p14:cNvPr>
                <p14:cNvContentPartPr/>
                <p14:nvPr/>
              </p14:nvContentPartPr>
              <p14:xfrm>
                <a:off x="1650914" y="3810544"/>
                <a:ext cx="248400" cy="25488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0FF59EF-BCB8-4D7F-A06E-7098E3D0497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641914" y="3801904"/>
                  <a:ext cx="2660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7FE5DC9B-89D1-404D-B834-877B21F5F613}"/>
                    </a:ext>
                  </a:extLst>
                </p14:cNvPr>
                <p14:cNvContentPartPr/>
                <p14:nvPr/>
              </p14:nvContentPartPr>
              <p14:xfrm>
                <a:off x="2359754" y="3579424"/>
                <a:ext cx="286200" cy="52776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7FE5DC9B-89D1-404D-B834-877B21F5F613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351114" y="3570424"/>
                  <a:ext cx="303840" cy="54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F198311F-1299-4233-AE54-E45660932AFD}"/>
                    </a:ext>
                  </a:extLst>
                </p14:cNvPr>
                <p14:cNvContentPartPr/>
                <p14:nvPr/>
              </p14:nvContentPartPr>
              <p14:xfrm>
                <a:off x="2304674" y="3835024"/>
                <a:ext cx="376560" cy="7668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F198311F-1299-4233-AE54-E45660932AF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295674" y="3826024"/>
                  <a:ext cx="3942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5A505BCF-8862-438F-B9C9-DFC992E89937}"/>
                    </a:ext>
                  </a:extLst>
                </p14:cNvPr>
                <p14:cNvContentPartPr/>
                <p14:nvPr/>
              </p14:nvContentPartPr>
              <p14:xfrm>
                <a:off x="2640554" y="3574024"/>
                <a:ext cx="311760" cy="46116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5A505BCF-8862-438F-B9C9-DFC992E89937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631554" y="3565024"/>
                  <a:ext cx="32940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05293809-49D5-4E06-8E66-5B23AC4C2F1D}"/>
                    </a:ext>
                  </a:extLst>
                </p14:cNvPr>
                <p14:cNvContentPartPr/>
                <p14:nvPr/>
              </p14:nvContentPartPr>
              <p14:xfrm>
                <a:off x="2932874" y="3864544"/>
                <a:ext cx="168120" cy="17316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05293809-49D5-4E06-8E66-5B23AC4C2F1D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924234" y="3855904"/>
                  <a:ext cx="1857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BB2B161F-570F-4AA7-A1A3-61CE5615E581}"/>
                    </a:ext>
                  </a:extLst>
                </p14:cNvPr>
                <p14:cNvContentPartPr/>
                <p14:nvPr/>
              </p14:nvContentPartPr>
              <p14:xfrm>
                <a:off x="3172274" y="3870664"/>
                <a:ext cx="183960" cy="14760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BB2B161F-570F-4AA7-A1A3-61CE5615E58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163274" y="3861664"/>
                  <a:ext cx="2016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3987A533-AC86-4EC7-9737-B10819DFE6EB}"/>
                    </a:ext>
                  </a:extLst>
                </p14:cNvPr>
                <p14:cNvContentPartPr/>
                <p14:nvPr/>
              </p14:nvContentPartPr>
              <p14:xfrm>
                <a:off x="3984074" y="3483664"/>
                <a:ext cx="293040" cy="52452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3987A533-AC86-4EC7-9737-B10819DFE6E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975074" y="3474664"/>
                  <a:ext cx="31068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DCBEC65E-344C-495B-86EC-466F5523F85D}"/>
                    </a:ext>
                  </a:extLst>
                </p14:cNvPr>
                <p14:cNvContentPartPr/>
                <p14:nvPr/>
              </p14:nvContentPartPr>
              <p14:xfrm>
                <a:off x="3837194" y="3776344"/>
                <a:ext cx="425160" cy="8604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DCBEC65E-344C-495B-86EC-466F5523F85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828554" y="3767344"/>
                  <a:ext cx="4428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82BBA4CF-CD08-424A-9D02-56D37E65CAC2}"/>
                    </a:ext>
                  </a:extLst>
                </p14:cNvPr>
                <p14:cNvContentPartPr/>
                <p14:nvPr/>
              </p14:nvContentPartPr>
              <p14:xfrm>
                <a:off x="4309154" y="3477544"/>
                <a:ext cx="279720" cy="48960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82BBA4CF-CD08-424A-9D02-56D37E65CAC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300514" y="3468904"/>
                  <a:ext cx="29736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65D2D3F2-72B1-46DC-B225-880DA1D08A90}"/>
                    </a:ext>
                  </a:extLst>
                </p14:cNvPr>
                <p14:cNvContentPartPr/>
                <p14:nvPr/>
              </p14:nvContentPartPr>
              <p14:xfrm>
                <a:off x="4538834" y="3799744"/>
                <a:ext cx="173520" cy="16164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65D2D3F2-72B1-46DC-B225-880DA1D08A9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529834" y="3791104"/>
                  <a:ext cx="1911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F223DD4E-FB3C-427F-A5F8-D1B13A3B8CB8}"/>
                    </a:ext>
                  </a:extLst>
                </p14:cNvPr>
                <p14:cNvContentPartPr/>
                <p14:nvPr/>
              </p14:nvContentPartPr>
              <p14:xfrm>
                <a:off x="4922234" y="3469984"/>
                <a:ext cx="266400" cy="47628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F223DD4E-FB3C-427F-A5F8-D1B13A3B8CB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913234" y="3460984"/>
                  <a:ext cx="28404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332D8FE5-7FE6-4AB5-8D70-E0851C55FD09}"/>
                    </a:ext>
                  </a:extLst>
                </p14:cNvPr>
                <p14:cNvContentPartPr/>
                <p14:nvPr/>
              </p14:nvContentPartPr>
              <p14:xfrm>
                <a:off x="4891634" y="3723784"/>
                <a:ext cx="276120" cy="6804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332D8FE5-7FE6-4AB5-8D70-E0851C55FD0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882634" y="3715144"/>
                  <a:ext cx="2937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1771B3EC-1DD4-419E-827D-D571FFF877E1}"/>
                    </a:ext>
                  </a:extLst>
                </p14:cNvPr>
                <p14:cNvContentPartPr/>
                <p14:nvPr/>
              </p14:nvContentPartPr>
              <p14:xfrm>
                <a:off x="5522354" y="3332104"/>
                <a:ext cx="426240" cy="63000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1771B3EC-1DD4-419E-827D-D571FFF877E1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513354" y="3323464"/>
                  <a:ext cx="443880" cy="64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CE84EFB4-0220-4334-86B4-891F7D08E441}"/>
                    </a:ext>
                  </a:extLst>
                </p14:cNvPr>
                <p14:cNvContentPartPr/>
                <p14:nvPr/>
              </p14:nvContentPartPr>
              <p14:xfrm>
                <a:off x="5408594" y="3734584"/>
                <a:ext cx="443880" cy="18360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CE84EFB4-0220-4334-86B4-891F7D08E441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399594" y="3725584"/>
                  <a:ext cx="4615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68CEEC0C-7F14-474B-AC25-088BA623B720}"/>
                    </a:ext>
                  </a:extLst>
                </p14:cNvPr>
                <p14:cNvContentPartPr/>
                <p14:nvPr/>
              </p14:nvContentPartPr>
              <p14:xfrm>
                <a:off x="5954714" y="3714424"/>
                <a:ext cx="370800" cy="23940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68CEEC0C-7F14-474B-AC25-088BA623B720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946074" y="3705424"/>
                  <a:ext cx="3884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CAD72913-DAE8-4361-A019-7B0A8127A6F6}"/>
                    </a:ext>
                  </a:extLst>
                </p14:cNvPr>
                <p14:cNvContentPartPr/>
                <p14:nvPr/>
              </p14:nvContentPartPr>
              <p14:xfrm>
                <a:off x="6680834" y="3653944"/>
                <a:ext cx="270720" cy="20448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CAD72913-DAE8-4361-A019-7B0A8127A6F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672194" y="3645304"/>
                  <a:ext cx="2883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0B2BB4F0-626A-4597-A9E8-6F3249408D93}"/>
                    </a:ext>
                  </a:extLst>
                </p14:cNvPr>
                <p14:cNvContentPartPr/>
                <p14:nvPr/>
              </p14:nvContentPartPr>
              <p14:xfrm>
                <a:off x="7071434" y="3699304"/>
                <a:ext cx="96840" cy="12996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0B2BB4F0-626A-4597-A9E8-6F3249408D9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062434" y="3690664"/>
                  <a:ext cx="1144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0C57BD1F-CEC7-4FF0-AD7D-387F0705685F}"/>
                    </a:ext>
                  </a:extLst>
                </p14:cNvPr>
                <p14:cNvContentPartPr/>
                <p14:nvPr/>
              </p14:nvContentPartPr>
              <p14:xfrm>
                <a:off x="7243514" y="3655744"/>
                <a:ext cx="219600" cy="16776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0C57BD1F-CEC7-4FF0-AD7D-387F0705685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234514" y="3647104"/>
                  <a:ext cx="2372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D400B0FA-6676-4120-950E-4B8C56CB0F80}"/>
                    </a:ext>
                  </a:extLst>
                </p14:cNvPr>
                <p14:cNvContentPartPr/>
                <p14:nvPr/>
              </p14:nvContentPartPr>
              <p14:xfrm>
                <a:off x="7520714" y="3578704"/>
                <a:ext cx="244080" cy="23472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D400B0FA-6676-4120-950E-4B8C56CB0F8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512074" y="3569704"/>
                  <a:ext cx="2617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7F4AD2DF-1DCA-4A22-A25B-54CA80F4964F}"/>
                    </a:ext>
                  </a:extLst>
                </p14:cNvPr>
                <p14:cNvContentPartPr/>
                <p14:nvPr/>
              </p14:nvContentPartPr>
              <p14:xfrm>
                <a:off x="7844354" y="3604984"/>
                <a:ext cx="145080" cy="18828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7F4AD2DF-1DCA-4A22-A25B-54CA80F4964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835354" y="3596344"/>
                  <a:ext cx="1627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816B771B-4DB3-4599-8A61-BDE00B02EC8A}"/>
                    </a:ext>
                  </a:extLst>
                </p14:cNvPr>
                <p14:cNvContentPartPr/>
                <p14:nvPr/>
              </p14:nvContentPartPr>
              <p14:xfrm>
                <a:off x="8138114" y="3297544"/>
                <a:ext cx="311400" cy="57276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816B771B-4DB3-4599-8A61-BDE00B02EC8A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129114" y="3288904"/>
                  <a:ext cx="329040" cy="59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E8A83E68-723F-46FE-B373-D9F6F1A9D584}"/>
                    </a:ext>
                  </a:extLst>
                </p14:cNvPr>
                <p14:cNvContentPartPr/>
                <p14:nvPr/>
              </p14:nvContentPartPr>
              <p14:xfrm>
                <a:off x="8170514" y="3594184"/>
                <a:ext cx="201240" cy="4392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E8A83E68-723F-46FE-B373-D9F6F1A9D58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161514" y="3585184"/>
                  <a:ext cx="2188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48C6E6D4-02FE-4A2F-B519-850B0465EB98}"/>
                    </a:ext>
                  </a:extLst>
                </p14:cNvPr>
                <p14:cNvContentPartPr/>
                <p14:nvPr/>
              </p14:nvContentPartPr>
              <p14:xfrm>
                <a:off x="8423234" y="3188104"/>
                <a:ext cx="360720" cy="70596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48C6E6D4-02FE-4A2F-B519-850B0465EB9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414594" y="3179464"/>
                  <a:ext cx="378360" cy="72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0AE8E72B-5FFB-4EB1-BCBA-4A1A0DC1D18F}"/>
                    </a:ext>
                  </a:extLst>
                </p14:cNvPr>
                <p14:cNvContentPartPr/>
                <p14:nvPr/>
              </p14:nvContentPartPr>
              <p14:xfrm>
                <a:off x="8368154" y="3645664"/>
                <a:ext cx="329400" cy="8424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0AE8E72B-5FFB-4EB1-BCBA-4A1A0DC1D18F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359514" y="3637024"/>
                  <a:ext cx="3470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B7C0841E-A426-4C35-8EC2-497E0611E37B}"/>
                    </a:ext>
                  </a:extLst>
                </p14:cNvPr>
                <p14:cNvContentPartPr/>
                <p14:nvPr/>
              </p14:nvContentPartPr>
              <p14:xfrm>
                <a:off x="8670914" y="3629104"/>
                <a:ext cx="183600" cy="14976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B7C0841E-A426-4C35-8EC2-497E0611E37B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662274" y="3620104"/>
                  <a:ext cx="2012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514DEF5B-416B-4674-B601-9147A009419D}"/>
                    </a:ext>
                  </a:extLst>
                </p14:cNvPr>
                <p14:cNvContentPartPr/>
                <p14:nvPr/>
              </p14:nvContentPartPr>
              <p14:xfrm>
                <a:off x="8921114" y="3588424"/>
                <a:ext cx="349200" cy="20376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514DEF5B-416B-4674-B601-9147A009419D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912474" y="3579424"/>
                  <a:ext cx="3668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AEF5E12D-7081-40B3-874C-A771FB60D83C}"/>
                    </a:ext>
                  </a:extLst>
                </p14:cNvPr>
                <p14:cNvContentPartPr/>
                <p14:nvPr/>
              </p14:nvContentPartPr>
              <p14:xfrm>
                <a:off x="9312794" y="3557824"/>
                <a:ext cx="235440" cy="19872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AEF5E12D-7081-40B3-874C-A771FB60D83C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304154" y="3549184"/>
                  <a:ext cx="2530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D6E0C53C-C8F5-45D1-81FF-F69B1013A656}"/>
                    </a:ext>
                  </a:extLst>
                </p14:cNvPr>
                <p14:cNvContentPartPr/>
                <p14:nvPr/>
              </p14:nvContentPartPr>
              <p14:xfrm>
                <a:off x="9464354" y="3530464"/>
                <a:ext cx="235440" cy="22932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D6E0C53C-C8F5-45D1-81FF-F69B1013A65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455714" y="3521464"/>
                  <a:ext cx="2530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CEB4D921-3AD2-43AB-90F3-15744DE7327B}"/>
                    </a:ext>
                  </a:extLst>
                </p14:cNvPr>
                <p14:cNvContentPartPr/>
                <p14:nvPr/>
              </p14:nvContentPartPr>
              <p14:xfrm>
                <a:off x="9869354" y="3750424"/>
                <a:ext cx="18720" cy="5220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CEB4D921-3AD2-43AB-90F3-15744DE7327B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860714" y="3741784"/>
                  <a:ext cx="36360" cy="6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2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BB957F8F-074A-44E5-80A5-F0C84BD13478}"/>
                  </a:ext>
                </a:extLst>
              </p14:cNvPr>
              <p14:cNvContentPartPr/>
              <p14:nvPr/>
            </p14:nvContentPartPr>
            <p14:xfrm>
              <a:off x="3793274" y="4711624"/>
              <a:ext cx="125280" cy="170280"/>
            </p14:xfrm>
          </p:contentPart>
        </mc:Choice>
        <mc:Fallback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BB957F8F-074A-44E5-80A5-F0C84BD13478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3784634" y="4702624"/>
                <a:ext cx="142920" cy="18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9" name="Group 348">
            <a:extLst>
              <a:ext uri="{FF2B5EF4-FFF2-40B4-BE49-F238E27FC236}">
                <a16:creationId xmlns:a16="http://schemas.microsoft.com/office/drawing/2014/main" id="{B9DBE329-D0E3-4957-BD83-55984C5C06BA}"/>
              </a:ext>
            </a:extLst>
          </p:cNvPr>
          <p:cNvGrpSpPr/>
          <p:nvPr/>
        </p:nvGrpSpPr>
        <p:grpSpPr>
          <a:xfrm>
            <a:off x="4153994" y="4296544"/>
            <a:ext cx="500040" cy="439920"/>
            <a:chOff x="4153994" y="4296544"/>
            <a:chExt cx="500040" cy="43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A71BFCE3-EFC2-4229-976A-C55616260CF0}"/>
                    </a:ext>
                  </a:extLst>
                </p14:cNvPr>
                <p14:cNvContentPartPr/>
                <p14:nvPr/>
              </p14:nvContentPartPr>
              <p14:xfrm>
                <a:off x="4153994" y="4296544"/>
                <a:ext cx="500040" cy="32148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A71BFCE3-EFC2-4229-976A-C55616260CF0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145354" y="4287904"/>
                  <a:ext cx="5176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B87DF0F5-C6C2-4C31-A86D-0350CFB99577}"/>
                    </a:ext>
                  </a:extLst>
                </p14:cNvPr>
                <p14:cNvContentPartPr/>
                <p14:nvPr/>
              </p14:nvContentPartPr>
              <p14:xfrm>
                <a:off x="4468634" y="4578424"/>
                <a:ext cx="29520" cy="15804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B87DF0F5-C6C2-4C31-A86D-0350CFB99577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459994" y="4569424"/>
                  <a:ext cx="47160" cy="17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D5489683-6789-401C-9E51-FCC6A2EC2BDB}"/>
              </a:ext>
            </a:extLst>
          </p:cNvPr>
          <p:cNvGrpSpPr/>
          <p:nvPr/>
        </p:nvGrpSpPr>
        <p:grpSpPr>
          <a:xfrm>
            <a:off x="4853834" y="4431904"/>
            <a:ext cx="258480" cy="143640"/>
            <a:chOff x="4853834" y="4431904"/>
            <a:chExt cx="258480" cy="14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968B26C9-3688-4FA6-A378-ADC4F55C211F}"/>
                    </a:ext>
                  </a:extLst>
                </p14:cNvPr>
                <p14:cNvContentPartPr/>
                <p14:nvPr/>
              </p14:nvContentPartPr>
              <p14:xfrm>
                <a:off x="4853834" y="4431904"/>
                <a:ext cx="178920" cy="5256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968B26C9-3688-4FA6-A378-ADC4F55C211F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844834" y="4423264"/>
                  <a:ext cx="1965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6B06CEEA-89B5-4CB0-9A3F-AD11FB3C3833}"/>
                    </a:ext>
                  </a:extLst>
                </p14:cNvPr>
                <p14:cNvContentPartPr/>
                <p14:nvPr/>
              </p14:nvContentPartPr>
              <p14:xfrm>
                <a:off x="4892714" y="4528744"/>
                <a:ext cx="219600" cy="4680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6B06CEEA-89B5-4CB0-9A3F-AD11FB3C383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884074" y="4519744"/>
                  <a:ext cx="23724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189E55AC-E743-43D5-ACA0-7AA6C2205F10}"/>
              </a:ext>
            </a:extLst>
          </p:cNvPr>
          <p:cNvGrpSpPr/>
          <p:nvPr/>
        </p:nvGrpSpPr>
        <p:grpSpPr>
          <a:xfrm>
            <a:off x="1094714" y="5245864"/>
            <a:ext cx="828720" cy="329040"/>
            <a:chOff x="1094714" y="5245864"/>
            <a:chExt cx="828720" cy="32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7B481D5E-5DAF-4397-818C-633566AF6C01}"/>
                    </a:ext>
                  </a:extLst>
                </p14:cNvPr>
                <p14:cNvContentPartPr/>
                <p14:nvPr/>
              </p14:nvContentPartPr>
              <p14:xfrm>
                <a:off x="1094714" y="5245864"/>
                <a:ext cx="425160" cy="32904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7B481D5E-5DAF-4397-818C-633566AF6C0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85714" y="5237224"/>
                  <a:ext cx="44280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0E593114-15C9-4D02-9631-3270D496D049}"/>
                    </a:ext>
                  </a:extLst>
                </p14:cNvPr>
                <p14:cNvContentPartPr/>
                <p14:nvPr/>
              </p14:nvContentPartPr>
              <p14:xfrm>
                <a:off x="1191554" y="5394184"/>
                <a:ext cx="293400" cy="3240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0E593114-15C9-4D02-9631-3270D496D049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182914" y="5385184"/>
                  <a:ext cx="3110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97D0A527-CFA4-4073-A1E8-B4F95FD4580E}"/>
                    </a:ext>
                  </a:extLst>
                </p14:cNvPr>
                <p14:cNvContentPartPr/>
                <p14:nvPr/>
              </p14:nvContentPartPr>
              <p14:xfrm>
                <a:off x="1729394" y="5316424"/>
                <a:ext cx="194040" cy="3348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97D0A527-CFA4-4073-A1E8-B4F95FD4580E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720754" y="5307424"/>
                  <a:ext cx="2116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F8733CB2-BF42-47C3-AE62-F1CD5D8DF737}"/>
                    </a:ext>
                  </a:extLst>
                </p14:cNvPr>
                <p14:cNvContentPartPr/>
                <p14:nvPr/>
              </p14:nvContentPartPr>
              <p14:xfrm>
                <a:off x="1720394" y="5431984"/>
                <a:ext cx="202320" cy="2124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F8733CB2-BF42-47C3-AE62-F1CD5D8DF737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711394" y="5423344"/>
                  <a:ext cx="21996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CAD49AFD-B623-4A72-895B-7D0B6A016E9A}"/>
              </a:ext>
            </a:extLst>
          </p:cNvPr>
          <p:cNvGrpSpPr/>
          <p:nvPr/>
        </p:nvGrpSpPr>
        <p:grpSpPr>
          <a:xfrm>
            <a:off x="5331194" y="4115824"/>
            <a:ext cx="6274800" cy="746640"/>
            <a:chOff x="5331194" y="4115824"/>
            <a:chExt cx="6274800" cy="74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CD054CD7-91B7-4190-9F63-029B1CB449A4}"/>
                    </a:ext>
                  </a:extLst>
                </p14:cNvPr>
                <p14:cNvContentPartPr/>
                <p14:nvPr/>
              </p14:nvContentPartPr>
              <p14:xfrm>
                <a:off x="5331194" y="4594264"/>
                <a:ext cx="17640" cy="2412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CD054CD7-91B7-4190-9F63-029B1CB449A4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322554" y="4585624"/>
                  <a:ext cx="352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3F1E60C1-2E07-4DEC-87EC-F7D510FDCF4E}"/>
                    </a:ext>
                  </a:extLst>
                </p14:cNvPr>
                <p14:cNvContentPartPr/>
                <p14:nvPr/>
              </p14:nvContentPartPr>
              <p14:xfrm>
                <a:off x="5514794" y="4350184"/>
                <a:ext cx="237600" cy="26424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3F1E60C1-2E07-4DEC-87EC-F7D510FDCF4E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505794" y="4341544"/>
                  <a:ext cx="2552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02041817-7CA5-4F7D-AF89-FCF8325B161F}"/>
                    </a:ext>
                  </a:extLst>
                </p14:cNvPr>
                <p14:cNvContentPartPr/>
                <p14:nvPr/>
              </p14:nvContentPartPr>
              <p14:xfrm>
                <a:off x="5860394" y="4636744"/>
                <a:ext cx="93960" cy="22572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02041817-7CA5-4F7D-AF89-FCF8325B161F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851754" y="4627744"/>
                  <a:ext cx="1116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B6C51C54-C07C-4984-AC1C-E8D425704ABD}"/>
                    </a:ext>
                  </a:extLst>
                </p14:cNvPr>
                <p14:cNvContentPartPr/>
                <p14:nvPr/>
              </p14:nvContentPartPr>
              <p14:xfrm>
                <a:off x="6157034" y="4288624"/>
                <a:ext cx="441000" cy="32652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B6C51C54-C07C-4984-AC1C-E8D425704ABD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148394" y="4279984"/>
                  <a:ext cx="45864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B5A8F266-CCA4-4BE9-922E-30464EE114F8}"/>
                    </a:ext>
                  </a:extLst>
                </p14:cNvPr>
                <p14:cNvContentPartPr/>
                <p14:nvPr/>
              </p14:nvContentPartPr>
              <p14:xfrm>
                <a:off x="6419834" y="4553584"/>
                <a:ext cx="184680" cy="14112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B5A8F266-CCA4-4BE9-922E-30464EE114F8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410834" y="4544584"/>
                  <a:ext cx="2023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B933F3F2-B9C2-4FF6-84F1-D607E45E640A}"/>
                    </a:ext>
                  </a:extLst>
                </p14:cNvPr>
                <p14:cNvContentPartPr/>
                <p14:nvPr/>
              </p14:nvContentPartPr>
              <p14:xfrm>
                <a:off x="6691274" y="4373224"/>
                <a:ext cx="191880" cy="4824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B933F3F2-B9C2-4FF6-84F1-D607E45E640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682274" y="4364584"/>
                  <a:ext cx="2095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F8E6991D-5729-4C27-8FAF-3DD3114B353A}"/>
                    </a:ext>
                  </a:extLst>
                </p14:cNvPr>
                <p14:cNvContentPartPr/>
                <p14:nvPr/>
              </p14:nvContentPartPr>
              <p14:xfrm>
                <a:off x="6716114" y="4508944"/>
                <a:ext cx="87840" cy="756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F8E6991D-5729-4C27-8FAF-3DD3114B353A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707474" y="4500304"/>
                  <a:ext cx="1054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7E2B21FC-E197-4CA7-BB10-5120E0628EF9}"/>
                    </a:ext>
                  </a:extLst>
                </p14:cNvPr>
                <p14:cNvContentPartPr/>
                <p14:nvPr/>
              </p14:nvContentPartPr>
              <p14:xfrm>
                <a:off x="6992594" y="4477984"/>
                <a:ext cx="26640" cy="7488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7E2B21FC-E197-4CA7-BB10-5120E0628EF9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983594" y="4468984"/>
                  <a:ext cx="442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ABC6B9AE-6A63-48F5-8EC2-80F2B2E79C2E}"/>
                    </a:ext>
                  </a:extLst>
                </p14:cNvPr>
                <p14:cNvContentPartPr/>
                <p14:nvPr/>
              </p14:nvContentPartPr>
              <p14:xfrm>
                <a:off x="7166114" y="4297264"/>
                <a:ext cx="150840" cy="14544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ABC6B9AE-6A63-48F5-8EC2-80F2B2E79C2E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157474" y="4288264"/>
                  <a:ext cx="1684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6E5517BB-98C0-4B03-BEBB-D0AEFD8E00AE}"/>
                    </a:ext>
                  </a:extLst>
                </p14:cNvPr>
                <p14:cNvContentPartPr/>
                <p14:nvPr/>
              </p14:nvContentPartPr>
              <p14:xfrm>
                <a:off x="7251434" y="4204744"/>
                <a:ext cx="232920" cy="41436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6E5517BB-98C0-4B03-BEBB-D0AEFD8E00AE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242794" y="4195744"/>
                  <a:ext cx="25056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A3857FE5-565E-44D7-BE59-B1B1611B0BF7}"/>
                    </a:ext>
                  </a:extLst>
                </p14:cNvPr>
                <p14:cNvContentPartPr/>
                <p14:nvPr/>
              </p14:nvContentPartPr>
              <p14:xfrm>
                <a:off x="7437554" y="4647904"/>
                <a:ext cx="160560" cy="18972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A3857FE5-565E-44D7-BE59-B1B1611B0BF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428554" y="4638904"/>
                  <a:ext cx="1782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2D92B5F7-0B6B-4A75-98C8-266C8E9D1D9A}"/>
                    </a:ext>
                  </a:extLst>
                </p14:cNvPr>
                <p14:cNvContentPartPr/>
                <p14:nvPr/>
              </p14:nvContentPartPr>
              <p14:xfrm>
                <a:off x="7807634" y="4375384"/>
                <a:ext cx="194040" cy="27108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2D92B5F7-0B6B-4A75-98C8-266C8E9D1D9A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798994" y="4366384"/>
                  <a:ext cx="2116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621C1AC9-CA90-46C6-AF96-22901FCB201F}"/>
                    </a:ext>
                  </a:extLst>
                </p14:cNvPr>
                <p14:cNvContentPartPr/>
                <p14:nvPr/>
              </p14:nvContentPartPr>
              <p14:xfrm>
                <a:off x="7706474" y="4332184"/>
                <a:ext cx="313920" cy="26532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621C1AC9-CA90-46C6-AF96-22901FCB201F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697474" y="4323544"/>
                  <a:ext cx="3315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9EC1717D-FBC6-4954-B46D-BE560110DE54}"/>
                    </a:ext>
                  </a:extLst>
                </p14:cNvPr>
                <p14:cNvContentPartPr/>
                <p14:nvPr/>
              </p14:nvContentPartPr>
              <p14:xfrm>
                <a:off x="7691714" y="4224184"/>
                <a:ext cx="335880" cy="5616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9EC1717D-FBC6-4954-B46D-BE560110DE54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683074" y="4215184"/>
                  <a:ext cx="3535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6FAC5F75-B125-47CE-8580-D705BC159F29}"/>
                    </a:ext>
                  </a:extLst>
                </p14:cNvPr>
                <p14:cNvContentPartPr/>
                <p14:nvPr/>
              </p14:nvContentPartPr>
              <p14:xfrm>
                <a:off x="8112914" y="4594264"/>
                <a:ext cx="49680" cy="15516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6FAC5F75-B125-47CE-8580-D705BC159F29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103914" y="4585624"/>
                  <a:ext cx="673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091040B3-6E61-437E-A983-3DAA01652775}"/>
                    </a:ext>
                  </a:extLst>
                </p14:cNvPr>
                <p14:cNvContentPartPr/>
                <p14:nvPr/>
              </p14:nvContentPartPr>
              <p14:xfrm>
                <a:off x="8328194" y="4348384"/>
                <a:ext cx="183240" cy="5544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091040B3-6E61-437E-A983-3DAA01652775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319194" y="4339384"/>
                  <a:ext cx="2008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3CA1AB38-6634-4904-BC4E-206DF9ABCC18}"/>
                    </a:ext>
                  </a:extLst>
                </p14:cNvPr>
                <p14:cNvContentPartPr/>
                <p14:nvPr/>
              </p14:nvContentPartPr>
              <p14:xfrm>
                <a:off x="8375714" y="4490944"/>
                <a:ext cx="113760" cy="2916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3CA1AB38-6634-4904-BC4E-206DF9ABCC18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367074" y="4482304"/>
                  <a:ext cx="1314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C7A4904D-39EE-43DB-85E6-C973E8B0F309}"/>
                    </a:ext>
                  </a:extLst>
                </p14:cNvPr>
                <p14:cNvContentPartPr/>
                <p14:nvPr/>
              </p14:nvContentPartPr>
              <p14:xfrm>
                <a:off x="8659034" y="4600384"/>
                <a:ext cx="11520" cy="1656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C7A4904D-39EE-43DB-85E6-C973E8B0F309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650394" y="4591744"/>
                  <a:ext cx="291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26EA9198-7361-4623-9BCA-A4914DAF5C1F}"/>
                    </a:ext>
                  </a:extLst>
                </p14:cNvPr>
                <p14:cNvContentPartPr/>
                <p14:nvPr/>
              </p14:nvContentPartPr>
              <p14:xfrm>
                <a:off x="8768834" y="4330024"/>
                <a:ext cx="362520" cy="30204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26EA9198-7361-4623-9BCA-A4914DAF5C1F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759834" y="4321024"/>
                  <a:ext cx="38016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9339789E-1A73-45BE-AAB9-23C4403A13E0}"/>
                    </a:ext>
                  </a:extLst>
                </p14:cNvPr>
                <p14:cNvContentPartPr/>
                <p14:nvPr/>
              </p14:nvContentPartPr>
              <p14:xfrm>
                <a:off x="9179234" y="4302304"/>
                <a:ext cx="189360" cy="16740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9339789E-1A73-45BE-AAB9-23C4403A13E0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170594" y="4293664"/>
                  <a:ext cx="2070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68FC2179-145F-40E7-9FF7-4E6100F642DC}"/>
                    </a:ext>
                  </a:extLst>
                </p14:cNvPr>
                <p14:cNvContentPartPr/>
                <p14:nvPr/>
              </p14:nvContentPartPr>
              <p14:xfrm>
                <a:off x="9322154" y="4210144"/>
                <a:ext cx="176760" cy="36576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68FC2179-145F-40E7-9FF7-4E6100F642DC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313514" y="4201504"/>
                  <a:ext cx="19440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F2A1F6A0-AFA8-4E8E-AA25-A3F83F67CA99}"/>
                    </a:ext>
                  </a:extLst>
                </p14:cNvPr>
                <p14:cNvContentPartPr/>
                <p14:nvPr/>
              </p14:nvContentPartPr>
              <p14:xfrm>
                <a:off x="9453554" y="4630984"/>
                <a:ext cx="117000" cy="16956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F2A1F6A0-AFA8-4E8E-AA25-A3F83F67CA99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444554" y="4622344"/>
                  <a:ext cx="1346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DD48CCE1-9A98-411F-8A81-D14BD3050F5E}"/>
                    </a:ext>
                  </a:extLst>
                </p14:cNvPr>
                <p14:cNvContentPartPr/>
                <p14:nvPr/>
              </p14:nvContentPartPr>
              <p14:xfrm>
                <a:off x="9813914" y="4332184"/>
                <a:ext cx="181440" cy="21024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DD48CCE1-9A98-411F-8A81-D14BD3050F5E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804914" y="4323544"/>
                  <a:ext cx="1990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D339508B-E75D-4F30-A35E-C8E9DA08AB12}"/>
                    </a:ext>
                  </a:extLst>
                </p14:cNvPr>
                <p14:cNvContentPartPr/>
                <p14:nvPr/>
              </p14:nvContentPartPr>
              <p14:xfrm>
                <a:off x="9721034" y="4246144"/>
                <a:ext cx="325800" cy="30168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D339508B-E75D-4F30-A35E-C8E9DA08AB12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9712034" y="4237504"/>
                  <a:ext cx="34344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B234A452-4829-4004-AC88-D9AD66A8FC0B}"/>
                    </a:ext>
                  </a:extLst>
                </p14:cNvPr>
                <p14:cNvContentPartPr/>
                <p14:nvPr/>
              </p14:nvContentPartPr>
              <p14:xfrm>
                <a:off x="9732194" y="4115824"/>
                <a:ext cx="357480" cy="7056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B234A452-4829-4004-AC88-D9AD66A8FC0B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9723554" y="4106824"/>
                  <a:ext cx="3751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E725C22F-C31B-4524-B413-0F14C3CE238D}"/>
                    </a:ext>
                  </a:extLst>
                </p14:cNvPr>
                <p14:cNvContentPartPr/>
                <p14:nvPr/>
              </p14:nvContentPartPr>
              <p14:xfrm>
                <a:off x="9985634" y="4490584"/>
                <a:ext cx="212400" cy="19980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E725C22F-C31B-4524-B413-0F14C3CE238D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9976994" y="4481584"/>
                  <a:ext cx="2300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8DCB68CE-26E1-4C06-86D3-3ED5247C724C}"/>
                    </a:ext>
                  </a:extLst>
                </p14:cNvPr>
                <p14:cNvContentPartPr/>
                <p14:nvPr/>
              </p14:nvContentPartPr>
              <p14:xfrm>
                <a:off x="10312874" y="4354504"/>
                <a:ext cx="235080" cy="3960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8DCB68CE-26E1-4C06-86D3-3ED5247C724C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0304234" y="4345864"/>
                  <a:ext cx="252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861AD364-AEBE-47BE-9B3B-25A9ADD67CA7}"/>
                    </a:ext>
                  </a:extLst>
                </p14:cNvPr>
                <p14:cNvContentPartPr/>
                <p14:nvPr/>
              </p14:nvContentPartPr>
              <p14:xfrm>
                <a:off x="10353194" y="4480864"/>
                <a:ext cx="178200" cy="3636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861AD364-AEBE-47BE-9B3B-25A9ADD67CA7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0344554" y="4472224"/>
                  <a:ext cx="1958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A1AC9D61-FEDF-4371-B87F-9865C96575EC}"/>
                    </a:ext>
                  </a:extLst>
                </p14:cNvPr>
                <p14:cNvContentPartPr/>
                <p14:nvPr/>
              </p14:nvContentPartPr>
              <p14:xfrm>
                <a:off x="10640474" y="4338664"/>
                <a:ext cx="317880" cy="26172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A1AC9D61-FEDF-4371-B87F-9865C96575EC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0631474" y="4329664"/>
                  <a:ext cx="3355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C4082CB6-B910-4C57-9ED9-B3217B9EE15D}"/>
                    </a:ext>
                  </a:extLst>
                </p14:cNvPr>
                <p14:cNvContentPartPr/>
                <p14:nvPr/>
              </p14:nvContentPartPr>
              <p14:xfrm>
                <a:off x="10985714" y="4531984"/>
                <a:ext cx="13320" cy="4500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C4082CB6-B910-4C57-9ED9-B3217B9EE15D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0977074" y="4523344"/>
                  <a:ext cx="309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D5DBC789-60D0-4BC8-BB69-410458AB2E9E}"/>
                    </a:ext>
                  </a:extLst>
                </p14:cNvPr>
                <p14:cNvContentPartPr/>
                <p14:nvPr/>
              </p14:nvContentPartPr>
              <p14:xfrm>
                <a:off x="11081114" y="4398064"/>
                <a:ext cx="178560" cy="18396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D5DBC789-60D0-4BC8-BB69-410458AB2E9E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1072474" y="4389424"/>
                  <a:ext cx="1962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B234275F-47FC-4B9D-9989-7A8A3F761EB0}"/>
                    </a:ext>
                  </a:extLst>
                </p14:cNvPr>
                <p14:cNvContentPartPr/>
                <p14:nvPr/>
              </p14:nvContentPartPr>
              <p14:xfrm>
                <a:off x="11312954" y="4307704"/>
                <a:ext cx="293040" cy="30168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B234275F-47FC-4B9D-9989-7A8A3F761EB0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1304314" y="4299064"/>
                  <a:ext cx="310680" cy="31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E0A062B2-DE7C-44A1-9694-8838DBFA6FA8}"/>
              </a:ext>
            </a:extLst>
          </p:cNvPr>
          <p:cNvGrpSpPr/>
          <p:nvPr/>
        </p:nvGrpSpPr>
        <p:grpSpPr>
          <a:xfrm>
            <a:off x="2275874" y="4938784"/>
            <a:ext cx="2941200" cy="750240"/>
            <a:chOff x="2275874" y="4938784"/>
            <a:chExt cx="2941200" cy="75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732CF373-8DB2-4666-B8B6-0D29265FFA5C}"/>
                    </a:ext>
                  </a:extLst>
                </p14:cNvPr>
                <p14:cNvContentPartPr/>
                <p14:nvPr/>
              </p14:nvContentPartPr>
              <p14:xfrm>
                <a:off x="2398634" y="5187544"/>
                <a:ext cx="214560" cy="25956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732CF373-8DB2-4666-B8B6-0D29265FFA5C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2389634" y="5178904"/>
                  <a:ext cx="2322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23A8F908-2DC6-431F-9CF1-F7E304F0D729}"/>
                    </a:ext>
                  </a:extLst>
                </p14:cNvPr>
                <p14:cNvContentPartPr/>
                <p14:nvPr/>
              </p14:nvContentPartPr>
              <p14:xfrm>
                <a:off x="2350034" y="5155504"/>
                <a:ext cx="277200" cy="26208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23A8F908-2DC6-431F-9CF1-F7E304F0D729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341034" y="5146504"/>
                  <a:ext cx="2948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4C3019C7-1575-4EFD-BEB6-98DEF12E0A4D}"/>
                    </a:ext>
                  </a:extLst>
                </p14:cNvPr>
                <p14:cNvContentPartPr/>
                <p14:nvPr/>
              </p14:nvContentPartPr>
              <p14:xfrm>
                <a:off x="2275874" y="5016904"/>
                <a:ext cx="409680" cy="9504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4C3019C7-1575-4EFD-BEB6-98DEF12E0A4D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267234" y="5008264"/>
                  <a:ext cx="4273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DC90B40F-2A4C-4F99-AAE8-45AEE58181BB}"/>
                    </a:ext>
                  </a:extLst>
                </p14:cNvPr>
                <p14:cNvContentPartPr/>
                <p14:nvPr/>
              </p14:nvContentPartPr>
              <p14:xfrm>
                <a:off x="2737754" y="5412184"/>
                <a:ext cx="12240" cy="2844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DC90B40F-2A4C-4F99-AAE8-45AEE58181BB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2728754" y="5403184"/>
                  <a:ext cx="298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F668D1A7-409D-4D2A-B832-52B426372D74}"/>
                    </a:ext>
                  </a:extLst>
                </p14:cNvPr>
                <p14:cNvContentPartPr/>
                <p14:nvPr/>
              </p14:nvContentPartPr>
              <p14:xfrm>
                <a:off x="2737034" y="5440264"/>
                <a:ext cx="360" cy="36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F668D1A7-409D-4D2A-B832-52B426372D74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2728394" y="543126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359C2ACA-4084-4F76-9ABE-22CF93E49936}"/>
                    </a:ext>
                  </a:extLst>
                </p14:cNvPr>
                <p14:cNvContentPartPr/>
                <p14:nvPr/>
              </p14:nvContentPartPr>
              <p14:xfrm>
                <a:off x="2720114" y="5408224"/>
                <a:ext cx="50760" cy="14400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359C2ACA-4084-4F76-9ABE-22CF93E49936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2711114" y="5399584"/>
                  <a:ext cx="684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4A725329-26BF-4BA4-925D-1F15AC1CB21E}"/>
                    </a:ext>
                  </a:extLst>
                </p14:cNvPr>
                <p14:cNvContentPartPr/>
                <p14:nvPr/>
              </p14:nvContentPartPr>
              <p14:xfrm>
                <a:off x="2953034" y="5281864"/>
                <a:ext cx="138600" cy="2952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4A725329-26BF-4BA4-925D-1F15AC1CB21E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2944034" y="5272864"/>
                  <a:ext cx="1562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6C74527A-9127-4B32-8735-1DB11D327D45}"/>
                    </a:ext>
                  </a:extLst>
                </p14:cNvPr>
                <p14:cNvContentPartPr/>
                <p14:nvPr/>
              </p14:nvContentPartPr>
              <p14:xfrm>
                <a:off x="3405914" y="5137504"/>
                <a:ext cx="192240" cy="23472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6C74527A-9127-4B32-8735-1DB11D327D45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3396914" y="5128864"/>
                  <a:ext cx="2098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41C6D9B0-E98A-4A50-A62D-40620DC56B36}"/>
                    </a:ext>
                  </a:extLst>
                </p14:cNvPr>
                <p14:cNvContentPartPr/>
                <p14:nvPr/>
              </p14:nvContentPartPr>
              <p14:xfrm>
                <a:off x="3349754" y="5051104"/>
                <a:ext cx="257040" cy="30528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41C6D9B0-E98A-4A50-A62D-40620DC56B36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3341114" y="5042104"/>
                  <a:ext cx="27468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4E174B26-1C71-49F4-9FA9-DD2BF7EA62A3}"/>
                    </a:ext>
                  </a:extLst>
                </p14:cNvPr>
                <p14:cNvContentPartPr/>
                <p14:nvPr/>
              </p14:nvContentPartPr>
              <p14:xfrm>
                <a:off x="3242834" y="4954624"/>
                <a:ext cx="397440" cy="4140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4E174B26-1C71-49F4-9FA9-DD2BF7EA62A3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3234194" y="4945984"/>
                  <a:ext cx="4150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06D1DDE7-FB9E-4DEA-A56F-1323DC1BDC08}"/>
                    </a:ext>
                  </a:extLst>
                </p14:cNvPr>
                <p14:cNvContentPartPr/>
                <p14:nvPr/>
              </p14:nvContentPartPr>
              <p14:xfrm>
                <a:off x="3679514" y="5308504"/>
                <a:ext cx="169560" cy="17928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06D1DDE7-FB9E-4DEA-A56F-1323DC1BDC08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3670874" y="5299864"/>
                  <a:ext cx="1872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6A3F5CBA-E149-480F-9082-209702ACFDE8}"/>
                    </a:ext>
                  </a:extLst>
                </p14:cNvPr>
                <p14:cNvContentPartPr/>
                <p14:nvPr/>
              </p14:nvContentPartPr>
              <p14:xfrm>
                <a:off x="4037354" y="5176384"/>
                <a:ext cx="175320" cy="4284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6A3F5CBA-E149-480F-9082-209702ACFDE8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4028354" y="5167384"/>
                  <a:ext cx="1929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C3C189FC-76A6-45C9-A1CF-3F1E4E8CC445}"/>
                    </a:ext>
                  </a:extLst>
                </p14:cNvPr>
                <p14:cNvContentPartPr/>
                <p14:nvPr/>
              </p14:nvContentPartPr>
              <p14:xfrm>
                <a:off x="4438394" y="5027704"/>
                <a:ext cx="198000" cy="33192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C3C189FC-76A6-45C9-A1CF-3F1E4E8CC445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4429754" y="5018704"/>
                  <a:ext cx="21564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F2FC44BF-1172-4F74-98B9-51282D02B758}"/>
                    </a:ext>
                  </a:extLst>
                </p14:cNvPr>
                <p14:cNvContentPartPr/>
                <p14:nvPr/>
              </p14:nvContentPartPr>
              <p14:xfrm>
                <a:off x="4638194" y="5182144"/>
                <a:ext cx="145080" cy="3240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F2FC44BF-1172-4F74-98B9-51282D02B758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4629554" y="5173144"/>
                  <a:ext cx="1627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F9EA0F00-DC82-4768-82CB-8B82AD3CB7B3}"/>
                    </a:ext>
                  </a:extLst>
                </p14:cNvPr>
                <p14:cNvContentPartPr/>
                <p14:nvPr/>
              </p14:nvContentPartPr>
              <p14:xfrm>
                <a:off x="4891994" y="5080264"/>
                <a:ext cx="105120" cy="21528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F9EA0F00-DC82-4768-82CB-8B82AD3CB7B3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4882994" y="5071624"/>
                  <a:ext cx="1227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39498E28-B964-459D-AB92-A75EC8253623}"/>
                    </a:ext>
                  </a:extLst>
                </p14:cNvPr>
                <p14:cNvContentPartPr/>
                <p14:nvPr/>
              </p14:nvContentPartPr>
              <p14:xfrm>
                <a:off x="5043194" y="4938784"/>
                <a:ext cx="173880" cy="42840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39498E28-B964-459D-AB92-A75EC8253623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5034194" y="4929784"/>
                  <a:ext cx="19152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C0AA5E77-96C7-407F-B255-2BD2E60F3975}"/>
                    </a:ext>
                  </a:extLst>
                </p14:cNvPr>
                <p14:cNvContentPartPr/>
                <p14:nvPr/>
              </p14:nvContentPartPr>
              <p14:xfrm>
                <a:off x="2396474" y="5615944"/>
                <a:ext cx="2645640" cy="7308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C0AA5E77-96C7-407F-B255-2BD2E60F3975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2387834" y="5607304"/>
                  <a:ext cx="2663280" cy="9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8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1D66DFEB-A23F-45DF-8856-CB9ADE28D27C}"/>
                  </a:ext>
                </a:extLst>
              </p14:cNvPr>
              <p14:cNvContentPartPr/>
              <p14:nvPr/>
            </p14:nvContentPartPr>
            <p14:xfrm>
              <a:off x="2711114" y="5714584"/>
              <a:ext cx="1751760" cy="662400"/>
            </p14:xfrm>
          </p:contentPart>
        </mc:Choice>
        <mc:Fallback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1D66DFEB-A23F-45DF-8856-CB9ADE28D27C}"/>
                  </a:ext>
                </a:extLst>
              </p:cNvPr>
              <p:cNvPicPr/>
              <p:nvPr/>
            </p:nvPicPr>
            <p:blipFill>
              <a:blip r:embed="rId509"/>
              <a:stretch>
                <a:fillRect/>
              </a:stretch>
            </p:blipFill>
            <p:spPr>
              <a:xfrm>
                <a:off x="2702114" y="5705584"/>
                <a:ext cx="1769400" cy="68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0">
            <p14:nvContentPartPr>
              <p14:cNvPr id="424" name="Ink 423">
                <a:extLst>
                  <a:ext uri="{FF2B5EF4-FFF2-40B4-BE49-F238E27FC236}">
                    <a16:creationId xmlns:a16="http://schemas.microsoft.com/office/drawing/2014/main" id="{26D994F5-F863-455D-9A88-3A951B878402}"/>
                  </a:ext>
                </a:extLst>
              </p14:cNvPr>
              <p14:cNvContentPartPr/>
              <p14:nvPr/>
            </p14:nvContentPartPr>
            <p14:xfrm>
              <a:off x="2843234" y="6337744"/>
              <a:ext cx="33120" cy="236160"/>
            </p14:xfrm>
          </p:contentPart>
        </mc:Choice>
        <mc:Fallback>
          <p:pic>
            <p:nvPicPr>
              <p:cNvPr id="424" name="Ink 423">
                <a:extLst>
                  <a:ext uri="{FF2B5EF4-FFF2-40B4-BE49-F238E27FC236}">
                    <a16:creationId xmlns:a16="http://schemas.microsoft.com/office/drawing/2014/main" id="{26D994F5-F863-455D-9A88-3A951B878402}"/>
                  </a:ext>
                </a:extLst>
              </p:cNvPr>
              <p:cNvPicPr/>
              <p:nvPr/>
            </p:nvPicPr>
            <p:blipFill>
              <a:blip r:embed="rId511"/>
              <a:stretch>
                <a:fillRect/>
              </a:stretch>
            </p:blipFill>
            <p:spPr>
              <a:xfrm>
                <a:off x="2834594" y="6329104"/>
                <a:ext cx="50760" cy="25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8" name="Group 437">
            <a:extLst>
              <a:ext uri="{FF2B5EF4-FFF2-40B4-BE49-F238E27FC236}">
                <a16:creationId xmlns:a16="http://schemas.microsoft.com/office/drawing/2014/main" id="{A234B958-FEA4-471D-918B-997CA70AD8B3}"/>
              </a:ext>
            </a:extLst>
          </p:cNvPr>
          <p:cNvGrpSpPr/>
          <p:nvPr/>
        </p:nvGrpSpPr>
        <p:grpSpPr>
          <a:xfrm>
            <a:off x="3050594" y="5721784"/>
            <a:ext cx="1920240" cy="596520"/>
            <a:chOff x="3050594" y="5721784"/>
            <a:chExt cx="1920240" cy="59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B24F8027-07E6-4D5F-9401-632BC4192346}"/>
                    </a:ext>
                  </a:extLst>
                </p14:cNvPr>
                <p14:cNvContentPartPr/>
                <p14:nvPr/>
              </p14:nvContentPartPr>
              <p14:xfrm>
                <a:off x="3050594" y="5818984"/>
                <a:ext cx="410400" cy="21132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B24F8027-07E6-4D5F-9401-632BC4192346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3041954" y="5809984"/>
                  <a:ext cx="4280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D2DF29A0-E50C-45ED-BB91-FB65E2E269CC}"/>
                    </a:ext>
                  </a:extLst>
                </p14:cNvPr>
                <p14:cNvContentPartPr/>
                <p14:nvPr/>
              </p14:nvContentPartPr>
              <p14:xfrm>
                <a:off x="3349034" y="6022024"/>
                <a:ext cx="38880" cy="11448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D2DF29A0-E50C-45ED-BB91-FB65E2E269CC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3340394" y="6013384"/>
                  <a:ext cx="565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9419A880-DE01-49E4-A7FB-D8606C68BCE5}"/>
                    </a:ext>
                  </a:extLst>
                </p14:cNvPr>
                <p14:cNvContentPartPr/>
                <p14:nvPr/>
              </p14:nvContentPartPr>
              <p14:xfrm>
                <a:off x="3545954" y="5792704"/>
                <a:ext cx="162000" cy="13572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9419A880-DE01-49E4-A7FB-D8606C68BCE5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3537314" y="5784064"/>
                  <a:ext cx="1796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4CD61F9C-16C3-4E61-943D-F3CB8339904A}"/>
                    </a:ext>
                  </a:extLst>
                </p14:cNvPr>
                <p14:cNvContentPartPr/>
                <p14:nvPr/>
              </p14:nvContentPartPr>
              <p14:xfrm>
                <a:off x="3147794" y="6171424"/>
                <a:ext cx="487080" cy="98280"/>
              </p14:xfrm>
            </p:contentPart>
          </mc:Choice>
          <mc:Fallback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4CD61F9C-16C3-4E61-943D-F3CB8339904A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3138794" y="6162784"/>
                  <a:ext cx="5047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08242644-4A94-404A-B377-B749F2D63D5A}"/>
                    </a:ext>
                  </a:extLst>
                </p14:cNvPr>
                <p14:cNvContentPartPr/>
                <p14:nvPr/>
              </p14:nvContentPartPr>
              <p14:xfrm>
                <a:off x="3761234" y="6121384"/>
                <a:ext cx="297720" cy="58320"/>
              </p14:xfrm>
            </p:contentPart>
          </mc:Choice>
          <mc:Fallback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08242644-4A94-404A-B377-B749F2D63D5A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3752234" y="6112384"/>
                  <a:ext cx="3153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A86E4DC8-ADAE-4E5F-91D4-6642D4C23A1C}"/>
                    </a:ext>
                  </a:extLst>
                </p14:cNvPr>
                <p14:cNvContentPartPr/>
                <p14:nvPr/>
              </p14:nvContentPartPr>
              <p14:xfrm>
                <a:off x="3897674" y="6058744"/>
                <a:ext cx="42480" cy="15480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A86E4DC8-ADAE-4E5F-91D4-6642D4C23A1C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3888674" y="6049744"/>
                  <a:ext cx="601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CF5C74AE-3A3F-42E1-8D7D-FE8B70332E87}"/>
                    </a:ext>
                  </a:extLst>
                </p14:cNvPr>
                <p14:cNvContentPartPr/>
                <p14:nvPr/>
              </p14:nvContentPartPr>
              <p14:xfrm>
                <a:off x="4158674" y="5867224"/>
                <a:ext cx="437760" cy="252360"/>
              </p14:xfrm>
            </p:contentPart>
          </mc:Choice>
          <mc:Fallback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CF5C74AE-3A3F-42E1-8D7D-FE8B70332E87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4149674" y="5858584"/>
                  <a:ext cx="4554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94968EF7-D13B-4D38-9520-DD4FBC8D6A48}"/>
                    </a:ext>
                  </a:extLst>
                </p14:cNvPr>
                <p14:cNvContentPartPr/>
                <p14:nvPr/>
              </p14:nvContentPartPr>
              <p14:xfrm>
                <a:off x="4663754" y="5800984"/>
                <a:ext cx="146880" cy="123840"/>
              </p14:xfrm>
            </p:contentPart>
          </mc:Choice>
          <mc:Fallback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94968EF7-D13B-4D38-9520-DD4FBC8D6A48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4655114" y="5791984"/>
                  <a:ext cx="1645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3F2532CB-8399-4A3A-91A5-FB51CEF3CA97}"/>
                    </a:ext>
                  </a:extLst>
                </p14:cNvPr>
                <p14:cNvContentPartPr/>
                <p14:nvPr/>
              </p14:nvContentPartPr>
              <p14:xfrm>
                <a:off x="4449914" y="5721784"/>
                <a:ext cx="520920" cy="23760"/>
              </p14:xfrm>
            </p:contentPart>
          </mc:Choice>
          <mc:Fallback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3F2532CB-8399-4A3A-91A5-FB51CEF3CA97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4441274" y="5712784"/>
                  <a:ext cx="5385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D1CA661E-C890-4652-9E25-7FACF291A876}"/>
                    </a:ext>
                  </a:extLst>
                </p14:cNvPr>
                <p14:cNvContentPartPr/>
                <p14:nvPr/>
              </p14:nvContentPartPr>
              <p14:xfrm>
                <a:off x="4517594" y="6103384"/>
                <a:ext cx="138600" cy="80640"/>
              </p14:xfrm>
            </p:contentPart>
          </mc:Choice>
          <mc:Fallback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D1CA661E-C890-4652-9E25-7FACF291A876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4508954" y="6094744"/>
                  <a:ext cx="1562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76563988-9B26-4897-81F0-F4F1DEE9E23F}"/>
                    </a:ext>
                  </a:extLst>
                </p14:cNvPr>
                <p14:cNvContentPartPr/>
                <p14:nvPr/>
              </p14:nvContentPartPr>
              <p14:xfrm>
                <a:off x="4268834" y="6240544"/>
                <a:ext cx="469440" cy="77760"/>
              </p14:xfrm>
            </p:contentPart>
          </mc:Choice>
          <mc:Fallback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76563988-9B26-4897-81F0-F4F1DEE9E23F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4259834" y="6231544"/>
                  <a:ext cx="487080" cy="9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1" name="Group 440">
            <a:extLst>
              <a:ext uri="{FF2B5EF4-FFF2-40B4-BE49-F238E27FC236}">
                <a16:creationId xmlns:a16="http://schemas.microsoft.com/office/drawing/2014/main" id="{8853897A-42E7-41E0-A51F-AB28DC94471F}"/>
              </a:ext>
            </a:extLst>
          </p:cNvPr>
          <p:cNvGrpSpPr/>
          <p:nvPr/>
        </p:nvGrpSpPr>
        <p:grpSpPr>
          <a:xfrm>
            <a:off x="5406074" y="5507944"/>
            <a:ext cx="284400" cy="150840"/>
            <a:chOff x="5406074" y="5507944"/>
            <a:chExt cx="284400" cy="15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7DBFFE8D-8C1B-4ECC-9B81-C8C924B898B7}"/>
                    </a:ext>
                  </a:extLst>
                </p14:cNvPr>
                <p14:cNvContentPartPr/>
                <p14:nvPr/>
              </p14:nvContentPartPr>
              <p14:xfrm>
                <a:off x="5421194" y="5507944"/>
                <a:ext cx="257760" cy="38160"/>
              </p14:xfrm>
            </p:contentPart>
          </mc:Choice>
          <mc:Fallback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7DBFFE8D-8C1B-4ECC-9B81-C8C924B898B7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5412194" y="5498944"/>
                  <a:ext cx="2754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8295F536-CF81-4065-9CBA-373991CC9FAC}"/>
                    </a:ext>
                  </a:extLst>
                </p14:cNvPr>
                <p14:cNvContentPartPr/>
                <p14:nvPr/>
              </p14:nvContentPartPr>
              <p14:xfrm>
                <a:off x="5406074" y="5622064"/>
                <a:ext cx="284400" cy="36720"/>
              </p14:xfrm>
            </p:contentPart>
          </mc:Choice>
          <mc:Fallback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8295F536-CF81-4065-9CBA-373991CC9FAC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5397434" y="5613424"/>
                  <a:ext cx="30204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92EE60C8-812A-46B1-BBA6-5A31FDCEBD2A}"/>
              </a:ext>
            </a:extLst>
          </p:cNvPr>
          <p:cNvGrpSpPr/>
          <p:nvPr/>
        </p:nvGrpSpPr>
        <p:grpSpPr>
          <a:xfrm>
            <a:off x="6155594" y="5067664"/>
            <a:ext cx="2757240" cy="530280"/>
            <a:chOff x="6155594" y="5067664"/>
            <a:chExt cx="2757240" cy="53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3A812787-03B6-4C93-BD5F-4070EB58DFE8}"/>
                    </a:ext>
                  </a:extLst>
                </p14:cNvPr>
                <p14:cNvContentPartPr/>
                <p14:nvPr/>
              </p14:nvContentPartPr>
              <p14:xfrm>
                <a:off x="6155594" y="5424064"/>
                <a:ext cx="23760" cy="45360"/>
              </p14:xfrm>
            </p:contentPart>
          </mc:Choice>
          <mc:Fallback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3A812787-03B6-4C93-BD5F-4070EB58DFE8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6146594" y="5415064"/>
                  <a:ext cx="414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3B0E3A98-EE03-470A-8FEF-4F2491151014}"/>
                    </a:ext>
                  </a:extLst>
                </p14:cNvPr>
                <p14:cNvContentPartPr/>
                <p14:nvPr/>
              </p14:nvContentPartPr>
              <p14:xfrm>
                <a:off x="6298514" y="5218504"/>
                <a:ext cx="319320" cy="214920"/>
              </p14:xfrm>
            </p:contentPart>
          </mc:Choice>
          <mc:Fallback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3B0E3A98-EE03-470A-8FEF-4F2491151014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6289514" y="5209864"/>
                  <a:ext cx="3369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8CE591D2-6A76-45C8-9935-A9E3D65A2116}"/>
                    </a:ext>
                  </a:extLst>
                </p14:cNvPr>
                <p14:cNvContentPartPr/>
                <p14:nvPr/>
              </p14:nvContentPartPr>
              <p14:xfrm>
                <a:off x="6654194" y="5175664"/>
                <a:ext cx="132480" cy="140040"/>
              </p14:xfrm>
            </p:contentPart>
          </mc:Choice>
          <mc:Fallback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8CE591D2-6A76-45C8-9935-A9E3D65A2116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6645554" y="5166664"/>
                  <a:ext cx="1501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1244D797-7543-4CB4-9779-90017D3CD208}"/>
                    </a:ext>
                  </a:extLst>
                </p14:cNvPr>
                <p14:cNvContentPartPr/>
                <p14:nvPr/>
              </p14:nvContentPartPr>
              <p14:xfrm>
                <a:off x="6738074" y="5098624"/>
                <a:ext cx="163440" cy="304560"/>
              </p14:xfrm>
            </p:contentPart>
          </mc:Choice>
          <mc:Fallback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1244D797-7543-4CB4-9779-90017D3CD208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6729434" y="5089984"/>
                  <a:ext cx="18108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F91B68DE-022A-4D78-90E2-4408FA1D28CB}"/>
                    </a:ext>
                  </a:extLst>
                </p14:cNvPr>
                <p14:cNvContentPartPr/>
                <p14:nvPr/>
              </p14:nvContentPartPr>
              <p14:xfrm>
                <a:off x="6962354" y="5255584"/>
                <a:ext cx="185400" cy="41040"/>
              </p14:xfrm>
            </p:contentPart>
          </mc:Choice>
          <mc:Fallback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F91B68DE-022A-4D78-90E2-4408FA1D28CB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6953714" y="5246944"/>
                  <a:ext cx="2030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5AC1A423-0261-4561-B637-57CBB012F4FF}"/>
                    </a:ext>
                  </a:extLst>
                </p14:cNvPr>
                <p14:cNvContentPartPr/>
                <p14:nvPr/>
              </p14:nvContentPartPr>
              <p14:xfrm>
                <a:off x="7360154" y="5146144"/>
                <a:ext cx="308520" cy="241560"/>
              </p14:xfrm>
            </p:contentPart>
          </mc:Choice>
          <mc:Fallback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5AC1A423-0261-4561-B637-57CBB012F4FF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7351154" y="5137504"/>
                  <a:ext cx="3261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1A53B056-3F69-4FF8-9ED3-4DC4005E2A75}"/>
                    </a:ext>
                  </a:extLst>
                </p14:cNvPr>
                <p14:cNvContentPartPr/>
                <p14:nvPr/>
              </p14:nvContentPartPr>
              <p14:xfrm>
                <a:off x="7735274" y="5320744"/>
                <a:ext cx="7920" cy="31320"/>
              </p14:xfrm>
            </p:contentPart>
          </mc:Choice>
          <mc:Fallback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1A53B056-3F69-4FF8-9ED3-4DC4005E2A75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7726634" y="5311744"/>
                  <a:ext cx="255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BADDC0DF-4CFB-4423-8ED8-82B3572B7160}"/>
                    </a:ext>
                  </a:extLst>
                </p14:cNvPr>
                <p14:cNvContentPartPr/>
                <p14:nvPr/>
              </p14:nvContentPartPr>
              <p14:xfrm>
                <a:off x="7828154" y="5176384"/>
                <a:ext cx="181080" cy="166680"/>
              </p14:xfrm>
            </p:contentPart>
          </mc:Choice>
          <mc:Fallback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BADDC0DF-4CFB-4423-8ED8-82B3572B7160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7819514" y="5167384"/>
                  <a:ext cx="1987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A88B9E55-141C-4E7C-A8F0-5E8C754B4144}"/>
                    </a:ext>
                  </a:extLst>
                </p14:cNvPr>
                <p14:cNvContentPartPr/>
                <p14:nvPr/>
              </p14:nvContentPartPr>
              <p14:xfrm>
                <a:off x="8058194" y="5067664"/>
                <a:ext cx="270000" cy="273960"/>
              </p14:xfrm>
            </p:contentPart>
          </mc:Choice>
          <mc:Fallback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A88B9E55-141C-4E7C-A8F0-5E8C754B4144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8049194" y="5058664"/>
                  <a:ext cx="2876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9DA57666-75F5-4A71-B866-91B1187AC981}"/>
                    </a:ext>
                  </a:extLst>
                </p14:cNvPr>
                <p14:cNvContentPartPr/>
                <p14:nvPr/>
              </p14:nvContentPartPr>
              <p14:xfrm>
                <a:off x="8487674" y="5210224"/>
                <a:ext cx="260640" cy="65880"/>
              </p14:xfrm>
            </p:contentPart>
          </mc:Choice>
          <mc:Fallback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9DA57666-75F5-4A71-B866-91B1187AC981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8478674" y="5201224"/>
                  <a:ext cx="2782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9B975185-CEF6-4E3D-8A14-15F545A45C74}"/>
                    </a:ext>
                  </a:extLst>
                </p14:cNvPr>
                <p14:cNvContentPartPr/>
                <p14:nvPr/>
              </p14:nvContentPartPr>
              <p14:xfrm>
                <a:off x="8578034" y="5155504"/>
                <a:ext cx="29160" cy="191160"/>
              </p14:xfrm>
            </p:contentPart>
          </mc:Choice>
          <mc:Fallback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9B975185-CEF6-4E3D-8A14-15F545A45C74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8569034" y="5146504"/>
                  <a:ext cx="468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6447B2D5-1F4A-4AE9-8AC4-4EB20F13011D}"/>
                    </a:ext>
                  </a:extLst>
                </p14:cNvPr>
                <p14:cNvContentPartPr/>
                <p14:nvPr/>
              </p14:nvContentPartPr>
              <p14:xfrm>
                <a:off x="8869994" y="5094664"/>
                <a:ext cx="42840" cy="240120"/>
              </p14:xfrm>
            </p:contentPart>
          </mc:Choice>
          <mc:Fallback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6447B2D5-1F4A-4AE9-8AC4-4EB20F13011D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8860994" y="5086024"/>
                  <a:ext cx="604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8D51C5C3-F836-4604-B665-AC386BA0B82C}"/>
                    </a:ext>
                  </a:extLst>
                </p14:cNvPr>
                <p14:cNvContentPartPr/>
                <p14:nvPr/>
              </p14:nvContentPartPr>
              <p14:xfrm>
                <a:off x="6269714" y="5494984"/>
                <a:ext cx="2356560" cy="102960"/>
              </p14:xfrm>
            </p:contentPart>
          </mc:Choice>
          <mc:Fallback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8D51C5C3-F836-4604-B665-AC386BA0B82C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6260714" y="5485984"/>
                  <a:ext cx="2374200" cy="12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64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112D2374-EDA5-47D4-AC35-A7E86973082C}"/>
                  </a:ext>
                </a:extLst>
              </p14:cNvPr>
              <p14:cNvContentPartPr/>
              <p14:nvPr/>
            </p14:nvContentPartPr>
            <p14:xfrm>
              <a:off x="6277634" y="5704144"/>
              <a:ext cx="2209680" cy="852840"/>
            </p14:xfrm>
          </p:contentPart>
        </mc:Choice>
        <mc:Fallback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112D2374-EDA5-47D4-AC35-A7E86973082C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6268634" y="5695144"/>
                <a:ext cx="2227320" cy="87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476" name="Group 475">
            <a:extLst>
              <a:ext uri="{FF2B5EF4-FFF2-40B4-BE49-F238E27FC236}">
                <a16:creationId xmlns:a16="http://schemas.microsoft.com/office/drawing/2014/main" id="{73981701-F29E-4300-805E-C3E19E4EE7E5}"/>
              </a:ext>
            </a:extLst>
          </p:cNvPr>
          <p:cNvGrpSpPr/>
          <p:nvPr/>
        </p:nvGrpSpPr>
        <p:grpSpPr>
          <a:xfrm>
            <a:off x="6693434" y="5806384"/>
            <a:ext cx="1804320" cy="478800"/>
            <a:chOff x="6693434" y="5806384"/>
            <a:chExt cx="1804320" cy="47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1856197E-2D7B-4708-B771-B1CECE44DBD8}"/>
                    </a:ext>
                  </a:extLst>
                </p14:cNvPr>
                <p14:cNvContentPartPr/>
                <p14:nvPr/>
              </p14:nvContentPartPr>
              <p14:xfrm>
                <a:off x="6697034" y="6080344"/>
                <a:ext cx="36720" cy="53280"/>
              </p14:xfrm>
            </p:contentPart>
          </mc:Choice>
          <mc:Fallback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1856197E-2D7B-4708-B771-B1CECE44DBD8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6688394" y="6071344"/>
                  <a:ext cx="543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4BE6F805-CB57-482D-ABCB-B872A3E44C31}"/>
                    </a:ext>
                  </a:extLst>
                </p14:cNvPr>
                <p14:cNvContentPartPr/>
                <p14:nvPr/>
              </p14:nvContentPartPr>
              <p14:xfrm>
                <a:off x="6857594" y="5917264"/>
                <a:ext cx="214200" cy="196560"/>
              </p14:xfrm>
            </p:contentPart>
          </mc:Choice>
          <mc:Fallback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4BE6F805-CB57-482D-ABCB-B872A3E44C31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6848594" y="5908264"/>
                  <a:ext cx="2318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952E704F-1EE0-4C84-A167-E0C3872C7AD4}"/>
                    </a:ext>
                  </a:extLst>
                </p14:cNvPr>
                <p14:cNvContentPartPr/>
                <p14:nvPr/>
              </p14:nvContentPartPr>
              <p14:xfrm>
                <a:off x="7133714" y="5837704"/>
                <a:ext cx="182160" cy="132480"/>
              </p14:xfrm>
            </p:contentPart>
          </mc:Choice>
          <mc:Fallback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952E704F-1EE0-4C84-A167-E0C3872C7AD4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7125074" y="5828704"/>
                  <a:ext cx="1998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48D93D6B-50A9-4ADB-B99B-E638C78BF6C7}"/>
                    </a:ext>
                  </a:extLst>
                </p14:cNvPr>
                <p14:cNvContentPartPr/>
                <p14:nvPr/>
              </p14:nvContentPartPr>
              <p14:xfrm>
                <a:off x="6693434" y="6190504"/>
                <a:ext cx="491760" cy="94680"/>
              </p14:xfrm>
            </p:contentPart>
          </mc:Choice>
          <mc:Fallback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48D93D6B-50A9-4ADB-B99B-E638C78BF6C7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6684434" y="6181504"/>
                  <a:ext cx="5094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BE3509F1-9BE2-438F-9AFC-5504DB5B94E5}"/>
                    </a:ext>
                  </a:extLst>
                </p14:cNvPr>
                <p14:cNvContentPartPr/>
                <p14:nvPr/>
              </p14:nvContentPartPr>
              <p14:xfrm>
                <a:off x="7396154" y="6117424"/>
                <a:ext cx="299880" cy="69840"/>
              </p14:xfrm>
            </p:contentPart>
          </mc:Choice>
          <mc:Fallback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BE3509F1-9BE2-438F-9AFC-5504DB5B94E5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7387514" y="6108424"/>
                  <a:ext cx="3175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F9DECFA0-0913-4C25-A728-980E11EBCF8D}"/>
                    </a:ext>
                  </a:extLst>
                </p14:cNvPr>
                <p14:cNvContentPartPr/>
                <p14:nvPr/>
              </p14:nvContentPartPr>
              <p14:xfrm>
                <a:off x="7511354" y="6052984"/>
                <a:ext cx="59040" cy="174600"/>
              </p14:xfrm>
            </p:contentPart>
          </mc:Choice>
          <mc:Fallback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F9DECFA0-0913-4C25-A728-980E11EBCF8D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7502354" y="6043984"/>
                  <a:ext cx="766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C847F914-278B-4DF5-9FD6-C948B9F36A63}"/>
                    </a:ext>
                  </a:extLst>
                </p14:cNvPr>
                <p14:cNvContentPartPr/>
                <p14:nvPr/>
              </p14:nvContentPartPr>
              <p14:xfrm>
                <a:off x="7863074" y="6078904"/>
                <a:ext cx="12240" cy="27000"/>
              </p14:xfrm>
            </p:contentPart>
          </mc:Choice>
          <mc:Fallback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C847F914-278B-4DF5-9FD6-C948B9F36A63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7854434" y="6069904"/>
                  <a:ext cx="298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2E7D2EAD-A344-4F29-8C72-E57C56B307A1}"/>
                    </a:ext>
                  </a:extLst>
                </p14:cNvPr>
                <p14:cNvContentPartPr/>
                <p14:nvPr/>
              </p14:nvContentPartPr>
              <p14:xfrm>
                <a:off x="8009234" y="5900344"/>
                <a:ext cx="144360" cy="137520"/>
              </p14:xfrm>
            </p:contentPart>
          </mc:Choice>
          <mc:Fallback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2E7D2EAD-A344-4F29-8C72-E57C56B307A1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8000234" y="5891704"/>
                  <a:ext cx="1620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FA6FFC61-D44F-4C3E-A7B1-EAFBA0FFA376}"/>
                    </a:ext>
                  </a:extLst>
                </p14:cNvPr>
                <p14:cNvContentPartPr/>
                <p14:nvPr/>
              </p14:nvContentPartPr>
              <p14:xfrm>
                <a:off x="8084834" y="5871904"/>
                <a:ext cx="145800" cy="241920"/>
              </p14:xfrm>
            </p:contentPart>
          </mc:Choice>
          <mc:Fallback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FA6FFC61-D44F-4C3E-A7B1-EAFBA0FFA376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8075834" y="5863264"/>
                  <a:ext cx="1634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5A10F109-EA18-4056-B02F-AE3AC24EA27B}"/>
                    </a:ext>
                  </a:extLst>
                </p14:cNvPr>
                <p14:cNvContentPartPr/>
                <p14:nvPr/>
              </p14:nvContentPartPr>
              <p14:xfrm>
                <a:off x="8298674" y="5806384"/>
                <a:ext cx="199080" cy="102960"/>
              </p14:xfrm>
            </p:contentPart>
          </mc:Choice>
          <mc:Fallback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5A10F109-EA18-4056-B02F-AE3AC24EA27B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8289674" y="5797384"/>
                  <a:ext cx="2167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5C909883-7B23-41D2-9C05-0DAB919F435A}"/>
                    </a:ext>
                  </a:extLst>
                </p14:cNvPr>
                <p14:cNvContentPartPr/>
                <p14:nvPr/>
              </p14:nvContentPartPr>
              <p14:xfrm>
                <a:off x="7860554" y="6185824"/>
                <a:ext cx="500400" cy="83160"/>
              </p14:xfrm>
            </p:contentPart>
          </mc:Choice>
          <mc:Fallback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5C909883-7B23-41D2-9C05-0DAB919F435A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7851554" y="6177184"/>
                  <a:ext cx="518040" cy="10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8C3569C5-EB7D-4DB2-9BCD-794D2A0818CB}"/>
              </a:ext>
            </a:extLst>
          </p:cNvPr>
          <p:cNvGrpSpPr/>
          <p:nvPr/>
        </p:nvGrpSpPr>
        <p:grpSpPr>
          <a:xfrm>
            <a:off x="9089234" y="5511184"/>
            <a:ext cx="318600" cy="144000"/>
            <a:chOff x="9089234" y="5511184"/>
            <a:chExt cx="318600" cy="14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DCB2E0A4-18E3-4286-8EA3-366070DEC3ED}"/>
                    </a:ext>
                  </a:extLst>
                </p14:cNvPr>
                <p14:cNvContentPartPr/>
                <p14:nvPr/>
              </p14:nvContentPartPr>
              <p14:xfrm>
                <a:off x="9092474" y="5511184"/>
                <a:ext cx="253800" cy="32040"/>
              </p14:xfrm>
            </p:contentPart>
          </mc:Choice>
          <mc:Fallback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DCB2E0A4-18E3-4286-8EA3-366070DEC3ED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9083474" y="5502544"/>
                  <a:ext cx="2714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BC46ED14-AF2D-4408-9FD1-42578D2CAF7B}"/>
                    </a:ext>
                  </a:extLst>
                </p14:cNvPr>
                <p14:cNvContentPartPr/>
                <p14:nvPr/>
              </p14:nvContentPartPr>
              <p14:xfrm>
                <a:off x="9089234" y="5617744"/>
                <a:ext cx="318600" cy="37440"/>
              </p14:xfrm>
            </p:contentPart>
          </mc:Choice>
          <mc:Fallback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BC46ED14-AF2D-4408-9FD1-42578D2CAF7B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9080234" y="5609104"/>
                  <a:ext cx="336240" cy="5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2" name="Group 491">
            <a:extLst>
              <a:ext uri="{FF2B5EF4-FFF2-40B4-BE49-F238E27FC236}">
                <a16:creationId xmlns:a16="http://schemas.microsoft.com/office/drawing/2014/main" id="{62139014-3FB1-43F0-8163-4AAD06CD0788}"/>
              </a:ext>
            </a:extLst>
          </p:cNvPr>
          <p:cNvGrpSpPr/>
          <p:nvPr/>
        </p:nvGrpSpPr>
        <p:grpSpPr>
          <a:xfrm>
            <a:off x="2646674" y="38104"/>
            <a:ext cx="3286440" cy="1199160"/>
            <a:chOff x="2646674" y="38104"/>
            <a:chExt cx="3286440" cy="119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270B966-B2CB-4D07-B51F-E67B79F1C65B}"/>
                    </a:ext>
                  </a:extLst>
                </p14:cNvPr>
                <p14:cNvContentPartPr/>
                <p14:nvPr/>
              </p14:nvContentPartPr>
              <p14:xfrm>
                <a:off x="2675114" y="241144"/>
                <a:ext cx="6840" cy="118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270B966-B2CB-4D07-B51F-E67B79F1C65B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2666474" y="232144"/>
                  <a:ext cx="244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6E45884-1E88-4EA5-8B4D-4E6A4C5F4278}"/>
                    </a:ext>
                  </a:extLst>
                </p14:cNvPr>
                <p14:cNvContentPartPr/>
                <p14:nvPr/>
              </p14:nvContentPartPr>
              <p14:xfrm>
                <a:off x="2646674" y="398464"/>
                <a:ext cx="27000" cy="320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6E45884-1E88-4EA5-8B4D-4E6A4C5F4278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2638034" y="389824"/>
                  <a:ext cx="446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7C45D09-1A0A-49CD-A242-923B3667E2FD}"/>
                    </a:ext>
                  </a:extLst>
                </p14:cNvPr>
                <p14:cNvContentPartPr/>
                <p14:nvPr/>
              </p14:nvContentPartPr>
              <p14:xfrm>
                <a:off x="4587794" y="209824"/>
                <a:ext cx="270360" cy="1890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7C45D09-1A0A-49CD-A242-923B3667E2FD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4578794" y="201184"/>
                  <a:ext cx="2880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4A37CB2-7C13-4F72-A156-E260C4884624}"/>
                    </a:ext>
                  </a:extLst>
                </p14:cNvPr>
                <p14:cNvContentPartPr/>
                <p14:nvPr/>
              </p14:nvContentPartPr>
              <p14:xfrm>
                <a:off x="4889114" y="260224"/>
                <a:ext cx="417960" cy="1166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4A37CB2-7C13-4F72-A156-E260C4884624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4880114" y="251224"/>
                  <a:ext cx="4356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7FE7AA5-2CB6-4A27-A3A2-83CEADB2861C}"/>
                    </a:ext>
                  </a:extLst>
                </p14:cNvPr>
                <p14:cNvContentPartPr/>
                <p14:nvPr/>
              </p14:nvContentPartPr>
              <p14:xfrm>
                <a:off x="5287634" y="273184"/>
                <a:ext cx="145800" cy="3398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7FE7AA5-2CB6-4A27-A3A2-83CEADB2861C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5278994" y="264544"/>
                  <a:ext cx="16344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6FC6B34-3D03-4593-924F-99B9356024E8}"/>
                    </a:ext>
                  </a:extLst>
                </p14:cNvPr>
                <p14:cNvContentPartPr/>
                <p14:nvPr/>
              </p14:nvContentPartPr>
              <p14:xfrm>
                <a:off x="5364674" y="241144"/>
                <a:ext cx="206280" cy="1566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6FC6B34-3D03-4593-924F-99B9356024E8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5355674" y="232144"/>
                  <a:ext cx="2239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5B396E3-47BA-482C-A2CB-36B5673F2794}"/>
                    </a:ext>
                  </a:extLst>
                </p14:cNvPr>
                <p14:cNvContentPartPr/>
                <p14:nvPr/>
              </p14:nvContentPartPr>
              <p14:xfrm>
                <a:off x="5614874" y="38104"/>
                <a:ext cx="176760" cy="3268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5B396E3-47BA-482C-A2CB-36B5673F2794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5605874" y="29104"/>
                  <a:ext cx="19440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680C523-9518-4809-8F4A-6A99FAC5A142}"/>
                    </a:ext>
                  </a:extLst>
                </p14:cNvPr>
                <p14:cNvContentPartPr/>
                <p14:nvPr/>
              </p14:nvContentPartPr>
              <p14:xfrm>
                <a:off x="5730074" y="233584"/>
                <a:ext cx="131400" cy="138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680C523-9518-4809-8F4A-6A99FAC5A142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5721074" y="224944"/>
                  <a:ext cx="1490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3D460DF-CC08-4927-B810-B7A7BA8C23B0}"/>
                    </a:ext>
                  </a:extLst>
                </p14:cNvPr>
                <p14:cNvContentPartPr/>
                <p14:nvPr/>
              </p14:nvContentPartPr>
              <p14:xfrm>
                <a:off x="2843234" y="1043584"/>
                <a:ext cx="294840" cy="1936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3D460DF-CC08-4927-B810-B7A7BA8C23B0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2834594" y="1034944"/>
                  <a:ext cx="3124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AFCFB07-9918-478D-BE2D-01B755118572}"/>
                    </a:ext>
                  </a:extLst>
                </p14:cNvPr>
                <p14:cNvContentPartPr/>
                <p14:nvPr/>
              </p14:nvContentPartPr>
              <p14:xfrm>
                <a:off x="2993354" y="761344"/>
                <a:ext cx="289440" cy="4597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AFCFB07-9918-478D-BE2D-01B755118572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2984354" y="752344"/>
                  <a:ext cx="30708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9375848-CE3A-4697-89F3-F1700F972545}"/>
                    </a:ext>
                  </a:extLst>
                </p14:cNvPr>
                <p14:cNvContentPartPr/>
                <p14:nvPr/>
              </p14:nvContentPartPr>
              <p14:xfrm>
                <a:off x="3199274" y="1061224"/>
                <a:ext cx="81000" cy="921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9375848-CE3A-4697-89F3-F1700F972545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3190634" y="1052224"/>
                  <a:ext cx="986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68400EF-8561-4C4E-AFC3-22B090B15593}"/>
                    </a:ext>
                  </a:extLst>
                </p14:cNvPr>
                <p14:cNvContentPartPr/>
                <p14:nvPr/>
              </p14:nvContentPartPr>
              <p14:xfrm>
                <a:off x="3444434" y="661624"/>
                <a:ext cx="279360" cy="5659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68400EF-8561-4C4E-AFC3-22B090B15593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3435434" y="652624"/>
                  <a:ext cx="29700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6E8B219-4B21-4A02-917C-68FD75370766}"/>
                    </a:ext>
                  </a:extLst>
                </p14:cNvPr>
                <p14:cNvContentPartPr/>
                <p14:nvPr/>
              </p14:nvContentPartPr>
              <p14:xfrm>
                <a:off x="3472874" y="985984"/>
                <a:ext cx="212400" cy="558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6E8B219-4B21-4A02-917C-68FD75370766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3464234" y="977344"/>
                  <a:ext cx="2300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D6FDE13-9025-4C13-BA62-1CBA37C8BC9B}"/>
                    </a:ext>
                  </a:extLst>
                </p14:cNvPr>
                <p14:cNvContentPartPr/>
                <p14:nvPr/>
              </p14:nvContentPartPr>
              <p14:xfrm>
                <a:off x="3716954" y="551104"/>
                <a:ext cx="414360" cy="6681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D6FDE13-9025-4C13-BA62-1CBA37C8BC9B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3707954" y="542464"/>
                  <a:ext cx="432000" cy="68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EF72258-5948-4E1D-8F26-15B115989DB9}"/>
                    </a:ext>
                  </a:extLst>
                </p14:cNvPr>
                <p14:cNvContentPartPr/>
                <p14:nvPr/>
              </p14:nvContentPartPr>
              <p14:xfrm>
                <a:off x="3723074" y="964384"/>
                <a:ext cx="239400" cy="640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EF72258-5948-4E1D-8F26-15B115989DB9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3714074" y="955384"/>
                  <a:ext cx="2570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A5D843B-0AE4-4FBB-B44C-F2177F1F739A}"/>
                    </a:ext>
                  </a:extLst>
                </p14:cNvPr>
                <p14:cNvContentPartPr/>
                <p14:nvPr/>
              </p14:nvContentPartPr>
              <p14:xfrm>
                <a:off x="3941594" y="949984"/>
                <a:ext cx="210960" cy="2178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A5D843B-0AE4-4FBB-B44C-F2177F1F739A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3932594" y="940984"/>
                  <a:ext cx="2286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C7081A6-9DE1-4385-9BCA-824DEFF1CF65}"/>
                    </a:ext>
                  </a:extLst>
                </p14:cNvPr>
                <p14:cNvContentPartPr/>
                <p14:nvPr/>
              </p14:nvContentPartPr>
              <p14:xfrm>
                <a:off x="4143194" y="949264"/>
                <a:ext cx="388440" cy="2318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C7081A6-9DE1-4385-9BCA-824DEFF1CF65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4134194" y="940264"/>
                  <a:ext cx="4060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FFA5FC8-CFA7-4EBD-979C-13C7FB6E8F3E}"/>
                    </a:ext>
                  </a:extLst>
                </p14:cNvPr>
                <p14:cNvContentPartPr/>
                <p14:nvPr/>
              </p14:nvContentPartPr>
              <p14:xfrm>
                <a:off x="4517234" y="974464"/>
                <a:ext cx="220320" cy="1616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FFA5FC8-CFA7-4EBD-979C-13C7FB6E8F3E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4508594" y="965464"/>
                  <a:ext cx="2379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274F165-A7C9-4DB9-80C2-EC9C9960F0F7}"/>
                    </a:ext>
                  </a:extLst>
                </p14:cNvPr>
                <p14:cNvContentPartPr/>
                <p14:nvPr/>
              </p14:nvContentPartPr>
              <p14:xfrm>
                <a:off x="4806314" y="947464"/>
                <a:ext cx="126360" cy="1987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274F165-A7C9-4DB9-80C2-EC9C9960F0F7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4797314" y="938464"/>
                  <a:ext cx="1440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10727A6-BCFC-497C-B40B-B6BC4B5B890B}"/>
                    </a:ext>
                  </a:extLst>
                </p14:cNvPr>
                <p14:cNvContentPartPr/>
                <p14:nvPr/>
              </p14:nvContentPartPr>
              <p14:xfrm>
                <a:off x="4959674" y="951064"/>
                <a:ext cx="202320" cy="2268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10727A6-BCFC-497C-B40B-B6BC4B5B890B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4951034" y="942064"/>
                  <a:ext cx="2199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87A6597-6446-424A-A15E-D331D44D770C}"/>
                    </a:ext>
                  </a:extLst>
                </p14:cNvPr>
                <p14:cNvContentPartPr/>
                <p14:nvPr/>
              </p14:nvContentPartPr>
              <p14:xfrm>
                <a:off x="5494634" y="1024504"/>
                <a:ext cx="77040" cy="1555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87A6597-6446-424A-A15E-D331D44D770C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5485634" y="1015504"/>
                  <a:ext cx="946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E743F64-DFD6-448F-AA8E-A37BEB597ED8}"/>
                    </a:ext>
                  </a:extLst>
                </p14:cNvPr>
                <p14:cNvContentPartPr/>
                <p14:nvPr/>
              </p14:nvContentPartPr>
              <p14:xfrm>
                <a:off x="5697314" y="947824"/>
                <a:ext cx="3600" cy="216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E743F64-DFD6-448F-AA8E-A37BEB597ED8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5688674" y="939184"/>
                  <a:ext cx="212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C3D4636-F3CD-4745-B5C3-1261B203E9DD}"/>
                    </a:ext>
                  </a:extLst>
                </p14:cNvPr>
                <p14:cNvContentPartPr/>
                <p14:nvPr/>
              </p14:nvContentPartPr>
              <p14:xfrm>
                <a:off x="5696234" y="1022344"/>
                <a:ext cx="236880" cy="1274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C3D4636-F3CD-4745-B5C3-1261B203E9DD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5687234" y="1013704"/>
                  <a:ext cx="2545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F405B89F-CC3B-4593-8D7C-970010C4A7C7}"/>
                    </a:ext>
                  </a:extLst>
                </p14:cNvPr>
                <p14:cNvContentPartPr/>
                <p14:nvPr/>
              </p14:nvContentPartPr>
              <p14:xfrm>
                <a:off x="3164843" y="77113"/>
                <a:ext cx="229680" cy="363240"/>
              </p14:xfrm>
            </p:contentPart>
          </mc:Choice>
          <mc:Fallback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F405B89F-CC3B-4593-8D7C-970010C4A7C7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3155843" y="68113"/>
                  <a:ext cx="24732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094B1129-FE65-4DA4-BAA8-0CC64560C17A}"/>
                    </a:ext>
                  </a:extLst>
                </p14:cNvPr>
                <p14:cNvContentPartPr/>
                <p14:nvPr/>
              </p14:nvContentPartPr>
              <p14:xfrm>
                <a:off x="3413603" y="260353"/>
                <a:ext cx="181080" cy="160200"/>
              </p14:xfrm>
            </p:contentPart>
          </mc:Choice>
          <mc:Fallback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094B1129-FE65-4DA4-BAA8-0CC64560C17A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3404963" y="251353"/>
                  <a:ext cx="1987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C8EDD44-A7B2-4A72-B3C5-E6EA063408BE}"/>
                    </a:ext>
                  </a:extLst>
                </p14:cNvPr>
                <p14:cNvContentPartPr/>
                <p14:nvPr/>
              </p14:nvContentPartPr>
              <p14:xfrm>
                <a:off x="3639323" y="240193"/>
                <a:ext cx="171360" cy="187560"/>
              </p14:xfrm>
            </p:contentPart>
          </mc:Choice>
          <mc:Fallback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C8EDD44-A7B2-4A72-B3C5-E6EA063408BE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3630683" y="231193"/>
                  <a:ext cx="1890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5E95D60A-7B78-4DBE-A815-3307B86C1CF7}"/>
                    </a:ext>
                  </a:extLst>
                </p14:cNvPr>
                <p14:cNvContentPartPr/>
                <p14:nvPr/>
              </p14:nvContentPartPr>
              <p14:xfrm>
                <a:off x="3771443" y="288073"/>
                <a:ext cx="182880" cy="337320"/>
              </p14:xfrm>
            </p:contentPart>
          </mc:Choice>
          <mc:Fallback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5E95D60A-7B78-4DBE-A815-3307B86C1CF7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3762803" y="279073"/>
                  <a:ext cx="2005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F02FD0C7-902F-4918-ACEA-C0B57CAAF2E5}"/>
                    </a:ext>
                  </a:extLst>
                </p14:cNvPr>
                <p14:cNvContentPartPr/>
                <p14:nvPr/>
              </p14:nvContentPartPr>
              <p14:xfrm>
                <a:off x="4045403" y="201313"/>
                <a:ext cx="195480" cy="234720"/>
              </p14:xfrm>
            </p:contentPart>
          </mc:Choice>
          <mc:Fallback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F02FD0C7-902F-4918-ACEA-C0B57CAAF2E5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4036763" y="192313"/>
                  <a:ext cx="213120" cy="25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6" name="Group 495">
            <a:extLst>
              <a:ext uri="{FF2B5EF4-FFF2-40B4-BE49-F238E27FC236}">
                <a16:creationId xmlns:a16="http://schemas.microsoft.com/office/drawing/2014/main" id="{DAF1BE17-71E4-4D67-8185-5C366C31A015}"/>
              </a:ext>
            </a:extLst>
          </p:cNvPr>
          <p:cNvGrpSpPr/>
          <p:nvPr/>
        </p:nvGrpSpPr>
        <p:grpSpPr>
          <a:xfrm>
            <a:off x="3169163" y="6301873"/>
            <a:ext cx="343800" cy="264240"/>
            <a:chOff x="3169163" y="6301873"/>
            <a:chExt cx="343800" cy="26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4B2C3501-B0A0-48EC-AE54-8F683333144C}"/>
                    </a:ext>
                  </a:extLst>
                </p14:cNvPr>
                <p14:cNvContentPartPr/>
                <p14:nvPr/>
              </p14:nvContentPartPr>
              <p14:xfrm>
                <a:off x="3169163" y="6352993"/>
                <a:ext cx="153720" cy="119520"/>
              </p14:xfrm>
            </p:contentPart>
          </mc:Choice>
          <mc:Fallback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4B2C3501-B0A0-48EC-AE54-8F683333144C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3160523" y="6343993"/>
                  <a:ext cx="1713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49576F3D-1CE1-4CA2-AF91-CDA2BDFCF7AA}"/>
                    </a:ext>
                  </a:extLst>
                </p14:cNvPr>
                <p14:cNvContentPartPr/>
                <p14:nvPr/>
              </p14:nvContentPartPr>
              <p14:xfrm>
                <a:off x="3237923" y="6301873"/>
                <a:ext cx="141840" cy="264240"/>
              </p14:xfrm>
            </p:contentPart>
          </mc:Choice>
          <mc:Fallback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49576F3D-1CE1-4CA2-AF91-CDA2BDFCF7AA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3228923" y="6292873"/>
                  <a:ext cx="1594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2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249BD1FA-19A4-4646-B43C-339BC2E766F7}"/>
                    </a:ext>
                  </a:extLst>
                </p14:cNvPr>
                <p14:cNvContentPartPr/>
                <p14:nvPr/>
              </p14:nvContentPartPr>
              <p14:xfrm>
                <a:off x="3382643" y="6378553"/>
                <a:ext cx="130320" cy="167040"/>
              </p14:xfrm>
            </p:contentPart>
          </mc:Choice>
          <mc:Fallback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249BD1FA-19A4-4646-B43C-339BC2E766F7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3374003" y="6369553"/>
                  <a:ext cx="147960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0" name="Group 499">
            <a:extLst>
              <a:ext uri="{FF2B5EF4-FFF2-40B4-BE49-F238E27FC236}">
                <a16:creationId xmlns:a16="http://schemas.microsoft.com/office/drawing/2014/main" id="{EBB4770D-DD86-4305-9CE7-584EEB995A44}"/>
              </a:ext>
            </a:extLst>
          </p:cNvPr>
          <p:cNvGrpSpPr/>
          <p:nvPr/>
        </p:nvGrpSpPr>
        <p:grpSpPr>
          <a:xfrm>
            <a:off x="4325483" y="6319873"/>
            <a:ext cx="395280" cy="215280"/>
            <a:chOff x="4325483" y="6319873"/>
            <a:chExt cx="395280" cy="21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4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F276B996-D1EB-479C-BF76-D8C32E33B03F}"/>
                    </a:ext>
                  </a:extLst>
                </p14:cNvPr>
                <p14:cNvContentPartPr/>
                <p14:nvPr/>
              </p14:nvContentPartPr>
              <p14:xfrm>
                <a:off x="4325483" y="6352273"/>
                <a:ext cx="136440" cy="100800"/>
              </p14:xfrm>
            </p:contentPart>
          </mc:Choice>
          <mc:Fallback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F276B996-D1EB-479C-BF76-D8C32E33B03F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4316843" y="6343273"/>
                  <a:ext cx="1540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6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F4CB83EE-A6DD-4873-94C4-F7D841750486}"/>
                    </a:ext>
                  </a:extLst>
                </p14:cNvPr>
                <p14:cNvContentPartPr/>
                <p14:nvPr/>
              </p14:nvContentPartPr>
              <p14:xfrm>
                <a:off x="4420883" y="6319873"/>
                <a:ext cx="63000" cy="215280"/>
              </p14:xfrm>
            </p:contentPart>
          </mc:Choice>
          <mc:Fallback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F4CB83EE-A6DD-4873-94C4-F7D841750486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4411883" y="6311233"/>
                  <a:ext cx="806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8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790BE4F7-76E1-428C-ADDD-35A57852C344}"/>
                    </a:ext>
                  </a:extLst>
                </p14:cNvPr>
                <p14:cNvContentPartPr/>
                <p14:nvPr/>
              </p14:nvContentPartPr>
              <p14:xfrm>
                <a:off x="4588643" y="6352633"/>
                <a:ext cx="132120" cy="166680"/>
              </p14:xfrm>
            </p:contentPart>
          </mc:Choice>
          <mc:Fallback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790BE4F7-76E1-428C-ADDD-35A57852C344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4580003" y="6343633"/>
                  <a:ext cx="149760" cy="18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79C5F31B-ABD3-4A92-902B-292766CFD6F8}"/>
              </a:ext>
            </a:extLst>
          </p:cNvPr>
          <p:cNvGrpSpPr/>
          <p:nvPr/>
        </p:nvGrpSpPr>
        <p:grpSpPr>
          <a:xfrm>
            <a:off x="6756923" y="6344353"/>
            <a:ext cx="327600" cy="258120"/>
            <a:chOff x="6756923" y="6344353"/>
            <a:chExt cx="327600" cy="25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0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185BDFF7-DCD1-49AB-A7AE-6BE3C37496CC}"/>
                    </a:ext>
                  </a:extLst>
                </p14:cNvPr>
                <p14:cNvContentPartPr/>
                <p14:nvPr/>
              </p14:nvContentPartPr>
              <p14:xfrm>
                <a:off x="6756923" y="6358393"/>
                <a:ext cx="131040" cy="122400"/>
              </p14:xfrm>
            </p:contentPart>
          </mc:Choice>
          <mc:Fallback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185BDFF7-DCD1-49AB-A7AE-6BE3C37496CC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6748283" y="6349393"/>
                  <a:ext cx="1486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2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BEBFDD8-7746-42DB-A748-B37CE569025C}"/>
                    </a:ext>
                  </a:extLst>
                </p14:cNvPr>
                <p14:cNvContentPartPr/>
                <p14:nvPr/>
              </p14:nvContentPartPr>
              <p14:xfrm>
                <a:off x="6833603" y="6344353"/>
                <a:ext cx="101160" cy="258120"/>
              </p14:xfrm>
            </p:contentPart>
          </mc:Choice>
          <mc:Fallback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BEBFDD8-7746-42DB-A748-B37CE569025C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6824963" y="6335713"/>
                  <a:ext cx="1188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4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9FBCD303-56D0-45BD-ADA4-4C4357722A50}"/>
                    </a:ext>
                  </a:extLst>
                </p14:cNvPr>
                <p14:cNvContentPartPr/>
                <p14:nvPr/>
              </p14:nvContentPartPr>
              <p14:xfrm>
                <a:off x="6973283" y="6410953"/>
                <a:ext cx="111240" cy="143280"/>
              </p14:xfrm>
            </p:contentPart>
          </mc:Choice>
          <mc:Fallback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9FBCD303-56D0-45BD-ADA4-4C4357722A50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6964283" y="6401953"/>
                  <a:ext cx="128880" cy="16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8" name="Group 507">
            <a:extLst>
              <a:ext uri="{FF2B5EF4-FFF2-40B4-BE49-F238E27FC236}">
                <a16:creationId xmlns:a16="http://schemas.microsoft.com/office/drawing/2014/main" id="{BD62C25D-5215-4515-8486-C79E49072B01}"/>
              </a:ext>
            </a:extLst>
          </p:cNvPr>
          <p:cNvGrpSpPr/>
          <p:nvPr/>
        </p:nvGrpSpPr>
        <p:grpSpPr>
          <a:xfrm>
            <a:off x="7895963" y="6324193"/>
            <a:ext cx="354240" cy="245160"/>
            <a:chOff x="7895963" y="6324193"/>
            <a:chExt cx="354240" cy="24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6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CBD039BB-F79F-4F20-ACA6-F7E4C821D8C8}"/>
                    </a:ext>
                  </a:extLst>
                </p14:cNvPr>
                <p14:cNvContentPartPr/>
                <p14:nvPr/>
              </p14:nvContentPartPr>
              <p14:xfrm>
                <a:off x="7895963" y="6365593"/>
                <a:ext cx="138240" cy="107640"/>
              </p14:xfrm>
            </p:contentPart>
          </mc:Choice>
          <mc:Fallback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CBD039BB-F79F-4F20-ACA6-F7E4C821D8C8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7887323" y="6356593"/>
                  <a:ext cx="1558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8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5D4B3B0D-7620-4E6D-9A2D-B64C084F3963}"/>
                    </a:ext>
                  </a:extLst>
                </p14:cNvPr>
                <p14:cNvContentPartPr/>
                <p14:nvPr/>
              </p14:nvContentPartPr>
              <p14:xfrm>
                <a:off x="7978763" y="6324193"/>
                <a:ext cx="103680" cy="245160"/>
              </p14:xfrm>
            </p:contentPart>
          </mc:Choice>
          <mc:Fallback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5D4B3B0D-7620-4E6D-9A2D-B64C084F3963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7970123" y="6315193"/>
                  <a:ext cx="1213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0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9F723F6B-1DF1-450A-ADD8-0C36D1DF5CEB}"/>
                    </a:ext>
                  </a:extLst>
                </p14:cNvPr>
                <p14:cNvContentPartPr/>
                <p14:nvPr/>
              </p14:nvContentPartPr>
              <p14:xfrm>
                <a:off x="8082443" y="6397273"/>
                <a:ext cx="167760" cy="154080"/>
              </p14:xfrm>
            </p:contentPart>
          </mc:Choice>
          <mc:Fallback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9F723F6B-1DF1-450A-ADD8-0C36D1DF5CEB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8073443" y="6388273"/>
                  <a:ext cx="185400" cy="17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52FF55F2-80AD-427F-93FF-F298FB8EF699}"/>
              </a:ext>
            </a:extLst>
          </p:cNvPr>
          <p:cNvGrpSpPr/>
          <p:nvPr/>
        </p:nvGrpSpPr>
        <p:grpSpPr>
          <a:xfrm>
            <a:off x="9713243" y="5346433"/>
            <a:ext cx="1463760" cy="411480"/>
            <a:chOff x="9713243" y="5346433"/>
            <a:chExt cx="1463760" cy="41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2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FF20D17-B8D5-4DDC-A99E-ADAF703A974F}"/>
                    </a:ext>
                  </a:extLst>
                </p14:cNvPr>
                <p14:cNvContentPartPr/>
                <p14:nvPr/>
              </p14:nvContentPartPr>
              <p14:xfrm>
                <a:off x="9713243" y="5612473"/>
                <a:ext cx="254880" cy="27360"/>
              </p14:xfrm>
            </p:contentPart>
          </mc:Choice>
          <mc:Fallback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FF20D17-B8D5-4DDC-A99E-ADAF703A974F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9704603" y="5603833"/>
                  <a:ext cx="2725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4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814E875D-3C42-4230-9D25-AC5A9EF6D47D}"/>
                    </a:ext>
                  </a:extLst>
                </p14:cNvPr>
                <p14:cNvContentPartPr/>
                <p14:nvPr/>
              </p14:nvContentPartPr>
              <p14:xfrm>
                <a:off x="10156403" y="5396833"/>
                <a:ext cx="297720" cy="296280"/>
              </p14:xfrm>
            </p:contentPart>
          </mc:Choice>
          <mc:Fallback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814E875D-3C42-4230-9D25-AC5A9EF6D47D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10147403" y="5387833"/>
                  <a:ext cx="315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6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1D0F2286-E3E2-40AA-8F4C-33E2A1E90A2C}"/>
                    </a:ext>
                  </a:extLst>
                </p14:cNvPr>
                <p14:cNvContentPartPr/>
                <p14:nvPr/>
              </p14:nvContentPartPr>
              <p14:xfrm>
                <a:off x="10471763" y="5636953"/>
                <a:ext cx="17640" cy="59040"/>
              </p14:xfrm>
            </p:contentPart>
          </mc:Choice>
          <mc:Fallback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1D0F2286-E3E2-40AA-8F4C-33E2A1E90A2C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10462763" y="5627953"/>
                  <a:ext cx="352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8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1CC7EBF5-2433-4AED-9E3D-27C5BD239F49}"/>
                    </a:ext>
                  </a:extLst>
                </p14:cNvPr>
                <p14:cNvContentPartPr/>
                <p14:nvPr/>
              </p14:nvContentPartPr>
              <p14:xfrm>
                <a:off x="10532963" y="5416273"/>
                <a:ext cx="358200" cy="256680"/>
              </p14:xfrm>
            </p:contentPart>
          </mc:Choice>
          <mc:Fallback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1CC7EBF5-2433-4AED-9E3D-27C5BD239F49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10524323" y="5407633"/>
                  <a:ext cx="3758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0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C25BC4F2-D678-4D0B-BD6F-642EEAB9130E}"/>
                    </a:ext>
                  </a:extLst>
                </p14:cNvPr>
                <p14:cNvContentPartPr/>
                <p14:nvPr/>
              </p14:nvContentPartPr>
              <p14:xfrm>
                <a:off x="10951643" y="5346433"/>
                <a:ext cx="225360" cy="411480"/>
              </p14:xfrm>
            </p:contentPart>
          </mc:Choice>
          <mc:Fallback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C25BC4F2-D678-4D0B-BD6F-642EEAB9130E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10943003" y="5337433"/>
                  <a:ext cx="243000" cy="42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8" name="Group 517">
            <a:extLst>
              <a:ext uri="{FF2B5EF4-FFF2-40B4-BE49-F238E27FC236}">
                <a16:creationId xmlns:a16="http://schemas.microsoft.com/office/drawing/2014/main" id="{02F1D2FF-7405-4AA7-A6E1-D57968AA7D4F}"/>
              </a:ext>
            </a:extLst>
          </p:cNvPr>
          <p:cNvGrpSpPr/>
          <p:nvPr/>
        </p:nvGrpSpPr>
        <p:grpSpPr>
          <a:xfrm>
            <a:off x="1185074" y="4396624"/>
            <a:ext cx="1668600" cy="405720"/>
            <a:chOff x="1185074" y="4396624"/>
            <a:chExt cx="1668600" cy="40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8A9BB68E-7A47-4CA7-9D65-C3155C370144}"/>
                    </a:ext>
                  </a:extLst>
                </p14:cNvPr>
                <p14:cNvContentPartPr/>
                <p14:nvPr/>
              </p14:nvContentPartPr>
              <p14:xfrm>
                <a:off x="1185074" y="4420744"/>
                <a:ext cx="250560" cy="25992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8A9BB68E-7A47-4CA7-9D65-C3155C370144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1176434" y="4411744"/>
                  <a:ext cx="2682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4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993F4512-EE01-4CF8-AB3C-CB22D199A44C}"/>
                    </a:ext>
                  </a:extLst>
                </p14:cNvPr>
                <p14:cNvContentPartPr/>
                <p14:nvPr/>
              </p14:nvContentPartPr>
              <p14:xfrm>
                <a:off x="1484594" y="4691464"/>
                <a:ext cx="11520" cy="11088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993F4512-EE01-4CF8-AB3C-CB22D199A44C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1475954" y="4682824"/>
                  <a:ext cx="291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08DDFE48-EE10-4A45-878D-CFC566A61F0C}"/>
                    </a:ext>
                  </a:extLst>
                </p14:cNvPr>
                <p14:cNvContentPartPr/>
                <p14:nvPr/>
              </p14:nvContentPartPr>
              <p14:xfrm>
                <a:off x="1699874" y="4482304"/>
                <a:ext cx="136080" cy="2448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08DDFE48-EE10-4A45-878D-CFC566A61F0C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1691234" y="4473664"/>
                  <a:ext cx="1537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8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635A7DEF-9489-4BCD-B103-7C040AEA4E2A}"/>
                    </a:ext>
                  </a:extLst>
                </p14:cNvPr>
                <p14:cNvContentPartPr/>
                <p14:nvPr/>
              </p14:nvContentPartPr>
              <p14:xfrm>
                <a:off x="1698074" y="4571224"/>
                <a:ext cx="131040" cy="2736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635A7DEF-9489-4BCD-B103-7C040AEA4E2A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1689074" y="4562584"/>
                  <a:ext cx="1486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0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15F5E72A-4352-47D1-BA0D-B07C70C03112}"/>
                    </a:ext>
                  </a:extLst>
                </p14:cNvPr>
                <p14:cNvContentPartPr/>
                <p14:nvPr/>
              </p14:nvContentPartPr>
              <p14:xfrm>
                <a:off x="2052314" y="4396624"/>
                <a:ext cx="282240" cy="25668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15F5E72A-4352-47D1-BA0D-B07C70C03112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2043674" y="4387984"/>
                  <a:ext cx="2998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2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606977EA-A686-49AC-850B-2C0D0DE55637}"/>
                    </a:ext>
                  </a:extLst>
                </p14:cNvPr>
                <p14:cNvContentPartPr/>
                <p14:nvPr/>
              </p14:nvContentPartPr>
              <p14:xfrm>
                <a:off x="2296034" y="4571224"/>
                <a:ext cx="176400" cy="18396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606977EA-A686-49AC-850B-2C0D0DE55637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2287394" y="4562584"/>
                  <a:ext cx="1940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4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4747CB8C-09C5-4DC3-989E-5093B2408283}"/>
                    </a:ext>
                  </a:extLst>
                </p14:cNvPr>
                <p14:cNvContentPartPr/>
                <p14:nvPr/>
              </p14:nvContentPartPr>
              <p14:xfrm>
                <a:off x="2621114" y="4462144"/>
                <a:ext cx="232560" cy="2880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4747CB8C-09C5-4DC3-989E-5093B2408283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2612114" y="4453144"/>
                  <a:ext cx="2502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6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53DE0808-5538-41DC-85A7-9BD2F5294EA0}"/>
                    </a:ext>
                  </a:extLst>
                </p14:cNvPr>
                <p14:cNvContentPartPr/>
                <p14:nvPr/>
              </p14:nvContentPartPr>
              <p14:xfrm>
                <a:off x="2630114" y="4562224"/>
                <a:ext cx="194400" cy="4176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53DE0808-5538-41DC-85A7-9BD2F5294EA0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2621114" y="4553584"/>
                  <a:ext cx="21204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2" name="Group 521">
            <a:extLst>
              <a:ext uri="{FF2B5EF4-FFF2-40B4-BE49-F238E27FC236}">
                <a16:creationId xmlns:a16="http://schemas.microsoft.com/office/drawing/2014/main" id="{820C02B2-5164-4886-8947-105AEF1FB145}"/>
              </a:ext>
            </a:extLst>
          </p:cNvPr>
          <p:cNvGrpSpPr/>
          <p:nvPr/>
        </p:nvGrpSpPr>
        <p:grpSpPr>
          <a:xfrm>
            <a:off x="3088408" y="4247725"/>
            <a:ext cx="406440" cy="423000"/>
            <a:chOff x="3088408" y="4247725"/>
            <a:chExt cx="406440" cy="42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8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16345697-0802-4AF6-896D-E1D4EB8C0C10}"/>
                    </a:ext>
                  </a:extLst>
                </p14:cNvPr>
                <p14:cNvContentPartPr/>
                <p14:nvPr/>
              </p14:nvContentPartPr>
              <p14:xfrm>
                <a:off x="3088408" y="4308565"/>
                <a:ext cx="104040" cy="205560"/>
              </p14:xfrm>
            </p:contentPart>
          </mc:Choice>
          <mc:Fallback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16345697-0802-4AF6-896D-E1D4EB8C0C10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3079768" y="4299565"/>
                  <a:ext cx="1216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0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DBC5AF64-3027-4C59-91A8-8FC75FF6671D}"/>
                    </a:ext>
                  </a:extLst>
                </p14:cNvPr>
                <p14:cNvContentPartPr/>
                <p14:nvPr/>
              </p14:nvContentPartPr>
              <p14:xfrm>
                <a:off x="3146728" y="4247725"/>
                <a:ext cx="203760" cy="423000"/>
              </p14:xfrm>
            </p:contentPart>
          </mc:Choice>
          <mc:Fallback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DBC5AF64-3027-4C59-91A8-8FC75FF6671D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3138088" y="4238725"/>
                  <a:ext cx="22140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2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30A6E974-A423-4153-886E-1D8320A58C0E}"/>
                    </a:ext>
                  </a:extLst>
                </p14:cNvPr>
                <p14:cNvContentPartPr/>
                <p14:nvPr/>
              </p14:nvContentPartPr>
              <p14:xfrm>
                <a:off x="3325288" y="4377325"/>
                <a:ext cx="169560" cy="247680"/>
              </p14:xfrm>
            </p:contentPart>
          </mc:Choice>
          <mc:Fallback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30A6E974-A423-4153-886E-1D8320A58C0E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3316648" y="4368325"/>
                  <a:ext cx="187200" cy="265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22397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40" name="Ink 439">
                <a:extLst>
                  <a:ext uri="{FF2B5EF4-FFF2-40B4-BE49-F238E27FC236}">
                    <a16:creationId xmlns:a16="http://schemas.microsoft.com/office/drawing/2014/main" id="{30753717-9DEE-4771-94A3-9FE53E84DFE7}"/>
                  </a:ext>
                </a:extLst>
              </p14:cNvPr>
              <p14:cNvContentPartPr/>
              <p14:nvPr/>
            </p14:nvContentPartPr>
            <p14:xfrm>
              <a:off x="6988994" y="5525224"/>
              <a:ext cx="18360" cy="10080"/>
            </p14:xfrm>
          </p:contentPart>
        </mc:Choice>
        <mc:Fallback>
          <p:pic>
            <p:nvPicPr>
              <p:cNvPr id="440" name="Ink 439">
                <a:extLst>
                  <a:ext uri="{FF2B5EF4-FFF2-40B4-BE49-F238E27FC236}">
                    <a16:creationId xmlns:a16="http://schemas.microsoft.com/office/drawing/2014/main" id="{30753717-9DEE-4771-94A3-9FE53E84DFE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79994" y="5516584"/>
                <a:ext cx="360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4B39E499-C924-4403-902C-BC1CC42ECD62}"/>
                  </a:ext>
                </a:extLst>
              </p14:cNvPr>
              <p14:cNvContentPartPr/>
              <p14:nvPr/>
            </p14:nvContentPartPr>
            <p14:xfrm>
              <a:off x="1357154" y="5521984"/>
              <a:ext cx="4320" cy="41760"/>
            </p14:xfrm>
          </p:contentPart>
        </mc:Choice>
        <mc:Fallback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4B39E499-C924-4403-902C-BC1CC42ECD6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8514" y="5513344"/>
                <a:ext cx="2196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62" name="Ink 461">
                <a:extLst>
                  <a:ext uri="{FF2B5EF4-FFF2-40B4-BE49-F238E27FC236}">
                    <a16:creationId xmlns:a16="http://schemas.microsoft.com/office/drawing/2014/main" id="{9B2051E1-B9AA-4878-A561-E45F1EC171B3}"/>
                  </a:ext>
                </a:extLst>
              </p14:cNvPr>
              <p14:cNvContentPartPr/>
              <p14:nvPr/>
            </p14:nvContentPartPr>
            <p14:xfrm>
              <a:off x="8452754" y="5438824"/>
              <a:ext cx="360" cy="360"/>
            </p14:xfrm>
          </p:contentPart>
        </mc:Choice>
        <mc:Fallback>
          <p:pic>
            <p:nvPicPr>
              <p:cNvPr id="462" name="Ink 461">
                <a:extLst>
                  <a:ext uri="{FF2B5EF4-FFF2-40B4-BE49-F238E27FC236}">
                    <a16:creationId xmlns:a16="http://schemas.microsoft.com/office/drawing/2014/main" id="{9B2051E1-B9AA-4878-A561-E45F1EC171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44114" y="542982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08ACC258-7D4F-4E35-97BC-031195D20E78}"/>
                  </a:ext>
                </a:extLst>
              </p14:cNvPr>
              <p14:cNvContentPartPr/>
              <p14:nvPr/>
            </p14:nvContentPartPr>
            <p14:xfrm>
              <a:off x="847034" y="3180184"/>
              <a:ext cx="147960" cy="411480"/>
            </p14:xfrm>
          </p:contentPart>
        </mc:Choice>
        <mc:Fallback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08ACC258-7D4F-4E35-97BC-031195D20E7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8394" y="3171544"/>
                <a:ext cx="165600" cy="42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737" name="Group 736">
            <a:extLst>
              <a:ext uri="{FF2B5EF4-FFF2-40B4-BE49-F238E27FC236}">
                <a16:creationId xmlns:a16="http://schemas.microsoft.com/office/drawing/2014/main" id="{232234D2-1C4B-43B3-96D3-46F4AB68DC7B}"/>
              </a:ext>
            </a:extLst>
          </p:cNvPr>
          <p:cNvGrpSpPr/>
          <p:nvPr/>
        </p:nvGrpSpPr>
        <p:grpSpPr>
          <a:xfrm>
            <a:off x="688557" y="185113"/>
            <a:ext cx="11226317" cy="6208560"/>
            <a:chOff x="688557" y="185113"/>
            <a:chExt cx="11226317" cy="620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FE8F137-77F1-40C3-A2A5-C4FE488CB5D1}"/>
                    </a:ext>
                  </a:extLst>
                </p14:cNvPr>
                <p14:cNvContentPartPr/>
                <p14:nvPr/>
              </p14:nvContentPartPr>
              <p14:xfrm>
                <a:off x="6789837" y="1071386"/>
                <a:ext cx="153720" cy="3193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FE8F137-77F1-40C3-A2A5-C4FE488CB5D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80837" y="1062386"/>
                  <a:ext cx="17136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18E57CE-05C9-463A-968F-F45F2E331EDE}"/>
                    </a:ext>
                  </a:extLst>
                </p14:cNvPr>
                <p14:cNvContentPartPr/>
                <p14:nvPr/>
              </p14:nvContentPartPr>
              <p14:xfrm>
                <a:off x="6686517" y="1211786"/>
                <a:ext cx="294120" cy="457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18E57CE-05C9-463A-968F-F45F2E331ED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677517" y="1203146"/>
                  <a:ext cx="3117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E290EBA-BBA2-46F4-9EBB-0F4633E139D3}"/>
                    </a:ext>
                  </a:extLst>
                </p14:cNvPr>
                <p14:cNvContentPartPr/>
                <p14:nvPr/>
              </p14:nvContentPartPr>
              <p14:xfrm>
                <a:off x="7001877" y="987866"/>
                <a:ext cx="232200" cy="3657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E290EBA-BBA2-46F4-9EBB-0F4633E139D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993237" y="978866"/>
                  <a:ext cx="24984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A5BE77C-6727-4538-80B4-4C686205F40E}"/>
                    </a:ext>
                  </a:extLst>
                </p14:cNvPr>
                <p14:cNvContentPartPr/>
                <p14:nvPr/>
              </p14:nvContentPartPr>
              <p14:xfrm>
                <a:off x="7216077" y="1233746"/>
                <a:ext cx="144000" cy="1076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A5BE77C-6727-4538-80B4-4C686205F40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207437" y="1224746"/>
                  <a:ext cx="1616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85A97A3-4E40-4E9C-9FD0-8864A24D6553}"/>
                    </a:ext>
                  </a:extLst>
                </p14:cNvPr>
                <p14:cNvContentPartPr/>
                <p14:nvPr/>
              </p14:nvContentPartPr>
              <p14:xfrm>
                <a:off x="7357197" y="1266866"/>
                <a:ext cx="176040" cy="1036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85A97A3-4E40-4E9C-9FD0-8864A24D655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48197" y="1257866"/>
                  <a:ext cx="1936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0BB88B5-C0B6-4429-9EEA-7F2B2EE3AFE3}"/>
                    </a:ext>
                  </a:extLst>
                </p14:cNvPr>
                <p14:cNvContentPartPr/>
                <p14:nvPr/>
              </p14:nvContentPartPr>
              <p14:xfrm>
                <a:off x="7773717" y="1212506"/>
                <a:ext cx="132480" cy="1238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0BB88B5-C0B6-4429-9EEA-7F2B2EE3AFE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765077" y="1203866"/>
                  <a:ext cx="1501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618231C-99F0-49E4-AB8A-370E55A84B0B}"/>
                    </a:ext>
                  </a:extLst>
                </p14:cNvPr>
                <p14:cNvContentPartPr/>
                <p14:nvPr/>
              </p14:nvContentPartPr>
              <p14:xfrm>
                <a:off x="8065677" y="1117826"/>
                <a:ext cx="92520" cy="1980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618231C-99F0-49E4-AB8A-370E55A84B0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057037" y="1109186"/>
                  <a:ext cx="1101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CCDBFC5-91DF-438F-BDC8-B486F74570BD}"/>
                    </a:ext>
                  </a:extLst>
                </p14:cNvPr>
                <p14:cNvContentPartPr/>
                <p14:nvPr/>
              </p14:nvContentPartPr>
              <p14:xfrm>
                <a:off x="8213997" y="1046546"/>
                <a:ext cx="131400" cy="3178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CCDBFC5-91DF-438F-BDC8-B486F74570B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205357" y="1037546"/>
                  <a:ext cx="14904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EFCD8DC-F616-40B1-AF44-5B77FC4A89DC}"/>
                    </a:ext>
                  </a:extLst>
                </p14:cNvPr>
                <p14:cNvContentPartPr/>
                <p14:nvPr/>
              </p14:nvContentPartPr>
              <p14:xfrm>
                <a:off x="705837" y="326906"/>
                <a:ext cx="135000" cy="2066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EFCD8DC-F616-40B1-AF44-5B77FC4A89D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96837" y="318266"/>
                  <a:ext cx="1526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971339C-167E-4762-9881-2D6BC106614C}"/>
                    </a:ext>
                  </a:extLst>
                </p14:cNvPr>
                <p14:cNvContentPartPr/>
                <p14:nvPr/>
              </p14:nvContentPartPr>
              <p14:xfrm>
                <a:off x="808797" y="190826"/>
                <a:ext cx="232920" cy="2062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971339C-167E-4762-9881-2D6BC106614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00157" y="182186"/>
                  <a:ext cx="2505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9A96635-E444-4FF9-A429-7F526FB0D315}"/>
                    </a:ext>
                  </a:extLst>
                </p14:cNvPr>
                <p14:cNvContentPartPr/>
                <p14:nvPr/>
              </p14:nvContentPartPr>
              <p14:xfrm>
                <a:off x="990597" y="419066"/>
                <a:ext cx="93240" cy="331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9A96635-E444-4FF9-A429-7F526FB0D31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81597" y="410066"/>
                  <a:ext cx="1108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A786864-25C6-41F9-84A9-FF71620527C8}"/>
                    </a:ext>
                  </a:extLst>
                </p14:cNvPr>
                <p14:cNvContentPartPr/>
                <p14:nvPr/>
              </p14:nvContentPartPr>
              <p14:xfrm>
                <a:off x="1222077" y="323666"/>
                <a:ext cx="192600" cy="1656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A786864-25C6-41F9-84A9-FF71620527C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213437" y="314666"/>
                  <a:ext cx="2102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5C3D349-2686-493F-A444-64436735AB4F}"/>
                    </a:ext>
                  </a:extLst>
                </p14:cNvPr>
                <p14:cNvContentPartPr/>
                <p14:nvPr/>
              </p14:nvContentPartPr>
              <p14:xfrm>
                <a:off x="1357437" y="338786"/>
                <a:ext cx="167400" cy="1242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5C3D349-2686-493F-A444-64436735AB4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348437" y="329786"/>
                  <a:ext cx="1850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57F774A-B969-43FC-88E9-2C9471BDC8A0}"/>
                    </a:ext>
                  </a:extLst>
                </p14:cNvPr>
                <p14:cNvContentPartPr/>
                <p14:nvPr/>
              </p14:nvContentPartPr>
              <p14:xfrm>
                <a:off x="1559397" y="189026"/>
                <a:ext cx="159120" cy="2714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57F774A-B969-43FC-88E9-2C9471BDC8A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550757" y="180026"/>
                  <a:ext cx="1767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BA66678-C0F0-444D-94E6-702B4CEFF1E7}"/>
                    </a:ext>
                  </a:extLst>
                </p14:cNvPr>
                <p14:cNvContentPartPr/>
                <p14:nvPr/>
              </p14:nvContentPartPr>
              <p14:xfrm>
                <a:off x="1670277" y="358586"/>
                <a:ext cx="106920" cy="1033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BA66678-C0F0-444D-94E6-702B4CEFF1E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661277" y="349586"/>
                  <a:ext cx="1245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277351B-5E5D-4892-BC1C-B0C9EBE85B21}"/>
                    </a:ext>
                  </a:extLst>
                </p14:cNvPr>
                <p14:cNvContentPartPr/>
                <p14:nvPr/>
              </p14:nvContentPartPr>
              <p14:xfrm>
                <a:off x="1796277" y="333746"/>
                <a:ext cx="138960" cy="1368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277351B-5E5D-4892-BC1C-B0C9EBE85B2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787637" y="324746"/>
                  <a:ext cx="156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63AA952-2B67-438E-8510-DFBE26C380EC}"/>
                    </a:ext>
                  </a:extLst>
                </p14:cNvPr>
                <p14:cNvContentPartPr/>
                <p14:nvPr/>
              </p14:nvContentPartPr>
              <p14:xfrm>
                <a:off x="746517" y="827666"/>
                <a:ext cx="90360" cy="1836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63AA952-2B67-438E-8510-DFBE26C380E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37517" y="818666"/>
                  <a:ext cx="1080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1671636-F8A3-472D-87B1-E9A131688120}"/>
                    </a:ext>
                  </a:extLst>
                </p14:cNvPr>
                <p14:cNvContentPartPr/>
                <p14:nvPr/>
              </p14:nvContentPartPr>
              <p14:xfrm>
                <a:off x="763077" y="692306"/>
                <a:ext cx="238680" cy="2671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1671636-F8A3-472D-87B1-E9A13168812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54437" y="683306"/>
                  <a:ext cx="2563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BBA0359-CD09-449E-B4E9-BE187D00153B}"/>
                    </a:ext>
                  </a:extLst>
                </p14:cNvPr>
                <p14:cNvContentPartPr/>
                <p14:nvPr/>
              </p14:nvContentPartPr>
              <p14:xfrm>
                <a:off x="984837" y="824426"/>
                <a:ext cx="156600" cy="1144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BBA0359-CD09-449E-B4E9-BE187D00153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75837" y="815426"/>
                  <a:ext cx="1742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6E6BC7C-363E-4B60-BEBB-B168A10445A8}"/>
                    </a:ext>
                  </a:extLst>
                </p14:cNvPr>
                <p14:cNvContentPartPr/>
                <p14:nvPr/>
              </p14:nvContentPartPr>
              <p14:xfrm>
                <a:off x="1098597" y="828026"/>
                <a:ext cx="163440" cy="3898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6E6BC7C-363E-4B60-BEBB-B168A10445A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89957" y="819386"/>
                  <a:ext cx="18108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EC4B568-071A-4EE8-BD72-36924DF04BFE}"/>
                    </a:ext>
                  </a:extLst>
                </p14:cNvPr>
                <p14:cNvContentPartPr/>
                <p14:nvPr/>
              </p14:nvContentPartPr>
              <p14:xfrm>
                <a:off x="1255917" y="736226"/>
                <a:ext cx="10800" cy="187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EC4B568-071A-4EE8-BD72-36924DF04BF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247277" y="727586"/>
                  <a:ext cx="284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1571D85-BDF5-4E76-B736-793D97C8A449}"/>
                    </a:ext>
                  </a:extLst>
                </p14:cNvPr>
                <p14:cNvContentPartPr/>
                <p14:nvPr/>
              </p14:nvContentPartPr>
              <p14:xfrm>
                <a:off x="1317117" y="784466"/>
                <a:ext cx="159480" cy="1386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1571D85-BDF5-4E76-B736-793D97C8A44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308117" y="775466"/>
                  <a:ext cx="1771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81593BE-FBB4-4560-B82D-264DE0FF7F00}"/>
                    </a:ext>
                  </a:extLst>
                </p14:cNvPr>
                <p14:cNvContentPartPr/>
                <p14:nvPr/>
              </p14:nvContentPartPr>
              <p14:xfrm>
                <a:off x="1478397" y="826226"/>
                <a:ext cx="124200" cy="1054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81593BE-FBB4-4560-B82D-264DE0FF7F0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469757" y="817226"/>
                  <a:ext cx="1418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4AA638E-065A-4276-8C10-E0C1D0D6F76E}"/>
                    </a:ext>
                  </a:extLst>
                </p14:cNvPr>
                <p14:cNvContentPartPr/>
                <p14:nvPr/>
              </p14:nvContentPartPr>
              <p14:xfrm>
                <a:off x="1706277" y="593666"/>
                <a:ext cx="169200" cy="3675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4AA638E-065A-4276-8C10-E0C1D0D6F76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697637" y="584666"/>
                  <a:ext cx="18684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0C499E3-775F-4688-A8C8-B7E53BE8C8F3}"/>
                    </a:ext>
                  </a:extLst>
                </p14:cNvPr>
                <p14:cNvContentPartPr/>
                <p14:nvPr/>
              </p14:nvContentPartPr>
              <p14:xfrm>
                <a:off x="1661277" y="784106"/>
                <a:ext cx="185760" cy="500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0C499E3-775F-4688-A8C8-B7E53BE8C8F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652277" y="775466"/>
                  <a:ext cx="2034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4AE3BCD-4D6E-43A7-A352-AEC6CE20847C}"/>
                    </a:ext>
                  </a:extLst>
                </p14:cNvPr>
                <p14:cNvContentPartPr/>
                <p14:nvPr/>
              </p14:nvContentPartPr>
              <p14:xfrm>
                <a:off x="2062317" y="646946"/>
                <a:ext cx="145800" cy="2656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4AE3BCD-4D6E-43A7-A352-AEC6CE20847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053677" y="638306"/>
                  <a:ext cx="1634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64EAB80-F024-4DBD-9A73-5838AAF447DE}"/>
                    </a:ext>
                  </a:extLst>
                </p14:cNvPr>
                <p14:cNvContentPartPr/>
                <p14:nvPr/>
              </p14:nvContentPartPr>
              <p14:xfrm>
                <a:off x="2200197" y="572066"/>
                <a:ext cx="169920" cy="3542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64EAB80-F024-4DBD-9A73-5838AAF447D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191197" y="563066"/>
                  <a:ext cx="18756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59044D4-B837-408C-B9BA-1BCA4003C868}"/>
                    </a:ext>
                  </a:extLst>
                </p14:cNvPr>
                <p14:cNvContentPartPr/>
                <p14:nvPr/>
              </p14:nvContentPartPr>
              <p14:xfrm>
                <a:off x="2072037" y="778346"/>
                <a:ext cx="190080" cy="262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59044D4-B837-408C-B9BA-1BCA4003C86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063037" y="769346"/>
                  <a:ext cx="2077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5620B42-49B2-4F33-B610-D25ECCA593BB}"/>
                    </a:ext>
                  </a:extLst>
                </p14:cNvPr>
                <p14:cNvContentPartPr/>
                <p14:nvPr/>
              </p14:nvContentPartPr>
              <p14:xfrm>
                <a:off x="2287317" y="892826"/>
                <a:ext cx="120960" cy="903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5620B42-49B2-4F33-B610-D25ECCA593B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278677" y="884186"/>
                  <a:ext cx="1386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B57DFE5-DE57-44C0-9DDD-6A137C93AC91}"/>
                    </a:ext>
                  </a:extLst>
                </p14:cNvPr>
                <p14:cNvContentPartPr/>
                <p14:nvPr/>
              </p14:nvContentPartPr>
              <p14:xfrm>
                <a:off x="766677" y="1222226"/>
                <a:ext cx="273960" cy="2919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B57DFE5-DE57-44C0-9DDD-6A137C93AC9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58037" y="1213586"/>
                  <a:ext cx="2916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E640D1B-CFFF-49FA-BC50-9B96792D5B47}"/>
                    </a:ext>
                  </a:extLst>
                </p14:cNvPr>
                <p14:cNvContentPartPr/>
                <p14:nvPr/>
              </p14:nvContentPartPr>
              <p14:xfrm>
                <a:off x="860277" y="1351826"/>
                <a:ext cx="198000" cy="568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E640D1B-CFFF-49FA-BC50-9B96792D5B4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51277" y="1343186"/>
                  <a:ext cx="2156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BD09651-9A47-43DB-AA7D-0378143321B0}"/>
                    </a:ext>
                  </a:extLst>
                </p14:cNvPr>
                <p14:cNvContentPartPr/>
                <p14:nvPr/>
              </p14:nvContentPartPr>
              <p14:xfrm>
                <a:off x="4454157" y="1303946"/>
                <a:ext cx="60480" cy="1144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BD09651-9A47-43DB-AA7D-0378143321B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445517" y="1295306"/>
                  <a:ext cx="781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FCE7998-663B-48CE-8FF1-28324DEBD7D6}"/>
                    </a:ext>
                  </a:extLst>
                </p14:cNvPr>
                <p14:cNvContentPartPr/>
                <p14:nvPr/>
              </p14:nvContentPartPr>
              <p14:xfrm>
                <a:off x="4576197" y="1194866"/>
                <a:ext cx="720" cy="39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FCE7998-663B-48CE-8FF1-28324DEBD7D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67557" y="1185866"/>
                  <a:ext cx="183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5030EAF-82BE-4E62-8A52-723C3B144B31}"/>
                    </a:ext>
                  </a:extLst>
                </p14:cNvPr>
                <p14:cNvContentPartPr/>
                <p14:nvPr/>
              </p14:nvContentPartPr>
              <p14:xfrm>
                <a:off x="4579797" y="1242746"/>
                <a:ext cx="162720" cy="1717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5030EAF-82BE-4E62-8A52-723C3B144B3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570797" y="1233746"/>
                  <a:ext cx="1803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7A0379E-0997-4787-9A80-35F872F0AC1A}"/>
                    </a:ext>
                  </a:extLst>
                </p14:cNvPr>
                <p14:cNvContentPartPr/>
                <p14:nvPr/>
              </p14:nvContentPartPr>
              <p14:xfrm>
                <a:off x="5083077" y="1229426"/>
                <a:ext cx="187200" cy="1609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7A0379E-0997-4787-9A80-35F872F0AC1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074437" y="1220426"/>
                  <a:ext cx="2048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49D922D-F34E-4BB6-A354-ACC7393EC7D5}"/>
                    </a:ext>
                  </a:extLst>
                </p14:cNvPr>
                <p14:cNvContentPartPr/>
                <p14:nvPr/>
              </p14:nvContentPartPr>
              <p14:xfrm>
                <a:off x="5346597" y="1242746"/>
                <a:ext cx="256320" cy="1130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49D922D-F34E-4BB6-A354-ACC7393EC7D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337957" y="1233746"/>
                  <a:ext cx="2739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1A38752-1A12-4AF6-9174-F6341FAB775E}"/>
                    </a:ext>
                  </a:extLst>
                </p14:cNvPr>
                <p14:cNvContentPartPr/>
                <p14:nvPr/>
              </p14:nvContentPartPr>
              <p14:xfrm>
                <a:off x="5629197" y="1257506"/>
                <a:ext cx="176400" cy="1033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1A38752-1A12-4AF6-9174-F6341FAB775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620557" y="1248506"/>
                  <a:ext cx="1940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148B70C-AE88-4980-8B0E-3D2F9993B6C4}"/>
                    </a:ext>
                  </a:extLst>
                </p14:cNvPr>
                <p14:cNvContentPartPr/>
                <p14:nvPr/>
              </p14:nvContentPartPr>
              <p14:xfrm>
                <a:off x="5854557" y="1168226"/>
                <a:ext cx="123480" cy="2408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148B70C-AE88-4980-8B0E-3D2F9993B6C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845557" y="1159586"/>
                  <a:ext cx="1411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816080C-CFD4-4E09-9159-1779BF29B4FF}"/>
                    </a:ext>
                  </a:extLst>
                </p14:cNvPr>
                <p14:cNvContentPartPr/>
                <p14:nvPr/>
              </p14:nvContentPartPr>
              <p14:xfrm>
                <a:off x="6028797" y="1059146"/>
                <a:ext cx="163440" cy="3348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816080C-CFD4-4E09-9159-1779BF29B4F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020157" y="1050146"/>
                  <a:ext cx="18108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41EFA03-94E7-4152-B47B-CA048B2BDCF3}"/>
                    </a:ext>
                  </a:extLst>
                </p14:cNvPr>
                <p14:cNvContentPartPr/>
                <p14:nvPr/>
              </p14:nvContentPartPr>
              <p14:xfrm>
                <a:off x="6117357" y="1285586"/>
                <a:ext cx="126360" cy="1076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41EFA03-94E7-4152-B47B-CA048B2BDCF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108717" y="1276946"/>
                  <a:ext cx="1440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321F5CA-C957-4071-A431-6B8E4BC92395}"/>
                    </a:ext>
                  </a:extLst>
                </p14:cNvPr>
                <p14:cNvContentPartPr/>
                <p14:nvPr/>
              </p14:nvContentPartPr>
              <p14:xfrm>
                <a:off x="6275757" y="1235906"/>
                <a:ext cx="248760" cy="1663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321F5CA-C957-4071-A431-6B8E4BC9239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267117" y="1226906"/>
                  <a:ext cx="2664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C001AED-60DE-4BFE-8A76-221A1C2C1BC1}"/>
                    </a:ext>
                  </a:extLst>
                </p14:cNvPr>
                <p14:cNvContentPartPr/>
                <p14:nvPr/>
              </p14:nvContentPartPr>
              <p14:xfrm>
                <a:off x="688557" y="1775186"/>
                <a:ext cx="275400" cy="2138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C001AED-60DE-4BFE-8A76-221A1C2C1BC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79917" y="1766186"/>
                  <a:ext cx="2930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571110D-48A5-404F-A328-CA73ECAC58F9}"/>
                    </a:ext>
                  </a:extLst>
                </p14:cNvPr>
                <p14:cNvContentPartPr/>
                <p14:nvPr/>
              </p14:nvContentPartPr>
              <p14:xfrm>
                <a:off x="929397" y="1848626"/>
                <a:ext cx="95400" cy="1119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571110D-48A5-404F-A328-CA73ECAC58F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20397" y="1839626"/>
                  <a:ext cx="1130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FB8EF0E-F82B-4CC8-8815-9C51280483B8}"/>
                    </a:ext>
                  </a:extLst>
                </p14:cNvPr>
                <p14:cNvContentPartPr/>
                <p14:nvPr/>
              </p14:nvContentPartPr>
              <p14:xfrm>
                <a:off x="1104717" y="1859426"/>
                <a:ext cx="252000" cy="921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FB8EF0E-F82B-4CC8-8815-9C51280483B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95717" y="1850786"/>
                  <a:ext cx="2696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007B58B-A37B-4DFB-A21D-7CF71AABF24D}"/>
                    </a:ext>
                  </a:extLst>
                </p14:cNvPr>
                <p14:cNvContentPartPr/>
                <p14:nvPr/>
              </p14:nvContentPartPr>
              <p14:xfrm>
                <a:off x="1404237" y="1848626"/>
                <a:ext cx="217800" cy="1148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007B58B-A37B-4DFB-A21D-7CF71AABF24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395237" y="1839986"/>
                  <a:ext cx="2354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7DEDF52-3C2C-4059-80D7-ADB1558A1088}"/>
                    </a:ext>
                  </a:extLst>
                </p14:cNvPr>
                <p14:cNvContentPartPr/>
                <p14:nvPr/>
              </p14:nvContentPartPr>
              <p14:xfrm>
                <a:off x="1700877" y="1846106"/>
                <a:ext cx="96120" cy="1242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7DEDF52-3C2C-4059-80D7-ADB1558A108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692237" y="1837466"/>
                  <a:ext cx="1137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F2BCA3E-F7E8-44B7-B8CB-7088D34F668C}"/>
                    </a:ext>
                  </a:extLst>
                </p14:cNvPr>
                <p14:cNvContentPartPr/>
                <p14:nvPr/>
              </p14:nvContentPartPr>
              <p14:xfrm>
                <a:off x="1851357" y="1856906"/>
                <a:ext cx="96120" cy="921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F2BCA3E-F7E8-44B7-B8CB-7088D34F668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842357" y="1848266"/>
                  <a:ext cx="1137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DBD5A5B-481A-4C1F-876E-8839B1654BD9}"/>
                    </a:ext>
                  </a:extLst>
                </p14:cNvPr>
                <p14:cNvContentPartPr/>
                <p14:nvPr/>
              </p14:nvContentPartPr>
              <p14:xfrm>
                <a:off x="2089317" y="1646306"/>
                <a:ext cx="91800" cy="2768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DBD5A5B-481A-4C1F-876E-8839B1654BD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080677" y="1637666"/>
                  <a:ext cx="1094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7909ECE-3650-4C6D-A153-31F3D0F79341}"/>
                    </a:ext>
                  </a:extLst>
                </p14:cNvPr>
                <p14:cNvContentPartPr/>
                <p14:nvPr/>
              </p14:nvContentPartPr>
              <p14:xfrm>
                <a:off x="2153757" y="1807226"/>
                <a:ext cx="167760" cy="3571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7909ECE-3650-4C6D-A153-31F3D0F7934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145117" y="1798226"/>
                  <a:ext cx="18540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FC2C091-CD46-4F88-ACB1-885DF42E3E65}"/>
                    </a:ext>
                  </a:extLst>
                </p14:cNvPr>
                <p14:cNvContentPartPr/>
                <p14:nvPr/>
              </p14:nvContentPartPr>
              <p14:xfrm>
                <a:off x="2695917" y="1778066"/>
                <a:ext cx="121680" cy="1332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FC2C091-CD46-4F88-ACB1-885DF42E3E6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687277" y="1769426"/>
                  <a:ext cx="1393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694BD46-7980-4591-AE7A-40D1CC8FDA5A}"/>
                    </a:ext>
                  </a:extLst>
                </p14:cNvPr>
                <p14:cNvContentPartPr/>
                <p14:nvPr/>
              </p14:nvContentPartPr>
              <p14:xfrm>
                <a:off x="2853957" y="1725866"/>
                <a:ext cx="166320" cy="1782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694BD46-7980-4591-AE7A-40D1CC8FDA5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844957" y="1716866"/>
                  <a:ext cx="1839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C73B004-172D-4913-ADAF-6FF65D1F6550}"/>
                    </a:ext>
                  </a:extLst>
                </p14:cNvPr>
                <p14:cNvContentPartPr/>
                <p14:nvPr/>
              </p14:nvContentPartPr>
              <p14:xfrm>
                <a:off x="3067077" y="1755386"/>
                <a:ext cx="184320" cy="1065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C73B004-172D-4913-ADAF-6FF65D1F655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058437" y="1746746"/>
                  <a:ext cx="2019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0EF3EBD-8A98-4977-A64B-C6EE3AE5D672}"/>
                    </a:ext>
                  </a:extLst>
                </p14:cNvPr>
                <p14:cNvContentPartPr/>
                <p14:nvPr/>
              </p14:nvContentPartPr>
              <p14:xfrm>
                <a:off x="3290277" y="1760786"/>
                <a:ext cx="168480" cy="1191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0EF3EBD-8A98-4977-A64B-C6EE3AE5D67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281637" y="1752146"/>
                  <a:ext cx="1861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CF98023-F3B9-458C-A361-A39266F9851B}"/>
                    </a:ext>
                  </a:extLst>
                </p14:cNvPr>
                <p14:cNvContentPartPr/>
                <p14:nvPr/>
              </p14:nvContentPartPr>
              <p14:xfrm>
                <a:off x="3434997" y="1582586"/>
                <a:ext cx="134280" cy="2574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CF98023-F3B9-458C-A361-A39266F9851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425997" y="1573586"/>
                  <a:ext cx="1519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214ED54-4FDA-4ADE-A4BF-02ACBEFCF0CE}"/>
                    </a:ext>
                  </a:extLst>
                </p14:cNvPr>
                <p14:cNvContentPartPr/>
                <p14:nvPr/>
              </p14:nvContentPartPr>
              <p14:xfrm>
                <a:off x="3739917" y="1697426"/>
                <a:ext cx="199440" cy="1558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214ED54-4FDA-4ADE-A4BF-02ACBEFCF0C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730917" y="1688426"/>
                  <a:ext cx="2170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133D486-515C-4608-9C1D-D6621A6F23AA}"/>
                    </a:ext>
                  </a:extLst>
                </p14:cNvPr>
                <p14:cNvContentPartPr/>
                <p14:nvPr/>
              </p14:nvContentPartPr>
              <p14:xfrm>
                <a:off x="4018557" y="1746026"/>
                <a:ext cx="65160" cy="943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133D486-515C-4608-9C1D-D6621A6F23A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009917" y="1737386"/>
                  <a:ext cx="828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3570DE9-D712-4DCA-BD74-F2E1D8338F90}"/>
                    </a:ext>
                  </a:extLst>
                </p14:cNvPr>
                <p14:cNvContentPartPr/>
                <p14:nvPr/>
              </p14:nvContentPartPr>
              <p14:xfrm>
                <a:off x="4050237" y="1777706"/>
                <a:ext cx="207360" cy="3308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3570DE9-D712-4DCA-BD74-F2E1D8338F9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041597" y="1768706"/>
                  <a:ext cx="22500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478F273-3FCD-4800-A36E-2053E020E189}"/>
                    </a:ext>
                  </a:extLst>
                </p14:cNvPr>
                <p14:cNvContentPartPr/>
                <p14:nvPr/>
              </p14:nvContentPartPr>
              <p14:xfrm>
                <a:off x="4311957" y="1713626"/>
                <a:ext cx="159120" cy="1202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478F273-3FCD-4800-A36E-2053E020E18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302957" y="1704626"/>
                  <a:ext cx="1767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7B6A830-3E14-4B4C-B280-C19733891B8D}"/>
                    </a:ext>
                  </a:extLst>
                </p14:cNvPr>
                <p14:cNvContentPartPr/>
                <p14:nvPr/>
              </p14:nvContentPartPr>
              <p14:xfrm>
                <a:off x="4571877" y="1716506"/>
                <a:ext cx="37800" cy="1267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7B6A830-3E14-4B4C-B280-C19733891B8D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562877" y="1707506"/>
                  <a:ext cx="554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9750B73-07B9-4435-B89E-5A1A1CD74B23}"/>
                    </a:ext>
                  </a:extLst>
                </p14:cNvPr>
                <p14:cNvContentPartPr/>
                <p14:nvPr/>
              </p14:nvContentPartPr>
              <p14:xfrm>
                <a:off x="4674117" y="1600946"/>
                <a:ext cx="31680" cy="284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9750B73-07B9-4435-B89E-5A1A1CD74B2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665477" y="1592306"/>
                  <a:ext cx="493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5654C0D-5F65-489C-907B-5C5112D26452}"/>
                    </a:ext>
                  </a:extLst>
                </p14:cNvPr>
                <p14:cNvContentPartPr/>
                <p14:nvPr/>
              </p14:nvContentPartPr>
              <p14:xfrm>
                <a:off x="4771317" y="1442906"/>
                <a:ext cx="210600" cy="3992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5654C0D-5F65-489C-907B-5C5112D2645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762677" y="1434266"/>
                  <a:ext cx="22824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C4A00A5-CDA7-4F18-A9F3-A0A7FCB38B39}"/>
                    </a:ext>
                  </a:extLst>
                </p14:cNvPr>
                <p14:cNvContentPartPr/>
                <p14:nvPr/>
              </p14:nvContentPartPr>
              <p14:xfrm>
                <a:off x="4725597" y="1720106"/>
                <a:ext cx="173160" cy="529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C4A00A5-CDA7-4F18-A9F3-A0A7FCB38B3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716597" y="1711466"/>
                  <a:ext cx="1908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83E8CF7-A9EB-41D5-9256-8F6F2480C3AA}"/>
                    </a:ext>
                  </a:extLst>
                </p14:cNvPr>
                <p14:cNvContentPartPr/>
                <p14:nvPr/>
              </p14:nvContentPartPr>
              <p14:xfrm>
                <a:off x="4940157" y="1639466"/>
                <a:ext cx="158760" cy="1807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83E8CF7-A9EB-41D5-9256-8F6F2480C3A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931517" y="1630466"/>
                  <a:ext cx="1764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D9C677D-7066-4C7A-93EB-8994CFDDBC5F}"/>
                    </a:ext>
                  </a:extLst>
                </p14:cNvPr>
                <p14:cNvContentPartPr/>
                <p14:nvPr/>
              </p14:nvContentPartPr>
              <p14:xfrm>
                <a:off x="5042757" y="1694186"/>
                <a:ext cx="281880" cy="1314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D9C677D-7066-4C7A-93EB-8994CFDDBC5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034117" y="1685546"/>
                  <a:ext cx="2995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D702A19-61C3-4FD7-A4A0-5A3FCD8D50D6}"/>
                    </a:ext>
                  </a:extLst>
                </p14:cNvPr>
                <p14:cNvContentPartPr/>
                <p14:nvPr/>
              </p14:nvContentPartPr>
              <p14:xfrm>
                <a:off x="5358837" y="1718666"/>
                <a:ext cx="134280" cy="752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D702A19-61C3-4FD7-A4A0-5A3FCD8D50D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349837" y="1710026"/>
                  <a:ext cx="1519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23DE84A-57FF-4FCC-8F0C-99B9FF0C901C}"/>
                    </a:ext>
                  </a:extLst>
                </p14:cNvPr>
                <p14:cNvContentPartPr/>
                <p14:nvPr/>
              </p14:nvContentPartPr>
              <p14:xfrm>
                <a:off x="5569437" y="1687706"/>
                <a:ext cx="107640" cy="1252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23DE84A-57FF-4FCC-8F0C-99B9FF0C901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560797" y="1678706"/>
                  <a:ext cx="1252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F21E9AD-CFE9-42E7-B3AD-1A6341249419}"/>
                    </a:ext>
                  </a:extLst>
                </p14:cNvPr>
                <p14:cNvContentPartPr/>
                <p14:nvPr/>
              </p14:nvContentPartPr>
              <p14:xfrm>
                <a:off x="5733237" y="1686626"/>
                <a:ext cx="136080" cy="1483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F21E9AD-CFE9-42E7-B3AD-1A634124941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724597" y="1677626"/>
                  <a:ext cx="1537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F5F0915-4966-4B41-82C1-627A5D5DD88F}"/>
                    </a:ext>
                  </a:extLst>
                </p14:cNvPr>
                <p14:cNvContentPartPr/>
                <p14:nvPr/>
              </p14:nvContentPartPr>
              <p14:xfrm>
                <a:off x="6115557" y="1514546"/>
                <a:ext cx="226080" cy="3423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F5F0915-4966-4B41-82C1-627A5D5DD88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106917" y="1505906"/>
                  <a:ext cx="24372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E7E33FF-C507-4287-98E5-B3A29DDCA0DC}"/>
                    </a:ext>
                  </a:extLst>
                </p14:cNvPr>
                <p14:cNvContentPartPr/>
                <p14:nvPr/>
              </p14:nvContentPartPr>
              <p14:xfrm>
                <a:off x="6242637" y="1682666"/>
                <a:ext cx="168120" cy="1382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E7E33FF-C507-4287-98E5-B3A29DDCA0DC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233997" y="1673666"/>
                  <a:ext cx="1857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3D967B9-9560-4223-8C6D-5249DAC5AC51}"/>
                    </a:ext>
                  </a:extLst>
                </p14:cNvPr>
                <p14:cNvContentPartPr/>
                <p14:nvPr/>
              </p14:nvContentPartPr>
              <p14:xfrm>
                <a:off x="6467277" y="1657826"/>
                <a:ext cx="190080" cy="1494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3D967B9-9560-4223-8C6D-5249DAC5AC5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458637" y="1649186"/>
                  <a:ext cx="2077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7A25B27-4145-4342-8D68-01686604CDB5}"/>
                    </a:ext>
                  </a:extLst>
                </p14:cNvPr>
                <p14:cNvContentPartPr/>
                <p14:nvPr/>
              </p14:nvContentPartPr>
              <p14:xfrm>
                <a:off x="6657717" y="1666826"/>
                <a:ext cx="119520" cy="1242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7A25B27-4145-4342-8D68-01686604CDB5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648717" y="1658186"/>
                  <a:ext cx="1371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02E51D5-21C3-4F2F-B8BA-94127B79158E}"/>
                    </a:ext>
                  </a:extLst>
                </p14:cNvPr>
                <p14:cNvContentPartPr/>
                <p14:nvPr/>
              </p14:nvContentPartPr>
              <p14:xfrm>
                <a:off x="6892437" y="1483226"/>
                <a:ext cx="160920" cy="3045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02E51D5-21C3-4F2F-B8BA-94127B79158E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883797" y="1474586"/>
                  <a:ext cx="17856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35D740F-E467-4E6A-9335-58A2FDADE5EE}"/>
                    </a:ext>
                  </a:extLst>
                </p14:cNvPr>
                <p14:cNvContentPartPr/>
                <p14:nvPr/>
              </p14:nvContentPartPr>
              <p14:xfrm>
                <a:off x="7000437" y="1639466"/>
                <a:ext cx="146520" cy="1548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35D740F-E467-4E6A-9335-58A2FDADE5E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991437" y="1630466"/>
                  <a:ext cx="1641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81C3366-7268-4EAE-857F-08573B8B7C1C}"/>
                    </a:ext>
                  </a:extLst>
                </p14:cNvPr>
                <p14:cNvContentPartPr/>
                <p14:nvPr/>
              </p14:nvContentPartPr>
              <p14:xfrm>
                <a:off x="7247037" y="1749626"/>
                <a:ext cx="17640" cy="410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81C3366-7268-4EAE-857F-08573B8B7C1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238397" y="1740986"/>
                  <a:ext cx="352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43E77DF-224B-4BC1-8C42-4DCB7E554C91}"/>
                    </a:ext>
                  </a:extLst>
                </p14:cNvPr>
                <p14:cNvContentPartPr/>
                <p14:nvPr/>
              </p14:nvContentPartPr>
              <p14:xfrm>
                <a:off x="7504797" y="1640546"/>
                <a:ext cx="117720" cy="1897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43E77DF-224B-4BC1-8C42-4DCB7E554C9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496157" y="1631546"/>
                  <a:ext cx="1353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484897C-0BC6-4DBF-8A5B-F0E7BAD8312A}"/>
                    </a:ext>
                  </a:extLst>
                </p14:cNvPr>
                <p14:cNvContentPartPr/>
                <p14:nvPr/>
              </p14:nvContentPartPr>
              <p14:xfrm>
                <a:off x="7380957" y="1599506"/>
                <a:ext cx="468000" cy="594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484897C-0BC6-4DBF-8A5B-F0E7BAD8312A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372317" y="1590506"/>
                  <a:ext cx="4856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BEA7C0B-F51D-4E72-8B05-629270E2DA06}"/>
                    </a:ext>
                  </a:extLst>
                </p14:cNvPr>
                <p14:cNvContentPartPr/>
                <p14:nvPr/>
              </p14:nvContentPartPr>
              <p14:xfrm>
                <a:off x="7798197" y="1549826"/>
                <a:ext cx="207360" cy="2660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BEA7C0B-F51D-4E72-8B05-629270E2DA0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789557" y="1541186"/>
                  <a:ext cx="2250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934A33E-EEBA-4A9B-8E4E-E6CEEA90CD8A}"/>
                    </a:ext>
                  </a:extLst>
                </p14:cNvPr>
                <p14:cNvContentPartPr/>
                <p14:nvPr/>
              </p14:nvContentPartPr>
              <p14:xfrm>
                <a:off x="8015997" y="1670426"/>
                <a:ext cx="187560" cy="1090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934A33E-EEBA-4A9B-8E4E-E6CEEA90CD8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007357" y="1661786"/>
                  <a:ext cx="2052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4718D09-B0EE-422C-BA1A-96F5DAE8FBC8}"/>
                    </a:ext>
                  </a:extLst>
                </p14:cNvPr>
                <p14:cNvContentPartPr/>
                <p14:nvPr/>
              </p14:nvContentPartPr>
              <p14:xfrm>
                <a:off x="8238117" y="1662506"/>
                <a:ext cx="271080" cy="1440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4718D09-B0EE-422C-BA1A-96F5DAE8FBC8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229477" y="1653506"/>
                  <a:ext cx="2887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435BBDE-7A7B-4D1D-8F4C-5830FF5F2C57}"/>
                    </a:ext>
                  </a:extLst>
                </p14:cNvPr>
                <p14:cNvContentPartPr/>
                <p14:nvPr/>
              </p14:nvContentPartPr>
              <p14:xfrm>
                <a:off x="3552717" y="2188466"/>
                <a:ext cx="205560" cy="1501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435BBDE-7A7B-4D1D-8F4C-5830FF5F2C57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544077" y="2179466"/>
                  <a:ext cx="2232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B8199A4-8051-4290-8245-0C2020EE6F9F}"/>
                    </a:ext>
                  </a:extLst>
                </p14:cNvPr>
                <p14:cNvContentPartPr/>
                <p14:nvPr/>
              </p14:nvContentPartPr>
              <p14:xfrm>
                <a:off x="3870597" y="2030786"/>
                <a:ext cx="170280" cy="3391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B8199A4-8051-4290-8245-0C2020EE6F9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861597" y="2021786"/>
                  <a:ext cx="18792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19ED4DC-4B4D-400E-94DF-A5A733BDDFE1}"/>
                    </a:ext>
                  </a:extLst>
                </p14:cNvPr>
                <p14:cNvContentPartPr/>
                <p14:nvPr/>
              </p14:nvContentPartPr>
              <p14:xfrm>
                <a:off x="3788877" y="2171906"/>
                <a:ext cx="298080" cy="568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19ED4DC-4B4D-400E-94DF-A5A733BDDFE1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780237" y="2162906"/>
                  <a:ext cx="3157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C90ADE9-DA53-438C-9A69-C52ACFE702EE}"/>
                    </a:ext>
                  </a:extLst>
                </p14:cNvPr>
                <p14:cNvContentPartPr/>
                <p14:nvPr/>
              </p14:nvContentPartPr>
              <p14:xfrm>
                <a:off x="4062837" y="2183066"/>
                <a:ext cx="106920" cy="1627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C90ADE9-DA53-438C-9A69-C52ACFE702EE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054197" y="2174066"/>
                  <a:ext cx="1245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4134AC9-AEAC-4FB3-B646-FEF968773C8B}"/>
                    </a:ext>
                  </a:extLst>
                </p14:cNvPr>
                <p14:cNvContentPartPr/>
                <p14:nvPr/>
              </p14:nvContentPartPr>
              <p14:xfrm>
                <a:off x="4162557" y="2215466"/>
                <a:ext cx="316800" cy="1105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4134AC9-AEAC-4FB3-B646-FEF968773C8B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153917" y="2206466"/>
                  <a:ext cx="3344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3D8A7FA-D11B-4A60-90A5-5A4DE99EB21E}"/>
                    </a:ext>
                  </a:extLst>
                </p14:cNvPr>
                <p14:cNvContentPartPr/>
                <p14:nvPr/>
              </p14:nvContentPartPr>
              <p14:xfrm>
                <a:off x="4364877" y="2208266"/>
                <a:ext cx="255960" cy="4219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3D8A7FA-D11B-4A60-90A5-5A4DE99EB21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355877" y="2199266"/>
                  <a:ext cx="27360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5F39830-20F0-4ADF-B1F4-AD5F30313248}"/>
                    </a:ext>
                  </a:extLst>
                </p14:cNvPr>
                <p14:cNvContentPartPr/>
                <p14:nvPr/>
              </p14:nvContentPartPr>
              <p14:xfrm>
                <a:off x="4883997" y="2125106"/>
                <a:ext cx="169200" cy="1728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5F39830-20F0-4ADF-B1F4-AD5F30313248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874997" y="2116466"/>
                  <a:ext cx="1868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A8B1CFC-2908-4A1E-A35E-EC9171CE6157}"/>
                    </a:ext>
                  </a:extLst>
                </p14:cNvPr>
                <p14:cNvContentPartPr/>
                <p14:nvPr/>
              </p14:nvContentPartPr>
              <p14:xfrm>
                <a:off x="5141397" y="2153186"/>
                <a:ext cx="163440" cy="1324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A8B1CFC-2908-4A1E-A35E-EC9171CE615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132397" y="2144546"/>
                  <a:ext cx="1810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7D9BC23-ECC6-4CCD-ADFF-2BE24DB48876}"/>
                    </a:ext>
                  </a:extLst>
                </p14:cNvPr>
                <p14:cNvContentPartPr/>
                <p14:nvPr/>
              </p14:nvContentPartPr>
              <p14:xfrm>
                <a:off x="5299797" y="2179466"/>
                <a:ext cx="75600" cy="1249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7D9BC23-ECC6-4CCD-ADFF-2BE24DB48876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291157" y="2170466"/>
                  <a:ext cx="932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F571028-C237-4955-A6A3-33E5E4A1D334}"/>
                    </a:ext>
                  </a:extLst>
                </p14:cNvPr>
                <p14:cNvContentPartPr/>
                <p14:nvPr/>
              </p14:nvContentPartPr>
              <p14:xfrm>
                <a:off x="5422197" y="2040146"/>
                <a:ext cx="20160" cy="309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F571028-C237-4955-A6A3-33E5E4A1D334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413197" y="2031146"/>
                  <a:ext cx="378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227A273-527F-44E0-A46D-18E740F2E089}"/>
                    </a:ext>
                  </a:extLst>
                </p14:cNvPr>
                <p14:cNvContentPartPr/>
                <p14:nvPr/>
              </p14:nvContentPartPr>
              <p14:xfrm>
                <a:off x="5409237" y="1999106"/>
                <a:ext cx="301680" cy="2944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227A273-527F-44E0-A46D-18E740F2E08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400237" y="1990466"/>
                  <a:ext cx="3193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1B93DCF-FF7C-4215-8EA5-F6338589C29D}"/>
                    </a:ext>
                  </a:extLst>
                </p14:cNvPr>
                <p14:cNvContentPartPr/>
                <p14:nvPr/>
              </p14:nvContentPartPr>
              <p14:xfrm>
                <a:off x="5661237" y="2157866"/>
                <a:ext cx="123480" cy="1159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1B93DCF-FF7C-4215-8EA5-F6338589C29D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652597" y="2149226"/>
                  <a:ext cx="141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6E1BC72-AC35-4799-8077-256504735D9E}"/>
                    </a:ext>
                  </a:extLst>
                </p14:cNvPr>
                <p14:cNvContentPartPr/>
                <p14:nvPr/>
              </p14:nvContentPartPr>
              <p14:xfrm>
                <a:off x="5809557" y="2149586"/>
                <a:ext cx="156600" cy="1155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6E1BC72-AC35-4799-8077-256504735D9E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800557" y="2140586"/>
                  <a:ext cx="1742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33F0574-2297-49F3-8D0C-F4A337269902}"/>
                    </a:ext>
                  </a:extLst>
                </p14:cNvPr>
                <p14:cNvContentPartPr/>
                <p14:nvPr/>
              </p14:nvContentPartPr>
              <p14:xfrm>
                <a:off x="6065877" y="2115026"/>
                <a:ext cx="72000" cy="1335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33F0574-2297-49F3-8D0C-F4A337269902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056877" y="2106026"/>
                  <a:ext cx="896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CEA90B9-0808-4059-B8ED-DA723819A82D}"/>
                    </a:ext>
                  </a:extLst>
                </p14:cNvPr>
                <p14:cNvContentPartPr/>
                <p14:nvPr/>
              </p14:nvContentPartPr>
              <p14:xfrm>
                <a:off x="6194037" y="2125466"/>
                <a:ext cx="180000" cy="1400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CEA90B9-0808-4059-B8ED-DA723819A82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185397" y="2116466"/>
                  <a:ext cx="1976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428F2EB-8F71-4B29-BEDD-910C15090348}"/>
                    </a:ext>
                  </a:extLst>
                </p14:cNvPr>
                <p14:cNvContentPartPr/>
                <p14:nvPr/>
              </p14:nvContentPartPr>
              <p14:xfrm>
                <a:off x="6734757" y="1973546"/>
                <a:ext cx="195840" cy="3340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428F2EB-8F71-4B29-BEDD-910C15090348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726117" y="1964546"/>
                  <a:ext cx="2134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CC6E9C8-F6CD-493C-AAAE-FB53BEF5CB51}"/>
                    </a:ext>
                  </a:extLst>
                </p14:cNvPr>
                <p14:cNvContentPartPr/>
                <p14:nvPr/>
              </p14:nvContentPartPr>
              <p14:xfrm>
                <a:off x="6692997" y="2097386"/>
                <a:ext cx="292680" cy="849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CC6E9C8-F6CD-493C-AAAE-FB53BEF5CB51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684357" y="2088746"/>
                  <a:ext cx="3103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3BE338E-928C-4A30-AA22-852180EC256C}"/>
                    </a:ext>
                  </a:extLst>
                </p14:cNvPr>
                <p14:cNvContentPartPr/>
                <p14:nvPr/>
              </p14:nvContentPartPr>
              <p14:xfrm>
                <a:off x="6966237" y="1941866"/>
                <a:ext cx="164520" cy="3096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3BE338E-928C-4A30-AA22-852180EC256C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957237" y="1932866"/>
                  <a:ext cx="18216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C7C721A-D649-416D-8308-09929BF99DCE}"/>
                    </a:ext>
                  </a:extLst>
                </p14:cNvPr>
                <p14:cNvContentPartPr/>
                <p14:nvPr/>
              </p14:nvContentPartPr>
              <p14:xfrm>
                <a:off x="7160997" y="2161826"/>
                <a:ext cx="88200" cy="1011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C7C721A-D649-416D-8308-09929BF99DCE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152357" y="2153186"/>
                  <a:ext cx="1058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B9E6A642-5575-4D55-A0E7-6665BFA6DA12}"/>
                    </a:ext>
                  </a:extLst>
                </p14:cNvPr>
                <p14:cNvContentPartPr/>
                <p14:nvPr/>
              </p14:nvContentPartPr>
              <p14:xfrm>
                <a:off x="7414077" y="1922786"/>
                <a:ext cx="185040" cy="3618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B9E6A642-5575-4D55-A0E7-6665BFA6DA12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405437" y="1914146"/>
                  <a:ext cx="20268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B145039-AD4F-41A2-B112-BEFF6C6FD1FE}"/>
                    </a:ext>
                  </a:extLst>
                </p14:cNvPr>
                <p14:cNvContentPartPr/>
                <p14:nvPr/>
              </p14:nvContentPartPr>
              <p14:xfrm>
                <a:off x="7331637" y="2090906"/>
                <a:ext cx="311400" cy="572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B145039-AD4F-41A2-B112-BEFF6C6FD1FE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322997" y="2082266"/>
                  <a:ext cx="3290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96AE851-291F-43CC-B648-19B567346585}"/>
                    </a:ext>
                  </a:extLst>
                </p14:cNvPr>
                <p14:cNvContentPartPr/>
                <p14:nvPr/>
              </p14:nvContentPartPr>
              <p14:xfrm>
                <a:off x="7865157" y="1915586"/>
                <a:ext cx="177120" cy="3517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96AE851-291F-43CC-B648-19B567346585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856157" y="1906586"/>
                  <a:ext cx="19476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8CF2DB7-392D-494D-A803-0D2B434AE5B7}"/>
                    </a:ext>
                  </a:extLst>
                </p14:cNvPr>
                <p14:cNvContentPartPr/>
                <p14:nvPr/>
              </p14:nvContentPartPr>
              <p14:xfrm>
                <a:off x="7804317" y="2052026"/>
                <a:ext cx="299880" cy="561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8CF2DB7-392D-494D-A803-0D2B434AE5B7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795317" y="2043386"/>
                  <a:ext cx="3175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FFCAB2E-72AF-41A9-8331-21AE6324916A}"/>
                    </a:ext>
                  </a:extLst>
                </p14:cNvPr>
                <p14:cNvContentPartPr/>
                <p14:nvPr/>
              </p14:nvContentPartPr>
              <p14:xfrm>
                <a:off x="8063517" y="1903346"/>
                <a:ext cx="139320" cy="3114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FFCAB2E-72AF-41A9-8331-21AE6324916A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054517" y="1894706"/>
                  <a:ext cx="15696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2A432DDC-4079-40D9-9626-E0D8BDEDF1C2}"/>
                    </a:ext>
                  </a:extLst>
                </p14:cNvPr>
                <p14:cNvContentPartPr/>
                <p14:nvPr/>
              </p14:nvContentPartPr>
              <p14:xfrm>
                <a:off x="8295717" y="2096306"/>
                <a:ext cx="135720" cy="1515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2A432DDC-4079-40D9-9626-E0D8BDEDF1C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287077" y="2087666"/>
                  <a:ext cx="1533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6F7C221-5B54-47DE-9570-5D2DBAF51E8A}"/>
                    </a:ext>
                  </a:extLst>
                </p14:cNvPr>
                <p14:cNvContentPartPr/>
                <p14:nvPr/>
              </p14:nvContentPartPr>
              <p14:xfrm>
                <a:off x="711237" y="2329946"/>
                <a:ext cx="74160" cy="1339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6F7C221-5B54-47DE-9570-5D2DBAF51E8A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02237" y="2321306"/>
                  <a:ext cx="918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4B541E7-C6A8-4894-9490-13C769F2D121}"/>
                    </a:ext>
                  </a:extLst>
                </p14:cNvPr>
                <p14:cNvContentPartPr/>
                <p14:nvPr/>
              </p14:nvContentPartPr>
              <p14:xfrm>
                <a:off x="795117" y="2259746"/>
                <a:ext cx="22320" cy="79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4B541E7-C6A8-4894-9490-13C769F2D121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86117" y="2250746"/>
                  <a:ext cx="399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07FF1DC-3345-410A-891B-60819F927418}"/>
                    </a:ext>
                  </a:extLst>
                </p14:cNvPr>
                <p14:cNvContentPartPr/>
                <p14:nvPr/>
              </p14:nvContentPartPr>
              <p14:xfrm>
                <a:off x="828957" y="2279906"/>
                <a:ext cx="167760" cy="1738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07FF1DC-3345-410A-891B-60819F927418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20317" y="2270906"/>
                  <a:ext cx="1854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A93FAFE-4080-4E89-A74C-8B5101DAB04E}"/>
                    </a:ext>
                  </a:extLst>
                </p14:cNvPr>
                <p14:cNvContentPartPr/>
                <p14:nvPr/>
              </p14:nvContentPartPr>
              <p14:xfrm>
                <a:off x="1331157" y="2272346"/>
                <a:ext cx="208800" cy="1998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A93FAFE-4080-4E89-A74C-8B5101DAB04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322157" y="2263346"/>
                  <a:ext cx="2264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500DBE0-017E-4B09-B04C-EB8E44953F65}"/>
                    </a:ext>
                  </a:extLst>
                </p14:cNvPr>
                <p14:cNvContentPartPr/>
                <p14:nvPr/>
              </p14:nvContentPartPr>
              <p14:xfrm>
                <a:off x="1590717" y="2321666"/>
                <a:ext cx="192960" cy="986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500DBE0-017E-4B09-B04C-EB8E44953F6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582077" y="2312666"/>
                  <a:ext cx="2106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00A1786-C774-46B9-BFFC-2CE2F261368E}"/>
                    </a:ext>
                  </a:extLst>
                </p14:cNvPr>
                <p14:cNvContentPartPr/>
                <p14:nvPr/>
              </p14:nvContentPartPr>
              <p14:xfrm>
                <a:off x="1588917" y="2324906"/>
                <a:ext cx="137520" cy="1162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00A1786-C774-46B9-BFFC-2CE2F261368E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579917" y="2316266"/>
                  <a:ext cx="1551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22355C7-630D-4B40-A7E6-B144C9ACB600}"/>
                    </a:ext>
                  </a:extLst>
                </p14:cNvPr>
                <p14:cNvContentPartPr/>
                <p14:nvPr/>
              </p14:nvContentPartPr>
              <p14:xfrm>
                <a:off x="1782957" y="2102066"/>
                <a:ext cx="314280" cy="3762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22355C7-630D-4B40-A7E6-B144C9ACB600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773957" y="2093066"/>
                  <a:ext cx="33192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48913F4-7F3D-4215-B0ED-A1865C62DEA4}"/>
                    </a:ext>
                  </a:extLst>
                </p14:cNvPr>
                <p14:cNvContentPartPr/>
                <p14:nvPr/>
              </p14:nvContentPartPr>
              <p14:xfrm>
                <a:off x="2061237" y="2243906"/>
                <a:ext cx="167760" cy="2077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48913F4-7F3D-4215-B0ED-A1865C62DEA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052597" y="2234906"/>
                  <a:ext cx="1854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064EB63-7303-429B-9EB4-31996EA95B7C}"/>
                    </a:ext>
                  </a:extLst>
                </p14:cNvPr>
                <p14:cNvContentPartPr/>
                <p14:nvPr/>
              </p14:nvContentPartPr>
              <p14:xfrm>
                <a:off x="2227917" y="2303306"/>
                <a:ext cx="117720" cy="1332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064EB63-7303-429B-9EB4-31996EA95B7C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218917" y="2294306"/>
                  <a:ext cx="1353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388F5FE-0A8B-4114-B4A5-8D31C86DFE59}"/>
                    </a:ext>
                  </a:extLst>
                </p14:cNvPr>
                <p14:cNvContentPartPr/>
                <p14:nvPr/>
              </p14:nvContentPartPr>
              <p14:xfrm>
                <a:off x="2446077" y="2301146"/>
                <a:ext cx="198360" cy="1080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388F5FE-0A8B-4114-B4A5-8D31C86DFE59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437437" y="2292146"/>
                  <a:ext cx="2160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55BB66E-2335-4DC3-A069-88BBEEDDD287}"/>
                    </a:ext>
                  </a:extLst>
                </p14:cNvPr>
                <p14:cNvContentPartPr/>
                <p14:nvPr/>
              </p14:nvContentPartPr>
              <p14:xfrm>
                <a:off x="2752077" y="2280626"/>
                <a:ext cx="132120" cy="1440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55BB66E-2335-4DC3-A069-88BBEEDDD287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743437" y="2271986"/>
                  <a:ext cx="1497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B09FC7C-A7EF-40D5-9E9B-DBEEED4FFE5A}"/>
                    </a:ext>
                  </a:extLst>
                </p14:cNvPr>
                <p14:cNvContentPartPr/>
                <p14:nvPr/>
              </p14:nvContentPartPr>
              <p14:xfrm>
                <a:off x="2988597" y="2098826"/>
                <a:ext cx="137520" cy="3117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B09FC7C-A7EF-40D5-9E9B-DBEEED4FFE5A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979957" y="2090186"/>
                  <a:ext cx="1551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F304D1A-E192-4C2F-8177-B9EF162EB547}"/>
                    </a:ext>
                  </a:extLst>
                </p14:cNvPr>
                <p14:cNvContentPartPr/>
                <p14:nvPr/>
              </p14:nvContentPartPr>
              <p14:xfrm>
                <a:off x="3138717" y="2235266"/>
                <a:ext cx="191520" cy="3067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F304D1A-E192-4C2F-8177-B9EF162EB547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129717" y="2226266"/>
                  <a:ext cx="2091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EA470E6-29DC-4E0D-9EF2-FFD809813AB8}"/>
                    </a:ext>
                  </a:extLst>
                </p14:cNvPr>
                <p14:cNvContentPartPr/>
                <p14:nvPr/>
              </p14:nvContentPartPr>
              <p14:xfrm>
                <a:off x="741837" y="2807666"/>
                <a:ext cx="304200" cy="1465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EA470E6-29DC-4E0D-9EF2-FFD809813AB8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33197" y="2798666"/>
                  <a:ext cx="3218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4D217074-31BF-4EBB-AC2E-D356173098AF}"/>
                    </a:ext>
                  </a:extLst>
                </p14:cNvPr>
                <p14:cNvContentPartPr/>
                <p14:nvPr/>
              </p14:nvContentPartPr>
              <p14:xfrm>
                <a:off x="1028397" y="2778146"/>
                <a:ext cx="256320" cy="1778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4D217074-31BF-4EBB-AC2E-D356173098AF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019757" y="2769146"/>
                  <a:ext cx="2739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176CB845-44C4-487F-B631-3BCD73BFEF36}"/>
                    </a:ext>
                  </a:extLst>
                </p14:cNvPr>
                <p14:cNvContentPartPr/>
                <p14:nvPr/>
              </p14:nvContentPartPr>
              <p14:xfrm>
                <a:off x="1262037" y="2826746"/>
                <a:ext cx="145440" cy="1141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176CB845-44C4-487F-B631-3BCD73BFEF36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253397" y="2817746"/>
                  <a:ext cx="163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75F56CF-4D57-4F1E-9741-E8328645881E}"/>
                    </a:ext>
                  </a:extLst>
                </p14:cNvPr>
                <p14:cNvContentPartPr/>
                <p14:nvPr/>
              </p14:nvContentPartPr>
              <p14:xfrm>
                <a:off x="1413237" y="2810186"/>
                <a:ext cx="182880" cy="1764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75F56CF-4D57-4F1E-9741-E8328645881E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404237" y="2801186"/>
                  <a:ext cx="2005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4A8D30D-D1EB-4708-8B41-C2348A2A8582}"/>
                    </a:ext>
                  </a:extLst>
                </p14:cNvPr>
                <p14:cNvContentPartPr/>
                <p14:nvPr/>
              </p14:nvContentPartPr>
              <p14:xfrm>
                <a:off x="1943234" y="2521744"/>
                <a:ext cx="228960" cy="4122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4A8D30D-D1EB-4708-8B41-C2348A2A858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934234" y="2513104"/>
                  <a:ext cx="24660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01F8ABA-43CC-4008-9EA5-9477293A3CC1}"/>
                    </a:ext>
                  </a:extLst>
                </p14:cNvPr>
                <p14:cNvContentPartPr/>
                <p14:nvPr/>
              </p14:nvContentPartPr>
              <p14:xfrm>
                <a:off x="2274794" y="2699944"/>
                <a:ext cx="179640" cy="1965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01F8ABA-43CC-4008-9EA5-9477293A3CC1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265794" y="2690944"/>
                  <a:ext cx="1972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8C02DE2-9AB9-405A-881B-2B01A3484D12}"/>
                    </a:ext>
                  </a:extLst>
                </p14:cNvPr>
                <p14:cNvContentPartPr/>
                <p14:nvPr/>
              </p14:nvContentPartPr>
              <p14:xfrm>
                <a:off x="2477834" y="2740264"/>
                <a:ext cx="136080" cy="1080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8C02DE2-9AB9-405A-881B-2B01A3484D12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469194" y="2731264"/>
                  <a:ext cx="1537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07924A1-1520-4025-8047-41FA8DE1BE00}"/>
                    </a:ext>
                  </a:extLst>
                </p14:cNvPr>
                <p14:cNvContentPartPr/>
                <p14:nvPr/>
              </p14:nvContentPartPr>
              <p14:xfrm>
                <a:off x="2755034" y="2508064"/>
                <a:ext cx="183960" cy="4316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07924A1-1520-4025-8047-41FA8DE1BE00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2746034" y="2499064"/>
                  <a:ext cx="20160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E6A55FBC-83DD-4267-98E1-05976BD9E110}"/>
                    </a:ext>
                  </a:extLst>
                </p14:cNvPr>
                <p14:cNvContentPartPr/>
                <p14:nvPr/>
              </p14:nvContentPartPr>
              <p14:xfrm>
                <a:off x="2725154" y="2665384"/>
                <a:ext cx="264600" cy="712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E6A55FBC-83DD-4267-98E1-05976BD9E110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2716154" y="2656384"/>
                  <a:ext cx="2822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3AB942A-2738-4EE7-AF5D-CF70E220DF88}"/>
                    </a:ext>
                  </a:extLst>
                </p14:cNvPr>
                <p14:cNvContentPartPr/>
                <p14:nvPr/>
              </p14:nvContentPartPr>
              <p14:xfrm>
                <a:off x="3171554" y="2754304"/>
                <a:ext cx="179280" cy="1591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3AB942A-2738-4EE7-AF5D-CF70E220DF88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162914" y="2745664"/>
                  <a:ext cx="1969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391F041-0DC4-4ED1-8EF4-FD90236096DE}"/>
                    </a:ext>
                  </a:extLst>
                </p14:cNvPr>
                <p14:cNvContentPartPr/>
                <p14:nvPr/>
              </p14:nvContentPartPr>
              <p14:xfrm>
                <a:off x="3415994" y="2756824"/>
                <a:ext cx="140040" cy="1303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391F041-0DC4-4ED1-8EF4-FD90236096DE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406994" y="2748184"/>
                  <a:ext cx="1576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33F0651F-8DB3-49A4-9394-D243E0F698BF}"/>
                    </a:ext>
                  </a:extLst>
                </p14:cNvPr>
                <p14:cNvContentPartPr/>
                <p14:nvPr/>
              </p14:nvContentPartPr>
              <p14:xfrm>
                <a:off x="3667634" y="2470624"/>
                <a:ext cx="224280" cy="4478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33F0651F-8DB3-49A4-9394-D243E0F698BF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658994" y="2461984"/>
                  <a:ext cx="24192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A9E0B43-8DAE-41A3-B4FD-BA63857395A7}"/>
                    </a:ext>
                  </a:extLst>
                </p14:cNvPr>
                <p14:cNvContentPartPr/>
                <p14:nvPr/>
              </p14:nvContentPartPr>
              <p14:xfrm>
                <a:off x="3601034" y="2672224"/>
                <a:ext cx="313560" cy="554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A9E0B43-8DAE-41A3-B4FD-BA63857395A7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592034" y="2663584"/>
                  <a:ext cx="3312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01CAE3E-8578-4573-B8EE-C8A6920FD5A3}"/>
                    </a:ext>
                  </a:extLst>
                </p14:cNvPr>
                <p14:cNvContentPartPr/>
                <p14:nvPr/>
              </p14:nvContentPartPr>
              <p14:xfrm>
                <a:off x="3727754" y="2631544"/>
                <a:ext cx="387000" cy="4932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01CAE3E-8578-4573-B8EE-C8A6920FD5A3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719114" y="2622544"/>
                  <a:ext cx="40464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71A25E2-BD21-4EF7-BE8A-89C98E093790}"/>
                    </a:ext>
                  </a:extLst>
                </p14:cNvPr>
                <p14:cNvContentPartPr/>
                <p14:nvPr/>
              </p14:nvContentPartPr>
              <p14:xfrm>
                <a:off x="4161554" y="2708584"/>
                <a:ext cx="196200" cy="1411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71A25E2-BD21-4EF7-BE8A-89C98E093790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152914" y="2699584"/>
                  <a:ext cx="2138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ABDC774-FA81-47DA-B307-AC8556C42A68}"/>
                    </a:ext>
                  </a:extLst>
                </p14:cNvPr>
                <p14:cNvContentPartPr/>
                <p14:nvPr/>
              </p14:nvContentPartPr>
              <p14:xfrm>
                <a:off x="4468274" y="2415184"/>
                <a:ext cx="196200" cy="44460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ABDC774-FA81-47DA-B307-AC8556C42A68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459274" y="2406184"/>
                  <a:ext cx="21384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49F74416-52AF-47E0-9B94-66D80663FA6A}"/>
                    </a:ext>
                  </a:extLst>
                </p14:cNvPr>
                <p14:cNvContentPartPr/>
                <p14:nvPr/>
              </p14:nvContentPartPr>
              <p14:xfrm>
                <a:off x="4434434" y="2628304"/>
                <a:ext cx="295560" cy="687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49F74416-52AF-47E0-9B94-66D80663FA6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4425794" y="2619664"/>
                  <a:ext cx="3132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55C823A-18A2-409D-A0CB-4C3CAA24F9DB}"/>
                    </a:ext>
                  </a:extLst>
                </p14:cNvPr>
                <p14:cNvContentPartPr/>
                <p14:nvPr/>
              </p14:nvContentPartPr>
              <p14:xfrm>
                <a:off x="5020154" y="2325544"/>
                <a:ext cx="346680" cy="5799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55C823A-18A2-409D-A0CB-4C3CAA24F9DB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5011154" y="2316544"/>
                  <a:ext cx="36432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BE03F55-E79A-4F81-8982-3B8D956BFC02}"/>
                    </a:ext>
                  </a:extLst>
                </p14:cNvPr>
                <p14:cNvContentPartPr/>
                <p14:nvPr/>
              </p14:nvContentPartPr>
              <p14:xfrm>
                <a:off x="5016914" y="2633704"/>
                <a:ext cx="267120" cy="684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BE03F55-E79A-4F81-8982-3B8D956BFC0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5007914" y="2624704"/>
                  <a:ext cx="2847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360A3AA6-2DCE-4A63-B7F2-74D66845005F}"/>
                    </a:ext>
                  </a:extLst>
                </p14:cNvPr>
                <p14:cNvContentPartPr/>
                <p14:nvPr/>
              </p14:nvContentPartPr>
              <p14:xfrm>
                <a:off x="5223194" y="2691664"/>
                <a:ext cx="111600" cy="1494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360A3AA6-2DCE-4A63-B7F2-74D66845005F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214194" y="2683024"/>
                  <a:ext cx="1292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9E81FBF-601D-4F0E-B218-5C1F5D7ED8A7}"/>
                    </a:ext>
                  </a:extLst>
                </p14:cNvPr>
                <p14:cNvContentPartPr/>
                <p14:nvPr/>
              </p14:nvContentPartPr>
              <p14:xfrm>
                <a:off x="5429474" y="2627944"/>
                <a:ext cx="236160" cy="2019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9E81FBF-601D-4F0E-B218-5C1F5D7ED8A7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420474" y="2618944"/>
                  <a:ext cx="2538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E0C3238-64E2-49AE-BF67-B2026B5112F4}"/>
                    </a:ext>
                  </a:extLst>
                </p14:cNvPr>
                <p14:cNvContentPartPr/>
                <p14:nvPr/>
              </p14:nvContentPartPr>
              <p14:xfrm>
                <a:off x="5878394" y="2582944"/>
                <a:ext cx="246240" cy="20268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E0C3238-64E2-49AE-BF67-B2026B5112F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5869754" y="2573944"/>
                  <a:ext cx="2638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6ACC3B14-F20D-4688-8483-217F96AA63B9}"/>
                    </a:ext>
                  </a:extLst>
                </p14:cNvPr>
                <p14:cNvContentPartPr/>
                <p14:nvPr/>
              </p14:nvContentPartPr>
              <p14:xfrm>
                <a:off x="6175034" y="2632264"/>
                <a:ext cx="119160" cy="15084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6ACC3B14-F20D-4688-8483-217F96AA63B9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166394" y="2623624"/>
                  <a:ext cx="1368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EBF44A3A-59CF-4D6A-B683-AC451A7678BA}"/>
                    </a:ext>
                  </a:extLst>
                </p14:cNvPr>
                <p14:cNvContentPartPr/>
                <p14:nvPr/>
              </p14:nvContentPartPr>
              <p14:xfrm>
                <a:off x="6451874" y="2367304"/>
                <a:ext cx="275400" cy="4222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EBF44A3A-59CF-4D6A-B683-AC451A7678BA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442874" y="2358664"/>
                  <a:ext cx="29304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3E5766B-BEFF-4AE6-BEAD-C0B814900881}"/>
                    </a:ext>
                  </a:extLst>
                </p14:cNvPr>
                <p14:cNvContentPartPr/>
                <p14:nvPr/>
              </p14:nvContentPartPr>
              <p14:xfrm>
                <a:off x="6397514" y="2625784"/>
                <a:ext cx="180720" cy="273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3E5766B-BEFF-4AE6-BEAD-C0B814900881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388514" y="2617144"/>
                  <a:ext cx="1983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CDE397B7-0915-4EB2-9A86-240E46E7E0EA}"/>
                    </a:ext>
                  </a:extLst>
                </p14:cNvPr>
                <p14:cNvContentPartPr/>
                <p14:nvPr/>
              </p14:nvContentPartPr>
              <p14:xfrm>
                <a:off x="6716834" y="2290264"/>
                <a:ext cx="353160" cy="4986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CDE397B7-0915-4EB2-9A86-240E46E7E0EA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707834" y="2281624"/>
                  <a:ext cx="37080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D96EBD6-6392-487F-9E59-3652395A1DF1}"/>
                    </a:ext>
                  </a:extLst>
                </p14:cNvPr>
                <p14:cNvContentPartPr/>
                <p14:nvPr/>
              </p14:nvContentPartPr>
              <p14:xfrm>
                <a:off x="6644474" y="2626504"/>
                <a:ext cx="248400" cy="410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D96EBD6-6392-487F-9E59-3652395A1DF1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6635474" y="2617504"/>
                  <a:ext cx="2660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3A747718-ED65-4D40-B761-7B7C619A56F2}"/>
                    </a:ext>
                  </a:extLst>
                </p14:cNvPr>
                <p14:cNvContentPartPr/>
                <p14:nvPr/>
              </p14:nvContentPartPr>
              <p14:xfrm>
                <a:off x="6933194" y="2623264"/>
                <a:ext cx="161280" cy="1328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3A747718-ED65-4D40-B761-7B7C619A56F2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924554" y="2614624"/>
                  <a:ext cx="1789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7A699797-1602-4CF0-81F5-0C1EE594CF74}"/>
                    </a:ext>
                  </a:extLst>
                </p14:cNvPr>
                <p14:cNvContentPartPr/>
                <p14:nvPr/>
              </p14:nvContentPartPr>
              <p14:xfrm>
                <a:off x="7138754" y="2632984"/>
                <a:ext cx="154800" cy="1623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7A699797-1602-4CF0-81F5-0C1EE594CF74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130114" y="2624344"/>
                  <a:ext cx="1724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2D5309C3-4B04-461D-A7DA-0FD586DC2481}"/>
                    </a:ext>
                  </a:extLst>
                </p14:cNvPr>
                <p14:cNvContentPartPr/>
                <p14:nvPr/>
              </p14:nvContentPartPr>
              <p14:xfrm>
                <a:off x="5010434" y="3033664"/>
                <a:ext cx="239400" cy="39672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2D5309C3-4B04-461D-A7DA-0FD586DC2481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001434" y="3025024"/>
                  <a:ext cx="25704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3441AAF9-0148-4B5C-B538-515DEF50AA5C}"/>
                    </a:ext>
                  </a:extLst>
                </p14:cNvPr>
                <p14:cNvContentPartPr/>
                <p14:nvPr/>
              </p14:nvContentPartPr>
              <p14:xfrm>
                <a:off x="5218154" y="3207904"/>
                <a:ext cx="197280" cy="17676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3441AAF9-0148-4B5C-B538-515DEF50AA5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209154" y="3198904"/>
                  <a:ext cx="2149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CB1F1118-64D7-4D1B-B941-D7637A16528D}"/>
                    </a:ext>
                  </a:extLst>
                </p14:cNvPr>
                <p14:cNvContentPartPr/>
                <p14:nvPr/>
              </p14:nvContentPartPr>
              <p14:xfrm>
                <a:off x="5470514" y="3173344"/>
                <a:ext cx="164520" cy="18072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CB1F1118-64D7-4D1B-B941-D7637A16528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5461874" y="3164344"/>
                  <a:ext cx="1821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3BED4C9-023B-4689-9B91-BF9F850DF69A}"/>
                    </a:ext>
                  </a:extLst>
                </p14:cNvPr>
                <p14:cNvContentPartPr/>
                <p14:nvPr/>
              </p14:nvContentPartPr>
              <p14:xfrm>
                <a:off x="5680754" y="3133384"/>
                <a:ext cx="194400" cy="20988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3BED4C9-023B-4689-9B91-BF9F850DF69A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5671754" y="3124384"/>
                  <a:ext cx="2120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9CB7B25B-92D8-4B5C-BA97-FA6A6218E99B}"/>
                    </a:ext>
                  </a:extLst>
                </p14:cNvPr>
                <p14:cNvContentPartPr/>
                <p14:nvPr/>
              </p14:nvContentPartPr>
              <p14:xfrm>
                <a:off x="6335594" y="2908384"/>
                <a:ext cx="211680" cy="4690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9CB7B25B-92D8-4B5C-BA97-FA6A6218E99B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326594" y="2899384"/>
                  <a:ext cx="2293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CE8CF36-B94C-4036-9847-D201B69A2A81}"/>
                    </a:ext>
                  </a:extLst>
                </p14:cNvPr>
                <p14:cNvContentPartPr/>
                <p14:nvPr/>
              </p14:nvContentPartPr>
              <p14:xfrm>
                <a:off x="6222914" y="3134464"/>
                <a:ext cx="333360" cy="597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CE8CF36-B94C-4036-9847-D201B69A2A81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214274" y="3125824"/>
                  <a:ext cx="3510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3C6D958-70CB-4E45-A9D6-18B15FAD0357}"/>
                    </a:ext>
                  </a:extLst>
                </p14:cNvPr>
                <p14:cNvContentPartPr/>
                <p14:nvPr/>
              </p14:nvContentPartPr>
              <p14:xfrm>
                <a:off x="6609554" y="2935384"/>
                <a:ext cx="196200" cy="3880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3C6D958-70CB-4E45-A9D6-18B15FAD035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600554" y="2926744"/>
                  <a:ext cx="21384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7D105A0F-0CF1-44EA-AAB8-526C1B71B80C}"/>
                    </a:ext>
                  </a:extLst>
                </p14:cNvPr>
                <p14:cNvContentPartPr/>
                <p14:nvPr/>
              </p14:nvContentPartPr>
              <p14:xfrm>
                <a:off x="6868394" y="3183784"/>
                <a:ext cx="91800" cy="10800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7D105A0F-0CF1-44EA-AAB8-526C1B71B80C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859394" y="3174784"/>
                  <a:ext cx="1094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249536BF-16AB-4B5C-915D-00800C1D4594}"/>
                    </a:ext>
                  </a:extLst>
                </p14:cNvPr>
                <p14:cNvContentPartPr/>
                <p14:nvPr/>
              </p14:nvContentPartPr>
              <p14:xfrm>
                <a:off x="6999794" y="3191344"/>
                <a:ext cx="388080" cy="1994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249536BF-16AB-4B5C-915D-00800C1D4594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991154" y="3182704"/>
                  <a:ext cx="4057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AA3F9BBE-51A5-4E94-9373-F71C33F0637E}"/>
                    </a:ext>
                  </a:extLst>
                </p14:cNvPr>
                <p14:cNvContentPartPr/>
                <p14:nvPr/>
              </p14:nvContentPartPr>
              <p14:xfrm>
                <a:off x="7777394" y="2921704"/>
                <a:ext cx="230760" cy="4248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AA3F9BBE-51A5-4E94-9373-F71C33F0637E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7768754" y="2913064"/>
                  <a:ext cx="24840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CE5E8EBF-A8D7-4AE0-B185-22B593592317}"/>
                    </a:ext>
                  </a:extLst>
                </p14:cNvPr>
                <p14:cNvContentPartPr/>
                <p14:nvPr/>
              </p14:nvContentPartPr>
              <p14:xfrm>
                <a:off x="7728794" y="3062104"/>
                <a:ext cx="421920" cy="9396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CE5E8EBF-A8D7-4AE0-B185-22B593592317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720154" y="3053464"/>
                  <a:ext cx="4395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4D3F6932-D515-48BD-BB4C-E4B33737450F}"/>
                    </a:ext>
                  </a:extLst>
                </p14:cNvPr>
                <p14:cNvContentPartPr/>
                <p14:nvPr/>
              </p14:nvContentPartPr>
              <p14:xfrm>
                <a:off x="8133434" y="2842864"/>
                <a:ext cx="258120" cy="43740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4D3F6932-D515-48BD-BB4C-E4B33737450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8124794" y="2834224"/>
                  <a:ext cx="27576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F2530E2D-AF14-430A-BAEE-F214947265D0}"/>
                    </a:ext>
                  </a:extLst>
                </p14:cNvPr>
                <p14:cNvContentPartPr/>
                <p14:nvPr/>
              </p14:nvContentPartPr>
              <p14:xfrm>
                <a:off x="8396594" y="3129424"/>
                <a:ext cx="113400" cy="11952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F2530E2D-AF14-430A-BAEE-F214947265D0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8387954" y="3120784"/>
                  <a:ext cx="1310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DC4ED8EB-0E93-440F-A147-C27FB11EFA0B}"/>
                    </a:ext>
                  </a:extLst>
                </p14:cNvPr>
                <p14:cNvContentPartPr/>
                <p14:nvPr/>
              </p14:nvContentPartPr>
              <p14:xfrm>
                <a:off x="8655074" y="2885704"/>
                <a:ext cx="184680" cy="40356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DC4ED8EB-0E93-440F-A147-C27FB11EFA0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8646434" y="2876704"/>
                  <a:ext cx="20232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7715649D-3C56-42DF-BE23-FA697DEA217D}"/>
                    </a:ext>
                  </a:extLst>
                </p14:cNvPr>
                <p14:cNvContentPartPr/>
                <p14:nvPr/>
              </p14:nvContentPartPr>
              <p14:xfrm>
                <a:off x="8609714" y="3107464"/>
                <a:ext cx="281160" cy="5472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7715649D-3C56-42DF-BE23-FA697DEA217D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8600714" y="3098824"/>
                  <a:ext cx="2988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44625FB-C087-4ED9-9BDD-70501E826AE7}"/>
                    </a:ext>
                  </a:extLst>
                </p14:cNvPr>
                <p14:cNvContentPartPr/>
                <p14:nvPr/>
              </p14:nvContentPartPr>
              <p14:xfrm>
                <a:off x="9216314" y="2719024"/>
                <a:ext cx="315000" cy="55260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44625FB-C087-4ED9-9BDD-70501E826AE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9207314" y="2710384"/>
                  <a:ext cx="332640" cy="57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35EB116F-D13D-4BD8-8E49-2C6309F118EE}"/>
                    </a:ext>
                  </a:extLst>
                </p14:cNvPr>
                <p14:cNvContentPartPr/>
                <p14:nvPr/>
              </p14:nvContentPartPr>
              <p14:xfrm>
                <a:off x="9146834" y="3038344"/>
                <a:ext cx="332640" cy="11232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35EB116F-D13D-4BD8-8E49-2C6309F118EE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138194" y="3029344"/>
                  <a:ext cx="3502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6ED9A419-2281-4B94-8D55-951AEF676AF5}"/>
                    </a:ext>
                  </a:extLst>
                </p14:cNvPr>
                <p14:cNvContentPartPr/>
                <p14:nvPr/>
              </p14:nvContentPartPr>
              <p14:xfrm>
                <a:off x="9365354" y="3077584"/>
                <a:ext cx="132840" cy="14472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6ED9A419-2281-4B94-8D55-951AEF676AF5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9356714" y="3068944"/>
                  <a:ext cx="1504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F068AD86-29A9-4B5D-815D-F3A22253536B}"/>
                    </a:ext>
                  </a:extLst>
                </p14:cNvPr>
                <p14:cNvContentPartPr/>
                <p14:nvPr/>
              </p14:nvContentPartPr>
              <p14:xfrm>
                <a:off x="9573074" y="3020344"/>
                <a:ext cx="294840" cy="19296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F068AD86-29A9-4B5D-815D-F3A22253536B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564434" y="3011344"/>
                  <a:ext cx="312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BD3B6EA1-C506-406C-9BB6-4D0E03A58F6A}"/>
                    </a:ext>
                  </a:extLst>
                </p14:cNvPr>
                <p14:cNvContentPartPr/>
                <p14:nvPr/>
              </p14:nvContentPartPr>
              <p14:xfrm>
                <a:off x="1341314" y="3312304"/>
                <a:ext cx="230760" cy="1918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BD3B6EA1-C506-406C-9BB6-4D0E03A58F6A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332674" y="3303304"/>
                  <a:ext cx="2484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554A53A8-EB6D-4136-B891-1ADABBFD7F0E}"/>
                    </a:ext>
                  </a:extLst>
                </p14:cNvPr>
                <p14:cNvContentPartPr/>
                <p14:nvPr/>
              </p14:nvContentPartPr>
              <p14:xfrm>
                <a:off x="1652714" y="3364144"/>
                <a:ext cx="177480" cy="1285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554A53A8-EB6D-4136-B891-1ADABBFD7F0E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643714" y="3355144"/>
                  <a:ext cx="1951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0DB0C575-3AC7-4A1F-80FD-C16818521C6A}"/>
                    </a:ext>
                  </a:extLst>
                </p14:cNvPr>
                <p14:cNvContentPartPr/>
                <p14:nvPr/>
              </p14:nvContentPartPr>
              <p14:xfrm>
                <a:off x="2013794" y="3152464"/>
                <a:ext cx="135720" cy="35712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0DB0C575-3AC7-4A1F-80FD-C16818521C6A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2005154" y="3143824"/>
                  <a:ext cx="15336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55F24628-E671-43A4-A0A6-EA4F360A0A57}"/>
                    </a:ext>
                  </a:extLst>
                </p14:cNvPr>
                <p14:cNvContentPartPr/>
                <p14:nvPr/>
              </p14:nvContentPartPr>
              <p14:xfrm>
                <a:off x="2335994" y="3158584"/>
                <a:ext cx="244800" cy="4276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55F24628-E671-43A4-A0A6-EA4F360A0A57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2326994" y="3149584"/>
                  <a:ext cx="26244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590D8622-E659-4E87-A501-CD2CD8D1DF09}"/>
                    </a:ext>
                  </a:extLst>
                </p14:cNvPr>
                <p14:cNvContentPartPr/>
                <p14:nvPr/>
              </p14:nvContentPartPr>
              <p14:xfrm>
                <a:off x="2637314" y="3304384"/>
                <a:ext cx="204480" cy="17928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590D8622-E659-4E87-A501-CD2CD8D1DF09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2628314" y="3295744"/>
                  <a:ext cx="2221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3ADFD69-7E14-48D7-82BC-A09856F7BF02}"/>
                    </a:ext>
                  </a:extLst>
                </p14:cNvPr>
                <p14:cNvContentPartPr/>
                <p14:nvPr/>
              </p14:nvContentPartPr>
              <p14:xfrm>
                <a:off x="2917034" y="3344344"/>
                <a:ext cx="284040" cy="1242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3ADFD69-7E14-48D7-82BC-A09856F7BF0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2908034" y="3335344"/>
                  <a:ext cx="3016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06999387-D5D5-4C25-953C-8ECA96FE71C6}"/>
                    </a:ext>
                  </a:extLst>
                </p14:cNvPr>
                <p14:cNvContentPartPr/>
                <p14:nvPr/>
              </p14:nvContentPartPr>
              <p14:xfrm>
                <a:off x="3279914" y="3175864"/>
                <a:ext cx="145440" cy="16272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06999387-D5D5-4C25-953C-8ECA96FE71C6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270914" y="3166864"/>
                  <a:ext cx="1630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2B0C32C-D2EF-4BDF-A750-A874EA1FF468}"/>
                    </a:ext>
                  </a:extLst>
                </p14:cNvPr>
                <p14:cNvContentPartPr/>
                <p14:nvPr/>
              </p14:nvContentPartPr>
              <p14:xfrm>
                <a:off x="3545594" y="3132664"/>
                <a:ext cx="215280" cy="4060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2B0C32C-D2EF-4BDF-A750-A874EA1FF468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3536594" y="3123664"/>
                  <a:ext cx="23292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633E54D1-BF95-46D3-AF73-19AE37DABBBC}"/>
                    </a:ext>
                  </a:extLst>
                </p14:cNvPr>
                <p14:cNvContentPartPr/>
                <p14:nvPr/>
              </p14:nvContentPartPr>
              <p14:xfrm>
                <a:off x="3794714" y="3299704"/>
                <a:ext cx="255600" cy="12924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633E54D1-BF95-46D3-AF73-19AE37DABBBC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3786074" y="3291064"/>
                  <a:ext cx="2732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9BB96C9A-BC96-4AF4-B89A-2AC472B341B0}"/>
                    </a:ext>
                  </a:extLst>
                </p14:cNvPr>
                <p14:cNvContentPartPr/>
                <p14:nvPr/>
              </p14:nvContentPartPr>
              <p14:xfrm>
                <a:off x="4179554" y="3321304"/>
                <a:ext cx="29880" cy="11088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9BB96C9A-BC96-4AF4-B89A-2AC472B341B0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4170914" y="3312304"/>
                  <a:ext cx="475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0D50C997-AEF7-4A4C-93E7-CBA82D35D761}"/>
                    </a:ext>
                  </a:extLst>
                </p14:cNvPr>
                <p14:cNvContentPartPr/>
                <p14:nvPr/>
              </p14:nvContentPartPr>
              <p14:xfrm>
                <a:off x="4312394" y="3262624"/>
                <a:ext cx="296640" cy="1807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0D50C997-AEF7-4A4C-93E7-CBA82D35D761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4303394" y="3253624"/>
                  <a:ext cx="3142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8179EAFF-C2A2-4CA2-9092-66823D6A2CCF}"/>
                    </a:ext>
                  </a:extLst>
                </p14:cNvPr>
                <p14:cNvContentPartPr/>
                <p14:nvPr/>
              </p14:nvContentPartPr>
              <p14:xfrm>
                <a:off x="907874" y="3904864"/>
                <a:ext cx="262800" cy="22464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8179EAFF-C2A2-4CA2-9092-66823D6A2CCF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99234" y="3896224"/>
                  <a:ext cx="2804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FE0BB071-175D-4E38-A9F2-170A0E70DDE8}"/>
                    </a:ext>
                  </a:extLst>
                </p14:cNvPr>
                <p14:cNvContentPartPr/>
                <p14:nvPr/>
              </p14:nvContentPartPr>
              <p14:xfrm>
                <a:off x="1233314" y="3948784"/>
                <a:ext cx="96120" cy="15768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FE0BB071-175D-4E38-A9F2-170A0E70DDE8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224314" y="3940144"/>
                  <a:ext cx="1137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6C946A79-246D-4DA6-A1DE-C411C42971D3}"/>
                    </a:ext>
                  </a:extLst>
                </p14:cNvPr>
                <p14:cNvContentPartPr/>
                <p14:nvPr/>
              </p14:nvContentPartPr>
              <p14:xfrm>
                <a:off x="1425554" y="3931144"/>
                <a:ext cx="216000" cy="15480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6C946A79-246D-4DA6-A1DE-C411C42971D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416554" y="3922144"/>
                  <a:ext cx="2336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6AE6D8E-A189-4F8F-9A29-9C8AF2812FF9}"/>
                    </a:ext>
                  </a:extLst>
                </p14:cNvPr>
                <p14:cNvContentPartPr/>
                <p14:nvPr/>
              </p14:nvContentPartPr>
              <p14:xfrm>
                <a:off x="1784114" y="3844024"/>
                <a:ext cx="258120" cy="25380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6AE6D8E-A189-4F8F-9A29-9C8AF2812FF9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775114" y="3835384"/>
                  <a:ext cx="2757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A603E171-BCD2-400C-94E4-9ECDA88BBCFD}"/>
                    </a:ext>
                  </a:extLst>
                </p14:cNvPr>
                <p14:cNvContentPartPr/>
                <p14:nvPr/>
              </p14:nvContentPartPr>
              <p14:xfrm>
                <a:off x="2108834" y="3921784"/>
                <a:ext cx="147240" cy="16380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A603E171-BCD2-400C-94E4-9ECDA88BBCFD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2100194" y="3912784"/>
                  <a:ext cx="1648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9F6177D9-B422-4BD9-BF39-7214234F3C9F}"/>
                    </a:ext>
                  </a:extLst>
                </p14:cNvPr>
                <p14:cNvContentPartPr/>
                <p14:nvPr/>
              </p14:nvContentPartPr>
              <p14:xfrm>
                <a:off x="2450834" y="3605344"/>
                <a:ext cx="272160" cy="48276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9F6177D9-B422-4BD9-BF39-7214234F3C9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2442194" y="3596344"/>
                  <a:ext cx="28980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107856A5-69CE-44D9-AB83-3BB97975253D}"/>
                    </a:ext>
                  </a:extLst>
                </p14:cNvPr>
                <p14:cNvContentPartPr/>
                <p14:nvPr/>
              </p14:nvContentPartPr>
              <p14:xfrm>
                <a:off x="2389994" y="3889384"/>
                <a:ext cx="220680" cy="5400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107856A5-69CE-44D9-AB83-3BB97975253D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2381354" y="3880744"/>
                  <a:ext cx="2383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E48ACD3E-A9E2-4C4F-AF38-8F7DB798D609}"/>
                    </a:ext>
                  </a:extLst>
                </p14:cNvPr>
                <p14:cNvContentPartPr/>
                <p14:nvPr/>
              </p14:nvContentPartPr>
              <p14:xfrm>
                <a:off x="2743154" y="3507424"/>
                <a:ext cx="305640" cy="56844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E48ACD3E-A9E2-4C4F-AF38-8F7DB798D609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2734154" y="3498784"/>
                  <a:ext cx="323280" cy="58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CAE02631-C7D4-430B-90CD-8196F0D5744F}"/>
                    </a:ext>
                  </a:extLst>
                </p14:cNvPr>
                <p14:cNvContentPartPr/>
                <p14:nvPr/>
              </p14:nvContentPartPr>
              <p14:xfrm>
                <a:off x="2682314" y="3852304"/>
                <a:ext cx="258120" cy="7812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CAE02631-C7D4-430B-90CD-8196F0D5744F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2673674" y="3843664"/>
                  <a:ext cx="2757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D12DF93F-E011-413E-BB85-C351CC15DA0E}"/>
                    </a:ext>
                  </a:extLst>
                </p14:cNvPr>
                <p14:cNvContentPartPr/>
                <p14:nvPr/>
              </p14:nvContentPartPr>
              <p14:xfrm>
                <a:off x="2994434" y="3822064"/>
                <a:ext cx="258120" cy="21024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D12DF93F-E011-413E-BB85-C351CC15DA0E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2985794" y="3813424"/>
                  <a:ext cx="2757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9080FAC6-A325-4ED3-9596-58040A3E9596}"/>
                    </a:ext>
                  </a:extLst>
                </p14:cNvPr>
                <p14:cNvContentPartPr/>
                <p14:nvPr/>
              </p14:nvContentPartPr>
              <p14:xfrm>
                <a:off x="3245354" y="3817024"/>
                <a:ext cx="261000" cy="22464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9080FAC6-A325-4ED3-9596-58040A3E9596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3236354" y="3808024"/>
                  <a:ext cx="2786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F15FFE87-BB5E-48C4-9410-EEA18FC3CFCD}"/>
                    </a:ext>
                  </a:extLst>
                </p14:cNvPr>
                <p14:cNvContentPartPr/>
                <p14:nvPr/>
              </p14:nvContentPartPr>
              <p14:xfrm>
                <a:off x="3465674" y="3842584"/>
                <a:ext cx="207000" cy="15552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F15FFE87-BB5E-48C4-9410-EEA18FC3CFCD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3457034" y="3833584"/>
                  <a:ext cx="2246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DBE90B05-5DFD-4F52-854B-BFB9DDA7CEF6}"/>
                    </a:ext>
                  </a:extLst>
                </p14:cNvPr>
                <p14:cNvContentPartPr/>
                <p14:nvPr/>
              </p14:nvContentPartPr>
              <p14:xfrm>
                <a:off x="3718394" y="3780304"/>
                <a:ext cx="216360" cy="22464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DBE90B05-5DFD-4F52-854B-BFB9DDA7CEF6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3709754" y="3771304"/>
                  <a:ext cx="2340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BA233939-370E-4FF5-BA45-6983B8469E68}"/>
                    </a:ext>
                  </a:extLst>
                </p14:cNvPr>
                <p14:cNvContentPartPr/>
                <p14:nvPr/>
              </p14:nvContentPartPr>
              <p14:xfrm>
                <a:off x="3914234" y="3770584"/>
                <a:ext cx="188640" cy="26964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BA233939-370E-4FF5-BA45-6983B8469E68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3905234" y="3761944"/>
                  <a:ext cx="2062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8A999FA2-4843-45F7-9764-2C797947088F}"/>
                    </a:ext>
                  </a:extLst>
                </p14:cNvPr>
                <p14:cNvContentPartPr/>
                <p14:nvPr/>
              </p14:nvContentPartPr>
              <p14:xfrm>
                <a:off x="4265954" y="4025104"/>
                <a:ext cx="10800" cy="1728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8A999FA2-4843-45F7-9764-2C797947088F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4256954" y="4016464"/>
                  <a:ext cx="284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ACBC765F-5F81-4895-93CF-1D168380043F}"/>
                    </a:ext>
                  </a:extLst>
                </p14:cNvPr>
                <p14:cNvContentPartPr/>
                <p14:nvPr/>
              </p14:nvContentPartPr>
              <p14:xfrm>
                <a:off x="4693634" y="3622624"/>
                <a:ext cx="469440" cy="37476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ACBC765F-5F81-4895-93CF-1D168380043F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4684994" y="3613624"/>
                  <a:ext cx="48708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995179F8-F89F-4CB7-8590-0304945A5337}"/>
                    </a:ext>
                  </a:extLst>
                </p14:cNvPr>
                <p14:cNvContentPartPr/>
                <p14:nvPr/>
              </p14:nvContentPartPr>
              <p14:xfrm>
                <a:off x="4853474" y="3819544"/>
                <a:ext cx="244080" cy="6696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995179F8-F89F-4CB7-8590-0304945A5337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4844474" y="3810904"/>
                  <a:ext cx="2617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84A3F04A-A70C-434B-8ED9-259522F7F83C}"/>
                    </a:ext>
                  </a:extLst>
                </p14:cNvPr>
                <p14:cNvContentPartPr/>
                <p14:nvPr/>
              </p14:nvContentPartPr>
              <p14:xfrm>
                <a:off x="5483474" y="3701464"/>
                <a:ext cx="291240" cy="23760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84A3F04A-A70C-434B-8ED9-259522F7F83C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5474834" y="3692464"/>
                  <a:ext cx="3088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4B3CB75E-091C-45E4-8EB1-03C8DF3F7844}"/>
                    </a:ext>
                  </a:extLst>
                </p14:cNvPr>
                <p14:cNvContentPartPr/>
                <p14:nvPr/>
              </p14:nvContentPartPr>
              <p14:xfrm>
                <a:off x="5670674" y="3730624"/>
                <a:ext cx="268920" cy="19044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4B3CB75E-091C-45E4-8EB1-03C8DF3F7844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5662034" y="3721984"/>
                  <a:ext cx="2865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9A396E08-D053-4515-93CF-F6A76062B9FA}"/>
                    </a:ext>
                  </a:extLst>
                </p14:cNvPr>
                <p14:cNvContentPartPr/>
                <p14:nvPr/>
              </p14:nvContentPartPr>
              <p14:xfrm>
                <a:off x="5876954" y="3697144"/>
                <a:ext cx="265320" cy="20520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9A396E08-D053-4515-93CF-F6A76062B9FA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5868314" y="3688504"/>
                  <a:ext cx="2829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88643B2E-CB5A-4965-946B-5491FFEF4DB5}"/>
                    </a:ext>
                  </a:extLst>
                </p14:cNvPr>
                <p14:cNvContentPartPr/>
                <p14:nvPr/>
              </p14:nvContentPartPr>
              <p14:xfrm>
                <a:off x="6233714" y="3742144"/>
                <a:ext cx="136440" cy="12744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88643B2E-CB5A-4965-946B-5491FFEF4DB5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6225074" y="3733144"/>
                  <a:ext cx="1540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CBAAC27D-95C2-4BD0-A0CA-C13E90CA88CD}"/>
                    </a:ext>
                  </a:extLst>
                </p14:cNvPr>
                <p14:cNvContentPartPr/>
                <p14:nvPr/>
              </p14:nvContentPartPr>
              <p14:xfrm>
                <a:off x="6494354" y="3566104"/>
                <a:ext cx="135720" cy="30636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CBAAC27D-95C2-4BD0-A0CA-C13E90CA88CD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6485354" y="3557464"/>
                  <a:ext cx="15336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F98FC602-BBC4-47C6-B5D7-3C8646388023}"/>
                    </a:ext>
                  </a:extLst>
                </p14:cNvPr>
                <p14:cNvContentPartPr/>
                <p14:nvPr/>
              </p14:nvContentPartPr>
              <p14:xfrm>
                <a:off x="6710714" y="3469984"/>
                <a:ext cx="226800" cy="44136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F98FC602-BBC4-47C6-B5D7-3C8646388023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6701714" y="3460984"/>
                  <a:ext cx="24444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799523F3-782B-4C62-BE03-3877F34B5CD7}"/>
                    </a:ext>
                  </a:extLst>
                </p14:cNvPr>
                <p14:cNvContentPartPr/>
                <p14:nvPr/>
              </p14:nvContentPartPr>
              <p14:xfrm>
                <a:off x="6617114" y="3706864"/>
                <a:ext cx="399600" cy="6156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799523F3-782B-4C62-BE03-3877F34B5CD7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6608114" y="3697864"/>
                  <a:ext cx="4172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98D2C92F-18F1-4D4E-92CD-BFFE62B717AA}"/>
                    </a:ext>
                  </a:extLst>
                </p14:cNvPr>
                <p14:cNvContentPartPr/>
                <p14:nvPr/>
              </p14:nvContentPartPr>
              <p14:xfrm>
                <a:off x="7149914" y="3718024"/>
                <a:ext cx="183960" cy="14436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98D2C92F-18F1-4D4E-92CD-BFFE62B717AA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7141274" y="3709024"/>
                  <a:ext cx="2016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F5E243C8-8700-468E-8C0F-0916F7B5F738}"/>
                    </a:ext>
                  </a:extLst>
                </p14:cNvPr>
                <p14:cNvContentPartPr/>
                <p14:nvPr/>
              </p14:nvContentPartPr>
              <p14:xfrm>
                <a:off x="7489754" y="3464224"/>
                <a:ext cx="259560" cy="45936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F5E243C8-8700-468E-8C0F-0916F7B5F738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7481114" y="3455224"/>
                  <a:ext cx="27720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538B3B5-F850-454A-8A01-2B3C86FA4A53}"/>
                    </a:ext>
                  </a:extLst>
                </p14:cNvPr>
                <p14:cNvContentPartPr/>
                <p14:nvPr/>
              </p14:nvContentPartPr>
              <p14:xfrm>
                <a:off x="7418114" y="3625864"/>
                <a:ext cx="465840" cy="10584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538B3B5-F850-454A-8A01-2B3C86FA4A53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7409114" y="3616864"/>
                  <a:ext cx="4834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A54DDAA0-C101-4794-A758-E018ED1A2DEA}"/>
                    </a:ext>
                  </a:extLst>
                </p14:cNvPr>
                <p14:cNvContentPartPr/>
                <p14:nvPr/>
              </p14:nvContentPartPr>
              <p14:xfrm>
                <a:off x="7998434" y="3440464"/>
                <a:ext cx="237240" cy="40212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A54DDAA0-C101-4794-A758-E018ED1A2DEA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7989794" y="3431464"/>
                  <a:ext cx="25488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C12794CF-DB65-4503-9550-396AB37DF77A}"/>
                    </a:ext>
                  </a:extLst>
                </p14:cNvPr>
                <p14:cNvContentPartPr/>
                <p14:nvPr/>
              </p14:nvContentPartPr>
              <p14:xfrm>
                <a:off x="8168714" y="3655744"/>
                <a:ext cx="230400" cy="14760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C12794CF-DB65-4503-9550-396AB37DF77A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8160074" y="3646744"/>
                  <a:ext cx="2480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C415667B-2071-4998-9161-FD5E594D4ECF}"/>
                    </a:ext>
                  </a:extLst>
                </p14:cNvPr>
                <p14:cNvContentPartPr/>
                <p14:nvPr/>
              </p14:nvContentPartPr>
              <p14:xfrm>
                <a:off x="8419994" y="3617584"/>
                <a:ext cx="176760" cy="17064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C415667B-2071-4998-9161-FD5E594D4ECF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8410994" y="3608584"/>
                  <a:ext cx="1944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9D3EBC2D-2516-4441-A7CE-6EEE8A69064F}"/>
                    </a:ext>
                  </a:extLst>
                </p14:cNvPr>
                <p14:cNvContentPartPr/>
                <p14:nvPr/>
              </p14:nvContentPartPr>
              <p14:xfrm>
                <a:off x="8644274" y="3597784"/>
                <a:ext cx="134640" cy="20052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9D3EBC2D-2516-4441-A7CE-6EEE8A69064F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8635274" y="3588784"/>
                  <a:ext cx="1522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98C7F2DD-9C46-45B6-8628-085374EF640A}"/>
                    </a:ext>
                  </a:extLst>
                </p14:cNvPr>
                <p14:cNvContentPartPr/>
                <p14:nvPr/>
              </p14:nvContentPartPr>
              <p14:xfrm>
                <a:off x="8880074" y="3395464"/>
                <a:ext cx="305640" cy="42984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98C7F2DD-9C46-45B6-8628-085374EF640A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8871074" y="3386824"/>
                  <a:ext cx="32328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3F56E85B-FF55-4C48-A3EA-C7BC22587EA6}"/>
                    </a:ext>
                  </a:extLst>
                </p14:cNvPr>
                <p14:cNvContentPartPr/>
                <p14:nvPr/>
              </p14:nvContentPartPr>
              <p14:xfrm>
                <a:off x="9365714" y="3669064"/>
                <a:ext cx="212040" cy="18360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3F56E85B-FF55-4C48-A3EA-C7BC22587EA6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9356714" y="3660064"/>
                  <a:ext cx="2296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E2A04B8-3EF4-4F10-8295-D24D741B153F}"/>
                    </a:ext>
                  </a:extLst>
                </p14:cNvPr>
                <p14:cNvContentPartPr/>
                <p14:nvPr/>
              </p14:nvContentPartPr>
              <p14:xfrm>
                <a:off x="9667394" y="3668344"/>
                <a:ext cx="171720" cy="16524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E2A04B8-3EF4-4F10-8295-D24D741B153F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9658394" y="3659704"/>
                  <a:ext cx="1893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AE236E87-9F21-4164-93E1-CB7EC65E577F}"/>
                    </a:ext>
                  </a:extLst>
                </p14:cNvPr>
                <p14:cNvContentPartPr/>
                <p14:nvPr/>
              </p14:nvContentPartPr>
              <p14:xfrm>
                <a:off x="10152674" y="3638464"/>
                <a:ext cx="271800" cy="20664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AE236E87-9F21-4164-93E1-CB7EC65E577F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10143674" y="3629824"/>
                  <a:ext cx="2894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4DA3E6D-D799-427B-9FEC-C086C2B38665}"/>
                    </a:ext>
                  </a:extLst>
                </p14:cNvPr>
                <p14:cNvContentPartPr/>
                <p14:nvPr/>
              </p14:nvContentPartPr>
              <p14:xfrm>
                <a:off x="10439954" y="3667624"/>
                <a:ext cx="232920" cy="18432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4DA3E6D-D799-427B-9FEC-C086C2B38665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10430954" y="3658984"/>
                  <a:ext cx="2505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536388FD-C6AC-4AF7-A2C4-694BC1D60F99}"/>
                    </a:ext>
                  </a:extLst>
                </p14:cNvPr>
                <p14:cNvContentPartPr/>
                <p14:nvPr/>
              </p14:nvContentPartPr>
              <p14:xfrm>
                <a:off x="10444274" y="3692104"/>
                <a:ext cx="252360" cy="15156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536388FD-C6AC-4AF7-A2C4-694BC1D60F99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10435274" y="3683464"/>
                  <a:ext cx="2700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8DFE5AA6-CA2D-431C-91F2-3BD2DED26FF7}"/>
                    </a:ext>
                  </a:extLst>
                </p14:cNvPr>
                <p14:cNvContentPartPr/>
                <p14:nvPr/>
              </p14:nvContentPartPr>
              <p14:xfrm>
                <a:off x="10881314" y="3280624"/>
                <a:ext cx="298800" cy="62172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8DFE5AA6-CA2D-431C-91F2-3BD2DED26FF7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0872674" y="3271624"/>
                  <a:ext cx="316440" cy="63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C5B0F351-33CC-4A03-9648-0724B01E1374}"/>
                    </a:ext>
                  </a:extLst>
                </p14:cNvPr>
                <p14:cNvContentPartPr/>
                <p14:nvPr/>
              </p14:nvContentPartPr>
              <p14:xfrm>
                <a:off x="10757834" y="3620464"/>
                <a:ext cx="358200" cy="5256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C5B0F351-33CC-4A03-9648-0724B01E1374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10748834" y="3611824"/>
                  <a:ext cx="3758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32E26231-13CF-4837-9E63-5D93B64A90C6}"/>
                    </a:ext>
                  </a:extLst>
                </p14:cNvPr>
                <p14:cNvContentPartPr/>
                <p14:nvPr/>
              </p14:nvContentPartPr>
              <p14:xfrm>
                <a:off x="11018114" y="3630904"/>
                <a:ext cx="204840" cy="22716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32E26231-13CF-4837-9E63-5D93B64A90C6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11009114" y="3621904"/>
                  <a:ext cx="222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E743E4CE-AC65-4235-BFBD-0AA27BDD6339}"/>
                    </a:ext>
                  </a:extLst>
                </p14:cNvPr>
                <p14:cNvContentPartPr/>
                <p14:nvPr/>
              </p14:nvContentPartPr>
              <p14:xfrm>
                <a:off x="11157794" y="3665824"/>
                <a:ext cx="222840" cy="16452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E743E4CE-AC65-4235-BFBD-0AA27BDD6339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11148794" y="3657184"/>
                  <a:ext cx="2404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9B221782-ECBC-406C-A6C4-5A7191542DDB}"/>
                    </a:ext>
                  </a:extLst>
                </p14:cNvPr>
                <p14:cNvContentPartPr/>
                <p14:nvPr/>
              </p14:nvContentPartPr>
              <p14:xfrm>
                <a:off x="11379554" y="3721264"/>
                <a:ext cx="262080" cy="10080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9B221782-ECBC-406C-A6C4-5A7191542DDB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1370554" y="3712624"/>
                  <a:ext cx="2797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D51D0A17-8ACC-4481-AC30-556EC3413D33}"/>
                    </a:ext>
                  </a:extLst>
                </p14:cNvPr>
                <p14:cNvContentPartPr/>
                <p14:nvPr/>
              </p14:nvContentPartPr>
              <p14:xfrm>
                <a:off x="11744594" y="3695344"/>
                <a:ext cx="170280" cy="20412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D51D0A17-8ACC-4481-AC30-556EC3413D3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1735954" y="3686344"/>
                  <a:ext cx="1879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2E391977-D0CF-4DBB-B1FB-AAE711B1F73D}"/>
                    </a:ext>
                  </a:extLst>
                </p14:cNvPr>
                <p14:cNvContentPartPr/>
                <p14:nvPr/>
              </p14:nvContentPartPr>
              <p14:xfrm>
                <a:off x="1028114" y="4454224"/>
                <a:ext cx="196560" cy="24984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2E391977-D0CF-4DBB-B1FB-AAE711B1F73D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019114" y="4445584"/>
                  <a:ext cx="2142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32FDFC6A-5878-4CE9-81AF-B9C8C693FEF2}"/>
                    </a:ext>
                  </a:extLst>
                </p14:cNvPr>
                <p14:cNvContentPartPr/>
                <p14:nvPr/>
              </p14:nvContentPartPr>
              <p14:xfrm>
                <a:off x="1307834" y="4495624"/>
                <a:ext cx="212040" cy="22248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32FDFC6A-5878-4CE9-81AF-B9C8C693FEF2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298834" y="4486624"/>
                  <a:ext cx="2296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168FB1FB-7C2E-4CEE-A94B-DFA019814260}"/>
                    </a:ext>
                  </a:extLst>
                </p14:cNvPr>
                <p14:cNvContentPartPr/>
                <p14:nvPr/>
              </p14:nvContentPartPr>
              <p14:xfrm>
                <a:off x="2110994" y="4224184"/>
                <a:ext cx="295560" cy="48384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168FB1FB-7C2E-4CEE-A94B-DFA019814260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101994" y="4215544"/>
                  <a:ext cx="31320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3EEF4DF2-A177-4676-A6DB-E605888583C9}"/>
                    </a:ext>
                  </a:extLst>
                </p14:cNvPr>
                <p14:cNvContentPartPr/>
                <p14:nvPr/>
              </p14:nvContentPartPr>
              <p14:xfrm>
                <a:off x="2081834" y="4458904"/>
                <a:ext cx="398520" cy="7524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3EEF4DF2-A177-4676-A6DB-E605888583C9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073194" y="4449904"/>
                  <a:ext cx="4161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A726AA24-5664-4F64-9197-E2B44FA7B767}"/>
                    </a:ext>
                  </a:extLst>
                </p14:cNvPr>
                <p14:cNvContentPartPr/>
                <p14:nvPr/>
              </p14:nvContentPartPr>
              <p14:xfrm>
                <a:off x="2453354" y="4213744"/>
                <a:ext cx="274320" cy="43056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A726AA24-5664-4F64-9197-E2B44FA7B767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444714" y="4205104"/>
                  <a:ext cx="29196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A1C7C081-E380-4735-969D-B9A82DB4165A}"/>
                    </a:ext>
                  </a:extLst>
                </p14:cNvPr>
                <p14:cNvContentPartPr/>
                <p14:nvPr/>
              </p14:nvContentPartPr>
              <p14:xfrm>
                <a:off x="2814434" y="4433704"/>
                <a:ext cx="170640" cy="21384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A1C7C081-E380-4735-969D-B9A82DB4165A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805794" y="4425064"/>
                  <a:ext cx="1882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72A14EC6-EFC4-47E1-9A14-A44EB1DA97A4}"/>
                    </a:ext>
                  </a:extLst>
                </p14:cNvPr>
                <p14:cNvContentPartPr/>
                <p14:nvPr/>
              </p14:nvContentPartPr>
              <p14:xfrm>
                <a:off x="3366674" y="4459624"/>
                <a:ext cx="208800" cy="15264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72A14EC6-EFC4-47E1-9A14-A44EB1DA97A4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3358034" y="4450984"/>
                  <a:ext cx="2264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1BAD8EAF-202E-48C3-87D2-DCA4928DB5D9}"/>
                    </a:ext>
                  </a:extLst>
                </p14:cNvPr>
                <p14:cNvContentPartPr/>
                <p14:nvPr/>
              </p14:nvContentPartPr>
              <p14:xfrm>
                <a:off x="3635234" y="4453864"/>
                <a:ext cx="186480" cy="12060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1BAD8EAF-202E-48C3-87D2-DCA4928DB5D9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3626594" y="4444864"/>
                  <a:ext cx="2041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6C8D9B95-DDE2-45DB-837D-C5966A887D13}"/>
                    </a:ext>
                  </a:extLst>
                </p14:cNvPr>
                <p14:cNvContentPartPr/>
                <p14:nvPr/>
              </p14:nvContentPartPr>
              <p14:xfrm>
                <a:off x="3879314" y="4417144"/>
                <a:ext cx="179280" cy="19368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6C8D9B95-DDE2-45DB-837D-C5966A887D13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3870674" y="4408144"/>
                  <a:ext cx="1969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062CB9DC-E9A9-4470-9E5A-63D78A4975DA}"/>
                    </a:ext>
                  </a:extLst>
                </p14:cNvPr>
                <p14:cNvContentPartPr/>
                <p14:nvPr/>
              </p14:nvContentPartPr>
              <p14:xfrm>
                <a:off x="4441994" y="4418584"/>
                <a:ext cx="162360" cy="16776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062CB9DC-E9A9-4470-9E5A-63D78A4975DA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4432994" y="4409944"/>
                  <a:ext cx="1800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7250E1B1-B5B0-4FF7-94F9-4A5498140CE9}"/>
                    </a:ext>
                  </a:extLst>
                </p14:cNvPr>
                <p14:cNvContentPartPr/>
                <p14:nvPr/>
              </p14:nvContentPartPr>
              <p14:xfrm>
                <a:off x="6713594" y="4302304"/>
                <a:ext cx="271080" cy="17640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7250E1B1-B5B0-4FF7-94F9-4A5498140CE9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6704594" y="4293304"/>
                  <a:ext cx="2887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D3B1C941-C597-446A-9000-1402B21681E7}"/>
                    </a:ext>
                  </a:extLst>
                </p14:cNvPr>
                <p14:cNvContentPartPr/>
                <p14:nvPr/>
              </p14:nvContentPartPr>
              <p14:xfrm>
                <a:off x="7025354" y="4321024"/>
                <a:ext cx="114120" cy="16416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D3B1C941-C597-446A-9000-1402B21681E7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7016354" y="4312024"/>
                  <a:ext cx="1317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DCD8BA22-4D13-4F4D-B611-76040C8A702B}"/>
                    </a:ext>
                  </a:extLst>
                </p14:cNvPr>
                <p14:cNvContentPartPr/>
                <p14:nvPr/>
              </p14:nvContentPartPr>
              <p14:xfrm>
                <a:off x="7246394" y="4333984"/>
                <a:ext cx="154800" cy="13392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DCD8BA22-4D13-4F4D-B611-76040C8A702B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7237394" y="4325344"/>
                  <a:ext cx="172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50BF0E1D-CF60-4F89-B490-75A998EEDED2}"/>
                    </a:ext>
                  </a:extLst>
                </p14:cNvPr>
                <p14:cNvContentPartPr/>
                <p14:nvPr/>
              </p14:nvContentPartPr>
              <p14:xfrm>
                <a:off x="7533674" y="4097464"/>
                <a:ext cx="115560" cy="33660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50BF0E1D-CF60-4F89-B490-75A998EEDED2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7525034" y="4088824"/>
                  <a:ext cx="13320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48D52DA1-360E-41C1-A0FD-B769EA7D58D2}"/>
                    </a:ext>
                  </a:extLst>
                </p14:cNvPr>
                <p14:cNvContentPartPr/>
                <p14:nvPr/>
              </p14:nvContentPartPr>
              <p14:xfrm>
                <a:off x="7701794" y="4275664"/>
                <a:ext cx="235800" cy="16740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48D52DA1-360E-41C1-A0FD-B769EA7D58D2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7692794" y="4266664"/>
                  <a:ext cx="2534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113B831E-D1E9-40E1-A4AF-9F9534C18F4E}"/>
                    </a:ext>
                  </a:extLst>
                </p14:cNvPr>
                <p14:cNvContentPartPr/>
                <p14:nvPr/>
              </p14:nvContentPartPr>
              <p14:xfrm>
                <a:off x="7815554" y="4058584"/>
                <a:ext cx="236520" cy="38700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113B831E-D1E9-40E1-A4AF-9F9534C18F4E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7806554" y="4049944"/>
                  <a:ext cx="25416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0D03F0D7-FD54-4251-8296-BC952C4E647A}"/>
                    </a:ext>
                  </a:extLst>
                </p14:cNvPr>
                <p14:cNvContentPartPr/>
                <p14:nvPr/>
              </p14:nvContentPartPr>
              <p14:xfrm>
                <a:off x="4714514" y="4180984"/>
                <a:ext cx="226440" cy="41148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0D03F0D7-FD54-4251-8296-BC952C4E647A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4705514" y="4171984"/>
                  <a:ext cx="24408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56D3F70F-0C36-41D4-959C-4BECA46BBBD7}"/>
                    </a:ext>
                  </a:extLst>
                </p14:cNvPr>
                <p14:cNvContentPartPr/>
                <p14:nvPr/>
              </p14:nvContentPartPr>
              <p14:xfrm>
                <a:off x="5000714" y="4173784"/>
                <a:ext cx="233640" cy="42624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56D3F70F-0C36-41D4-959C-4BECA46BBBD7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4992074" y="4165144"/>
                  <a:ext cx="25128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94EFEC46-0CD6-4B61-ADA5-4159A21DAB77}"/>
                    </a:ext>
                  </a:extLst>
                </p14:cNvPr>
                <p14:cNvContentPartPr/>
                <p14:nvPr/>
              </p14:nvContentPartPr>
              <p14:xfrm>
                <a:off x="4974794" y="4344064"/>
                <a:ext cx="309240" cy="5472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94EFEC46-0CD6-4B61-ADA5-4159A21DAB77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4966154" y="4335424"/>
                  <a:ext cx="3268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34E0DADA-0113-4C72-92DD-3D52C0C53DEC}"/>
                    </a:ext>
                  </a:extLst>
                </p14:cNvPr>
                <p14:cNvContentPartPr/>
                <p14:nvPr/>
              </p14:nvContentPartPr>
              <p14:xfrm>
                <a:off x="5164514" y="4405984"/>
                <a:ext cx="177840" cy="13212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34E0DADA-0113-4C72-92DD-3D52C0C53DEC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5155874" y="4396984"/>
                  <a:ext cx="1954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AD7F90F5-A0AA-4DD2-A077-D070CB0A3BD5}"/>
                    </a:ext>
                  </a:extLst>
                </p14:cNvPr>
                <p14:cNvContentPartPr/>
                <p14:nvPr/>
              </p14:nvContentPartPr>
              <p14:xfrm>
                <a:off x="5442794" y="4242184"/>
                <a:ext cx="150480" cy="27432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AD7F90F5-A0AA-4DD2-A077-D070CB0A3BD5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5434154" y="4233544"/>
                  <a:ext cx="1681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D875217E-478E-4B5E-A7BF-CAC18610C105}"/>
                    </a:ext>
                  </a:extLst>
                </p14:cNvPr>
                <p14:cNvContentPartPr/>
                <p14:nvPr/>
              </p14:nvContentPartPr>
              <p14:xfrm>
                <a:off x="5559434" y="4423984"/>
                <a:ext cx="162720" cy="11160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D875217E-478E-4B5E-A7BF-CAC18610C105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5550794" y="4415344"/>
                  <a:ext cx="1803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77BFF6E0-5CF6-4F20-8659-277AE1BA1258}"/>
                    </a:ext>
                  </a:extLst>
                </p14:cNvPr>
                <p14:cNvContentPartPr/>
                <p14:nvPr/>
              </p14:nvContentPartPr>
              <p14:xfrm>
                <a:off x="5847074" y="4378984"/>
                <a:ext cx="135720" cy="13572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77BFF6E0-5CF6-4F20-8659-277AE1BA1258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5838434" y="4370344"/>
                  <a:ext cx="1533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F0E9CE42-4C5F-4AC7-9D57-5D63331C2B6A}"/>
                    </a:ext>
                  </a:extLst>
                </p14:cNvPr>
                <p14:cNvContentPartPr/>
                <p14:nvPr/>
              </p14:nvContentPartPr>
              <p14:xfrm>
                <a:off x="6042194" y="4353424"/>
                <a:ext cx="258120" cy="16704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F0E9CE42-4C5F-4AC7-9D57-5D63331C2B6A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6033194" y="4344784"/>
                  <a:ext cx="2757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9BDE4780-5086-4E15-B265-0899747B6C62}"/>
                    </a:ext>
                  </a:extLst>
                </p14:cNvPr>
                <p14:cNvContentPartPr/>
                <p14:nvPr/>
              </p14:nvContentPartPr>
              <p14:xfrm>
                <a:off x="6181514" y="4180984"/>
                <a:ext cx="198000" cy="30600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9BDE4780-5086-4E15-B265-0899747B6C62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6172874" y="4171984"/>
                  <a:ext cx="21564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0531CD7B-6487-4DFA-A856-303A3559F794}"/>
                    </a:ext>
                  </a:extLst>
                </p14:cNvPr>
                <p14:cNvContentPartPr/>
                <p14:nvPr/>
              </p14:nvContentPartPr>
              <p14:xfrm>
                <a:off x="2233163" y="231913"/>
                <a:ext cx="272520" cy="105120"/>
              </p14:xfrm>
            </p:contentPart>
          </mc:Choice>
          <mc:Fallback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0531CD7B-6487-4DFA-A856-303A3559F794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2224163" y="223273"/>
                  <a:ext cx="2901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52192222-1894-4F37-BC60-99DC1DE24B0B}"/>
                    </a:ext>
                  </a:extLst>
                </p14:cNvPr>
                <p14:cNvContentPartPr/>
                <p14:nvPr/>
              </p14:nvContentPartPr>
              <p14:xfrm>
                <a:off x="2268443" y="328033"/>
                <a:ext cx="250560" cy="92160"/>
              </p14:xfrm>
            </p:contentPart>
          </mc:Choice>
          <mc:Fallback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52192222-1894-4F37-BC60-99DC1DE24B0B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2259803" y="319033"/>
                  <a:ext cx="2682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D1E812CB-4314-4057-B750-737EFFD5405D}"/>
                    </a:ext>
                  </a:extLst>
                </p14:cNvPr>
                <p14:cNvContentPartPr/>
                <p14:nvPr/>
              </p14:nvContentPartPr>
              <p14:xfrm>
                <a:off x="2795483" y="185113"/>
                <a:ext cx="336600" cy="255240"/>
              </p14:xfrm>
            </p:contentPart>
          </mc:Choice>
          <mc:Fallback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D1E812CB-4314-4057-B750-737EFFD5405D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2786483" y="176473"/>
                  <a:ext cx="3542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CA110E6-81DC-41D7-B965-E42CAFF6F27D}"/>
                    </a:ext>
                  </a:extLst>
                </p14:cNvPr>
                <p14:cNvContentPartPr/>
                <p14:nvPr/>
              </p14:nvContentPartPr>
              <p14:xfrm>
                <a:off x="1392357" y="1321226"/>
                <a:ext cx="75240" cy="1605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CA110E6-81DC-41D7-B965-E42CAFF6F27D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1383357" y="1312226"/>
                  <a:ext cx="928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B8C6F98-0220-4376-B3CC-F2113DCF0598}"/>
                    </a:ext>
                  </a:extLst>
                </p14:cNvPr>
                <p14:cNvContentPartPr/>
                <p14:nvPr/>
              </p14:nvContentPartPr>
              <p14:xfrm>
                <a:off x="1452477" y="1209626"/>
                <a:ext cx="209160" cy="1616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B8C6F98-0220-4376-B3CC-F2113DCF0598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1443477" y="1200626"/>
                  <a:ext cx="2268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6E7D0A0-06F9-42E1-9C30-4FEB80BE0951}"/>
                    </a:ext>
                  </a:extLst>
                </p14:cNvPr>
                <p14:cNvContentPartPr/>
                <p14:nvPr/>
              </p14:nvContentPartPr>
              <p14:xfrm>
                <a:off x="1626717" y="1404026"/>
                <a:ext cx="118800" cy="154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6E7D0A0-06F9-42E1-9C30-4FEB80BE0951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1618077" y="1395026"/>
                  <a:ext cx="1364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69B23FF-EDB9-46CD-8A50-E9C67E5AF454}"/>
                    </a:ext>
                  </a:extLst>
                </p14:cNvPr>
                <p14:cNvContentPartPr/>
                <p14:nvPr/>
              </p14:nvContentPartPr>
              <p14:xfrm>
                <a:off x="1855317" y="1288466"/>
                <a:ext cx="170280" cy="1702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69B23FF-EDB9-46CD-8A50-E9C67E5AF454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1846677" y="1279826"/>
                  <a:ext cx="1879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ACD86D4-94BB-49A3-881C-968ACD148661}"/>
                    </a:ext>
                  </a:extLst>
                </p14:cNvPr>
                <p14:cNvContentPartPr/>
                <p14:nvPr/>
              </p14:nvContentPartPr>
              <p14:xfrm>
                <a:off x="1983117" y="1307906"/>
                <a:ext cx="118080" cy="1184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ACD86D4-94BB-49A3-881C-968ACD148661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1974117" y="1298906"/>
                  <a:ext cx="1357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83C0098-B6AA-477A-8CDF-6E59CBB4CB45}"/>
                    </a:ext>
                  </a:extLst>
                </p14:cNvPr>
                <p14:cNvContentPartPr/>
                <p14:nvPr/>
              </p14:nvContentPartPr>
              <p14:xfrm>
                <a:off x="2209917" y="1173986"/>
                <a:ext cx="113040" cy="2368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83C0098-B6AA-477A-8CDF-6E59CBB4CB45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2201277" y="1164986"/>
                  <a:ext cx="1306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1675C62-8A1E-45C7-95FD-4878BFC88695}"/>
                    </a:ext>
                  </a:extLst>
                </p14:cNvPr>
                <p14:cNvContentPartPr/>
                <p14:nvPr/>
              </p14:nvContentPartPr>
              <p14:xfrm>
                <a:off x="2321877" y="1307546"/>
                <a:ext cx="129240" cy="846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1675C62-8A1E-45C7-95FD-4878BFC88695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2313237" y="1298906"/>
                  <a:ext cx="146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57A6194-2F50-49C5-AA71-365E6DFE0735}"/>
                    </a:ext>
                  </a:extLst>
                </p14:cNvPr>
                <p14:cNvContentPartPr/>
                <p14:nvPr/>
              </p14:nvContentPartPr>
              <p14:xfrm>
                <a:off x="2476677" y="1289546"/>
                <a:ext cx="100080" cy="1216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57A6194-2F50-49C5-AA71-365E6DFE0735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2468037" y="1280546"/>
                  <a:ext cx="1177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8DFDB0E-12EF-4C88-AA12-ED3BEDDE4705}"/>
                    </a:ext>
                  </a:extLst>
                </p14:cNvPr>
                <p14:cNvContentPartPr/>
                <p14:nvPr/>
              </p14:nvContentPartPr>
              <p14:xfrm>
                <a:off x="3370917" y="1373786"/>
                <a:ext cx="9000" cy="50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8DFDB0E-12EF-4C88-AA12-ED3BEDDE4705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3362277" y="1365146"/>
                  <a:ext cx="266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6BC71AC-3F65-4057-A2DD-4C35E26ED927}"/>
                    </a:ext>
                  </a:extLst>
                </p14:cNvPr>
                <p14:cNvContentPartPr/>
                <p14:nvPr/>
              </p14:nvContentPartPr>
              <p14:xfrm>
                <a:off x="3328797" y="1402226"/>
                <a:ext cx="17280" cy="32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6BC71AC-3F65-4057-A2DD-4C35E26ED927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3320157" y="1393586"/>
                  <a:ext cx="3492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000B92E0-030E-488A-966D-6F89DD293259}"/>
                    </a:ext>
                  </a:extLst>
                </p14:cNvPr>
                <p14:cNvContentPartPr/>
                <p14:nvPr/>
              </p14:nvContentPartPr>
              <p14:xfrm>
                <a:off x="2776763" y="1221553"/>
                <a:ext cx="214560" cy="204840"/>
              </p14:xfrm>
            </p:contentPart>
          </mc:Choice>
          <mc:Fallback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000B92E0-030E-488A-966D-6F89DD293259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2767763" y="1212553"/>
                  <a:ext cx="2322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A752D51A-0F93-4936-A6B8-E2C9B34E00A0}"/>
                    </a:ext>
                  </a:extLst>
                </p14:cNvPr>
                <p14:cNvContentPartPr/>
                <p14:nvPr/>
              </p14:nvContentPartPr>
              <p14:xfrm>
                <a:off x="3018683" y="1195993"/>
                <a:ext cx="171000" cy="227520"/>
              </p14:xfrm>
            </p:contentPart>
          </mc:Choice>
          <mc:Fallback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A752D51A-0F93-4936-A6B8-E2C9B34E00A0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3010043" y="1187353"/>
                  <a:ext cx="1886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35DF3911-AA2B-416D-982E-F8E4F1218B7D}"/>
                    </a:ext>
                  </a:extLst>
                </p14:cNvPr>
                <p14:cNvContentPartPr/>
                <p14:nvPr/>
              </p14:nvContentPartPr>
              <p14:xfrm>
                <a:off x="3197603" y="1244593"/>
                <a:ext cx="200520" cy="163080"/>
              </p14:xfrm>
            </p:contentPart>
          </mc:Choice>
          <mc:Fallback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35DF3911-AA2B-416D-982E-F8E4F1218B7D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3188603" y="1235593"/>
                  <a:ext cx="2181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D8600DCE-E82B-481C-BF2F-B5C196E63128}"/>
                    </a:ext>
                  </a:extLst>
                </p14:cNvPr>
                <p14:cNvContentPartPr/>
                <p14:nvPr/>
              </p14:nvContentPartPr>
              <p14:xfrm>
                <a:off x="3435203" y="1210393"/>
                <a:ext cx="287280" cy="213480"/>
              </p14:xfrm>
            </p:contentPart>
          </mc:Choice>
          <mc:Fallback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D8600DCE-E82B-481C-BF2F-B5C196E63128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3426203" y="1201393"/>
                  <a:ext cx="3049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13B17BFE-A4DE-4497-B7A0-E004C85B0FBE}"/>
                    </a:ext>
                  </a:extLst>
                </p14:cNvPr>
                <p14:cNvContentPartPr/>
                <p14:nvPr/>
              </p14:nvContentPartPr>
              <p14:xfrm>
                <a:off x="3821483" y="1239553"/>
                <a:ext cx="260280" cy="184320"/>
              </p14:xfrm>
            </p:contentPart>
          </mc:Choice>
          <mc:Fallback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13B17BFE-A4DE-4497-B7A0-E004C85B0FBE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3812483" y="1230913"/>
                  <a:ext cx="2779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5F43914A-C332-42A5-BA5C-399288A2BAB0}"/>
                    </a:ext>
                  </a:extLst>
                </p14:cNvPr>
                <p14:cNvContentPartPr/>
                <p14:nvPr/>
              </p14:nvContentPartPr>
              <p14:xfrm>
                <a:off x="8203043" y="4195873"/>
                <a:ext cx="192240" cy="244800"/>
              </p14:xfrm>
            </p:contentPart>
          </mc:Choice>
          <mc:Fallback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5F43914A-C332-42A5-BA5C-399288A2BAB0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8194043" y="4186873"/>
                  <a:ext cx="2098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31289DA3-84BB-42F4-B1F5-935C704A92AA}"/>
                    </a:ext>
                  </a:extLst>
                </p14:cNvPr>
                <p14:cNvContentPartPr/>
                <p14:nvPr/>
              </p14:nvContentPartPr>
              <p14:xfrm>
                <a:off x="8464403" y="4005073"/>
                <a:ext cx="151200" cy="385200"/>
              </p14:xfrm>
            </p:contentPart>
          </mc:Choice>
          <mc:Fallback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31289DA3-84BB-42F4-B1F5-935C704A92AA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455403" y="3996433"/>
                  <a:ext cx="16884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18A8D899-0635-4C17-A94F-4A76848D9D9E}"/>
                    </a:ext>
                  </a:extLst>
                </p14:cNvPr>
                <p14:cNvContentPartPr/>
                <p14:nvPr/>
              </p14:nvContentPartPr>
              <p14:xfrm>
                <a:off x="8576723" y="4256353"/>
                <a:ext cx="195120" cy="134280"/>
              </p14:xfrm>
            </p:contentPart>
          </mc:Choice>
          <mc:Fallback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18A8D899-0635-4C17-A94F-4A76848D9D9E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8568083" y="4247353"/>
                  <a:ext cx="2127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02487854-3357-4D13-8210-198245B275A7}"/>
                    </a:ext>
                  </a:extLst>
                </p14:cNvPr>
                <p14:cNvContentPartPr/>
                <p14:nvPr/>
              </p14:nvContentPartPr>
              <p14:xfrm>
                <a:off x="8853203" y="4265713"/>
                <a:ext cx="80280" cy="128520"/>
              </p14:xfrm>
            </p:contentPart>
          </mc:Choice>
          <mc:Fallback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02487854-3357-4D13-8210-198245B275A7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8844563" y="4256713"/>
                  <a:ext cx="979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841A7A85-886A-4A7D-801C-9171CD2B148D}"/>
                    </a:ext>
                  </a:extLst>
                </p14:cNvPr>
                <p14:cNvContentPartPr/>
                <p14:nvPr/>
              </p14:nvContentPartPr>
              <p14:xfrm>
                <a:off x="8990723" y="4235473"/>
                <a:ext cx="141480" cy="175320"/>
              </p14:xfrm>
            </p:contentPart>
          </mc:Choice>
          <mc:Fallback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841A7A85-886A-4A7D-801C-9171CD2B148D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8981723" y="4226833"/>
                  <a:ext cx="1591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9EE48EF4-1389-4E92-9263-DDF8BD564A14}"/>
                    </a:ext>
                  </a:extLst>
                </p14:cNvPr>
                <p14:cNvContentPartPr/>
                <p14:nvPr/>
              </p14:nvContentPartPr>
              <p14:xfrm>
                <a:off x="9236603" y="4033153"/>
                <a:ext cx="184320" cy="451800"/>
              </p14:xfrm>
            </p:contentPart>
          </mc:Choice>
          <mc:Fallback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9EE48EF4-1389-4E92-9263-DDF8BD564A14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9227603" y="4024153"/>
                  <a:ext cx="20196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9D6D1850-8FF9-4952-9274-E884D56BF984}"/>
                    </a:ext>
                  </a:extLst>
                </p14:cNvPr>
                <p14:cNvContentPartPr/>
                <p14:nvPr/>
              </p14:nvContentPartPr>
              <p14:xfrm>
                <a:off x="9195203" y="4234753"/>
                <a:ext cx="326880" cy="116280"/>
              </p14:xfrm>
            </p:contentPart>
          </mc:Choice>
          <mc:Fallback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9D6D1850-8FF9-4952-9274-E884D56BF984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9186563" y="4226113"/>
                  <a:ext cx="3445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4B9FF3EA-8674-4B76-8C1D-E8258574272E}"/>
                    </a:ext>
                  </a:extLst>
                </p14:cNvPr>
                <p14:cNvContentPartPr/>
                <p14:nvPr/>
              </p14:nvContentPartPr>
              <p14:xfrm>
                <a:off x="9743123" y="4250953"/>
                <a:ext cx="153360" cy="169560"/>
              </p14:xfrm>
            </p:contentPart>
          </mc:Choice>
          <mc:Fallback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4B9FF3EA-8674-4B76-8C1D-E8258574272E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9734123" y="4241953"/>
                  <a:ext cx="1710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8EFD753B-A30B-497B-9D9C-B76121BD7104}"/>
                    </a:ext>
                  </a:extLst>
                </p14:cNvPr>
                <p14:cNvContentPartPr/>
                <p14:nvPr/>
              </p14:nvContentPartPr>
              <p14:xfrm>
                <a:off x="10035083" y="4217113"/>
                <a:ext cx="164160" cy="178560"/>
              </p14:xfrm>
            </p:contentPart>
          </mc:Choice>
          <mc:Fallback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8EFD753B-A30B-497B-9D9C-B76121BD7104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0026083" y="4208113"/>
                  <a:ext cx="1818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CFA75449-29B5-4F7C-B6DB-33CBF0495433}"/>
                    </a:ext>
                  </a:extLst>
                </p14:cNvPr>
                <p14:cNvContentPartPr/>
                <p14:nvPr/>
              </p14:nvContentPartPr>
              <p14:xfrm>
                <a:off x="10245683" y="4162393"/>
                <a:ext cx="218160" cy="200520"/>
              </p14:xfrm>
            </p:contentPart>
          </mc:Choice>
          <mc:Fallback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CFA75449-29B5-4F7C-B6DB-33CBF0495433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0236683" y="4153393"/>
                  <a:ext cx="2358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91E36A5F-8ECE-428D-93BC-551693AAADA9}"/>
                    </a:ext>
                  </a:extLst>
                </p14:cNvPr>
                <p14:cNvContentPartPr/>
                <p14:nvPr/>
              </p14:nvContentPartPr>
              <p14:xfrm>
                <a:off x="10457003" y="4185793"/>
                <a:ext cx="168480" cy="182160"/>
              </p14:xfrm>
            </p:contentPart>
          </mc:Choice>
          <mc:Fallback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91E36A5F-8ECE-428D-93BC-551693AAADA9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0448363" y="4176793"/>
                  <a:ext cx="1861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FD0244E1-7EB1-4D97-8F3C-5E2F6D9A74C3}"/>
                    </a:ext>
                  </a:extLst>
                </p14:cNvPr>
                <p14:cNvContentPartPr/>
                <p14:nvPr/>
              </p14:nvContentPartPr>
              <p14:xfrm>
                <a:off x="10662203" y="4128193"/>
                <a:ext cx="250200" cy="212040"/>
              </p14:xfrm>
            </p:contentPart>
          </mc:Choice>
          <mc:Fallback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FD0244E1-7EB1-4D97-8F3C-5E2F6D9A74C3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10653203" y="4119553"/>
                  <a:ext cx="2678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AD01B99E-F00C-4255-9374-1A31136AD665}"/>
                    </a:ext>
                  </a:extLst>
                </p14:cNvPr>
                <p14:cNvContentPartPr/>
                <p14:nvPr/>
              </p14:nvContentPartPr>
              <p14:xfrm>
                <a:off x="3209843" y="4783033"/>
                <a:ext cx="234360" cy="499680"/>
              </p14:xfrm>
            </p:contentPart>
          </mc:Choice>
          <mc:Fallback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AD01B99E-F00C-4255-9374-1A31136AD665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3201203" y="4774033"/>
                  <a:ext cx="25200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4EB25D53-46E7-4E14-868A-74C9F52183B8}"/>
                    </a:ext>
                  </a:extLst>
                </p14:cNvPr>
                <p14:cNvContentPartPr/>
                <p14:nvPr/>
              </p14:nvContentPartPr>
              <p14:xfrm>
                <a:off x="3494603" y="5033233"/>
                <a:ext cx="83160" cy="190800"/>
              </p14:xfrm>
            </p:contentPart>
          </mc:Choice>
          <mc:Fallback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4EB25D53-46E7-4E14-868A-74C9F52183B8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3485603" y="5024233"/>
                  <a:ext cx="1008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D7FFC44D-FC2B-4E82-9168-F73ED2EA279B}"/>
                    </a:ext>
                  </a:extLst>
                </p14:cNvPr>
                <p14:cNvContentPartPr/>
                <p14:nvPr/>
              </p14:nvContentPartPr>
              <p14:xfrm>
                <a:off x="3520883" y="4979953"/>
                <a:ext cx="195120" cy="435960"/>
              </p14:xfrm>
            </p:contentPart>
          </mc:Choice>
          <mc:Fallback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D7FFC44D-FC2B-4E82-9168-F73ED2EA279B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3512243" y="4971313"/>
                  <a:ext cx="21276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FEF344D2-97FF-4073-B669-4AD3292C1278}"/>
                    </a:ext>
                  </a:extLst>
                </p14:cNvPr>
                <p14:cNvContentPartPr/>
                <p14:nvPr/>
              </p14:nvContentPartPr>
              <p14:xfrm>
                <a:off x="4047923" y="5002273"/>
                <a:ext cx="202680" cy="216720"/>
              </p14:xfrm>
            </p:contentPart>
          </mc:Choice>
          <mc:Fallback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FEF344D2-97FF-4073-B669-4AD3292C1278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4039283" y="4993273"/>
                  <a:ext cx="2203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5525E231-A9EA-4E75-A0E3-DE377FADEB83}"/>
                    </a:ext>
                  </a:extLst>
                </p14:cNvPr>
                <p14:cNvContentPartPr/>
                <p14:nvPr/>
              </p14:nvContentPartPr>
              <p14:xfrm>
                <a:off x="4352843" y="4685113"/>
                <a:ext cx="243360" cy="512640"/>
              </p14:xfrm>
            </p:contentPart>
          </mc:Choice>
          <mc:Fallback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5525E231-A9EA-4E75-A0E3-DE377FADEB83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4343843" y="4676113"/>
                  <a:ext cx="26100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E783A440-D592-47FE-80E5-78C9E2F4D109}"/>
                    </a:ext>
                  </a:extLst>
                </p14:cNvPr>
                <p14:cNvContentPartPr/>
                <p14:nvPr/>
              </p14:nvContentPartPr>
              <p14:xfrm>
                <a:off x="4691243" y="5006593"/>
                <a:ext cx="140040" cy="166680"/>
              </p14:xfrm>
            </p:contentPart>
          </mc:Choice>
          <mc:Fallback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E783A440-D592-47FE-80E5-78C9E2F4D109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4682243" y="4997593"/>
                  <a:ext cx="1576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3564830D-728B-4B3A-88A2-2496DF7991BC}"/>
                    </a:ext>
                  </a:extLst>
                </p14:cNvPr>
                <p14:cNvContentPartPr/>
                <p14:nvPr/>
              </p14:nvContentPartPr>
              <p14:xfrm>
                <a:off x="4831643" y="4995073"/>
                <a:ext cx="168480" cy="175320"/>
              </p14:xfrm>
            </p:contentPart>
          </mc:Choice>
          <mc:Fallback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3564830D-728B-4B3A-88A2-2496DF7991BC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4822643" y="4986433"/>
                  <a:ext cx="1861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276174CF-883F-4273-A57A-5E71537C4965}"/>
                    </a:ext>
                  </a:extLst>
                </p14:cNvPr>
                <p14:cNvContentPartPr/>
                <p14:nvPr/>
              </p14:nvContentPartPr>
              <p14:xfrm>
                <a:off x="5131523" y="4978513"/>
                <a:ext cx="100080" cy="182160"/>
              </p14:xfrm>
            </p:contentPart>
          </mc:Choice>
          <mc:Fallback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276174CF-883F-4273-A57A-5E71537C4965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5122523" y="4969513"/>
                  <a:ext cx="1177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BFB2B7A9-B93A-42AD-879B-9DC9C6A7ECD6}"/>
                    </a:ext>
                  </a:extLst>
                </p14:cNvPr>
                <p14:cNvContentPartPr/>
                <p14:nvPr/>
              </p14:nvContentPartPr>
              <p14:xfrm>
                <a:off x="5277683" y="4930993"/>
                <a:ext cx="182880" cy="239040"/>
              </p14:xfrm>
            </p:contentPart>
          </mc:Choice>
          <mc:Fallback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BFB2B7A9-B93A-42AD-879B-9DC9C6A7ECD6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5269043" y="4922353"/>
                  <a:ext cx="2005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C05F451E-7192-49CE-8E3A-99BF984656FB}"/>
                    </a:ext>
                  </a:extLst>
                </p14:cNvPr>
                <p14:cNvContentPartPr/>
                <p14:nvPr/>
              </p14:nvContentPartPr>
              <p14:xfrm>
                <a:off x="5869163" y="4946473"/>
                <a:ext cx="65880" cy="160200"/>
              </p14:xfrm>
            </p:contentPart>
          </mc:Choice>
          <mc:Fallback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C05F451E-7192-49CE-8E3A-99BF984656FB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5860523" y="4937833"/>
                  <a:ext cx="835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19083D00-643E-469B-AE27-6C84A4429CA6}"/>
                    </a:ext>
                  </a:extLst>
                </p14:cNvPr>
                <p14:cNvContentPartPr/>
                <p14:nvPr/>
              </p14:nvContentPartPr>
              <p14:xfrm>
                <a:off x="6016403" y="4749913"/>
                <a:ext cx="1080" cy="5400"/>
              </p14:xfrm>
            </p:contentPart>
          </mc:Choice>
          <mc:Fallback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19083D00-643E-469B-AE27-6C84A4429CA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07763" y="4740913"/>
                  <a:ext cx="187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F5D5E303-82D2-4AA2-B826-05A27B5F417F}"/>
                    </a:ext>
                  </a:extLst>
                </p14:cNvPr>
                <p14:cNvContentPartPr/>
                <p14:nvPr/>
              </p14:nvContentPartPr>
              <p14:xfrm>
                <a:off x="6117923" y="4535713"/>
                <a:ext cx="353160" cy="646200"/>
              </p14:xfrm>
            </p:contentPart>
          </mc:Choice>
          <mc:Fallback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F5D5E303-82D2-4AA2-B826-05A27B5F417F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6109283" y="4527073"/>
                  <a:ext cx="370800" cy="66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FA0F1700-B18B-4441-830C-3260EE141394}"/>
                    </a:ext>
                  </a:extLst>
                </p14:cNvPr>
                <p14:cNvContentPartPr/>
                <p14:nvPr/>
              </p14:nvContentPartPr>
              <p14:xfrm>
                <a:off x="6124763" y="4959433"/>
                <a:ext cx="235440" cy="49680"/>
              </p14:xfrm>
            </p:contentPart>
          </mc:Choice>
          <mc:Fallback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FA0F1700-B18B-4441-830C-3260EE141394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6115763" y="4950433"/>
                  <a:ext cx="2530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ED4BC3E0-740F-4E95-8510-4C02D23839A8}"/>
                    </a:ext>
                  </a:extLst>
                </p14:cNvPr>
                <p14:cNvContentPartPr/>
                <p14:nvPr/>
              </p14:nvContentPartPr>
              <p14:xfrm>
                <a:off x="6696443" y="4584313"/>
                <a:ext cx="250560" cy="502560"/>
              </p14:xfrm>
            </p:contentPart>
          </mc:Choice>
          <mc:Fallback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ED4BC3E0-740F-4E95-8510-4C02D23839A8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6687803" y="4575673"/>
                  <a:ext cx="268200" cy="52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CA2D7CB2-3E91-49B2-8999-A86C7FAE263E}"/>
                    </a:ext>
                  </a:extLst>
                </p14:cNvPr>
                <p14:cNvContentPartPr/>
                <p14:nvPr/>
              </p14:nvContentPartPr>
              <p14:xfrm>
                <a:off x="6638483" y="4833073"/>
                <a:ext cx="328680" cy="87840"/>
              </p14:xfrm>
            </p:contentPart>
          </mc:Choice>
          <mc:Fallback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CA2D7CB2-3E91-49B2-8999-A86C7FAE263E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6629483" y="4824433"/>
                  <a:ext cx="3463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063A4162-4E60-4B10-9075-40F147398C98}"/>
                    </a:ext>
                  </a:extLst>
                </p14:cNvPr>
                <p14:cNvContentPartPr/>
                <p14:nvPr/>
              </p14:nvContentPartPr>
              <p14:xfrm>
                <a:off x="6987323" y="4563433"/>
                <a:ext cx="256320" cy="481320"/>
              </p14:xfrm>
            </p:contentPart>
          </mc:Choice>
          <mc:Fallback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063A4162-4E60-4B10-9075-40F147398C98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6978683" y="4554793"/>
                  <a:ext cx="27396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8F71A6AA-41EC-4D09-A61F-022E28FF0FA7}"/>
                    </a:ext>
                  </a:extLst>
                </p14:cNvPr>
                <p14:cNvContentPartPr/>
                <p14:nvPr/>
              </p14:nvContentPartPr>
              <p14:xfrm>
                <a:off x="7190723" y="4848193"/>
                <a:ext cx="227520" cy="227520"/>
              </p14:xfrm>
            </p:contentPart>
          </mc:Choice>
          <mc:Fallback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8F71A6AA-41EC-4D09-A61F-022E28FF0FA7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7181723" y="4839553"/>
                  <a:ext cx="2451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2EE8ED69-7E57-4520-AE4B-108FE51611BE}"/>
                    </a:ext>
                  </a:extLst>
                </p14:cNvPr>
                <p14:cNvContentPartPr/>
                <p14:nvPr/>
              </p14:nvContentPartPr>
              <p14:xfrm>
                <a:off x="7702283" y="4830913"/>
                <a:ext cx="219600" cy="217080"/>
              </p14:xfrm>
            </p:contentPart>
          </mc:Choice>
          <mc:Fallback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2EE8ED69-7E57-4520-AE4B-108FE51611BE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7693643" y="4822273"/>
                  <a:ext cx="2372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C31A4ADC-845E-4C91-B563-BEBF89D6E2DC}"/>
                    </a:ext>
                  </a:extLst>
                </p14:cNvPr>
                <p14:cNvContentPartPr/>
                <p14:nvPr/>
              </p14:nvContentPartPr>
              <p14:xfrm>
                <a:off x="7802363" y="4531393"/>
                <a:ext cx="324720" cy="468000"/>
              </p14:xfrm>
            </p:contentPart>
          </mc:Choice>
          <mc:Fallback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C31A4ADC-845E-4C91-B563-BEBF89D6E2DC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7793363" y="4522753"/>
                  <a:ext cx="34236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399C3961-5117-43AA-BD70-DFB7F5AF3C1E}"/>
                    </a:ext>
                  </a:extLst>
                </p14:cNvPr>
                <p14:cNvContentPartPr/>
                <p14:nvPr/>
              </p14:nvContentPartPr>
              <p14:xfrm>
                <a:off x="7957883" y="4863673"/>
                <a:ext cx="74880" cy="130680"/>
              </p14:xfrm>
            </p:contentPart>
          </mc:Choice>
          <mc:Fallback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399C3961-5117-43AA-BD70-DFB7F5AF3C1E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7949243" y="4854673"/>
                  <a:ext cx="925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430BFAD3-57B0-4C18-B775-85CA729670B7}"/>
                    </a:ext>
                  </a:extLst>
                </p14:cNvPr>
                <p14:cNvContentPartPr/>
                <p14:nvPr/>
              </p14:nvContentPartPr>
              <p14:xfrm>
                <a:off x="8127443" y="4443913"/>
                <a:ext cx="367920" cy="640080"/>
              </p14:xfrm>
            </p:contentPart>
          </mc:Choice>
          <mc:Fallback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430BFAD3-57B0-4C18-B775-85CA729670B7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8118803" y="4434913"/>
                  <a:ext cx="385560" cy="65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B2344384-BC46-4220-9172-CB504D2EF3C9}"/>
                    </a:ext>
                  </a:extLst>
                </p14:cNvPr>
                <p14:cNvContentPartPr/>
                <p14:nvPr/>
              </p14:nvContentPartPr>
              <p14:xfrm>
                <a:off x="8137163" y="4829473"/>
                <a:ext cx="211680" cy="84600"/>
              </p14:xfrm>
            </p:contentPart>
          </mc:Choice>
          <mc:Fallback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B2344384-BC46-4220-9172-CB504D2EF3C9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8128523" y="4820833"/>
                  <a:ext cx="2293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29721CD7-821E-412B-ABB1-BF2AABF3D934}"/>
                    </a:ext>
                  </a:extLst>
                </p14:cNvPr>
                <p14:cNvContentPartPr/>
                <p14:nvPr/>
              </p14:nvContentPartPr>
              <p14:xfrm>
                <a:off x="8407523" y="4455073"/>
                <a:ext cx="384840" cy="633600"/>
              </p14:xfrm>
            </p:contentPart>
          </mc:Choice>
          <mc:Fallback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29721CD7-821E-412B-ABB1-BF2AABF3D934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8398523" y="4446073"/>
                  <a:ext cx="402480" cy="65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D32AD6B8-6A3E-4F24-BF67-39ED70A9F235}"/>
                    </a:ext>
                  </a:extLst>
                </p14:cNvPr>
                <p14:cNvContentPartPr/>
                <p14:nvPr/>
              </p14:nvContentPartPr>
              <p14:xfrm>
                <a:off x="8388443" y="4848913"/>
                <a:ext cx="274680" cy="84600"/>
              </p14:xfrm>
            </p:contentPart>
          </mc:Choice>
          <mc:Fallback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D32AD6B8-6A3E-4F24-BF67-39ED70A9F235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8379803" y="4840273"/>
                  <a:ext cx="2923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484CEFCD-5BB0-4BB8-A32E-A4C19853882D}"/>
                    </a:ext>
                  </a:extLst>
                </p14:cNvPr>
                <p14:cNvContentPartPr/>
                <p14:nvPr/>
              </p14:nvContentPartPr>
              <p14:xfrm>
                <a:off x="8660963" y="4828753"/>
                <a:ext cx="188280" cy="181440"/>
              </p14:xfrm>
            </p:contentPart>
          </mc:Choice>
          <mc:Fallback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484CEFCD-5BB0-4BB8-A32E-A4C19853882D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8651963" y="4820113"/>
                  <a:ext cx="2059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26AFFF8C-7CC3-4D0C-AAD0-9C618050472D}"/>
                    </a:ext>
                  </a:extLst>
                </p14:cNvPr>
                <p14:cNvContentPartPr/>
                <p14:nvPr/>
              </p14:nvContentPartPr>
              <p14:xfrm>
                <a:off x="8853203" y="4789873"/>
                <a:ext cx="180360" cy="222840"/>
              </p14:xfrm>
            </p:contentPart>
          </mc:Choice>
          <mc:Fallback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26AFFF8C-7CC3-4D0C-AAD0-9C618050472D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8844563" y="4781233"/>
                  <a:ext cx="1980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1DC86F72-4B20-45A6-8265-053758494564}"/>
                    </a:ext>
                  </a:extLst>
                </p14:cNvPr>
                <p14:cNvContentPartPr/>
                <p14:nvPr/>
              </p14:nvContentPartPr>
              <p14:xfrm>
                <a:off x="9008723" y="4815793"/>
                <a:ext cx="230040" cy="207720"/>
              </p14:xfrm>
            </p:contentPart>
          </mc:Choice>
          <mc:Fallback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1DC86F72-4B20-45A6-8265-053758494564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8999723" y="4806793"/>
                  <a:ext cx="2476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DB8BEE05-B25E-48F4-B46B-0DE8C43AAC89}"/>
                    </a:ext>
                  </a:extLst>
                </p14:cNvPr>
                <p14:cNvContentPartPr/>
                <p14:nvPr/>
              </p14:nvContentPartPr>
              <p14:xfrm>
                <a:off x="9282683" y="4831273"/>
                <a:ext cx="189720" cy="201960"/>
              </p14:xfrm>
            </p:contentPart>
          </mc:Choice>
          <mc:Fallback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DB8BEE05-B25E-48F4-B46B-0DE8C43AAC89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9273683" y="4822633"/>
                  <a:ext cx="2073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0E54EB89-22CC-4FF5-BD12-3BD45B082071}"/>
                    </a:ext>
                  </a:extLst>
                </p14:cNvPr>
                <p14:cNvContentPartPr/>
                <p14:nvPr/>
              </p14:nvContentPartPr>
              <p14:xfrm>
                <a:off x="9597683" y="4848913"/>
                <a:ext cx="66960" cy="158760"/>
              </p14:xfrm>
            </p:contentPart>
          </mc:Choice>
          <mc:Fallback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0E54EB89-22CC-4FF5-BD12-3BD45B082071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9589043" y="4840273"/>
                  <a:ext cx="846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BB56A06A-ECB3-4F6E-A96A-67244E130EEB}"/>
                    </a:ext>
                  </a:extLst>
                </p14:cNvPr>
                <p14:cNvContentPartPr/>
                <p14:nvPr/>
              </p14:nvContentPartPr>
              <p14:xfrm>
                <a:off x="9765443" y="4834873"/>
                <a:ext cx="182160" cy="193320"/>
              </p14:xfrm>
            </p:contentPart>
          </mc:Choice>
          <mc:Fallback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BB56A06A-ECB3-4F6E-A96A-67244E130EEB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9756803" y="4826233"/>
                  <a:ext cx="1998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87480C26-0304-4677-AC76-4CA1CC2DDF54}"/>
                    </a:ext>
                  </a:extLst>
                </p14:cNvPr>
                <p14:cNvContentPartPr/>
                <p14:nvPr/>
              </p14:nvContentPartPr>
              <p14:xfrm>
                <a:off x="10204283" y="4842073"/>
                <a:ext cx="69480" cy="141480"/>
              </p14:xfrm>
            </p:contentPart>
          </mc:Choice>
          <mc:Fallback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87480C26-0304-4677-AC76-4CA1CC2DDF54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10195643" y="4833073"/>
                  <a:ext cx="871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23C44D3F-2C4A-41B5-BBA9-C1073E188428}"/>
                    </a:ext>
                  </a:extLst>
                </p14:cNvPr>
                <p14:cNvContentPartPr/>
                <p14:nvPr/>
              </p14:nvContentPartPr>
              <p14:xfrm>
                <a:off x="10355843" y="4734433"/>
                <a:ext cx="360" cy="360"/>
              </p14:xfrm>
            </p:contentPart>
          </mc:Choice>
          <mc:Fallback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23C44D3F-2C4A-41B5-BBA9-C1073E18842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46843" y="472579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452C50E2-12A9-4D2F-BEC1-A144C16089D3}"/>
                    </a:ext>
                  </a:extLst>
                </p14:cNvPr>
                <p14:cNvContentPartPr/>
                <p14:nvPr/>
              </p14:nvContentPartPr>
              <p14:xfrm>
                <a:off x="10442603" y="4740193"/>
                <a:ext cx="336600" cy="239400"/>
              </p14:xfrm>
            </p:contentPart>
          </mc:Choice>
          <mc:Fallback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452C50E2-12A9-4D2F-BEC1-A144C16089D3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10433603" y="4731553"/>
                  <a:ext cx="3542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1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5C7CEB87-7DC0-4245-B848-393C915F8652}"/>
                    </a:ext>
                  </a:extLst>
                </p14:cNvPr>
                <p14:cNvContentPartPr/>
                <p14:nvPr/>
              </p14:nvContentPartPr>
              <p14:xfrm>
                <a:off x="1237043" y="5087593"/>
                <a:ext cx="303840" cy="213480"/>
              </p14:xfrm>
            </p:contentPart>
          </mc:Choice>
          <mc:Fallback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5C7CEB87-7DC0-4245-B848-393C915F8652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1228043" y="5078953"/>
                  <a:ext cx="3214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EA88C072-2B75-4E58-B3E6-CA56AADD0747}"/>
                    </a:ext>
                  </a:extLst>
                </p14:cNvPr>
                <p14:cNvContentPartPr/>
                <p14:nvPr/>
              </p14:nvContentPartPr>
              <p14:xfrm>
                <a:off x="1692803" y="5061673"/>
                <a:ext cx="193680" cy="202680"/>
              </p14:xfrm>
            </p:contentPart>
          </mc:Choice>
          <mc:Fallback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EA88C072-2B75-4E58-B3E6-CA56AADD0747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1683803" y="5053033"/>
                  <a:ext cx="2113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9F770A09-B2E6-4B40-B7E4-754D0F0E93BF}"/>
                    </a:ext>
                  </a:extLst>
                </p14:cNvPr>
                <p14:cNvContentPartPr/>
                <p14:nvPr/>
              </p14:nvContentPartPr>
              <p14:xfrm>
                <a:off x="2002763" y="5035033"/>
                <a:ext cx="180720" cy="205560"/>
              </p14:xfrm>
            </p:contentPart>
          </mc:Choice>
          <mc:Fallback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9F770A09-B2E6-4B40-B7E4-754D0F0E93BF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1994123" y="5026393"/>
                  <a:ext cx="1983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7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C776FE80-5320-4AFA-B506-0D2EB835275C}"/>
                    </a:ext>
                  </a:extLst>
                </p14:cNvPr>
                <p14:cNvContentPartPr/>
                <p14:nvPr/>
              </p14:nvContentPartPr>
              <p14:xfrm>
                <a:off x="2314523" y="5078593"/>
                <a:ext cx="169560" cy="169920"/>
              </p14:xfrm>
            </p:contentPart>
          </mc:Choice>
          <mc:Fallback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C776FE80-5320-4AFA-B506-0D2EB835275C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2305883" y="5069593"/>
                  <a:ext cx="1872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9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26CD0941-2F25-4A60-8F98-C9DF4DCA9821}"/>
                    </a:ext>
                  </a:extLst>
                </p14:cNvPr>
                <p14:cNvContentPartPr/>
                <p14:nvPr/>
              </p14:nvContentPartPr>
              <p14:xfrm>
                <a:off x="2562203" y="5043673"/>
                <a:ext cx="240480" cy="212040"/>
              </p14:xfrm>
            </p:contentPart>
          </mc:Choice>
          <mc:Fallback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26CD0941-2F25-4A60-8F98-C9DF4DCA9821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2553563" y="5034673"/>
                  <a:ext cx="2581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1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FD8FC9FC-E3F0-4BEA-B782-62E65B6251E9}"/>
                    </a:ext>
                  </a:extLst>
                </p14:cNvPr>
                <p14:cNvContentPartPr/>
                <p14:nvPr/>
              </p14:nvContentPartPr>
              <p14:xfrm>
                <a:off x="1265123" y="5335273"/>
                <a:ext cx="235440" cy="475560"/>
              </p14:xfrm>
            </p:contentPart>
          </mc:Choice>
          <mc:Fallback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FD8FC9FC-E3F0-4BEA-B782-62E65B6251E9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1256483" y="5326273"/>
                  <a:ext cx="25308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3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91B34BF8-ADEB-4935-979D-131D26BB8606}"/>
                    </a:ext>
                  </a:extLst>
                </p14:cNvPr>
                <p14:cNvContentPartPr/>
                <p14:nvPr/>
              </p14:nvContentPartPr>
              <p14:xfrm>
                <a:off x="1524683" y="5536873"/>
                <a:ext cx="231840" cy="228960"/>
              </p14:xfrm>
            </p:contentPart>
          </mc:Choice>
          <mc:Fallback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91B34BF8-ADEB-4935-979D-131D26BB8606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1516043" y="5527873"/>
                  <a:ext cx="2494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5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93FE3789-5261-43F1-891A-04B3B9789C12}"/>
                    </a:ext>
                  </a:extLst>
                </p14:cNvPr>
                <p14:cNvContentPartPr/>
                <p14:nvPr/>
              </p14:nvContentPartPr>
              <p14:xfrm>
                <a:off x="1797563" y="5564233"/>
                <a:ext cx="179280" cy="204840"/>
              </p14:xfrm>
            </p:contentPart>
          </mc:Choice>
          <mc:Fallback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93FE3789-5261-43F1-891A-04B3B9789C12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1788923" y="5555233"/>
                  <a:ext cx="1969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7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D2956685-3F01-4958-A73D-324A8A20B962}"/>
                    </a:ext>
                  </a:extLst>
                </p14:cNvPr>
                <p14:cNvContentPartPr/>
                <p14:nvPr/>
              </p14:nvContentPartPr>
              <p14:xfrm>
                <a:off x="2173403" y="5328433"/>
                <a:ext cx="155880" cy="446760"/>
              </p14:xfrm>
            </p:contentPart>
          </mc:Choice>
          <mc:Fallback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D2956685-3F01-4958-A73D-324A8A20B962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2164763" y="5319433"/>
                  <a:ext cx="17352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9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6E7923D8-714F-4C7F-A3C5-63DFE41E6D43}"/>
                    </a:ext>
                  </a:extLst>
                </p14:cNvPr>
                <p14:cNvContentPartPr/>
                <p14:nvPr/>
              </p14:nvContentPartPr>
              <p14:xfrm>
                <a:off x="2099603" y="5551633"/>
                <a:ext cx="284400" cy="59760"/>
              </p14:xfrm>
            </p:contentPart>
          </mc:Choice>
          <mc:Fallback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6E7923D8-714F-4C7F-A3C5-63DFE41E6D43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2090603" y="5542993"/>
                  <a:ext cx="3020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1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176E0185-B4C1-4DDF-854D-9A6AA01ACC29}"/>
                    </a:ext>
                  </a:extLst>
                </p14:cNvPr>
                <p14:cNvContentPartPr/>
                <p14:nvPr/>
              </p14:nvContentPartPr>
              <p14:xfrm>
                <a:off x="2638883" y="5501953"/>
                <a:ext cx="232200" cy="252000"/>
              </p14:xfrm>
            </p:contentPart>
          </mc:Choice>
          <mc:Fallback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176E0185-B4C1-4DDF-854D-9A6AA01ACC29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2630243" y="5493313"/>
                  <a:ext cx="2498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3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6F14D630-A029-4AA5-821C-CB281554B443}"/>
                    </a:ext>
                  </a:extLst>
                </p14:cNvPr>
                <p14:cNvContentPartPr/>
                <p14:nvPr/>
              </p14:nvContentPartPr>
              <p14:xfrm>
                <a:off x="2919323" y="5518153"/>
                <a:ext cx="234720" cy="261360"/>
              </p14:xfrm>
            </p:contentPart>
          </mc:Choice>
          <mc:Fallback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6F14D630-A029-4AA5-821C-CB281554B443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2910683" y="5509513"/>
                  <a:ext cx="25236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5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E988822B-E9B2-4C2E-BA82-3C2166676411}"/>
                    </a:ext>
                  </a:extLst>
                </p14:cNvPr>
                <p14:cNvContentPartPr/>
                <p14:nvPr/>
              </p14:nvContentPartPr>
              <p14:xfrm>
                <a:off x="3267803" y="5303953"/>
                <a:ext cx="168480" cy="471600"/>
              </p14:xfrm>
            </p:contentPart>
          </mc:Choice>
          <mc:Fallback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E988822B-E9B2-4C2E-BA82-3C2166676411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3258803" y="5294953"/>
                  <a:ext cx="18612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7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633E9C25-4318-4BCA-A644-B48B8BC2C5EA}"/>
                    </a:ext>
                  </a:extLst>
                </p14:cNvPr>
                <p14:cNvContentPartPr/>
                <p14:nvPr/>
              </p14:nvContentPartPr>
              <p14:xfrm>
                <a:off x="3223163" y="5481793"/>
                <a:ext cx="300960" cy="67320"/>
              </p14:xfrm>
            </p:contentPart>
          </mc:Choice>
          <mc:Fallback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633E9C25-4318-4BCA-A644-B48B8BC2C5EA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3214163" y="5473153"/>
                  <a:ext cx="3186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9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01AEAB8A-849D-4304-A673-E106E5952FC2}"/>
                    </a:ext>
                  </a:extLst>
                </p14:cNvPr>
                <p14:cNvContentPartPr/>
                <p14:nvPr/>
              </p14:nvContentPartPr>
              <p14:xfrm>
                <a:off x="3415763" y="5569633"/>
                <a:ext cx="183960" cy="358920"/>
              </p14:xfrm>
            </p:contentPart>
          </mc:Choice>
          <mc:Fallback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01AEAB8A-849D-4304-A673-E106E5952FC2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3406763" y="5560993"/>
                  <a:ext cx="2016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1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84FCBB95-DEDE-434A-94DC-93ECC00FBE91}"/>
                    </a:ext>
                  </a:extLst>
                </p14:cNvPr>
                <p14:cNvContentPartPr/>
                <p14:nvPr/>
              </p14:nvContentPartPr>
              <p14:xfrm>
                <a:off x="3529883" y="5404753"/>
                <a:ext cx="311400" cy="290520"/>
              </p14:xfrm>
            </p:contentPart>
          </mc:Choice>
          <mc:Fallback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84FCBB95-DEDE-434A-94DC-93ECC00FBE91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3521243" y="5395753"/>
                  <a:ext cx="3290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3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588C8F52-1EDB-4F8D-A67F-F1B0F7BB631E}"/>
                    </a:ext>
                  </a:extLst>
                </p14:cNvPr>
                <p14:cNvContentPartPr/>
                <p14:nvPr/>
              </p14:nvContentPartPr>
              <p14:xfrm>
                <a:off x="3854603" y="5436073"/>
                <a:ext cx="198360" cy="263880"/>
              </p14:xfrm>
            </p:contentPart>
          </mc:Choice>
          <mc:Fallback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588C8F52-1EDB-4F8D-A67F-F1B0F7BB631E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3845963" y="5427073"/>
                  <a:ext cx="2160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5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B7E9AB31-0A72-45B6-950D-82B3AB91568D}"/>
                    </a:ext>
                  </a:extLst>
                </p14:cNvPr>
                <p14:cNvContentPartPr/>
                <p14:nvPr/>
              </p14:nvContentPartPr>
              <p14:xfrm>
                <a:off x="4196603" y="5258593"/>
                <a:ext cx="160200" cy="431640"/>
              </p14:xfrm>
            </p:contentPart>
          </mc:Choice>
          <mc:Fallback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B7E9AB31-0A72-45B6-950D-82B3AB91568D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4187603" y="5249593"/>
                  <a:ext cx="1778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7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7473074E-1B7C-4916-A1A9-B36101F74CAC}"/>
                    </a:ext>
                  </a:extLst>
                </p14:cNvPr>
                <p14:cNvContentPartPr/>
                <p14:nvPr/>
              </p14:nvContentPartPr>
              <p14:xfrm>
                <a:off x="4091483" y="5413393"/>
                <a:ext cx="390960" cy="92160"/>
              </p14:xfrm>
            </p:contentPart>
          </mc:Choice>
          <mc:Fallback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7473074E-1B7C-4916-A1A9-B36101F74CAC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4082483" y="5404753"/>
                  <a:ext cx="40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9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51D2ECEE-FEEF-44C3-9F25-51C64D7DC67D}"/>
                    </a:ext>
                  </a:extLst>
                </p14:cNvPr>
                <p14:cNvContentPartPr/>
                <p14:nvPr/>
              </p14:nvContentPartPr>
              <p14:xfrm>
                <a:off x="4687283" y="5195233"/>
                <a:ext cx="283320" cy="534600"/>
              </p14:xfrm>
            </p:contentPart>
          </mc:Choice>
          <mc:Fallback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51D2ECEE-FEEF-44C3-9F25-51C64D7DC67D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4678643" y="5186233"/>
                  <a:ext cx="300960" cy="55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1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F2E1B874-2E47-4627-8213-8CA7080EF50C}"/>
                    </a:ext>
                  </a:extLst>
                </p14:cNvPr>
                <p14:cNvContentPartPr/>
                <p14:nvPr/>
              </p14:nvContentPartPr>
              <p14:xfrm>
                <a:off x="4987883" y="5472433"/>
                <a:ext cx="243720" cy="232920"/>
              </p14:xfrm>
            </p:contentPart>
          </mc:Choice>
          <mc:Fallback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F2E1B874-2E47-4627-8213-8CA7080EF50C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4979243" y="5463433"/>
                  <a:ext cx="2613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3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75336063-1462-4B05-972C-FAE06A9F698B}"/>
                    </a:ext>
                  </a:extLst>
                </p14:cNvPr>
                <p14:cNvContentPartPr/>
                <p14:nvPr/>
              </p14:nvContentPartPr>
              <p14:xfrm>
                <a:off x="5370923" y="5184433"/>
                <a:ext cx="221760" cy="520920"/>
              </p14:xfrm>
            </p:contentPart>
          </mc:Choice>
          <mc:Fallback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75336063-1462-4B05-972C-FAE06A9F698B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5362283" y="5175793"/>
                  <a:ext cx="23940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5">
              <p14:nvContentPartPr>
                <p14:cNvPr id="651" name="Ink 650">
                  <a:extLst>
                    <a:ext uri="{FF2B5EF4-FFF2-40B4-BE49-F238E27FC236}">
                      <a16:creationId xmlns:a16="http://schemas.microsoft.com/office/drawing/2014/main" id="{84B64268-4168-4F61-B002-58B3783B09A8}"/>
                    </a:ext>
                  </a:extLst>
                </p14:cNvPr>
                <p14:cNvContentPartPr/>
                <p14:nvPr/>
              </p14:nvContentPartPr>
              <p14:xfrm>
                <a:off x="5304683" y="5466673"/>
                <a:ext cx="239760" cy="51480"/>
              </p14:xfrm>
            </p:contentPart>
          </mc:Choice>
          <mc:Fallback>
            <p:pic>
              <p:nvPicPr>
                <p:cNvPr id="651" name="Ink 650">
                  <a:extLst>
                    <a:ext uri="{FF2B5EF4-FFF2-40B4-BE49-F238E27FC236}">
                      <a16:creationId xmlns:a16="http://schemas.microsoft.com/office/drawing/2014/main" id="{84B64268-4168-4F61-B002-58B3783B09A8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296043" y="5457673"/>
                  <a:ext cx="2574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7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26482D34-8802-4921-99CD-142D4BF8B7DD}"/>
                    </a:ext>
                  </a:extLst>
                </p14:cNvPr>
                <p14:cNvContentPartPr/>
                <p14:nvPr/>
              </p14:nvContentPartPr>
              <p14:xfrm>
                <a:off x="5643803" y="5415553"/>
                <a:ext cx="308160" cy="264600"/>
              </p14:xfrm>
            </p:contentPart>
          </mc:Choice>
          <mc:Fallback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26482D34-8802-4921-99CD-142D4BF8B7DD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5635163" y="5406913"/>
                  <a:ext cx="3258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9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9BA90D05-8FA7-484F-883D-ECEFD127CFD3}"/>
                    </a:ext>
                  </a:extLst>
                </p14:cNvPr>
                <p14:cNvContentPartPr/>
                <p14:nvPr/>
              </p14:nvContentPartPr>
              <p14:xfrm>
                <a:off x="5951243" y="5435713"/>
                <a:ext cx="209520" cy="188640"/>
              </p14:xfrm>
            </p:contentPart>
          </mc:Choice>
          <mc:Fallback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9BA90D05-8FA7-484F-883D-ECEFD127CFD3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5942243" y="5427073"/>
                  <a:ext cx="2271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1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72769179-021E-4FE5-A235-4BB49685DC93}"/>
                    </a:ext>
                  </a:extLst>
                </p14:cNvPr>
                <p14:cNvContentPartPr/>
                <p14:nvPr/>
              </p14:nvContentPartPr>
              <p14:xfrm>
                <a:off x="6173723" y="5467393"/>
                <a:ext cx="169560" cy="199080"/>
              </p14:xfrm>
            </p:contentPart>
          </mc:Choice>
          <mc:Fallback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72769179-021E-4FE5-A235-4BB49685DC93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6164723" y="5458393"/>
                  <a:ext cx="1872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3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CC32197A-5F30-4F9D-87E6-6795EC04741C}"/>
                    </a:ext>
                  </a:extLst>
                </p14:cNvPr>
                <p14:cNvContentPartPr/>
                <p14:nvPr/>
              </p14:nvContentPartPr>
              <p14:xfrm>
                <a:off x="6378923" y="5453353"/>
                <a:ext cx="159840" cy="196560"/>
              </p14:xfrm>
            </p:contentPart>
          </mc:Choice>
          <mc:Fallback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CC32197A-5F30-4F9D-87E6-6795EC04741C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6369923" y="5444353"/>
                  <a:ext cx="1774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5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CA3642DB-1A51-4839-9389-88C7020CEA37}"/>
                    </a:ext>
                  </a:extLst>
                </p14:cNvPr>
                <p14:cNvContentPartPr/>
                <p14:nvPr/>
              </p14:nvContentPartPr>
              <p14:xfrm>
                <a:off x="6767003" y="5380633"/>
                <a:ext cx="327240" cy="254160"/>
              </p14:xfrm>
            </p:contentPart>
          </mc:Choice>
          <mc:Fallback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CA3642DB-1A51-4839-9389-88C7020CEA37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6758363" y="5371993"/>
                  <a:ext cx="3448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7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699804CE-0813-44BC-B2DE-FAEC92F9D71E}"/>
                    </a:ext>
                  </a:extLst>
                </p14:cNvPr>
                <p14:cNvContentPartPr/>
                <p14:nvPr/>
              </p14:nvContentPartPr>
              <p14:xfrm>
                <a:off x="7168043" y="5404393"/>
                <a:ext cx="195120" cy="200880"/>
              </p14:xfrm>
            </p:contentPart>
          </mc:Choice>
          <mc:Fallback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699804CE-0813-44BC-B2DE-FAEC92F9D71E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7159043" y="5395753"/>
                  <a:ext cx="2127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9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F2B308E6-52B2-41D3-90E9-9703DED25730}"/>
                    </a:ext>
                  </a:extLst>
                </p14:cNvPr>
                <p14:cNvContentPartPr/>
                <p14:nvPr/>
              </p14:nvContentPartPr>
              <p14:xfrm>
                <a:off x="7480523" y="5116033"/>
                <a:ext cx="342000" cy="542520"/>
              </p14:xfrm>
            </p:contentPart>
          </mc:Choice>
          <mc:Fallback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F2B308E6-52B2-41D3-90E9-9703DED25730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7471883" y="5107393"/>
                  <a:ext cx="359640" cy="56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1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D0C96322-786A-4D7B-AFEC-2FBE0838D2ED}"/>
                    </a:ext>
                  </a:extLst>
                </p14:cNvPr>
                <p14:cNvContentPartPr/>
                <p14:nvPr/>
              </p14:nvContentPartPr>
              <p14:xfrm>
                <a:off x="7508603" y="5390353"/>
                <a:ext cx="199080" cy="63720"/>
              </p14:xfrm>
            </p:contentPart>
          </mc:Choice>
          <mc:Fallback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D0C96322-786A-4D7B-AFEC-2FBE0838D2ED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7499603" y="5381713"/>
                  <a:ext cx="2167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3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DD8053E0-BA8E-4D51-90C8-8EFBA8524C4D}"/>
                    </a:ext>
                  </a:extLst>
                </p14:cNvPr>
                <p14:cNvContentPartPr/>
                <p14:nvPr/>
              </p14:nvContentPartPr>
              <p14:xfrm>
                <a:off x="7673483" y="5074993"/>
                <a:ext cx="380520" cy="612360"/>
              </p14:xfrm>
            </p:contentPart>
          </mc:Choice>
          <mc:Fallback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DD8053E0-BA8E-4D51-90C8-8EFBA8524C4D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7664483" y="5066353"/>
                  <a:ext cx="398160" cy="63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5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CD526009-79FF-4937-9AF1-62666D784F94}"/>
                    </a:ext>
                  </a:extLst>
                </p14:cNvPr>
                <p14:cNvContentPartPr/>
                <p14:nvPr/>
              </p14:nvContentPartPr>
              <p14:xfrm>
                <a:off x="7696883" y="5359393"/>
                <a:ext cx="339840" cy="115200"/>
              </p14:xfrm>
            </p:contentPart>
          </mc:Choice>
          <mc:Fallback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CD526009-79FF-4937-9AF1-62666D784F94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7688243" y="5350393"/>
                  <a:ext cx="3574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7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64E2DF75-D4E2-46A9-AA33-EB918A9A2F27}"/>
                    </a:ext>
                  </a:extLst>
                </p14:cNvPr>
                <p14:cNvContentPartPr/>
                <p14:nvPr/>
              </p14:nvContentPartPr>
              <p14:xfrm>
                <a:off x="7925483" y="5374513"/>
                <a:ext cx="288720" cy="254880"/>
              </p14:xfrm>
            </p:contentPart>
          </mc:Choice>
          <mc:Fallback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64E2DF75-D4E2-46A9-AA33-EB918A9A2F27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7916483" y="5365873"/>
                  <a:ext cx="3063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9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E0A23F56-778E-4130-9E73-EF64C11D557C}"/>
                    </a:ext>
                  </a:extLst>
                </p14:cNvPr>
                <p14:cNvContentPartPr/>
                <p14:nvPr/>
              </p14:nvContentPartPr>
              <p14:xfrm>
                <a:off x="8217083" y="5396113"/>
                <a:ext cx="205920" cy="235440"/>
              </p14:xfrm>
            </p:contentPart>
          </mc:Choice>
          <mc:Fallback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E0A23F56-778E-4130-9E73-EF64C11D557C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8208083" y="5387113"/>
                  <a:ext cx="2235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1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C0639DC8-081D-4B4F-A433-FCDB58B17366}"/>
                    </a:ext>
                  </a:extLst>
                </p14:cNvPr>
                <p14:cNvContentPartPr/>
                <p14:nvPr/>
              </p14:nvContentPartPr>
              <p14:xfrm>
                <a:off x="8352443" y="5400073"/>
                <a:ext cx="258840" cy="176040"/>
              </p14:xfrm>
            </p:contentPart>
          </mc:Choice>
          <mc:Fallback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C0639DC8-081D-4B4F-A433-FCDB58B17366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8343803" y="5391073"/>
                  <a:ext cx="2764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3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7F916F39-7673-42D7-82F7-53E86F10ABB5}"/>
                    </a:ext>
                  </a:extLst>
                </p14:cNvPr>
                <p14:cNvContentPartPr/>
                <p14:nvPr/>
              </p14:nvContentPartPr>
              <p14:xfrm>
                <a:off x="8604803" y="5349313"/>
                <a:ext cx="198000" cy="249480"/>
              </p14:xfrm>
            </p:contentPart>
          </mc:Choice>
          <mc:Fallback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7F916F39-7673-42D7-82F7-53E86F10ABB5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8596163" y="5340673"/>
                  <a:ext cx="2156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5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1B3A9B22-8625-40CD-8ED5-E83D7D29DFF3}"/>
                    </a:ext>
                  </a:extLst>
                </p14:cNvPr>
                <p14:cNvContentPartPr/>
                <p14:nvPr/>
              </p14:nvContentPartPr>
              <p14:xfrm>
                <a:off x="8779043" y="5347513"/>
                <a:ext cx="245160" cy="263520"/>
              </p14:xfrm>
            </p:contentPart>
          </mc:Choice>
          <mc:Fallback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1B3A9B22-8625-40CD-8ED5-E83D7D29DFF3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8770403" y="5338513"/>
                  <a:ext cx="2628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7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39EF7FA0-1B58-442D-B050-487CAEAFFFB4}"/>
                    </a:ext>
                  </a:extLst>
                </p14:cNvPr>
                <p14:cNvContentPartPr/>
                <p14:nvPr/>
              </p14:nvContentPartPr>
              <p14:xfrm>
                <a:off x="9340283" y="5382793"/>
                <a:ext cx="223200" cy="225360"/>
              </p14:xfrm>
            </p:contentPart>
          </mc:Choice>
          <mc:Fallback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39EF7FA0-1B58-442D-B050-487CAEAFFFB4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9331283" y="5374153"/>
                  <a:ext cx="2408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9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4BF89C15-A0F5-4ABD-89B7-67DA945CB1E5}"/>
                    </a:ext>
                  </a:extLst>
                </p14:cNvPr>
                <p14:cNvContentPartPr/>
                <p14:nvPr/>
              </p14:nvContentPartPr>
              <p14:xfrm>
                <a:off x="9602723" y="5424553"/>
                <a:ext cx="224280" cy="156960"/>
              </p14:xfrm>
            </p:contentPart>
          </mc:Choice>
          <mc:Fallback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4BF89C15-A0F5-4ABD-89B7-67DA945CB1E5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9594083" y="5415553"/>
                  <a:ext cx="2419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1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DA67A737-9507-424E-A063-1920F6CC3D5A}"/>
                    </a:ext>
                  </a:extLst>
                </p14:cNvPr>
                <p14:cNvContentPartPr/>
                <p14:nvPr/>
              </p14:nvContentPartPr>
              <p14:xfrm>
                <a:off x="9982163" y="5365873"/>
                <a:ext cx="234720" cy="205560"/>
              </p14:xfrm>
            </p:contentPart>
          </mc:Choice>
          <mc:Fallback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DA67A737-9507-424E-A063-1920F6CC3D5A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9973523" y="5356873"/>
                  <a:ext cx="2523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3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15F320E6-F989-4199-A247-56D587964DD0}"/>
                    </a:ext>
                  </a:extLst>
                </p14:cNvPr>
                <p14:cNvContentPartPr/>
                <p14:nvPr/>
              </p14:nvContentPartPr>
              <p14:xfrm>
                <a:off x="10143083" y="5125393"/>
                <a:ext cx="234000" cy="399600"/>
              </p14:xfrm>
            </p:contentPart>
          </mc:Choice>
          <mc:Fallback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15F320E6-F989-4199-A247-56D587964DD0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134083" y="5116393"/>
                  <a:ext cx="25164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5">
              <p14:nvContentPartPr>
                <p14:cNvPr id="675" name="Ink 674">
                  <a:extLst>
                    <a:ext uri="{FF2B5EF4-FFF2-40B4-BE49-F238E27FC236}">
                      <a16:creationId xmlns:a16="http://schemas.microsoft.com/office/drawing/2014/main" id="{F3B68431-6E73-42B5-82E5-578488880B0B}"/>
                    </a:ext>
                  </a:extLst>
                </p14:cNvPr>
                <p14:cNvContentPartPr/>
                <p14:nvPr/>
              </p14:nvContentPartPr>
              <p14:xfrm>
                <a:off x="1313723" y="6152833"/>
                <a:ext cx="215280" cy="240840"/>
              </p14:xfrm>
            </p:contentPart>
          </mc:Choice>
          <mc:Fallback>
            <p:pic>
              <p:nvPicPr>
                <p:cNvPr id="675" name="Ink 674">
                  <a:extLst>
                    <a:ext uri="{FF2B5EF4-FFF2-40B4-BE49-F238E27FC236}">
                      <a16:creationId xmlns:a16="http://schemas.microsoft.com/office/drawing/2014/main" id="{F3B68431-6E73-42B5-82E5-578488880B0B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304723" y="6143833"/>
                  <a:ext cx="2329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7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7D25DF02-9CB3-4CE5-9258-7691D81A3A55}"/>
                    </a:ext>
                  </a:extLst>
                </p14:cNvPr>
                <p14:cNvContentPartPr/>
                <p14:nvPr/>
              </p14:nvContentPartPr>
              <p14:xfrm>
                <a:off x="1601003" y="6176233"/>
                <a:ext cx="144000" cy="201960"/>
              </p14:xfrm>
            </p:contentPart>
          </mc:Choice>
          <mc:Fallback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7D25DF02-9CB3-4CE5-9258-7691D81A3A55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592363" y="6167593"/>
                  <a:ext cx="1616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9">
              <p14:nvContentPartPr>
                <p14:cNvPr id="677" name="Ink 676">
                  <a:extLst>
                    <a:ext uri="{FF2B5EF4-FFF2-40B4-BE49-F238E27FC236}">
                      <a16:creationId xmlns:a16="http://schemas.microsoft.com/office/drawing/2014/main" id="{AFC804CC-267D-4029-9104-0EA0228F4A36}"/>
                    </a:ext>
                  </a:extLst>
                </p14:cNvPr>
                <p14:cNvContentPartPr/>
                <p14:nvPr/>
              </p14:nvContentPartPr>
              <p14:xfrm>
                <a:off x="1818443" y="6161473"/>
                <a:ext cx="212040" cy="216360"/>
              </p14:xfrm>
            </p:contentPart>
          </mc:Choice>
          <mc:Fallback>
            <p:pic>
              <p:nvPicPr>
                <p:cNvPr id="677" name="Ink 676">
                  <a:extLst>
                    <a:ext uri="{FF2B5EF4-FFF2-40B4-BE49-F238E27FC236}">
                      <a16:creationId xmlns:a16="http://schemas.microsoft.com/office/drawing/2014/main" id="{AFC804CC-267D-4029-9104-0EA0228F4A36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809443" y="6152833"/>
                  <a:ext cx="2296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1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6F99158E-1D8D-4242-BC2B-1E7221529681}"/>
                    </a:ext>
                  </a:extLst>
                </p14:cNvPr>
                <p14:cNvContentPartPr/>
                <p14:nvPr/>
              </p14:nvContentPartPr>
              <p14:xfrm>
                <a:off x="2097083" y="6110713"/>
                <a:ext cx="233640" cy="274680"/>
              </p14:xfrm>
            </p:contentPart>
          </mc:Choice>
          <mc:Fallback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6F99158E-1D8D-4242-BC2B-1E7221529681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2088443" y="6101713"/>
                  <a:ext cx="2512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3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910C1F85-89A4-4344-AACD-9485FC8F0642}"/>
                    </a:ext>
                  </a:extLst>
                </p14:cNvPr>
                <p14:cNvContentPartPr/>
                <p14:nvPr/>
              </p14:nvContentPartPr>
              <p14:xfrm>
                <a:off x="2411003" y="6143473"/>
                <a:ext cx="172440" cy="205560"/>
              </p14:xfrm>
            </p:contentPart>
          </mc:Choice>
          <mc:Fallback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910C1F85-89A4-4344-AACD-9485FC8F0642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2402363" y="6134473"/>
                  <a:ext cx="1900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5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CE1D2C20-0733-4E5A-96D3-BF2690A36E6F}"/>
                    </a:ext>
                  </a:extLst>
                </p14:cNvPr>
                <p14:cNvContentPartPr/>
                <p14:nvPr/>
              </p14:nvContentPartPr>
              <p14:xfrm>
                <a:off x="2762363" y="5824153"/>
                <a:ext cx="202680" cy="523440"/>
              </p14:xfrm>
            </p:contentPart>
          </mc:Choice>
          <mc:Fallback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CE1D2C20-0733-4E5A-96D3-BF2690A36E6F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2753723" y="5815513"/>
                  <a:ext cx="220320" cy="5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7">
              <p14:nvContentPartPr>
                <p14:cNvPr id="681" name="Ink 680">
                  <a:extLst>
                    <a:ext uri="{FF2B5EF4-FFF2-40B4-BE49-F238E27FC236}">
                      <a16:creationId xmlns:a16="http://schemas.microsoft.com/office/drawing/2014/main" id="{A589D3E1-CA2C-484E-B4BF-8B2C37206C67}"/>
                    </a:ext>
                  </a:extLst>
                </p14:cNvPr>
                <p14:cNvContentPartPr/>
                <p14:nvPr/>
              </p14:nvContentPartPr>
              <p14:xfrm>
                <a:off x="2707283" y="6133753"/>
                <a:ext cx="244080" cy="61200"/>
              </p14:xfrm>
            </p:contentPart>
          </mc:Choice>
          <mc:Fallback>
            <p:pic>
              <p:nvPicPr>
                <p:cNvPr id="681" name="Ink 680">
                  <a:extLst>
                    <a:ext uri="{FF2B5EF4-FFF2-40B4-BE49-F238E27FC236}">
                      <a16:creationId xmlns:a16="http://schemas.microsoft.com/office/drawing/2014/main" id="{A589D3E1-CA2C-484E-B4BF-8B2C37206C67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2698643" y="6124753"/>
                  <a:ext cx="2617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9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0F666E53-5D51-42A0-BCCD-0DE71D985393}"/>
                    </a:ext>
                  </a:extLst>
                </p14:cNvPr>
                <p14:cNvContentPartPr/>
                <p14:nvPr/>
              </p14:nvContentPartPr>
              <p14:xfrm>
                <a:off x="3044963" y="5731633"/>
                <a:ext cx="308160" cy="620280"/>
              </p14:xfrm>
            </p:contentPart>
          </mc:Choice>
          <mc:Fallback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0F666E53-5D51-42A0-BCCD-0DE71D985393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036323" y="5722633"/>
                  <a:ext cx="325800" cy="63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1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BE1999C9-4391-44B8-A0EF-F9AB50597942}"/>
                    </a:ext>
                  </a:extLst>
                </p14:cNvPr>
                <p14:cNvContentPartPr/>
                <p14:nvPr/>
              </p14:nvContentPartPr>
              <p14:xfrm>
                <a:off x="2937683" y="6135193"/>
                <a:ext cx="328320" cy="66960"/>
              </p14:xfrm>
            </p:contentPart>
          </mc:Choice>
          <mc:Fallback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BE1999C9-4391-44B8-A0EF-F9AB50597942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2928683" y="6126193"/>
                  <a:ext cx="3459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3">
              <p14:nvContentPartPr>
                <p14:cNvPr id="684" name="Ink 683">
                  <a:extLst>
                    <a:ext uri="{FF2B5EF4-FFF2-40B4-BE49-F238E27FC236}">
                      <a16:creationId xmlns:a16="http://schemas.microsoft.com/office/drawing/2014/main" id="{28ABFF8E-3168-434A-9E17-DBE59CD0DAD7}"/>
                    </a:ext>
                  </a:extLst>
                </p14:cNvPr>
                <p14:cNvContentPartPr/>
                <p14:nvPr/>
              </p14:nvContentPartPr>
              <p14:xfrm>
                <a:off x="3260963" y="6103153"/>
                <a:ext cx="257040" cy="235800"/>
              </p14:xfrm>
            </p:contentPart>
          </mc:Choice>
          <mc:Fallback>
            <p:pic>
              <p:nvPicPr>
                <p:cNvPr id="684" name="Ink 683">
                  <a:extLst>
                    <a:ext uri="{FF2B5EF4-FFF2-40B4-BE49-F238E27FC236}">
                      <a16:creationId xmlns:a16="http://schemas.microsoft.com/office/drawing/2014/main" id="{28ABFF8E-3168-434A-9E17-DBE59CD0DAD7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251963" y="6094153"/>
                  <a:ext cx="2746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5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34ACCCF7-54BB-49F4-9838-45EF86AC8E05}"/>
                    </a:ext>
                  </a:extLst>
                </p14:cNvPr>
                <p14:cNvContentPartPr/>
                <p14:nvPr/>
              </p14:nvContentPartPr>
              <p14:xfrm>
                <a:off x="3525563" y="6095233"/>
                <a:ext cx="163080" cy="196920"/>
              </p14:xfrm>
            </p:contentPart>
          </mc:Choice>
          <mc:Fallback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34ACCCF7-54BB-49F4-9838-45EF86AC8E05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516923" y="6086593"/>
                  <a:ext cx="1807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7">
              <p14:nvContentPartPr>
                <p14:cNvPr id="686" name="Ink 685">
                  <a:extLst>
                    <a:ext uri="{FF2B5EF4-FFF2-40B4-BE49-F238E27FC236}">
                      <a16:creationId xmlns:a16="http://schemas.microsoft.com/office/drawing/2014/main" id="{7283B211-8D33-4BF4-9B78-3843D0247020}"/>
                    </a:ext>
                  </a:extLst>
                </p14:cNvPr>
                <p14:cNvContentPartPr/>
                <p14:nvPr/>
              </p14:nvContentPartPr>
              <p14:xfrm>
                <a:off x="3708083" y="6075073"/>
                <a:ext cx="226440" cy="219960"/>
              </p14:xfrm>
            </p:contentPart>
          </mc:Choice>
          <mc:Fallback>
            <p:pic>
              <p:nvPicPr>
                <p:cNvPr id="686" name="Ink 685">
                  <a:extLst>
                    <a:ext uri="{FF2B5EF4-FFF2-40B4-BE49-F238E27FC236}">
                      <a16:creationId xmlns:a16="http://schemas.microsoft.com/office/drawing/2014/main" id="{7283B211-8D33-4BF4-9B78-3843D0247020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699443" y="6066433"/>
                  <a:ext cx="2440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9">
              <p14:nvContentPartPr>
                <p14:cNvPr id="687" name="Ink 686">
                  <a:extLst>
                    <a:ext uri="{FF2B5EF4-FFF2-40B4-BE49-F238E27FC236}">
                      <a16:creationId xmlns:a16="http://schemas.microsoft.com/office/drawing/2014/main" id="{22D3CA01-80F1-4073-BF1E-6DB576873434}"/>
                    </a:ext>
                  </a:extLst>
                </p14:cNvPr>
                <p14:cNvContentPartPr/>
                <p14:nvPr/>
              </p14:nvContentPartPr>
              <p14:xfrm>
                <a:off x="3938483" y="6063193"/>
                <a:ext cx="219600" cy="221040"/>
              </p14:xfrm>
            </p:contentPart>
          </mc:Choice>
          <mc:Fallback>
            <p:pic>
              <p:nvPicPr>
                <p:cNvPr id="687" name="Ink 686">
                  <a:extLst>
                    <a:ext uri="{FF2B5EF4-FFF2-40B4-BE49-F238E27FC236}">
                      <a16:creationId xmlns:a16="http://schemas.microsoft.com/office/drawing/2014/main" id="{22D3CA01-80F1-4073-BF1E-6DB576873434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929483" y="6054193"/>
                  <a:ext cx="2372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1">
              <p14:nvContentPartPr>
                <p14:cNvPr id="688" name="Ink 687">
                  <a:extLst>
                    <a:ext uri="{FF2B5EF4-FFF2-40B4-BE49-F238E27FC236}">
                      <a16:creationId xmlns:a16="http://schemas.microsoft.com/office/drawing/2014/main" id="{886C9CF5-1CA0-407E-9B4E-D11EFAE222B6}"/>
                    </a:ext>
                  </a:extLst>
                </p14:cNvPr>
                <p14:cNvContentPartPr/>
                <p14:nvPr/>
              </p14:nvContentPartPr>
              <p14:xfrm>
                <a:off x="4101563" y="6084433"/>
                <a:ext cx="293400" cy="240120"/>
              </p14:xfrm>
            </p:contentPart>
          </mc:Choice>
          <mc:Fallback>
            <p:pic>
              <p:nvPicPr>
                <p:cNvPr id="688" name="Ink 687">
                  <a:extLst>
                    <a:ext uri="{FF2B5EF4-FFF2-40B4-BE49-F238E27FC236}">
                      <a16:creationId xmlns:a16="http://schemas.microsoft.com/office/drawing/2014/main" id="{886C9CF5-1CA0-407E-9B4E-D11EFAE222B6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4092563" y="6075433"/>
                  <a:ext cx="3110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3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68E1F5A9-DBD2-496D-A815-51216A3B3E3A}"/>
                    </a:ext>
                  </a:extLst>
                </p14:cNvPr>
                <p14:cNvContentPartPr/>
                <p14:nvPr/>
              </p14:nvContentPartPr>
              <p14:xfrm>
                <a:off x="4770803" y="6029713"/>
                <a:ext cx="372960" cy="277920"/>
              </p14:xfrm>
            </p:contentPart>
          </mc:Choice>
          <mc:Fallback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68E1F5A9-DBD2-496D-A815-51216A3B3E3A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4762163" y="6020713"/>
                  <a:ext cx="3906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5">
              <p14:nvContentPartPr>
                <p14:cNvPr id="691" name="Ink 690">
                  <a:extLst>
                    <a:ext uri="{FF2B5EF4-FFF2-40B4-BE49-F238E27FC236}">
                      <a16:creationId xmlns:a16="http://schemas.microsoft.com/office/drawing/2014/main" id="{8160DDE0-1271-4A76-91EF-4D69B878176C}"/>
                    </a:ext>
                  </a:extLst>
                </p14:cNvPr>
                <p14:cNvContentPartPr/>
                <p14:nvPr/>
              </p14:nvContentPartPr>
              <p14:xfrm>
                <a:off x="5092643" y="6102073"/>
                <a:ext cx="183960" cy="200880"/>
              </p14:xfrm>
            </p:contentPart>
          </mc:Choice>
          <mc:Fallback>
            <p:pic>
              <p:nvPicPr>
                <p:cNvPr id="691" name="Ink 690">
                  <a:extLst>
                    <a:ext uri="{FF2B5EF4-FFF2-40B4-BE49-F238E27FC236}">
                      <a16:creationId xmlns:a16="http://schemas.microsoft.com/office/drawing/2014/main" id="{8160DDE0-1271-4A76-91EF-4D69B878176C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5084003" y="6093073"/>
                  <a:ext cx="2016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7">
              <p14:nvContentPartPr>
                <p14:cNvPr id="692" name="Ink 691">
                  <a:extLst>
                    <a:ext uri="{FF2B5EF4-FFF2-40B4-BE49-F238E27FC236}">
                      <a16:creationId xmlns:a16="http://schemas.microsoft.com/office/drawing/2014/main" id="{0FC6DFD2-B558-476A-BFA8-CAA68605128D}"/>
                    </a:ext>
                  </a:extLst>
                </p14:cNvPr>
                <p14:cNvContentPartPr/>
                <p14:nvPr/>
              </p14:nvContentPartPr>
              <p14:xfrm>
                <a:off x="5249963" y="6032953"/>
                <a:ext cx="239400" cy="279360"/>
              </p14:xfrm>
            </p:contentPart>
          </mc:Choice>
          <mc:Fallback>
            <p:pic>
              <p:nvPicPr>
                <p:cNvPr id="692" name="Ink 691">
                  <a:extLst>
                    <a:ext uri="{FF2B5EF4-FFF2-40B4-BE49-F238E27FC236}">
                      <a16:creationId xmlns:a16="http://schemas.microsoft.com/office/drawing/2014/main" id="{0FC6DFD2-B558-476A-BFA8-CAA68605128D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5241323" y="6023953"/>
                  <a:ext cx="2570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9">
              <p14:nvContentPartPr>
                <p14:cNvPr id="693" name="Ink 692">
                  <a:extLst>
                    <a:ext uri="{FF2B5EF4-FFF2-40B4-BE49-F238E27FC236}">
                      <a16:creationId xmlns:a16="http://schemas.microsoft.com/office/drawing/2014/main" id="{9D462C31-9141-4C75-BE04-3687B2184DB4}"/>
                    </a:ext>
                  </a:extLst>
                </p14:cNvPr>
                <p14:cNvContentPartPr/>
                <p14:nvPr/>
              </p14:nvContentPartPr>
              <p14:xfrm>
                <a:off x="5840723" y="6174073"/>
                <a:ext cx="78120" cy="178920"/>
              </p14:xfrm>
            </p:contentPart>
          </mc:Choice>
          <mc:Fallback>
            <p:pic>
              <p:nvPicPr>
                <p:cNvPr id="693" name="Ink 692">
                  <a:extLst>
                    <a:ext uri="{FF2B5EF4-FFF2-40B4-BE49-F238E27FC236}">
                      <a16:creationId xmlns:a16="http://schemas.microsoft.com/office/drawing/2014/main" id="{9D462C31-9141-4C75-BE04-3687B2184DB4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5831723" y="6165433"/>
                  <a:ext cx="957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1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322D10BC-BE26-4219-A2BD-6114D429634E}"/>
                    </a:ext>
                  </a:extLst>
                </p14:cNvPr>
                <p14:cNvContentPartPr/>
                <p14:nvPr/>
              </p14:nvContentPartPr>
              <p14:xfrm>
                <a:off x="5987963" y="6070033"/>
                <a:ext cx="42120" cy="26280"/>
              </p14:xfrm>
            </p:contentPart>
          </mc:Choice>
          <mc:Fallback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322D10BC-BE26-4219-A2BD-6114D429634E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5978963" y="6061393"/>
                  <a:ext cx="597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3">
              <p14:nvContentPartPr>
                <p14:cNvPr id="695" name="Ink 694">
                  <a:extLst>
                    <a:ext uri="{FF2B5EF4-FFF2-40B4-BE49-F238E27FC236}">
                      <a16:creationId xmlns:a16="http://schemas.microsoft.com/office/drawing/2014/main" id="{56407D69-3D24-480E-9B10-991D95DE88B5}"/>
                    </a:ext>
                  </a:extLst>
                </p14:cNvPr>
                <p14:cNvContentPartPr/>
                <p14:nvPr/>
              </p14:nvContentPartPr>
              <p14:xfrm>
                <a:off x="6051323" y="6121153"/>
                <a:ext cx="202320" cy="221040"/>
              </p14:xfrm>
            </p:contentPart>
          </mc:Choice>
          <mc:Fallback>
            <p:pic>
              <p:nvPicPr>
                <p:cNvPr id="695" name="Ink 694">
                  <a:extLst>
                    <a:ext uri="{FF2B5EF4-FFF2-40B4-BE49-F238E27FC236}">
                      <a16:creationId xmlns:a16="http://schemas.microsoft.com/office/drawing/2014/main" id="{56407D69-3D24-480E-9B10-991D95DE88B5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6042683" y="6112153"/>
                  <a:ext cx="219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5">
              <p14:nvContentPartPr>
                <p14:cNvPr id="696" name="Ink 695">
                  <a:extLst>
                    <a:ext uri="{FF2B5EF4-FFF2-40B4-BE49-F238E27FC236}">
                      <a16:creationId xmlns:a16="http://schemas.microsoft.com/office/drawing/2014/main" id="{690C3F6D-FD89-4834-B302-82FCD4D20375}"/>
                    </a:ext>
                  </a:extLst>
                </p14:cNvPr>
                <p14:cNvContentPartPr/>
                <p14:nvPr/>
              </p14:nvContentPartPr>
              <p14:xfrm>
                <a:off x="6642083" y="5710033"/>
                <a:ext cx="385920" cy="665640"/>
              </p14:xfrm>
            </p:contentPart>
          </mc:Choice>
          <mc:Fallback>
            <p:pic>
              <p:nvPicPr>
                <p:cNvPr id="696" name="Ink 695">
                  <a:extLst>
                    <a:ext uri="{FF2B5EF4-FFF2-40B4-BE49-F238E27FC236}">
                      <a16:creationId xmlns:a16="http://schemas.microsoft.com/office/drawing/2014/main" id="{690C3F6D-FD89-4834-B302-82FCD4D2037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6633083" y="5701393"/>
                  <a:ext cx="403560" cy="68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7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4A5AAF78-73BF-4D26-80AF-745D948C5F9C}"/>
                    </a:ext>
                  </a:extLst>
                </p14:cNvPr>
                <p14:cNvContentPartPr/>
                <p14:nvPr/>
              </p14:nvContentPartPr>
              <p14:xfrm>
                <a:off x="6577643" y="6121873"/>
                <a:ext cx="383040" cy="88200"/>
              </p14:xfrm>
            </p:contentPart>
          </mc:Choice>
          <mc:Fallback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4A5AAF78-73BF-4D26-80AF-745D948C5F9C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6568643" y="6112873"/>
                  <a:ext cx="4006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9">
              <p14:nvContentPartPr>
                <p14:cNvPr id="698" name="Ink 697">
                  <a:extLst>
                    <a:ext uri="{FF2B5EF4-FFF2-40B4-BE49-F238E27FC236}">
                      <a16:creationId xmlns:a16="http://schemas.microsoft.com/office/drawing/2014/main" id="{EAFA1F75-791B-4B06-83E8-238ABB2A5F56}"/>
                    </a:ext>
                  </a:extLst>
                </p14:cNvPr>
                <p14:cNvContentPartPr/>
                <p14:nvPr/>
              </p14:nvContentPartPr>
              <p14:xfrm>
                <a:off x="6901643" y="6144193"/>
                <a:ext cx="209520" cy="153720"/>
              </p14:xfrm>
            </p:contentPart>
          </mc:Choice>
          <mc:Fallback>
            <p:pic>
              <p:nvPicPr>
                <p:cNvPr id="698" name="Ink 697">
                  <a:extLst>
                    <a:ext uri="{FF2B5EF4-FFF2-40B4-BE49-F238E27FC236}">
                      <a16:creationId xmlns:a16="http://schemas.microsoft.com/office/drawing/2014/main" id="{EAFA1F75-791B-4B06-83E8-238ABB2A5F56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6893003" y="6135553"/>
                  <a:ext cx="2271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1">
              <p14:nvContentPartPr>
                <p14:cNvPr id="699" name="Ink 698">
                  <a:extLst>
                    <a:ext uri="{FF2B5EF4-FFF2-40B4-BE49-F238E27FC236}">
                      <a16:creationId xmlns:a16="http://schemas.microsoft.com/office/drawing/2014/main" id="{283BB123-FE51-41EB-8FD4-334AC6346052}"/>
                    </a:ext>
                  </a:extLst>
                </p14:cNvPr>
                <p14:cNvContentPartPr/>
                <p14:nvPr/>
              </p14:nvContentPartPr>
              <p14:xfrm>
                <a:off x="7187123" y="6097393"/>
                <a:ext cx="176040" cy="172080"/>
              </p14:xfrm>
            </p:contentPart>
          </mc:Choice>
          <mc:Fallback>
            <p:pic>
              <p:nvPicPr>
                <p:cNvPr id="699" name="Ink 698">
                  <a:extLst>
                    <a:ext uri="{FF2B5EF4-FFF2-40B4-BE49-F238E27FC236}">
                      <a16:creationId xmlns:a16="http://schemas.microsoft.com/office/drawing/2014/main" id="{283BB123-FE51-41EB-8FD4-334AC6346052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7178123" y="6088393"/>
                  <a:ext cx="1936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3">
              <p14:nvContentPartPr>
                <p14:cNvPr id="700" name="Ink 699">
                  <a:extLst>
                    <a:ext uri="{FF2B5EF4-FFF2-40B4-BE49-F238E27FC236}">
                      <a16:creationId xmlns:a16="http://schemas.microsoft.com/office/drawing/2014/main" id="{85B3D80F-85E7-42DF-A116-19B7EA764CFB}"/>
                    </a:ext>
                  </a:extLst>
                </p14:cNvPr>
                <p14:cNvContentPartPr/>
                <p14:nvPr/>
              </p14:nvContentPartPr>
              <p14:xfrm>
                <a:off x="7528763" y="5798593"/>
                <a:ext cx="248400" cy="491760"/>
              </p14:xfrm>
            </p:contentPart>
          </mc:Choice>
          <mc:Fallback>
            <p:pic>
              <p:nvPicPr>
                <p:cNvPr id="700" name="Ink 699">
                  <a:extLst>
                    <a:ext uri="{FF2B5EF4-FFF2-40B4-BE49-F238E27FC236}">
                      <a16:creationId xmlns:a16="http://schemas.microsoft.com/office/drawing/2014/main" id="{85B3D80F-85E7-42DF-A116-19B7EA764CFB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7519763" y="5789953"/>
                  <a:ext cx="26604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5">
              <p14:nvContentPartPr>
                <p14:cNvPr id="701" name="Ink 700">
                  <a:extLst>
                    <a:ext uri="{FF2B5EF4-FFF2-40B4-BE49-F238E27FC236}">
                      <a16:creationId xmlns:a16="http://schemas.microsoft.com/office/drawing/2014/main" id="{3CEBF73B-B5D8-45EE-86F2-A2533C065682}"/>
                    </a:ext>
                  </a:extLst>
                </p14:cNvPr>
                <p14:cNvContentPartPr/>
                <p14:nvPr/>
              </p14:nvContentPartPr>
              <p14:xfrm>
                <a:off x="7448123" y="6001633"/>
                <a:ext cx="522720" cy="114120"/>
              </p14:xfrm>
            </p:contentPart>
          </mc:Choice>
          <mc:Fallback>
            <p:pic>
              <p:nvPicPr>
                <p:cNvPr id="701" name="Ink 700">
                  <a:extLst>
                    <a:ext uri="{FF2B5EF4-FFF2-40B4-BE49-F238E27FC236}">
                      <a16:creationId xmlns:a16="http://schemas.microsoft.com/office/drawing/2014/main" id="{3CEBF73B-B5D8-45EE-86F2-A2533C065682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7439483" y="5992993"/>
                  <a:ext cx="5403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7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19ADB31F-9BA0-4EDC-AB2D-7377DDAC88DA}"/>
                    </a:ext>
                  </a:extLst>
                </p14:cNvPr>
                <p14:cNvContentPartPr/>
                <p14:nvPr/>
              </p14:nvContentPartPr>
              <p14:xfrm>
                <a:off x="8064803" y="6090553"/>
                <a:ext cx="253080" cy="86040"/>
              </p14:xfrm>
            </p:contentPart>
          </mc:Choice>
          <mc:Fallback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19ADB31F-9BA0-4EDC-AB2D-7377DDAC88DA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8055803" y="6081553"/>
                  <a:ext cx="2707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9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8BA93985-B775-4E37-B015-6B62B1A34F5D}"/>
                    </a:ext>
                  </a:extLst>
                </p14:cNvPr>
                <p14:cNvContentPartPr/>
                <p14:nvPr/>
              </p14:nvContentPartPr>
              <p14:xfrm>
                <a:off x="8500043" y="5928913"/>
                <a:ext cx="122040" cy="371880"/>
              </p14:xfrm>
            </p:contentPart>
          </mc:Choice>
          <mc:Fallback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8BA93985-B775-4E37-B015-6B62B1A34F5D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8491403" y="5919913"/>
                  <a:ext cx="13968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1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DBCA313A-88A9-461A-AB51-21C01015F4C7}"/>
                    </a:ext>
                  </a:extLst>
                </p14:cNvPr>
                <p14:cNvContentPartPr/>
                <p14:nvPr/>
              </p14:nvContentPartPr>
              <p14:xfrm>
                <a:off x="8767163" y="6035113"/>
                <a:ext cx="221040" cy="222120"/>
              </p14:xfrm>
            </p:contentPart>
          </mc:Choice>
          <mc:Fallback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DBCA313A-88A9-461A-AB51-21C01015F4C7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8758523" y="6026473"/>
                  <a:ext cx="2386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3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CCABB3CB-A897-4E1D-B32A-2E43F73BDE2B}"/>
                    </a:ext>
                  </a:extLst>
                </p14:cNvPr>
                <p14:cNvContentPartPr/>
                <p14:nvPr/>
              </p14:nvContentPartPr>
              <p14:xfrm>
                <a:off x="8996123" y="6091993"/>
                <a:ext cx="183960" cy="149040"/>
              </p14:xfrm>
            </p:contentPart>
          </mc:Choice>
          <mc:Fallback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CCABB3CB-A897-4E1D-B32A-2E43F73BDE2B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8987483" y="6082993"/>
                  <a:ext cx="2016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5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40DFE664-BEB4-4218-ABB0-047091870779}"/>
                    </a:ext>
                  </a:extLst>
                </p14:cNvPr>
                <p14:cNvContentPartPr/>
                <p14:nvPr/>
              </p14:nvContentPartPr>
              <p14:xfrm>
                <a:off x="9313643" y="5848273"/>
                <a:ext cx="163080" cy="389160"/>
              </p14:xfrm>
            </p:contentPart>
          </mc:Choice>
          <mc:Fallback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40DFE664-BEB4-4218-ABB0-047091870779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9304643" y="5839273"/>
                  <a:ext cx="18072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7">
              <p14:nvContentPartPr>
                <p14:cNvPr id="710" name="Ink 709">
                  <a:extLst>
                    <a:ext uri="{FF2B5EF4-FFF2-40B4-BE49-F238E27FC236}">
                      <a16:creationId xmlns:a16="http://schemas.microsoft.com/office/drawing/2014/main" id="{242A3BF3-CEB4-452D-9B9A-810A0BBE22A9}"/>
                    </a:ext>
                  </a:extLst>
                </p14:cNvPr>
                <p14:cNvContentPartPr/>
                <p14:nvPr/>
              </p14:nvContentPartPr>
              <p14:xfrm>
                <a:off x="9526043" y="5774473"/>
                <a:ext cx="275040" cy="521280"/>
              </p14:xfrm>
            </p:contentPart>
          </mc:Choice>
          <mc:Fallback>
            <p:pic>
              <p:nvPicPr>
                <p:cNvPr id="710" name="Ink 709">
                  <a:extLst>
                    <a:ext uri="{FF2B5EF4-FFF2-40B4-BE49-F238E27FC236}">
                      <a16:creationId xmlns:a16="http://schemas.microsoft.com/office/drawing/2014/main" id="{242A3BF3-CEB4-452D-9B9A-810A0BBE22A9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9517403" y="5765833"/>
                  <a:ext cx="29268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9">
              <p14:nvContentPartPr>
                <p14:cNvPr id="711" name="Ink 710">
                  <a:extLst>
                    <a:ext uri="{FF2B5EF4-FFF2-40B4-BE49-F238E27FC236}">
                      <a16:creationId xmlns:a16="http://schemas.microsoft.com/office/drawing/2014/main" id="{35B660BD-6E55-4647-ABF5-4B027BFDB51B}"/>
                    </a:ext>
                  </a:extLst>
                </p14:cNvPr>
                <p14:cNvContentPartPr/>
                <p14:nvPr/>
              </p14:nvContentPartPr>
              <p14:xfrm>
                <a:off x="9773363" y="6005953"/>
                <a:ext cx="205560" cy="215280"/>
              </p14:xfrm>
            </p:contentPart>
          </mc:Choice>
          <mc:Fallback>
            <p:pic>
              <p:nvPicPr>
                <p:cNvPr id="711" name="Ink 710">
                  <a:extLst>
                    <a:ext uri="{FF2B5EF4-FFF2-40B4-BE49-F238E27FC236}">
                      <a16:creationId xmlns:a16="http://schemas.microsoft.com/office/drawing/2014/main" id="{35B660BD-6E55-4647-ABF5-4B027BFDB51B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9764363" y="5997313"/>
                  <a:ext cx="2232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1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6E5DFE4E-E2EC-4E1B-9204-A499EA409765}"/>
                    </a:ext>
                  </a:extLst>
                </p14:cNvPr>
                <p14:cNvContentPartPr/>
                <p14:nvPr/>
              </p14:nvContentPartPr>
              <p14:xfrm>
                <a:off x="10044443" y="6028633"/>
                <a:ext cx="331560" cy="190440"/>
              </p14:xfrm>
            </p:contentPart>
          </mc:Choice>
          <mc:Fallback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6E5DFE4E-E2EC-4E1B-9204-A499EA409765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10035803" y="6019993"/>
                  <a:ext cx="3492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3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7169AD6B-5F69-4FCD-8ACB-B6848FE96097}"/>
                    </a:ext>
                  </a:extLst>
                </p14:cNvPr>
                <p14:cNvContentPartPr/>
                <p14:nvPr/>
              </p14:nvContentPartPr>
              <p14:xfrm>
                <a:off x="10467803" y="5771593"/>
                <a:ext cx="160560" cy="178200"/>
              </p14:xfrm>
            </p:contentPart>
          </mc:Choice>
          <mc:Fallback>
            <p:pic>
              <p:nvPicPr>
                <p:cNvPr id="713" name="Ink 712">
                  <a:extLst>
                    <a:ext uri="{FF2B5EF4-FFF2-40B4-BE49-F238E27FC236}">
                      <a16:creationId xmlns:a16="http://schemas.microsoft.com/office/drawing/2014/main" id="{7169AD6B-5F69-4FCD-8ACB-B6848FE9609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10458803" y="5762593"/>
                  <a:ext cx="1782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5">
              <p14:nvContentPartPr>
                <p14:cNvPr id="714" name="Ink 713">
                  <a:extLst>
                    <a:ext uri="{FF2B5EF4-FFF2-40B4-BE49-F238E27FC236}">
                      <a16:creationId xmlns:a16="http://schemas.microsoft.com/office/drawing/2014/main" id="{46739647-864A-4F71-855D-0DEACFB641D6}"/>
                    </a:ext>
                  </a:extLst>
                </p14:cNvPr>
                <p14:cNvContentPartPr/>
                <p14:nvPr/>
              </p14:nvContentPartPr>
              <p14:xfrm>
                <a:off x="10660763" y="5649913"/>
                <a:ext cx="349200" cy="624960"/>
              </p14:xfrm>
            </p:contentPart>
          </mc:Choice>
          <mc:Fallback>
            <p:pic>
              <p:nvPicPr>
                <p:cNvPr id="714" name="Ink 713">
                  <a:extLst>
                    <a:ext uri="{FF2B5EF4-FFF2-40B4-BE49-F238E27FC236}">
                      <a16:creationId xmlns:a16="http://schemas.microsoft.com/office/drawing/2014/main" id="{46739647-864A-4F71-855D-0DEACFB641D6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10652123" y="5641273"/>
                  <a:ext cx="366840" cy="64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7">
              <p14:nvContentPartPr>
                <p14:cNvPr id="715" name="Ink 714">
                  <a:extLst>
                    <a:ext uri="{FF2B5EF4-FFF2-40B4-BE49-F238E27FC236}">
                      <a16:creationId xmlns:a16="http://schemas.microsoft.com/office/drawing/2014/main" id="{7A22E58A-5CFE-4106-A4D7-9E182F223DBB}"/>
                    </a:ext>
                  </a:extLst>
                </p14:cNvPr>
                <p14:cNvContentPartPr/>
                <p14:nvPr/>
              </p14:nvContentPartPr>
              <p14:xfrm>
                <a:off x="10909163" y="6000913"/>
                <a:ext cx="393120" cy="196920"/>
              </p14:xfrm>
            </p:contentPart>
          </mc:Choice>
          <mc:Fallback>
            <p:pic>
              <p:nvPicPr>
                <p:cNvPr id="715" name="Ink 714">
                  <a:extLst>
                    <a:ext uri="{FF2B5EF4-FFF2-40B4-BE49-F238E27FC236}">
                      <a16:creationId xmlns:a16="http://schemas.microsoft.com/office/drawing/2014/main" id="{7A22E58A-5CFE-4106-A4D7-9E182F223DBB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10900523" y="5991913"/>
                  <a:ext cx="4107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9">
              <p14:nvContentPartPr>
                <p14:cNvPr id="716" name="Ink 715">
                  <a:extLst>
                    <a:ext uri="{FF2B5EF4-FFF2-40B4-BE49-F238E27FC236}">
                      <a16:creationId xmlns:a16="http://schemas.microsoft.com/office/drawing/2014/main" id="{0708B894-4058-4622-9843-529BA3B61F6B}"/>
                    </a:ext>
                  </a:extLst>
                </p14:cNvPr>
                <p14:cNvContentPartPr/>
                <p14:nvPr/>
              </p14:nvContentPartPr>
              <p14:xfrm>
                <a:off x="11379683" y="6055993"/>
                <a:ext cx="68040" cy="111240"/>
              </p14:xfrm>
            </p:contentPart>
          </mc:Choice>
          <mc:Fallback>
            <p:pic>
              <p:nvPicPr>
                <p:cNvPr id="716" name="Ink 715">
                  <a:extLst>
                    <a:ext uri="{FF2B5EF4-FFF2-40B4-BE49-F238E27FC236}">
                      <a16:creationId xmlns:a16="http://schemas.microsoft.com/office/drawing/2014/main" id="{0708B894-4058-4622-9843-529BA3B61F6B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11370683" y="6047353"/>
                  <a:ext cx="856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1">
              <p14:nvContentPartPr>
                <p14:cNvPr id="717" name="Ink 716">
                  <a:extLst>
                    <a:ext uri="{FF2B5EF4-FFF2-40B4-BE49-F238E27FC236}">
                      <a16:creationId xmlns:a16="http://schemas.microsoft.com/office/drawing/2014/main" id="{364B674B-DF82-4098-AEFD-D7951B7AB9B6}"/>
                    </a:ext>
                  </a:extLst>
                </p14:cNvPr>
                <p14:cNvContentPartPr/>
                <p14:nvPr/>
              </p14:nvContentPartPr>
              <p14:xfrm>
                <a:off x="11494883" y="6034033"/>
                <a:ext cx="211680" cy="246600"/>
              </p14:xfrm>
            </p:contentPart>
          </mc:Choice>
          <mc:Fallback>
            <p:pic>
              <p:nvPicPr>
                <p:cNvPr id="717" name="Ink 716">
                  <a:extLst>
                    <a:ext uri="{FF2B5EF4-FFF2-40B4-BE49-F238E27FC236}">
                      <a16:creationId xmlns:a16="http://schemas.microsoft.com/office/drawing/2014/main" id="{364B674B-DF82-4098-AEFD-D7951B7AB9B6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11485883" y="6025033"/>
                  <a:ext cx="2293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3">
              <p14:nvContentPartPr>
                <p14:cNvPr id="718" name="Ink 717">
                  <a:extLst>
                    <a:ext uri="{FF2B5EF4-FFF2-40B4-BE49-F238E27FC236}">
                      <a16:creationId xmlns:a16="http://schemas.microsoft.com/office/drawing/2014/main" id="{FDA02917-4BDB-4539-8489-8FCFC49D26E4}"/>
                    </a:ext>
                  </a:extLst>
                </p14:cNvPr>
                <p14:cNvContentPartPr/>
                <p14:nvPr/>
              </p14:nvContentPartPr>
              <p14:xfrm>
                <a:off x="11814203" y="6255793"/>
                <a:ext cx="33840" cy="15120"/>
              </p14:xfrm>
            </p:contentPart>
          </mc:Choice>
          <mc:Fallback>
            <p:pic>
              <p:nvPicPr>
                <p:cNvPr id="718" name="Ink 717">
                  <a:extLst>
                    <a:ext uri="{FF2B5EF4-FFF2-40B4-BE49-F238E27FC236}">
                      <a16:creationId xmlns:a16="http://schemas.microsoft.com/office/drawing/2014/main" id="{FDA02917-4BDB-4539-8489-8FCFC49D26E4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11805563" y="6246793"/>
                  <a:ext cx="514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5">
              <p14:nvContentPartPr>
                <p14:cNvPr id="720" name="Ink 719">
                  <a:extLst>
                    <a:ext uri="{FF2B5EF4-FFF2-40B4-BE49-F238E27FC236}">
                      <a16:creationId xmlns:a16="http://schemas.microsoft.com/office/drawing/2014/main" id="{0EBD4C8E-DC64-425F-BB31-A5C6D3A03D35}"/>
                    </a:ext>
                  </a:extLst>
                </p14:cNvPr>
                <p14:cNvContentPartPr/>
                <p14:nvPr/>
              </p14:nvContentPartPr>
              <p14:xfrm>
                <a:off x="7290688" y="2583805"/>
                <a:ext cx="231480" cy="158760"/>
              </p14:xfrm>
            </p:contentPart>
          </mc:Choice>
          <mc:Fallback>
            <p:pic>
              <p:nvPicPr>
                <p:cNvPr id="720" name="Ink 719">
                  <a:extLst>
                    <a:ext uri="{FF2B5EF4-FFF2-40B4-BE49-F238E27FC236}">
                      <a16:creationId xmlns:a16="http://schemas.microsoft.com/office/drawing/2014/main" id="{0EBD4C8E-DC64-425F-BB31-A5C6D3A03D35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7282048" y="2574805"/>
                  <a:ext cx="2491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7">
              <p14:nvContentPartPr>
                <p14:cNvPr id="721" name="Ink 720">
                  <a:extLst>
                    <a:ext uri="{FF2B5EF4-FFF2-40B4-BE49-F238E27FC236}">
                      <a16:creationId xmlns:a16="http://schemas.microsoft.com/office/drawing/2014/main" id="{3046DF24-E46B-4EA2-A72E-41B8965D2969}"/>
                    </a:ext>
                  </a:extLst>
                </p14:cNvPr>
                <p14:cNvContentPartPr/>
                <p14:nvPr/>
              </p14:nvContentPartPr>
              <p14:xfrm>
                <a:off x="7512448" y="2581645"/>
                <a:ext cx="165960" cy="171720"/>
              </p14:xfrm>
            </p:contentPart>
          </mc:Choice>
          <mc:Fallback>
            <p:pic>
              <p:nvPicPr>
                <p:cNvPr id="721" name="Ink 720">
                  <a:extLst>
                    <a:ext uri="{FF2B5EF4-FFF2-40B4-BE49-F238E27FC236}">
                      <a16:creationId xmlns:a16="http://schemas.microsoft.com/office/drawing/2014/main" id="{3046DF24-E46B-4EA2-A72E-41B8965D2969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7503808" y="2572645"/>
                  <a:ext cx="1836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9">
              <p14:nvContentPartPr>
                <p14:cNvPr id="722" name="Ink 721">
                  <a:extLst>
                    <a:ext uri="{FF2B5EF4-FFF2-40B4-BE49-F238E27FC236}">
                      <a16:creationId xmlns:a16="http://schemas.microsoft.com/office/drawing/2014/main" id="{36A4F089-0AB8-4293-B65A-64C67179C1CF}"/>
                    </a:ext>
                  </a:extLst>
                </p14:cNvPr>
                <p14:cNvContentPartPr/>
                <p14:nvPr/>
              </p14:nvContentPartPr>
              <p14:xfrm>
                <a:off x="7675168" y="2536645"/>
                <a:ext cx="203760" cy="243720"/>
              </p14:xfrm>
            </p:contentPart>
          </mc:Choice>
          <mc:Fallback>
            <p:pic>
              <p:nvPicPr>
                <p:cNvPr id="722" name="Ink 721">
                  <a:extLst>
                    <a:ext uri="{FF2B5EF4-FFF2-40B4-BE49-F238E27FC236}">
                      <a16:creationId xmlns:a16="http://schemas.microsoft.com/office/drawing/2014/main" id="{36A4F089-0AB8-4293-B65A-64C67179C1CF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7666168" y="2528005"/>
                  <a:ext cx="22140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1">
              <p14:nvContentPartPr>
                <p14:cNvPr id="723" name="Ink 722">
                  <a:extLst>
                    <a:ext uri="{FF2B5EF4-FFF2-40B4-BE49-F238E27FC236}">
                      <a16:creationId xmlns:a16="http://schemas.microsoft.com/office/drawing/2014/main" id="{1CFE3DC1-BD81-4618-8DB0-275B64211BD0}"/>
                    </a:ext>
                  </a:extLst>
                </p14:cNvPr>
                <p14:cNvContentPartPr/>
                <p14:nvPr/>
              </p14:nvContentPartPr>
              <p14:xfrm>
                <a:off x="8245408" y="2573005"/>
                <a:ext cx="107280" cy="107280"/>
              </p14:xfrm>
            </p:contentPart>
          </mc:Choice>
          <mc:Fallback>
            <p:pic>
              <p:nvPicPr>
                <p:cNvPr id="723" name="Ink 722">
                  <a:extLst>
                    <a:ext uri="{FF2B5EF4-FFF2-40B4-BE49-F238E27FC236}">
                      <a16:creationId xmlns:a16="http://schemas.microsoft.com/office/drawing/2014/main" id="{1CFE3DC1-BD81-4618-8DB0-275B64211BD0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8236408" y="2564005"/>
                  <a:ext cx="124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3">
              <p14:nvContentPartPr>
                <p14:cNvPr id="724" name="Ink 723">
                  <a:extLst>
                    <a:ext uri="{FF2B5EF4-FFF2-40B4-BE49-F238E27FC236}">
                      <a16:creationId xmlns:a16="http://schemas.microsoft.com/office/drawing/2014/main" id="{9764C14E-7E14-460E-95F6-9856E8083100}"/>
                    </a:ext>
                  </a:extLst>
                </p14:cNvPr>
                <p14:cNvContentPartPr/>
                <p14:nvPr/>
              </p14:nvContentPartPr>
              <p14:xfrm>
                <a:off x="8384008" y="2460325"/>
                <a:ext cx="9720" cy="18720"/>
              </p14:xfrm>
            </p:contentPart>
          </mc:Choice>
          <mc:Fallback>
            <p:pic>
              <p:nvPicPr>
                <p:cNvPr id="724" name="Ink 723">
                  <a:extLst>
                    <a:ext uri="{FF2B5EF4-FFF2-40B4-BE49-F238E27FC236}">
                      <a16:creationId xmlns:a16="http://schemas.microsoft.com/office/drawing/2014/main" id="{9764C14E-7E14-460E-95F6-9856E8083100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8375368" y="2451325"/>
                  <a:ext cx="273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5">
              <p14:nvContentPartPr>
                <p14:cNvPr id="725" name="Ink 724">
                  <a:extLst>
                    <a:ext uri="{FF2B5EF4-FFF2-40B4-BE49-F238E27FC236}">
                      <a16:creationId xmlns:a16="http://schemas.microsoft.com/office/drawing/2014/main" id="{AE22373D-1D91-47AA-84DA-B37F1595BE58}"/>
                    </a:ext>
                  </a:extLst>
                </p14:cNvPr>
                <p14:cNvContentPartPr/>
                <p14:nvPr/>
              </p14:nvContentPartPr>
              <p14:xfrm>
                <a:off x="8397688" y="2509285"/>
                <a:ext cx="201600" cy="204120"/>
              </p14:xfrm>
            </p:contentPart>
          </mc:Choice>
          <mc:Fallback>
            <p:pic>
              <p:nvPicPr>
                <p:cNvPr id="725" name="Ink 724">
                  <a:extLst>
                    <a:ext uri="{FF2B5EF4-FFF2-40B4-BE49-F238E27FC236}">
                      <a16:creationId xmlns:a16="http://schemas.microsoft.com/office/drawing/2014/main" id="{AE22373D-1D91-47AA-84DA-B37F1595BE58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8388688" y="2500285"/>
                  <a:ext cx="2192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7">
              <p14:nvContentPartPr>
                <p14:cNvPr id="726" name="Ink 725">
                  <a:extLst>
                    <a:ext uri="{FF2B5EF4-FFF2-40B4-BE49-F238E27FC236}">
                      <a16:creationId xmlns:a16="http://schemas.microsoft.com/office/drawing/2014/main" id="{5579A58F-E0D3-4A51-8F2F-886DF4E18DA6}"/>
                    </a:ext>
                  </a:extLst>
                </p14:cNvPr>
                <p14:cNvContentPartPr/>
                <p14:nvPr/>
              </p14:nvContentPartPr>
              <p14:xfrm>
                <a:off x="8951368" y="2562925"/>
                <a:ext cx="181080" cy="150120"/>
              </p14:xfrm>
            </p:contentPart>
          </mc:Choice>
          <mc:Fallback>
            <p:pic>
              <p:nvPicPr>
                <p:cNvPr id="726" name="Ink 725">
                  <a:extLst>
                    <a:ext uri="{FF2B5EF4-FFF2-40B4-BE49-F238E27FC236}">
                      <a16:creationId xmlns:a16="http://schemas.microsoft.com/office/drawing/2014/main" id="{5579A58F-E0D3-4A51-8F2F-886DF4E18DA6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8942368" y="2554285"/>
                  <a:ext cx="1987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9">
              <p14:nvContentPartPr>
                <p14:cNvPr id="727" name="Ink 726">
                  <a:extLst>
                    <a:ext uri="{FF2B5EF4-FFF2-40B4-BE49-F238E27FC236}">
                      <a16:creationId xmlns:a16="http://schemas.microsoft.com/office/drawing/2014/main" id="{F32305BC-210B-4BC9-A685-AAB9621C64C4}"/>
                    </a:ext>
                  </a:extLst>
                </p14:cNvPr>
                <p14:cNvContentPartPr/>
                <p14:nvPr/>
              </p14:nvContentPartPr>
              <p14:xfrm>
                <a:off x="9286888" y="2260525"/>
                <a:ext cx="308520" cy="478440"/>
              </p14:xfrm>
            </p:contentPart>
          </mc:Choice>
          <mc:Fallback>
            <p:pic>
              <p:nvPicPr>
                <p:cNvPr id="727" name="Ink 726">
                  <a:extLst>
                    <a:ext uri="{FF2B5EF4-FFF2-40B4-BE49-F238E27FC236}">
                      <a16:creationId xmlns:a16="http://schemas.microsoft.com/office/drawing/2014/main" id="{F32305BC-210B-4BC9-A685-AAB9621C64C4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9278248" y="2251885"/>
                  <a:ext cx="32616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1">
              <p14:nvContentPartPr>
                <p14:cNvPr id="728" name="Ink 727">
                  <a:extLst>
                    <a:ext uri="{FF2B5EF4-FFF2-40B4-BE49-F238E27FC236}">
                      <a16:creationId xmlns:a16="http://schemas.microsoft.com/office/drawing/2014/main" id="{44541976-7ED0-4676-B8D0-BC364D8F010F}"/>
                    </a:ext>
                  </a:extLst>
                </p14:cNvPr>
                <p14:cNvContentPartPr/>
                <p14:nvPr/>
              </p14:nvContentPartPr>
              <p14:xfrm>
                <a:off x="9252328" y="2534125"/>
                <a:ext cx="297720" cy="54720"/>
              </p14:xfrm>
            </p:contentPart>
          </mc:Choice>
          <mc:Fallback>
            <p:pic>
              <p:nvPicPr>
                <p:cNvPr id="728" name="Ink 727">
                  <a:extLst>
                    <a:ext uri="{FF2B5EF4-FFF2-40B4-BE49-F238E27FC236}">
                      <a16:creationId xmlns:a16="http://schemas.microsoft.com/office/drawing/2014/main" id="{44541976-7ED0-4676-B8D0-BC364D8F010F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9243328" y="2525125"/>
                  <a:ext cx="3153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3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6B8696AB-6553-4AEC-A163-9910026034E8}"/>
                    </a:ext>
                  </a:extLst>
                </p14:cNvPr>
                <p14:cNvContentPartPr/>
                <p14:nvPr/>
              </p14:nvContentPartPr>
              <p14:xfrm>
                <a:off x="9806728" y="2264845"/>
                <a:ext cx="258840" cy="432720"/>
              </p14:xfrm>
            </p:contentPart>
          </mc:Choice>
          <mc:Fallback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6B8696AB-6553-4AEC-A163-9910026034E8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9797728" y="2256205"/>
                  <a:ext cx="27648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5">
              <p14:nvContentPartPr>
                <p14:cNvPr id="730" name="Ink 729">
                  <a:extLst>
                    <a:ext uri="{FF2B5EF4-FFF2-40B4-BE49-F238E27FC236}">
                      <a16:creationId xmlns:a16="http://schemas.microsoft.com/office/drawing/2014/main" id="{EE5DED98-727A-4F2D-BF19-83E312F1B13A}"/>
                    </a:ext>
                  </a:extLst>
                </p14:cNvPr>
                <p14:cNvContentPartPr/>
                <p14:nvPr/>
              </p14:nvContentPartPr>
              <p14:xfrm>
                <a:off x="9955768" y="2542405"/>
                <a:ext cx="223920" cy="134640"/>
              </p14:xfrm>
            </p:contentPart>
          </mc:Choice>
          <mc:Fallback>
            <p:pic>
              <p:nvPicPr>
                <p:cNvPr id="730" name="Ink 729">
                  <a:extLst>
                    <a:ext uri="{FF2B5EF4-FFF2-40B4-BE49-F238E27FC236}">
                      <a16:creationId xmlns:a16="http://schemas.microsoft.com/office/drawing/2014/main" id="{EE5DED98-727A-4F2D-BF19-83E312F1B13A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9947128" y="2533765"/>
                  <a:ext cx="2415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7">
              <p14:nvContentPartPr>
                <p14:cNvPr id="731" name="Ink 730">
                  <a:extLst>
                    <a:ext uri="{FF2B5EF4-FFF2-40B4-BE49-F238E27FC236}">
                      <a16:creationId xmlns:a16="http://schemas.microsoft.com/office/drawing/2014/main" id="{C62BA7CF-E341-46AE-839B-02E035D43D78}"/>
                    </a:ext>
                  </a:extLst>
                </p14:cNvPr>
                <p14:cNvContentPartPr/>
                <p14:nvPr/>
              </p14:nvContentPartPr>
              <p14:xfrm>
                <a:off x="10204528" y="2514685"/>
                <a:ext cx="177480" cy="164520"/>
              </p14:xfrm>
            </p:contentPart>
          </mc:Choice>
          <mc:Fallback>
            <p:pic>
              <p:nvPicPr>
                <p:cNvPr id="731" name="Ink 730">
                  <a:extLst>
                    <a:ext uri="{FF2B5EF4-FFF2-40B4-BE49-F238E27FC236}">
                      <a16:creationId xmlns:a16="http://schemas.microsoft.com/office/drawing/2014/main" id="{C62BA7CF-E341-46AE-839B-02E035D43D78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10195888" y="2506045"/>
                  <a:ext cx="1951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9">
              <p14:nvContentPartPr>
                <p14:cNvPr id="732" name="Ink 731">
                  <a:extLst>
                    <a:ext uri="{FF2B5EF4-FFF2-40B4-BE49-F238E27FC236}">
                      <a16:creationId xmlns:a16="http://schemas.microsoft.com/office/drawing/2014/main" id="{A7DC7511-3E7B-4CE4-BE6E-2EEF8B388192}"/>
                    </a:ext>
                  </a:extLst>
                </p14:cNvPr>
                <p14:cNvContentPartPr/>
                <p14:nvPr/>
              </p14:nvContentPartPr>
              <p14:xfrm>
                <a:off x="10481368" y="2501365"/>
                <a:ext cx="155520" cy="177120"/>
              </p14:xfrm>
            </p:contentPart>
          </mc:Choice>
          <mc:Fallback>
            <p:pic>
              <p:nvPicPr>
                <p:cNvPr id="732" name="Ink 731">
                  <a:extLst>
                    <a:ext uri="{FF2B5EF4-FFF2-40B4-BE49-F238E27FC236}">
                      <a16:creationId xmlns:a16="http://schemas.microsoft.com/office/drawing/2014/main" id="{A7DC7511-3E7B-4CE4-BE6E-2EEF8B388192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10472728" y="2492725"/>
                  <a:ext cx="1731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1">
              <p14:nvContentPartPr>
                <p14:cNvPr id="733" name="Ink 732">
                  <a:extLst>
                    <a:ext uri="{FF2B5EF4-FFF2-40B4-BE49-F238E27FC236}">
                      <a16:creationId xmlns:a16="http://schemas.microsoft.com/office/drawing/2014/main" id="{C1B56893-73CE-4B96-8EFF-4ED8684D6E9C}"/>
                    </a:ext>
                  </a:extLst>
                </p14:cNvPr>
                <p14:cNvContentPartPr/>
                <p14:nvPr/>
              </p14:nvContentPartPr>
              <p14:xfrm>
                <a:off x="10786648" y="2256205"/>
                <a:ext cx="255960" cy="481320"/>
              </p14:xfrm>
            </p:contentPart>
          </mc:Choice>
          <mc:Fallback>
            <p:pic>
              <p:nvPicPr>
                <p:cNvPr id="733" name="Ink 732">
                  <a:extLst>
                    <a:ext uri="{FF2B5EF4-FFF2-40B4-BE49-F238E27FC236}">
                      <a16:creationId xmlns:a16="http://schemas.microsoft.com/office/drawing/2014/main" id="{C1B56893-73CE-4B96-8EFF-4ED8684D6E9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10778008" y="2247565"/>
                  <a:ext cx="27360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3">
              <p14:nvContentPartPr>
                <p14:cNvPr id="734" name="Ink 733">
                  <a:extLst>
                    <a:ext uri="{FF2B5EF4-FFF2-40B4-BE49-F238E27FC236}">
                      <a16:creationId xmlns:a16="http://schemas.microsoft.com/office/drawing/2014/main" id="{9E18C1EC-25BE-4BFA-B5E4-DB070F6AB05E}"/>
                    </a:ext>
                  </a:extLst>
                </p14:cNvPr>
                <p14:cNvContentPartPr/>
                <p14:nvPr/>
              </p14:nvContentPartPr>
              <p14:xfrm>
                <a:off x="10740928" y="2538085"/>
                <a:ext cx="330480" cy="9720"/>
              </p14:xfrm>
            </p:contentPart>
          </mc:Choice>
          <mc:Fallback>
            <p:pic>
              <p:nvPicPr>
                <p:cNvPr id="734" name="Ink 733">
                  <a:extLst>
                    <a:ext uri="{FF2B5EF4-FFF2-40B4-BE49-F238E27FC236}">
                      <a16:creationId xmlns:a16="http://schemas.microsoft.com/office/drawing/2014/main" id="{9E18C1EC-25BE-4BFA-B5E4-DB070F6AB05E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10731928" y="2529445"/>
                  <a:ext cx="348120" cy="27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90555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9363C6-C1DC-472A-B1C7-00FE8635D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870"/>
            <a:ext cx="12192000" cy="610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02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63913C7-1A07-462E-A4E5-9AE48A86E0E5}"/>
              </a:ext>
            </a:extLst>
          </p:cNvPr>
          <p:cNvGrpSpPr/>
          <p:nvPr/>
        </p:nvGrpSpPr>
        <p:grpSpPr>
          <a:xfrm>
            <a:off x="542834" y="102544"/>
            <a:ext cx="1971360" cy="536040"/>
            <a:chOff x="542834" y="102544"/>
            <a:chExt cx="1971360" cy="53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68F672F-ED3C-48BB-AD0F-025A1D5A577F}"/>
                    </a:ext>
                  </a:extLst>
                </p14:cNvPr>
                <p14:cNvContentPartPr/>
                <p14:nvPr/>
              </p14:nvContentPartPr>
              <p14:xfrm>
                <a:off x="542834" y="273544"/>
                <a:ext cx="388440" cy="3650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68F672F-ED3C-48BB-AD0F-025A1D5A577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4194" y="264544"/>
                  <a:ext cx="4060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C10C9CE-A852-44FE-B76B-B6415EF9B954}"/>
                    </a:ext>
                  </a:extLst>
                </p14:cNvPr>
                <p14:cNvContentPartPr/>
                <p14:nvPr/>
              </p14:nvContentPartPr>
              <p14:xfrm>
                <a:off x="930914" y="444544"/>
                <a:ext cx="150840" cy="1832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C10C9CE-A852-44FE-B76B-B6415EF9B95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2274" y="435544"/>
                  <a:ext cx="168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AA4DF62-8F2A-40BC-A86B-810AA39B2036}"/>
                    </a:ext>
                  </a:extLst>
                </p14:cNvPr>
                <p14:cNvContentPartPr/>
                <p14:nvPr/>
              </p14:nvContentPartPr>
              <p14:xfrm>
                <a:off x="1220354" y="190384"/>
                <a:ext cx="163440" cy="3682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AA4DF62-8F2A-40BC-A86B-810AA39B203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11354" y="181384"/>
                  <a:ext cx="18108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8725A74-EE21-4E0B-862D-EBB0584214FD}"/>
                    </a:ext>
                  </a:extLst>
                </p14:cNvPr>
                <p14:cNvContentPartPr/>
                <p14:nvPr/>
              </p14:nvContentPartPr>
              <p14:xfrm>
                <a:off x="1363634" y="432304"/>
                <a:ext cx="152280" cy="1461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8725A74-EE21-4E0B-862D-EBB0584214F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54994" y="423304"/>
                  <a:ext cx="1699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AA7DA5A-9371-4FC2-934A-C0534F345EC4}"/>
                    </a:ext>
                  </a:extLst>
                </p14:cNvPr>
                <p14:cNvContentPartPr/>
                <p14:nvPr/>
              </p14:nvContentPartPr>
              <p14:xfrm>
                <a:off x="1609514" y="102544"/>
                <a:ext cx="211320" cy="5220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AA7DA5A-9371-4FC2-934A-C0534F345EC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00874" y="93904"/>
                  <a:ext cx="22896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458FDB7-8E27-405B-A01F-371EB0F62DBB}"/>
                    </a:ext>
                  </a:extLst>
                </p14:cNvPr>
                <p14:cNvContentPartPr/>
                <p14:nvPr/>
              </p14:nvContentPartPr>
              <p14:xfrm>
                <a:off x="1537514" y="372904"/>
                <a:ext cx="311760" cy="1728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458FDB7-8E27-405B-A01F-371EB0F62DB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28874" y="363904"/>
                  <a:ext cx="3294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B4BFFCD-AA90-4FB2-8946-CC2281AF4644}"/>
                    </a:ext>
                  </a:extLst>
                </p14:cNvPr>
                <p14:cNvContentPartPr/>
                <p14:nvPr/>
              </p14:nvContentPartPr>
              <p14:xfrm>
                <a:off x="1929194" y="334024"/>
                <a:ext cx="4320" cy="50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B4BFFCD-AA90-4FB2-8946-CC2281AF464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20554" y="325024"/>
                  <a:ext cx="219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AB39EC1-C592-432B-A47B-ACCDBA257511}"/>
                    </a:ext>
                  </a:extLst>
                </p14:cNvPr>
                <p14:cNvContentPartPr/>
                <p14:nvPr/>
              </p14:nvContentPartPr>
              <p14:xfrm>
                <a:off x="1970954" y="396664"/>
                <a:ext cx="81720" cy="1501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AB39EC1-C592-432B-A47B-ACCDBA25751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61954" y="387664"/>
                  <a:ext cx="993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7F60DCA-4A14-4298-991B-52790DCED2CB}"/>
                    </a:ext>
                  </a:extLst>
                </p14:cNvPr>
                <p14:cNvContentPartPr/>
                <p14:nvPr/>
              </p14:nvContentPartPr>
              <p14:xfrm>
                <a:off x="2122154" y="325024"/>
                <a:ext cx="392040" cy="2196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7F60DCA-4A14-4298-991B-52790DCED2C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13154" y="316024"/>
                  <a:ext cx="4096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70C2276-8B39-496C-B5ED-3281FD817F6D}"/>
                    </a:ext>
                  </a:extLst>
                </p14:cNvPr>
                <p14:cNvContentPartPr/>
                <p14:nvPr/>
              </p14:nvContentPartPr>
              <p14:xfrm>
                <a:off x="2470994" y="488464"/>
                <a:ext cx="12600" cy="68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70C2276-8B39-496C-B5ED-3281FD817F6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61994" y="479464"/>
                  <a:ext cx="3024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03401ED-C4EE-453E-B4B6-257B21E5F4C2}"/>
              </a:ext>
            </a:extLst>
          </p:cNvPr>
          <p:cNvGrpSpPr/>
          <p:nvPr/>
        </p:nvGrpSpPr>
        <p:grpSpPr>
          <a:xfrm>
            <a:off x="2941514" y="187864"/>
            <a:ext cx="1310400" cy="347760"/>
            <a:chOff x="2941514" y="187864"/>
            <a:chExt cx="1310400" cy="34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026BF5A-4874-4213-91CE-D6BB245F13A1}"/>
                    </a:ext>
                  </a:extLst>
                </p14:cNvPr>
                <p14:cNvContentPartPr/>
                <p14:nvPr/>
              </p14:nvContentPartPr>
              <p14:xfrm>
                <a:off x="2941514" y="190744"/>
                <a:ext cx="356760" cy="3448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026BF5A-4874-4213-91CE-D6BB245F13A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32514" y="182104"/>
                  <a:ext cx="37440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D9B6996-8850-49C9-904A-15F355B1BCEE}"/>
                    </a:ext>
                  </a:extLst>
                </p14:cNvPr>
                <p14:cNvContentPartPr/>
                <p14:nvPr/>
              </p14:nvContentPartPr>
              <p14:xfrm>
                <a:off x="3306194" y="331864"/>
                <a:ext cx="307080" cy="1375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D9B6996-8850-49C9-904A-15F355B1BCE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97194" y="323224"/>
                  <a:ext cx="3247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2825365-5DA6-4954-BFB2-F9C71C9FB332}"/>
                    </a:ext>
                  </a:extLst>
                </p14:cNvPr>
                <p14:cNvContentPartPr/>
                <p14:nvPr/>
              </p14:nvContentPartPr>
              <p14:xfrm>
                <a:off x="3665834" y="345184"/>
                <a:ext cx="156240" cy="972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2825365-5DA6-4954-BFB2-F9C71C9FB33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57194" y="336184"/>
                  <a:ext cx="1738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5785295-268C-449C-BCD2-65028F779DCC}"/>
                    </a:ext>
                  </a:extLst>
                </p14:cNvPr>
                <p14:cNvContentPartPr/>
                <p14:nvPr/>
              </p14:nvContentPartPr>
              <p14:xfrm>
                <a:off x="3951674" y="260944"/>
                <a:ext cx="109440" cy="1987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5785295-268C-449C-BCD2-65028F779DC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43034" y="251944"/>
                  <a:ext cx="1270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D045C0C-5597-46C9-AD74-C70268E0241B}"/>
                    </a:ext>
                  </a:extLst>
                </p14:cNvPr>
                <p14:cNvContentPartPr/>
                <p14:nvPr/>
              </p14:nvContentPartPr>
              <p14:xfrm>
                <a:off x="4143554" y="187864"/>
                <a:ext cx="108360" cy="2977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D045C0C-5597-46C9-AD74-C70268E0241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34914" y="179224"/>
                  <a:ext cx="126000" cy="31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5CB39AB-22A1-4599-84F8-9CF197D9F3AA}"/>
              </a:ext>
            </a:extLst>
          </p:cNvPr>
          <p:cNvGrpSpPr/>
          <p:nvPr/>
        </p:nvGrpSpPr>
        <p:grpSpPr>
          <a:xfrm>
            <a:off x="4508954" y="114784"/>
            <a:ext cx="1335600" cy="540000"/>
            <a:chOff x="4508954" y="114784"/>
            <a:chExt cx="1335600" cy="54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BC38E34-F4F8-49F9-ABC4-833C32D5FCDD}"/>
                    </a:ext>
                  </a:extLst>
                </p14:cNvPr>
                <p14:cNvContentPartPr/>
                <p14:nvPr/>
              </p14:nvContentPartPr>
              <p14:xfrm>
                <a:off x="4508954" y="245464"/>
                <a:ext cx="258840" cy="2145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BC38E34-F4F8-49F9-ABC4-833C32D5FCD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99954" y="236464"/>
                  <a:ext cx="2764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149A0DD-17E8-4760-A2A7-357CBB5F1D43}"/>
                    </a:ext>
                  </a:extLst>
                </p14:cNvPr>
                <p14:cNvContentPartPr/>
                <p14:nvPr/>
              </p14:nvContentPartPr>
              <p14:xfrm>
                <a:off x="4787234" y="322144"/>
                <a:ext cx="163440" cy="1123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149A0DD-17E8-4760-A2A7-357CBB5F1D4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78594" y="313504"/>
                  <a:ext cx="1810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38F1ABB-1944-4683-A8DE-09B1D8A13E53}"/>
                    </a:ext>
                  </a:extLst>
                </p14:cNvPr>
                <p14:cNvContentPartPr/>
                <p14:nvPr/>
              </p14:nvContentPartPr>
              <p14:xfrm>
                <a:off x="5002874" y="329344"/>
                <a:ext cx="213840" cy="1011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38F1ABB-1944-4683-A8DE-09B1D8A13E5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94234" y="320704"/>
                  <a:ext cx="2314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F86051C-1A19-40DA-B455-18C7C6CAD00F}"/>
                    </a:ext>
                  </a:extLst>
                </p14:cNvPr>
                <p14:cNvContentPartPr/>
                <p14:nvPr/>
              </p14:nvContentPartPr>
              <p14:xfrm>
                <a:off x="5215274" y="319624"/>
                <a:ext cx="151560" cy="3351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F86051C-1A19-40DA-B455-18C7C6CAD00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06634" y="310984"/>
                  <a:ext cx="16920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7D56818-190E-4B30-B392-3313A6EA0F76}"/>
                    </a:ext>
                  </a:extLst>
                </p14:cNvPr>
                <p14:cNvContentPartPr/>
                <p14:nvPr/>
              </p14:nvContentPartPr>
              <p14:xfrm>
                <a:off x="5269634" y="287224"/>
                <a:ext cx="239040" cy="167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7D56818-190E-4B30-B392-3313A6EA0F7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60634" y="278224"/>
                  <a:ext cx="2566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F2305F9-C12E-439A-9E27-3816976CD15A}"/>
                    </a:ext>
                  </a:extLst>
                </p14:cNvPr>
                <p14:cNvContentPartPr/>
                <p14:nvPr/>
              </p14:nvContentPartPr>
              <p14:xfrm>
                <a:off x="5538554" y="114784"/>
                <a:ext cx="133560" cy="3139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F2305F9-C12E-439A-9E27-3816976CD15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29554" y="106144"/>
                  <a:ext cx="15120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AA4F948-D223-4AE2-A449-7CBA912C3826}"/>
                    </a:ext>
                  </a:extLst>
                </p14:cNvPr>
                <p14:cNvContentPartPr/>
                <p14:nvPr/>
              </p14:nvContentPartPr>
              <p14:xfrm>
                <a:off x="5652314" y="281824"/>
                <a:ext cx="192240" cy="1897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AA4F948-D223-4AE2-A449-7CBA912C382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643674" y="273184"/>
                  <a:ext cx="209880" cy="20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F7916A3-8CF9-4478-A925-AC6D75305825}"/>
              </a:ext>
            </a:extLst>
          </p:cNvPr>
          <p:cNvGrpSpPr/>
          <p:nvPr/>
        </p:nvGrpSpPr>
        <p:grpSpPr>
          <a:xfrm>
            <a:off x="6313274" y="198664"/>
            <a:ext cx="676080" cy="261720"/>
            <a:chOff x="6313274" y="198664"/>
            <a:chExt cx="676080" cy="26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1653A66-9C08-43FF-9B87-2B3E4722A401}"/>
                    </a:ext>
                  </a:extLst>
                </p14:cNvPr>
                <p14:cNvContentPartPr/>
                <p14:nvPr/>
              </p14:nvContentPartPr>
              <p14:xfrm>
                <a:off x="6313274" y="198664"/>
                <a:ext cx="227520" cy="2214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1653A66-9C08-43FF-9B87-2B3E4722A40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04634" y="190024"/>
                  <a:ext cx="2451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2C1BBE6-9890-4158-BB15-A7F5D4BDA04B}"/>
                    </a:ext>
                  </a:extLst>
                </p14:cNvPr>
                <p14:cNvContentPartPr/>
                <p14:nvPr/>
              </p14:nvContentPartPr>
              <p14:xfrm>
                <a:off x="6756794" y="252304"/>
                <a:ext cx="88200" cy="1591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2C1BBE6-9890-4158-BB15-A7F5D4BDA04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748154" y="243304"/>
                  <a:ext cx="1058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FFB123D-D55B-4C86-A552-06B99EB2A434}"/>
                    </a:ext>
                  </a:extLst>
                </p14:cNvPr>
                <p14:cNvContentPartPr/>
                <p14:nvPr/>
              </p14:nvContentPartPr>
              <p14:xfrm>
                <a:off x="6601634" y="404584"/>
                <a:ext cx="297000" cy="558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FFB123D-D55B-4C86-A552-06B99EB2A43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592634" y="395584"/>
                  <a:ext cx="3146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4D6B069-E34D-4A18-ABBB-5DF538EEBD43}"/>
                    </a:ext>
                  </a:extLst>
                </p14:cNvPr>
                <p14:cNvContentPartPr/>
                <p14:nvPr/>
              </p14:nvContentPartPr>
              <p14:xfrm>
                <a:off x="6632234" y="237544"/>
                <a:ext cx="357120" cy="489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4D6B069-E34D-4A18-ABBB-5DF538EEBD4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623234" y="228904"/>
                  <a:ext cx="374760" cy="6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E1D02F2-DC67-4709-A75B-FE4EC09EFAC5}"/>
              </a:ext>
            </a:extLst>
          </p:cNvPr>
          <p:cNvGrpSpPr/>
          <p:nvPr/>
        </p:nvGrpSpPr>
        <p:grpSpPr>
          <a:xfrm>
            <a:off x="7360154" y="50704"/>
            <a:ext cx="706680" cy="468720"/>
            <a:chOff x="7360154" y="50704"/>
            <a:chExt cx="706680" cy="46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4E9978A-CAFC-467D-B0F3-91D7628A48CA}"/>
                    </a:ext>
                  </a:extLst>
                </p14:cNvPr>
                <p14:cNvContentPartPr/>
                <p14:nvPr/>
              </p14:nvContentPartPr>
              <p14:xfrm>
                <a:off x="7409474" y="50704"/>
                <a:ext cx="289800" cy="4687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4E9978A-CAFC-467D-B0F3-91D7628A48C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400834" y="41704"/>
                  <a:ext cx="30744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E25EDF0-890B-4496-B416-2E98FAF501E6}"/>
                    </a:ext>
                  </a:extLst>
                </p14:cNvPr>
                <p14:cNvContentPartPr/>
                <p14:nvPr/>
              </p14:nvContentPartPr>
              <p14:xfrm>
                <a:off x="7360154" y="325384"/>
                <a:ext cx="236520" cy="619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E25EDF0-890B-4496-B416-2E98FAF501E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351514" y="316744"/>
                  <a:ext cx="2541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1E701D6-84D6-4DAD-9653-6D99B8E780E5}"/>
                    </a:ext>
                  </a:extLst>
                </p14:cNvPr>
                <p14:cNvContentPartPr/>
                <p14:nvPr/>
              </p14:nvContentPartPr>
              <p14:xfrm>
                <a:off x="7598474" y="345544"/>
                <a:ext cx="111960" cy="1263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1E701D6-84D6-4DAD-9653-6D99B8E780E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589474" y="336904"/>
                  <a:ext cx="1296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8FBEB1A-8715-435E-89D2-7A27A2311580}"/>
                    </a:ext>
                  </a:extLst>
                </p14:cNvPr>
                <p14:cNvContentPartPr/>
                <p14:nvPr/>
              </p14:nvContentPartPr>
              <p14:xfrm>
                <a:off x="7847234" y="298024"/>
                <a:ext cx="219600" cy="1670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8FBEB1A-8715-435E-89D2-7A27A231158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838234" y="289024"/>
                  <a:ext cx="237240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9CE3DCB-526C-4376-824C-FADDB3ED3B71}"/>
              </a:ext>
            </a:extLst>
          </p:cNvPr>
          <p:cNvGrpSpPr/>
          <p:nvPr/>
        </p:nvGrpSpPr>
        <p:grpSpPr>
          <a:xfrm>
            <a:off x="8385434" y="268864"/>
            <a:ext cx="1104480" cy="245160"/>
            <a:chOff x="8385434" y="268864"/>
            <a:chExt cx="1104480" cy="24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D0958DA-4F17-437D-AB82-F5481D886C41}"/>
                    </a:ext>
                  </a:extLst>
                </p14:cNvPr>
                <p14:cNvContentPartPr/>
                <p14:nvPr/>
              </p14:nvContentPartPr>
              <p14:xfrm>
                <a:off x="8385434" y="285424"/>
                <a:ext cx="360000" cy="1548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D0958DA-4F17-437D-AB82-F5481D886C4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376434" y="276424"/>
                  <a:ext cx="3776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D1F21B7-35E2-49D4-9774-CBB7C1D09F97}"/>
                    </a:ext>
                  </a:extLst>
                </p14:cNvPr>
                <p14:cNvContentPartPr/>
                <p14:nvPr/>
              </p14:nvContentPartPr>
              <p14:xfrm>
                <a:off x="8828234" y="268864"/>
                <a:ext cx="231840" cy="1825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D1F21B7-35E2-49D4-9774-CBB7C1D09F9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819234" y="259864"/>
                  <a:ext cx="2494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AED9D92-79E3-414C-8863-E25CE99D6E34}"/>
                    </a:ext>
                  </a:extLst>
                </p14:cNvPr>
                <p14:cNvContentPartPr/>
                <p14:nvPr/>
              </p14:nvContentPartPr>
              <p14:xfrm>
                <a:off x="9064754" y="311704"/>
                <a:ext cx="160200" cy="1011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AED9D92-79E3-414C-8863-E25CE99D6E3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055754" y="303064"/>
                  <a:ext cx="1778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6081C0C-2EBA-4324-B62B-482807BCA397}"/>
                    </a:ext>
                  </a:extLst>
                </p14:cNvPr>
                <p14:cNvContentPartPr/>
                <p14:nvPr/>
              </p14:nvContentPartPr>
              <p14:xfrm>
                <a:off x="9234314" y="298384"/>
                <a:ext cx="255600" cy="2156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6081C0C-2EBA-4324-B62B-482807BCA39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225314" y="289384"/>
                  <a:ext cx="27324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B641D73-3DA5-40F9-A5E5-61C80B238D91}"/>
              </a:ext>
            </a:extLst>
          </p:cNvPr>
          <p:cNvGrpSpPr/>
          <p:nvPr/>
        </p:nvGrpSpPr>
        <p:grpSpPr>
          <a:xfrm>
            <a:off x="9782594" y="125944"/>
            <a:ext cx="2131920" cy="308160"/>
            <a:chOff x="9782594" y="125944"/>
            <a:chExt cx="2131920" cy="30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9EA8D33-EB61-478D-BC7F-95F62AC86DD3}"/>
                    </a:ext>
                  </a:extLst>
                </p14:cNvPr>
                <p14:cNvContentPartPr/>
                <p14:nvPr/>
              </p14:nvContentPartPr>
              <p14:xfrm>
                <a:off x="9782594" y="199384"/>
                <a:ext cx="395640" cy="2203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9EA8D33-EB61-478D-BC7F-95F62AC86DD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773954" y="190744"/>
                  <a:ext cx="4132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6FC375C-B6FB-4017-A4F9-6F3E43C49AAB}"/>
                    </a:ext>
                  </a:extLst>
                </p14:cNvPr>
                <p14:cNvContentPartPr/>
                <p14:nvPr/>
              </p14:nvContentPartPr>
              <p14:xfrm>
                <a:off x="10252034" y="296224"/>
                <a:ext cx="173160" cy="1206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6FC375C-B6FB-4017-A4F9-6F3E43C49AA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243394" y="287584"/>
                  <a:ext cx="1908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67AD4B4-24AC-4CD3-9082-F2864369A57A}"/>
                    </a:ext>
                  </a:extLst>
                </p14:cNvPr>
                <p14:cNvContentPartPr/>
                <p14:nvPr/>
              </p14:nvContentPartPr>
              <p14:xfrm>
                <a:off x="10497194" y="287944"/>
                <a:ext cx="123480" cy="1180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67AD4B4-24AC-4CD3-9082-F2864369A57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488554" y="279304"/>
                  <a:ext cx="141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11FB7D2-8A68-4073-82F9-7F58BF055579}"/>
                    </a:ext>
                  </a:extLst>
                </p14:cNvPr>
                <p14:cNvContentPartPr/>
                <p14:nvPr/>
              </p14:nvContentPartPr>
              <p14:xfrm>
                <a:off x="10712114" y="125944"/>
                <a:ext cx="118080" cy="2548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11FB7D2-8A68-4073-82F9-7F58BF05557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703474" y="116944"/>
                  <a:ext cx="1357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7C3828C-4E5B-4ACC-B0D3-809580E0115D}"/>
                    </a:ext>
                  </a:extLst>
                </p14:cNvPr>
                <p14:cNvContentPartPr/>
                <p14:nvPr/>
              </p14:nvContentPartPr>
              <p14:xfrm>
                <a:off x="10749914" y="201544"/>
                <a:ext cx="227160" cy="1155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7C3828C-4E5B-4ACC-B0D3-809580E0115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741274" y="192544"/>
                  <a:ext cx="2448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31D8896-99E7-4D90-A6A5-1AC9573984C2}"/>
                    </a:ext>
                  </a:extLst>
                </p14:cNvPr>
                <p14:cNvContentPartPr/>
                <p14:nvPr/>
              </p14:nvContentPartPr>
              <p14:xfrm>
                <a:off x="10758194" y="328264"/>
                <a:ext cx="111600" cy="540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31D8896-99E7-4D90-A6A5-1AC9573984C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749554" y="319264"/>
                  <a:ext cx="1292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437D8E3-4C1F-4856-8065-90F76835FAFD}"/>
                    </a:ext>
                  </a:extLst>
                </p14:cNvPr>
                <p14:cNvContentPartPr/>
                <p14:nvPr/>
              </p14:nvContentPartPr>
              <p14:xfrm>
                <a:off x="10953674" y="274264"/>
                <a:ext cx="139680" cy="1008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437D8E3-4C1F-4856-8065-90F76835FAF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945034" y="265624"/>
                  <a:ext cx="1573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BFE39FD-A536-4816-A425-E0FF99E5A774}"/>
                    </a:ext>
                  </a:extLst>
                </p14:cNvPr>
                <p14:cNvContentPartPr/>
                <p14:nvPr/>
              </p14:nvContentPartPr>
              <p14:xfrm>
                <a:off x="11163554" y="284704"/>
                <a:ext cx="73440" cy="1011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BFE39FD-A536-4816-A425-E0FF99E5A77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154554" y="276064"/>
                  <a:ext cx="910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F8A3D7E-2338-4C24-A9AA-1F00E640C671}"/>
                    </a:ext>
                  </a:extLst>
                </p14:cNvPr>
                <p14:cNvContentPartPr/>
                <p14:nvPr/>
              </p14:nvContentPartPr>
              <p14:xfrm>
                <a:off x="11321234" y="239704"/>
                <a:ext cx="196200" cy="1418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F8A3D7E-2338-4C24-A9AA-1F00E640C67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312234" y="231064"/>
                  <a:ext cx="2138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97AFA94-0CF9-45EB-929C-5886AD6E2F07}"/>
                    </a:ext>
                  </a:extLst>
                </p14:cNvPr>
                <p14:cNvContentPartPr/>
                <p14:nvPr/>
              </p14:nvContentPartPr>
              <p14:xfrm>
                <a:off x="11599514" y="222784"/>
                <a:ext cx="232560" cy="1663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97AFA94-0CF9-45EB-929C-5886AD6E2F0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590874" y="214144"/>
                  <a:ext cx="2502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DDB82E8-1D83-4780-86F5-1304A58ADCBF}"/>
                    </a:ext>
                  </a:extLst>
                </p14:cNvPr>
                <p14:cNvContentPartPr/>
                <p14:nvPr/>
              </p14:nvContentPartPr>
              <p14:xfrm>
                <a:off x="11892194" y="403144"/>
                <a:ext cx="22320" cy="309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DDB82E8-1D83-4780-86F5-1304A58ADCB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883194" y="394144"/>
                  <a:ext cx="3996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58360C6-17CB-4123-A884-1336A1E6FC08}"/>
              </a:ext>
            </a:extLst>
          </p:cNvPr>
          <p:cNvGrpSpPr/>
          <p:nvPr/>
        </p:nvGrpSpPr>
        <p:grpSpPr>
          <a:xfrm>
            <a:off x="731834" y="817144"/>
            <a:ext cx="1944360" cy="912960"/>
            <a:chOff x="731834" y="817144"/>
            <a:chExt cx="1944360" cy="91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B31C9BA-966A-421B-96E7-924E7982BE87}"/>
                    </a:ext>
                  </a:extLst>
                </p14:cNvPr>
                <p14:cNvContentPartPr/>
                <p14:nvPr/>
              </p14:nvContentPartPr>
              <p14:xfrm>
                <a:off x="731834" y="817144"/>
                <a:ext cx="394200" cy="3945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B31C9BA-966A-421B-96E7-924E7982BE8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2834" y="808144"/>
                  <a:ext cx="41184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D128ED4-4E5B-4832-89F0-DAC0105742DE}"/>
                    </a:ext>
                  </a:extLst>
                </p14:cNvPr>
                <p14:cNvContentPartPr/>
                <p14:nvPr/>
              </p14:nvContentPartPr>
              <p14:xfrm>
                <a:off x="857114" y="1001464"/>
                <a:ext cx="173520" cy="896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D128ED4-4E5B-4832-89F0-DAC0105742D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48114" y="992824"/>
                  <a:ext cx="1911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B0C5DEE-B67D-4EF4-993D-AD4E0F344369}"/>
                    </a:ext>
                  </a:extLst>
                </p14:cNvPr>
                <p14:cNvContentPartPr/>
                <p14:nvPr/>
              </p14:nvContentPartPr>
              <p14:xfrm>
                <a:off x="1105874" y="952144"/>
                <a:ext cx="168840" cy="2041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B0C5DEE-B67D-4EF4-993D-AD4E0F34436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96874" y="943144"/>
                  <a:ext cx="1864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942977B-DCDA-4156-9435-0C458221A9C3}"/>
                    </a:ext>
                  </a:extLst>
                </p14:cNvPr>
                <p14:cNvContentPartPr/>
                <p14:nvPr/>
              </p14:nvContentPartPr>
              <p14:xfrm>
                <a:off x="1358954" y="948904"/>
                <a:ext cx="191520" cy="1983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942977B-DCDA-4156-9435-0C458221A9C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349954" y="939904"/>
                  <a:ext cx="2091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FC8A432-C898-4B61-9632-701AD5E65CD7}"/>
                    </a:ext>
                  </a:extLst>
                </p14:cNvPr>
                <p14:cNvContentPartPr/>
                <p14:nvPr/>
              </p14:nvContentPartPr>
              <p14:xfrm>
                <a:off x="1637954" y="1006864"/>
                <a:ext cx="154080" cy="1231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FC8A432-C898-4B61-9632-701AD5E65CD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628954" y="997864"/>
                  <a:ext cx="1717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73B24FF-5F49-480B-8865-7458565356F3}"/>
                    </a:ext>
                  </a:extLst>
                </p14:cNvPr>
                <p14:cNvContentPartPr/>
                <p14:nvPr/>
              </p14:nvContentPartPr>
              <p14:xfrm>
                <a:off x="1829834" y="987424"/>
                <a:ext cx="301680" cy="1278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73B24FF-5F49-480B-8865-7458565356F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820834" y="978784"/>
                  <a:ext cx="3193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A39EA74-0589-4C53-AA76-9484A00D81A2}"/>
                    </a:ext>
                  </a:extLst>
                </p14:cNvPr>
                <p14:cNvContentPartPr/>
                <p14:nvPr/>
              </p14:nvContentPartPr>
              <p14:xfrm>
                <a:off x="2216834" y="1036024"/>
                <a:ext cx="9000" cy="644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A39EA74-0589-4C53-AA76-9484A00D81A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208194" y="1027024"/>
                  <a:ext cx="266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A4C73AC-4F5C-4F21-A368-7CE17FEA2F12}"/>
                    </a:ext>
                  </a:extLst>
                </p14:cNvPr>
                <p14:cNvContentPartPr/>
                <p14:nvPr/>
              </p14:nvContentPartPr>
              <p14:xfrm>
                <a:off x="2346794" y="979864"/>
                <a:ext cx="133200" cy="1274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A4C73AC-4F5C-4F21-A368-7CE17FEA2F1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337794" y="970864"/>
                  <a:ext cx="1508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7D82072-30AD-4500-996F-CAEFE1C84040}"/>
                    </a:ext>
                  </a:extLst>
                </p14:cNvPr>
                <p14:cNvContentPartPr/>
                <p14:nvPr/>
              </p14:nvContentPartPr>
              <p14:xfrm>
                <a:off x="2431394" y="997864"/>
                <a:ext cx="244800" cy="7322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7D82072-30AD-4500-996F-CAEFE1C8404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422754" y="988864"/>
                  <a:ext cx="262440" cy="74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C2DF121-8F09-4673-9FCE-00214F11740B}"/>
              </a:ext>
            </a:extLst>
          </p:cNvPr>
          <p:cNvGrpSpPr/>
          <p:nvPr/>
        </p:nvGrpSpPr>
        <p:grpSpPr>
          <a:xfrm>
            <a:off x="3045554" y="606544"/>
            <a:ext cx="4060440" cy="770760"/>
            <a:chOff x="3045554" y="606544"/>
            <a:chExt cx="4060440" cy="77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1A8E280-0016-4380-A460-B33995E6C92D}"/>
                    </a:ext>
                  </a:extLst>
                </p14:cNvPr>
                <p14:cNvContentPartPr/>
                <p14:nvPr/>
              </p14:nvContentPartPr>
              <p14:xfrm>
                <a:off x="3045554" y="942064"/>
                <a:ext cx="195120" cy="1605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1A8E280-0016-4380-A460-B33995E6C92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036914" y="933424"/>
                  <a:ext cx="2127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0378E5D-6FCE-4E2B-9034-A89D165EE856}"/>
                    </a:ext>
                  </a:extLst>
                </p14:cNvPr>
                <p14:cNvContentPartPr/>
                <p14:nvPr/>
              </p14:nvContentPartPr>
              <p14:xfrm>
                <a:off x="3318074" y="947464"/>
                <a:ext cx="127080" cy="1450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0378E5D-6FCE-4E2B-9034-A89D165EE85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309434" y="938464"/>
                  <a:ext cx="1447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029ECD7-3618-498D-913A-4EA54E85DAC2}"/>
                    </a:ext>
                  </a:extLst>
                </p14:cNvPr>
                <p14:cNvContentPartPr/>
                <p14:nvPr/>
              </p14:nvContentPartPr>
              <p14:xfrm>
                <a:off x="3511394" y="938464"/>
                <a:ext cx="193320" cy="1792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029ECD7-3618-498D-913A-4EA54E85DAC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502394" y="929824"/>
                  <a:ext cx="2109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1DDF6B5-D099-45D9-9394-2A7FCAE83CAE}"/>
                    </a:ext>
                  </a:extLst>
                </p14:cNvPr>
                <p14:cNvContentPartPr/>
                <p14:nvPr/>
              </p14:nvContentPartPr>
              <p14:xfrm>
                <a:off x="3712634" y="951424"/>
                <a:ext cx="288360" cy="1404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1DDF6B5-D099-45D9-9394-2A7FCAE83CA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703994" y="942424"/>
                  <a:ext cx="3060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7DF5B86-0F04-47EC-9ED3-11A20DBE2E95}"/>
                    </a:ext>
                  </a:extLst>
                </p14:cNvPr>
                <p14:cNvContentPartPr/>
                <p14:nvPr/>
              </p14:nvContentPartPr>
              <p14:xfrm>
                <a:off x="4070834" y="972304"/>
                <a:ext cx="154440" cy="1148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7DF5B86-0F04-47EC-9ED3-11A20DBE2E9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062194" y="963304"/>
                  <a:ext cx="1720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72C5F9B-A1DA-416F-B4F1-638D14746206}"/>
                    </a:ext>
                  </a:extLst>
                </p14:cNvPr>
                <p14:cNvContentPartPr/>
                <p14:nvPr/>
              </p14:nvContentPartPr>
              <p14:xfrm>
                <a:off x="4365314" y="729664"/>
                <a:ext cx="146880" cy="3700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72C5F9B-A1DA-416F-B4F1-638D1474620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356674" y="720664"/>
                  <a:ext cx="16452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2C35C96-222A-4804-B1F3-89E01E383DC4}"/>
                    </a:ext>
                  </a:extLst>
                </p14:cNvPr>
                <p14:cNvContentPartPr/>
                <p14:nvPr/>
              </p14:nvContentPartPr>
              <p14:xfrm>
                <a:off x="4610474" y="1033144"/>
                <a:ext cx="189360" cy="3441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2C35C96-222A-4804-B1F3-89E01E383DC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601474" y="1024504"/>
                  <a:ext cx="20700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9C690F2-75A7-4589-AC67-7FA21C01676F}"/>
                    </a:ext>
                  </a:extLst>
                </p14:cNvPr>
                <p14:cNvContentPartPr/>
                <p14:nvPr/>
              </p14:nvContentPartPr>
              <p14:xfrm>
                <a:off x="4736474" y="884104"/>
                <a:ext cx="320040" cy="2286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9C690F2-75A7-4589-AC67-7FA21C01676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727474" y="875104"/>
                  <a:ext cx="3376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4A25C04-BF3C-45BD-A03E-53AF24C52A6A}"/>
                    </a:ext>
                  </a:extLst>
                </p14:cNvPr>
                <p14:cNvContentPartPr/>
                <p14:nvPr/>
              </p14:nvContentPartPr>
              <p14:xfrm>
                <a:off x="5102954" y="916864"/>
                <a:ext cx="173520" cy="1742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4A25C04-BF3C-45BD-A03E-53AF24C52A6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093954" y="908224"/>
                  <a:ext cx="1911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79BD738-9E34-4F03-8521-53F7C8F5965E}"/>
                    </a:ext>
                  </a:extLst>
                </p14:cNvPr>
                <p14:cNvContentPartPr/>
                <p14:nvPr/>
              </p14:nvContentPartPr>
              <p14:xfrm>
                <a:off x="5223194" y="915784"/>
                <a:ext cx="243360" cy="3934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79BD738-9E34-4F03-8521-53F7C8F5965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214194" y="906784"/>
                  <a:ext cx="26100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F3B586F-BE56-413E-9652-477A5C9B7445}"/>
                    </a:ext>
                  </a:extLst>
                </p14:cNvPr>
                <p14:cNvContentPartPr/>
                <p14:nvPr/>
              </p14:nvContentPartPr>
              <p14:xfrm>
                <a:off x="5334074" y="854944"/>
                <a:ext cx="225360" cy="2250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F3B586F-BE56-413E-9652-477A5C9B744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325074" y="845944"/>
                  <a:ext cx="2430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46DD1D0-3D7F-48E4-8CF8-F67AD3B618BB}"/>
                    </a:ext>
                  </a:extLst>
                </p14:cNvPr>
                <p14:cNvContentPartPr/>
                <p14:nvPr/>
              </p14:nvContentPartPr>
              <p14:xfrm>
                <a:off x="5582474" y="909664"/>
                <a:ext cx="174240" cy="1242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46DD1D0-3D7F-48E4-8CF8-F67AD3B618B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573834" y="901024"/>
                  <a:ext cx="191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40A68C1-285F-4AE4-A7AE-F846AD16A810}"/>
                    </a:ext>
                  </a:extLst>
                </p14:cNvPr>
                <p14:cNvContentPartPr/>
                <p14:nvPr/>
              </p14:nvContentPartPr>
              <p14:xfrm>
                <a:off x="5835554" y="606544"/>
                <a:ext cx="213480" cy="4338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40A68C1-285F-4AE4-A7AE-F846AD16A81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826554" y="597904"/>
                  <a:ext cx="23112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4F7E57F-9B0F-4854-B5BB-5DC70BCF2A8E}"/>
                    </a:ext>
                  </a:extLst>
                </p14:cNvPr>
                <p14:cNvContentPartPr/>
                <p14:nvPr/>
              </p14:nvContentPartPr>
              <p14:xfrm>
                <a:off x="5966234" y="883744"/>
                <a:ext cx="167400" cy="1713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4F7E57F-9B0F-4854-B5BB-5DC70BCF2A8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957594" y="874744"/>
                  <a:ext cx="1850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1216BF6-29DC-40BD-AA52-31086C3A8161}"/>
                    </a:ext>
                  </a:extLst>
                </p14:cNvPr>
                <p14:cNvContentPartPr/>
                <p14:nvPr/>
              </p14:nvContentPartPr>
              <p14:xfrm>
                <a:off x="6202394" y="641104"/>
                <a:ext cx="304920" cy="4125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1216BF6-29DC-40BD-AA52-31086C3A816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193754" y="632104"/>
                  <a:ext cx="32256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A8C0A47-B60B-4575-8875-7E6D4E7022F1}"/>
                    </a:ext>
                  </a:extLst>
                </p14:cNvPr>
                <p14:cNvContentPartPr/>
                <p14:nvPr/>
              </p14:nvContentPartPr>
              <p14:xfrm>
                <a:off x="6451874" y="801304"/>
                <a:ext cx="223920" cy="2905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A8C0A47-B60B-4575-8875-7E6D4E7022F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442874" y="792304"/>
                  <a:ext cx="2415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2A1FCF5-1B32-4DB1-BC9A-30A6F58A8D75}"/>
                    </a:ext>
                  </a:extLst>
                </p14:cNvPr>
                <p14:cNvContentPartPr/>
                <p14:nvPr/>
              </p14:nvContentPartPr>
              <p14:xfrm>
                <a:off x="6629354" y="866464"/>
                <a:ext cx="136080" cy="1832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2A1FCF5-1B32-4DB1-BC9A-30A6F58A8D7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620714" y="857824"/>
                  <a:ext cx="1537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C2C0E74-F47B-4D10-B6BD-46645341A507}"/>
                    </a:ext>
                  </a:extLst>
                </p14:cNvPr>
                <p14:cNvContentPartPr/>
                <p14:nvPr/>
              </p14:nvContentPartPr>
              <p14:xfrm>
                <a:off x="6831674" y="948904"/>
                <a:ext cx="274320" cy="2001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C2C0E74-F47B-4D10-B6BD-46645341A50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823034" y="939904"/>
                  <a:ext cx="291960" cy="21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E6E2E41-2426-41C3-A827-4A2B96F87560}"/>
              </a:ext>
            </a:extLst>
          </p:cNvPr>
          <p:cNvGrpSpPr/>
          <p:nvPr/>
        </p:nvGrpSpPr>
        <p:grpSpPr>
          <a:xfrm>
            <a:off x="862154" y="1531744"/>
            <a:ext cx="686880" cy="426240"/>
            <a:chOff x="862154" y="1531744"/>
            <a:chExt cx="686880" cy="42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05AF97D-A566-4F5C-999C-8AE4248446CD}"/>
                    </a:ext>
                  </a:extLst>
                </p14:cNvPr>
                <p14:cNvContentPartPr/>
                <p14:nvPr/>
              </p14:nvContentPartPr>
              <p14:xfrm>
                <a:off x="904994" y="1689784"/>
                <a:ext cx="235800" cy="2602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05AF97D-A566-4F5C-999C-8AE4248446C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95994" y="1681144"/>
                  <a:ext cx="2534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0B02DC1-5D28-4588-9A67-448B5078158A}"/>
                    </a:ext>
                  </a:extLst>
                </p14:cNvPr>
                <p14:cNvContentPartPr/>
                <p14:nvPr/>
              </p14:nvContentPartPr>
              <p14:xfrm>
                <a:off x="888794" y="1647304"/>
                <a:ext cx="244800" cy="3106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0B02DC1-5D28-4588-9A67-448B5078158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79794" y="1638304"/>
                  <a:ext cx="26244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14523A4-8171-4151-B767-AB81F45CBBE0}"/>
                    </a:ext>
                  </a:extLst>
                </p14:cNvPr>
                <p14:cNvContentPartPr/>
                <p14:nvPr/>
              </p14:nvContentPartPr>
              <p14:xfrm>
                <a:off x="862154" y="1531744"/>
                <a:ext cx="418680" cy="806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14523A4-8171-4151-B767-AB81F45CBBE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3514" y="1522744"/>
                  <a:ext cx="4363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FEFDE93-2ED1-46D6-9D45-330653E2BF5B}"/>
                    </a:ext>
                  </a:extLst>
                </p14:cNvPr>
                <p14:cNvContentPartPr/>
                <p14:nvPr/>
              </p14:nvContentPartPr>
              <p14:xfrm>
                <a:off x="1291634" y="1705984"/>
                <a:ext cx="223200" cy="486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FEFDE93-2ED1-46D6-9D45-330653E2BF5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282634" y="1697344"/>
                  <a:ext cx="2408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00E39F0-0C07-45FF-901D-824998BE9E98}"/>
                    </a:ext>
                  </a:extLst>
                </p14:cNvPr>
                <p14:cNvContentPartPr/>
                <p14:nvPr/>
              </p14:nvContentPartPr>
              <p14:xfrm>
                <a:off x="1307114" y="1841344"/>
                <a:ext cx="241920" cy="345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00E39F0-0C07-45FF-901D-824998BE9E9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298474" y="1832344"/>
                  <a:ext cx="259560" cy="5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F22D7AB4-6BF5-4650-B8C1-A11DA434B8BE}"/>
                  </a:ext>
                </a:extLst>
              </p14:cNvPr>
              <p14:cNvContentPartPr/>
              <p14:nvPr/>
            </p14:nvContentPartPr>
            <p14:xfrm>
              <a:off x="3626594" y="1635064"/>
              <a:ext cx="294840" cy="28836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F22D7AB4-6BF5-4650-B8C1-A11DA434B8BE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617954" y="1626064"/>
                <a:ext cx="312480" cy="30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8A0B44E3-84DD-4241-829D-3E9B90E049FA}"/>
              </a:ext>
            </a:extLst>
          </p:cNvPr>
          <p:cNvGrpSpPr/>
          <p:nvPr/>
        </p:nvGrpSpPr>
        <p:grpSpPr>
          <a:xfrm>
            <a:off x="4145714" y="1672864"/>
            <a:ext cx="252360" cy="138240"/>
            <a:chOff x="4145714" y="1672864"/>
            <a:chExt cx="252360" cy="13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7C97F9E-6D05-4D2A-9FFC-0F963F2AB96E}"/>
                    </a:ext>
                  </a:extLst>
                </p14:cNvPr>
                <p14:cNvContentPartPr/>
                <p14:nvPr/>
              </p14:nvContentPartPr>
              <p14:xfrm>
                <a:off x="4145714" y="1672864"/>
                <a:ext cx="246240" cy="543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7C97F9E-6D05-4D2A-9FFC-0F963F2AB96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137074" y="1663864"/>
                  <a:ext cx="2638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D1B493F-2BBE-42E7-A247-7AE3558137B6}"/>
                    </a:ext>
                  </a:extLst>
                </p14:cNvPr>
                <p14:cNvContentPartPr/>
                <p14:nvPr/>
              </p14:nvContentPartPr>
              <p14:xfrm>
                <a:off x="4173434" y="1791304"/>
                <a:ext cx="224640" cy="198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D1B493F-2BBE-42E7-A247-7AE3558137B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164434" y="1782664"/>
                  <a:ext cx="24228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A6E22BB-803A-4D4C-9C1F-75302A9CDEEC}"/>
              </a:ext>
            </a:extLst>
          </p:cNvPr>
          <p:cNvGrpSpPr/>
          <p:nvPr/>
        </p:nvGrpSpPr>
        <p:grpSpPr>
          <a:xfrm>
            <a:off x="1869074" y="1527064"/>
            <a:ext cx="1596240" cy="633600"/>
            <a:chOff x="1869074" y="1527064"/>
            <a:chExt cx="1596240" cy="63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D83E19E-B8B0-418A-8C33-25AA11296FEB}"/>
                    </a:ext>
                  </a:extLst>
                </p14:cNvPr>
                <p14:cNvContentPartPr/>
                <p14:nvPr/>
              </p14:nvContentPartPr>
              <p14:xfrm>
                <a:off x="1869074" y="1617424"/>
                <a:ext cx="297720" cy="2937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D83E19E-B8B0-418A-8C33-25AA11296FE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860434" y="1608784"/>
                  <a:ext cx="3153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C4A4666-15EA-4F27-B6F1-C3161D313ACD}"/>
                    </a:ext>
                  </a:extLst>
                </p14:cNvPr>
                <p14:cNvContentPartPr/>
                <p14:nvPr/>
              </p14:nvContentPartPr>
              <p14:xfrm>
                <a:off x="2243114" y="1840624"/>
                <a:ext cx="24840" cy="493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C4A4666-15EA-4F27-B6F1-C3161D313AC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234114" y="1831624"/>
                  <a:ext cx="424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53640CB-DDB5-420F-AE40-C11DCDE0A412}"/>
                    </a:ext>
                  </a:extLst>
                </p14:cNvPr>
                <p14:cNvContentPartPr/>
                <p14:nvPr/>
              </p14:nvContentPartPr>
              <p14:xfrm>
                <a:off x="2400074" y="1651984"/>
                <a:ext cx="357480" cy="2595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53640CB-DDB5-420F-AE40-C11DCDE0A41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391434" y="1642984"/>
                  <a:ext cx="3751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A161C99-A494-4949-B81C-23CB67A9A512}"/>
                    </a:ext>
                  </a:extLst>
                </p14:cNvPr>
                <p14:cNvContentPartPr/>
                <p14:nvPr/>
              </p14:nvContentPartPr>
              <p14:xfrm>
                <a:off x="2883194" y="1619944"/>
                <a:ext cx="187920" cy="1425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A161C99-A494-4949-B81C-23CB67A9A51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874194" y="1611304"/>
                  <a:ext cx="2055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CB32CC5-2F80-4BB3-9F44-DC0228BEC297}"/>
                    </a:ext>
                  </a:extLst>
                </p14:cNvPr>
                <p14:cNvContentPartPr/>
                <p14:nvPr/>
              </p14:nvContentPartPr>
              <p14:xfrm>
                <a:off x="3028634" y="1527064"/>
                <a:ext cx="200880" cy="4158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CB32CC5-2F80-4BB3-9F44-DC0228BEC29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019634" y="1518424"/>
                  <a:ext cx="21852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D2D73FE-A287-4C3D-80E8-36D19C469913}"/>
                    </a:ext>
                  </a:extLst>
                </p14:cNvPr>
                <p14:cNvContentPartPr/>
                <p14:nvPr/>
              </p14:nvContentPartPr>
              <p14:xfrm>
                <a:off x="3284234" y="1971664"/>
                <a:ext cx="181080" cy="1890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D2D73FE-A287-4C3D-80E8-36D19C46991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275234" y="1963024"/>
                  <a:ext cx="198720" cy="20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621F496-256B-4ECB-B3F2-C58C0EC1A288}"/>
              </a:ext>
            </a:extLst>
          </p:cNvPr>
          <p:cNvGrpSpPr/>
          <p:nvPr/>
        </p:nvGrpSpPr>
        <p:grpSpPr>
          <a:xfrm>
            <a:off x="4764194" y="1571704"/>
            <a:ext cx="980640" cy="306720"/>
            <a:chOff x="4764194" y="1571704"/>
            <a:chExt cx="980640" cy="30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EAED915-7AF8-402E-A89F-711B87EFD145}"/>
                    </a:ext>
                  </a:extLst>
                </p14:cNvPr>
                <p14:cNvContentPartPr/>
                <p14:nvPr/>
              </p14:nvContentPartPr>
              <p14:xfrm>
                <a:off x="4764194" y="1571704"/>
                <a:ext cx="176040" cy="2937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EAED915-7AF8-402E-A89F-711B87EFD14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755194" y="1562704"/>
                  <a:ext cx="1936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137F066-7647-4638-ABB2-0869F4F262FE}"/>
                    </a:ext>
                  </a:extLst>
                </p14:cNvPr>
                <p14:cNvContentPartPr/>
                <p14:nvPr/>
              </p14:nvContentPartPr>
              <p14:xfrm>
                <a:off x="4982714" y="1814704"/>
                <a:ext cx="45000" cy="637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137F066-7647-4638-ABB2-0869F4F262F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973714" y="1806064"/>
                  <a:ext cx="626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48E5BDD-2859-42B6-BFEB-1812010FBA2F}"/>
                    </a:ext>
                  </a:extLst>
                </p14:cNvPr>
                <p14:cNvContentPartPr/>
                <p14:nvPr/>
              </p14:nvContentPartPr>
              <p14:xfrm>
                <a:off x="5138954" y="1633624"/>
                <a:ext cx="200160" cy="2232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48E5BDD-2859-42B6-BFEB-1812010FBA2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130314" y="1624624"/>
                  <a:ext cx="2178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217F016-0662-4427-ABB9-2DADE9D65E3A}"/>
                    </a:ext>
                  </a:extLst>
                </p14:cNvPr>
                <p14:cNvContentPartPr/>
                <p14:nvPr/>
              </p14:nvContentPartPr>
              <p14:xfrm>
                <a:off x="5508674" y="1597984"/>
                <a:ext cx="236160" cy="2782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217F016-0662-4427-ABB9-2DADE9D65E3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500034" y="1588984"/>
                  <a:ext cx="253800" cy="29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AD017E40-69BD-4183-B8F2-C50A83E2935A}"/>
                  </a:ext>
                </a:extLst>
              </p14:cNvPr>
              <p14:cNvContentPartPr/>
              <p14:nvPr/>
            </p14:nvContentPartPr>
            <p14:xfrm>
              <a:off x="6056234" y="1924144"/>
              <a:ext cx="82440" cy="20808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AD017E40-69BD-4183-B8F2-C50A83E2935A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047234" y="1915504"/>
                <a:ext cx="100080" cy="22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353A384-4F5D-469F-9BA4-2DA474E28D86}"/>
              </a:ext>
            </a:extLst>
          </p:cNvPr>
          <p:cNvGrpSpPr/>
          <p:nvPr/>
        </p:nvGrpSpPr>
        <p:grpSpPr>
          <a:xfrm>
            <a:off x="6601994" y="1452904"/>
            <a:ext cx="1077480" cy="437400"/>
            <a:chOff x="6601994" y="1452904"/>
            <a:chExt cx="1077480" cy="43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41CE966-B104-4112-BE56-05B447737A8F}"/>
                    </a:ext>
                  </a:extLst>
                </p14:cNvPr>
                <p14:cNvContentPartPr/>
                <p14:nvPr/>
              </p14:nvContentPartPr>
              <p14:xfrm>
                <a:off x="6601994" y="1594024"/>
                <a:ext cx="225000" cy="2962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41CE966-B104-4112-BE56-05B447737A8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592994" y="1585024"/>
                  <a:ext cx="24264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C71BA89-50AB-4272-95B7-FB0961731300}"/>
                    </a:ext>
                  </a:extLst>
                </p14:cNvPr>
                <p14:cNvContentPartPr/>
                <p14:nvPr/>
              </p14:nvContentPartPr>
              <p14:xfrm>
                <a:off x="6924194" y="1558744"/>
                <a:ext cx="353520" cy="3060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C71BA89-50AB-4272-95B7-FB096173130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915194" y="1550104"/>
                  <a:ext cx="37116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176A9A3-6241-43A8-90EB-F40F5CD5506C}"/>
                    </a:ext>
                  </a:extLst>
                </p14:cNvPr>
                <p14:cNvContentPartPr/>
                <p14:nvPr/>
              </p14:nvContentPartPr>
              <p14:xfrm>
                <a:off x="7461314" y="1602304"/>
                <a:ext cx="194400" cy="1944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176A9A3-6241-43A8-90EB-F40F5CD5506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452314" y="1593304"/>
                  <a:ext cx="2120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2806A37-0BB0-49E7-BDD9-DDF5DC34482F}"/>
                    </a:ext>
                  </a:extLst>
                </p14:cNvPr>
                <p14:cNvContentPartPr/>
                <p14:nvPr/>
              </p14:nvContentPartPr>
              <p14:xfrm>
                <a:off x="7436114" y="1452904"/>
                <a:ext cx="121320" cy="1580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2806A37-0BB0-49E7-BDD9-DDF5DC34482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427474" y="1444264"/>
                  <a:ext cx="138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F2D3F1E-EF4B-4B6F-BF2F-0550A1E0B973}"/>
                    </a:ext>
                  </a:extLst>
                </p14:cNvPr>
                <p14:cNvContentPartPr/>
                <p14:nvPr/>
              </p14:nvContentPartPr>
              <p14:xfrm>
                <a:off x="7554194" y="1695904"/>
                <a:ext cx="125280" cy="1875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F2D3F1E-EF4B-4B6F-BF2F-0550A1E0B97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45554" y="1686904"/>
                  <a:ext cx="14292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4191882-3EC6-4EE2-B4FF-BB29E83E59E4}"/>
              </a:ext>
            </a:extLst>
          </p:cNvPr>
          <p:cNvGrpSpPr/>
          <p:nvPr/>
        </p:nvGrpSpPr>
        <p:grpSpPr>
          <a:xfrm>
            <a:off x="961154" y="2415904"/>
            <a:ext cx="827640" cy="321480"/>
            <a:chOff x="961154" y="2415904"/>
            <a:chExt cx="827640" cy="32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51822EE-1DD3-4DB7-8F51-EE15088ABA0E}"/>
                    </a:ext>
                  </a:extLst>
                </p14:cNvPr>
                <p14:cNvContentPartPr/>
                <p14:nvPr/>
              </p14:nvContentPartPr>
              <p14:xfrm>
                <a:off x="961154" y="2415904"/>
                <a:ext cx="296640" cy="3214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51822EE-1DD3-4DB7-8F51-EE15088ABA0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52154" y="2406904"/>
                  <a:ext cx="3142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9774FC6-5C75-414B-B102-7208FFFB7D88}"/>
                    </a:ext>
                  </a:extLst>
                </p14:cNvPr>
                <p14:cNvContentPartPr/>
                <p14:nvPr/>
              </p14:nvContentPartPr>
              <p14:xfrm>
                <a:off x="1275074" y="2434624"/>
                <a:ext cx="234000" cy="2682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9774FC6-5C75-414B-B102-7208FFFB7D8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266434" y="2425624"/>
                  <a:ext cx="25164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EAA7306-ED8B-45B6-9158-43EE8ED367D1}"/>
                    </a:ext>
                  </a:extLst>
                </p14:cNvPr>
                <p14:cNvContentPartPr/>
                <p14:nvPr/>
              </p14:nvContentPartPr>
              <p14:xfrm>
                <a:off x="1574234" y="2476024"/>
                <a:ext cx="214560" cy="2199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EAA7306-ED8B-45B6-9158-43EE8ED367D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565594" y="2467024"/>
                  <a:ext cx="232200" cy="23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CA0762EB-7CE8-436D-9964-BD60CACD1C06}"/>
                  </a:ext>
                </a:extLst>
              </p14:cNvPr>
              <p14:cNvContentPartPr/>
              <p14:nvPr/>
            </p14:nvContentPartPr>
            <p14:xfrm>
              <a:off x="2724434" y="2716504"/>
              <a:ext cx="17280" cy="648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CA0762EB-7CE8-436D-9964-BD60CACD1C06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2715434" y="2707504"/>
                <a:ext cx="34920" cy="2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3B592F52-538E-467E-A1C6-FD83992E1491}"/>
              </a:ext>
            </a:extLst>
          </p:cNvPr>
          <p:cNvGrpSpPr/>
          <p:nvPr/>
        </p:nvGrpSpPr>
        <p:grpSpPr>
          <a:xfrm>
            <a:off x="8000234" y="1629664"/>
            <a:ext cx="2022480" cy="446760"/>
            <a:chOff x="8000234" y="1629664"/>
            <a:chExt cx="2022480" cy="44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820473D-967E-49D3-BD1F-E502C46B6667}"/>
                    </a:ext>
                  </a:extLst>
                </p14:cNvPr>
                <p14:cNvContentPartPr/>
                <p14:nvPr/>
              </p14:nvContentPartPr>
              <p14:xfrm>
                <a:off x="8000234" y="1629664"/>
                <a:ext cx="311760" cy="2530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820473D-967E-49D3-BD1F-E502C46B666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991234" y="1621024"/>
                  <a:ext cx="3294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559148D-8923-47EF-B2AB-946DEE4C16B3}"/>
                    </a:ext>
                  </a:extLst>
                </p14:cNvPr>
                <p14:cNvContentPartPr/>
                <p14:nvPr/>
              </p14:nvContentPartPr>
              <p14:xfrm>
                <a:off x="8577674" y="1671064"/>
                <a:ext cx="110880" cy="1814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559148D-8923-47EF-B2AB-946DEE4C16B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568674" y="1662424"/>
                  <a:ext cx="1285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B55FDA6-D331-4367-9CAD-0FE326F3FCBB}"/>
                    </a:ext>
                  </a:extLst>
                </p14:cNvPr>
                <p14:cNvContentPartPr/>
                <p14:nvPr/>
              </p14:nvContentPartPr>
              <p14:xfrm>
                <a:off x="8375354" y="1849624"/>
                <a:ext cx="358560" cy="486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B55FDA6-D331-4367-9CAD-0FE326F3FCB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366354" y="1840984"/>
                  <a:ext cx="3762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E3CAD07-2B88-4CA6-94CD-829806B7F499}"/>
                    </a:ext>
                  </a:extLst>
                </p14:cNvPr>
                <p14:cNvContentPartPr/>
                <p14:nvPr/>
              </p14:nvContentPartPr>
              <p14:xfrm>
                <a:off x="8408114" y="1657024"/>
                <a:ext cx="472680" cy="216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E3CAD07-2B88-4CA6-94CD-829806B7F49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399474" y="1648024"/>
                  <a:ext cx="4903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D434A60-8094-475A-B58C-169CC4CC2B36}"/>
                    </a:ext>
                  </a:extLst>
                </p14:cNvPr>
                <p14:cNvContentPartPr/>
                <p14:nvPr/>
              </p14:nvContentPartPr>
              <p14:xfrm>
                <a:off x="8964314" y="1883824"/>
                <a:ext cx="141480" cy="1926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D434A60-8094-475A-B58C-169CC4CC2B3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955314" y="1875184"/>
                  <a:ext cx="1591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86CDB1B-DFFB-4A5F-AB58-45DF9AD59FE5}"/>
                    </a:ext>
                  </a:extLst>
                </p14:cNvPr>
                <p14:cNvContentPartPr/>
                <p14:nvPr/>
              </p14:nvContentPartPr>
              <p14:xfrm>
                <a:off x="9335834" y="1662784"/>
                <a:ext cx="258120" cy="1998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86CDB1B-DFFB-4A5F-AB58-45DF9AD59FE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327194" y="1653784"/>
                  <a:ext cx="2757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07FF059-ABBB-45B2-90DA-D7A611BB97C8}"/>
                    </a:ext>
                  </a:extLst>
                </p14:cNvPr>
                <p14:cNvContentPartPr/>
                <p14:nvPr/>
              </p14:nvContentPartPr>
              <p14:xfrm>
                <a:off x="9784754" y="1667824"/>
                <a:ext cx="196560" cy="381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07FF059-ABBB-45B2-90DA-D7A611BB97C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775754" y="1659184"/>
                  <a:ext cx="2142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768EF31-33BB-4242-91AA-886D78F8B420}"/>
                    </a:ext>
                  </a:extLst>
                </p14:cNvPr>
                <p14:cNvContentPartPr/>
                <p14:nvPr/>
              </p14:nvContentPartPr>
              <p14:xfrm>
                <a:off x="9787634" y="1774024"/>
                <a:ext cx="235080" cy="248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768EF31-33BB-4242-91AA-886D78F8B42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778634" y="1765384"/>
                  <a:ext cx="25272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32B3E019-E855-4537-B0F0-A86DEDF9A2B6}"/>
              </a:ext>
            </a:extLst>
          </p:cNvPr>
          <p:cNvGrpSpPr/>
          <p:nvPr/>
        </p:nvGrpSpPr>
        <p:grpSpPr>
          <a:xfrm>
            <a:off x="10294874" y="1486384"/>
            <a:ext cx="563760" cy="335160"/>
            <a:chOff x="10294874" y="1486384"/>
            <a:chExt cx="563760" cy="33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D7BD1CF-0ABA-4949-B47C-2483A6CC436A}"/>
                    </a:ext>
                  </a:extLst>
                </p14:cNvPr>
                <p14:cNvContentPartPr/>
                <p14:nvPr/>
              </p14:nvContentPartPr>
              <p14:xfrm>
                <a:off x="10294874" y="1523824"/>
                <a:ext cx="126360" cy="2977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D7BD1CF-0ABA-4949-B47C-2483A6CC436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286234" y="1515184"/>
                  <a:ext cx="1440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108CD2C-1B27-48B5-873D-78DBF20B8ADE}"/>
                    </a:ext>
                  </a:extLst>
                </p14:cNvPr>
                <p14:cNvContentPartPr/>
                <p14:nvPr/>
              </p14:nvContentPartPr>
              <p14:xfrm>
                <a:off x="10496474" y="1486384"/>
                <a:ext cx="362160" cy="2865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108CD2C-1B27-48B5-873D-78DBF20B8AD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487834" y="1477384"/>
                  <a:ext cx="379800" cy="30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7F2BC105-38AA-414D-A0F3-2FFF48AC4725}"/>
              </a:ext>
            </a:extLst>
          </p:cNvPr>
          <p:cNvGrpSpPr/>
          <p:nvPr/>
        </p:nvGrpSpPr>
        <p:grpSpPr>
          <a:xfrm>
            <a:off x="2284874" y="2289184"/>
            <a:ext cx="1761480" cy="752760"/>
            <a:chOff x="2284874" y="2289184"/>
            <a:chExt cx="1761480" cy="75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359E448-6934-416A-BED4-CF2FD5CA62AE}"/>
                    </a:ext>
                  </a:extLst>
                </p14:cNvPr>
                <p14:cNvContentPartPr/>
                <p14:nvPr/>
              </p14:nvContentPartPr>
              <p14:xfrm>
                <a:off x="2390714" y="2289184"/>
                <a:ext cx="188280" cy="4190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359E448-6934-416A-BED4-CF2FD5CA62A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382074" y="2280184"/>
                  <a:ext cx="20592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1AC823F-82D6-4E24-9319-ED09544EE9E8}"/>
                    </a:ext>
                  </a:extLst>
                </p14:cNvPr>
                <p14:cNvContentPartPr/>
                <p14:nvPr/>
              </p14:nvContentPartPr>
              <p14:xfrm>
                <a:off x="2284874" y="2422744"/>
                <a:ext cx="497520" cy="820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1AC823F-82D6-4E24-9319-ED09544EE9E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275874" y="2414104"/>
                  <a:ext cx="5151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66E8730-09DF-42AF-B6C6-22F4446F6DE7}"/>
                    </a:ext>
                  </a:extLst>
                </p14:cNvPr>
                <p14:cNvContentPartPr/>
                <p14:nvPr/>
              </p14:nvContentPartPr>
              <p14:xfrm>
                <a:off x="2574314" y="2665744"/>
                <a:ext cx="60480" cy="1702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66E8730-09DF-42AF-B6C6-22F4446F6DE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565674" y="2657104"/>
                  <a:ext cx="781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D93B2E8-8339-41EA-831C-D4EA71903E55}"/>
                    </a:ext>
                  </a:extLst>
                </p14:cNvPr>
                <p14:cNvContentPartPr/>
                <p14:nvPr/>
              </p14:nvContentPartPr>
              <p14:xfrm>
                <a:off x="2689514" y="2659624"/>
                <a:ext cx="115920" cy="1148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D93B2E8-8339-41EA-831C-D4EA71903E5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680514" y="2650624"/>
                  <a:ext cx="1335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189722F-2324-41E6-893A-379E130C155D}"/>
                    </a:ext>
                  </a:extLst>
                </p14:cNvPr>
                <p14:cNvContentPartPr/>
                <p14:nvPr/>
              </p14:nvContentPartPr>
              <p14:xfrm>
                <a:off x="2766914" y="2610304"/>
                <a:ext cx="122040" cy="2678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189722F-2324-41E6-893A-379E130C155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758274" y="2601664"/>
                  <a:ext cx="1396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998CE87-0DBD-49F2-82A8-CC4DDB38FD42}"/>
                    </a:ext>
                  </a:extLst>
                </p14:cNvPr>
                <p14:cNvContentPartPr/>
                <p14:nvPr/>
              </p14:nvContentPartPr>
              <p14:xfrm>
                <a:off x="2882474" y="2839264"/>
                <a:ext cx="83160" cy="2026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998CE87-0DBD-49F2-82A8-CC4DDB38FD4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873834" y="2830264"/>
                  <a:ext cx="1008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A775D8F-BCC3-49BE-A11C-962C36249E8F}"/>
                    </a:ext>
                  </a:extLst>
                </p14:cNvPr>
                <p14:cNvContentPartPr/>
                <p14:nvPr/>
              </p14:nvContentPartPr>
              <p14:xfrm>
                <a:off x="3110354" y="2828104"/>
                <a:ext cx="11520" cy="295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A775D8F-BCC3-49BE-A11C-962C36249E8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101714" y="2819464"/>
                  <a:ext cx="29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099C6B4-DBAA-4ECB-82F6-9750FB1B81AD}"/>
                    </a:ext>
                  </a:extLst>
                </p14:cNvPr>
                <p14:cNvContentPartPr/>
                <p14:nvPr/>
              </p14:nvContentPartPr>
              <p14:xfrm>
                <a:off x="3273434" y="2691304"/>
                <a:ext cx="110880" cy="1461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099C6B4-DBAA-4ECB-82F6-9750FB1B81A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264434" y="2682664"/>
                  <a:ext cx="1285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F4A6A0F-0E4F-4BE4-857E-26DD94C6E8E9}"/>
                    </a:ext>
                  </a:extLst>
                </p14:cNvPr>
                <p14:cNvContentPartPr/>
                <p14:nvPr/>
              </p14:nvContentPartPr>
              <p14:xfrm>
                <a:off x="3522554" y="2663224"/>
                <a:ext cx="187200" cy="1864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F4A6A0F-0E4F-4BE4-857E-26DD94C6E8E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513554" y="2654584"/>
                  <a:ext cx="2048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48DC007-3E22-4CCC-85AE-1BF82D9E2BD5}"/>
                    </a:ext>
                  </a:extLst>
                </p14:cNvPr>
                <p14:cNvContentPartPr/>
                <p14:nvPr/>
              </p14:nvContentPartPr>
              <p14:xfrm>
                <a:off x="3792554" y="2617504"/>
                <a:ext cx="253800" cy="2775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48DC007-3E22-4CCC-85AE-1BF82D9E2BD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783914" y="2608504"/>
                  <a:ext cx="271440" cy="29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A7FDAEBA-0BAB-4039-8146-E1CE712EC34C}"/>
              </a:ext>
            </a:extLst>
          </p:cNvPr>
          <p:cNvGrpSpPr/>
          <p:nvPr/>
        </p:nvGrpSpPr>
        <p:grpSpPr>
          <a:xfrm>
            <a:off x="4356314" y="2455864"/>
            <a:ext cx="236160" cy="134640"/>
            <a:chOff x="4356314" y="2455864"/>
            <a:chExt cx="236160" cy="13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3B98404-A2D0-4144-AFF9-85EB17ABF578}"/>
                    </a:ext>
                  </a:extLst>
                </p14:cNvPr>
                <p14:cNvContentPartPr/>
                <p14:nvPr/>
              </p14:nvContentPartPr>
              <p14:xfrm>
                <a:off x="4356314" y="2455864"/>
                <a:ext cx="222120" cy="345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3B98404-A2D0-4144-AFF9-85EB17ABF57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347674" y="2446864"/>
                  <a:ext cx="2397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DA0F710-DE22-40E4-A8F7-CAF0DBD55EE0}"/>
                    </a:ext>
                  </a:extLst>
                </p14:cNvPr>
                <p14:cNvContentPartPr/>
                <p14:nvPr/>
              </p14:nvContentPartPr>
              <p14:xfrm>
                <a:off x="4432634" y="2574304"/>
                <a:ext cx="159840" cy="162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DA0F710-DE22-40E4-A8F7-CAF0DBD55EE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423994" y="2565304"/>
                  <a:ext cx="17748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394DBA1D-8D57-4FDB-A817-F98E83BAF11F}"/>
              </a:ext>
            </a:extLst>
          </p:cNvPr>
          <p:cNvGrpSpPr/>
          <p:nvPr/>
        </p:nvGrpSpPr>
        <p:grpSpPr>
          <a:xfrm>
            <a:off x="4876138" y="2359961"/>
            <a:ext cx="1253160" cy="341280"/>
            <a:chOff x="4876138" y="2359961"/>
            <a:chExt cx="1253160" cy="34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015025E-FB13-4630-A471-ED63147D6372}"/>
                    </a:ext>
                  </a:extLst>
                </p14:cNvPr>
                <p14:cNvContentPartPr/>
                <p14:nvPr/>
              </p14:nvContentPartPr>
              <p14:xfrm>
                <a:off x="4876138" y="2417561"/>
                <a:ext cx="307080" cy="2836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015025E-FB13-4630-A471-ED63147D637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867138" y="2408561"/>
                  <a:ext cx="3247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2C6CB9E9-0E7E-4C16-B831-19ECC6FFB0D1}"/>
                    </a:ext>
                  </a:extLst>
                </p14:cNvPr>
                <p14:cNvContentPartPr/>
                <p14:nvPr/>
              </p14:nvContentPartPr>
              <p14:xfrm>
                <a:off x="5258458" y="2620601"/>
                <a:ext cx="18000" cy="277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2C6CB9E9-0E7E-4C16-B831-19ECC6FFB0D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249818" y="2611601"/>
                  <a:ext cx="356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8D3DB0B-6541-4CDE-AB91-4DE704E84B0A}"/>
                    </a:ext>
                  </a:extLst>
                </p14:cNvPr>
                <p14:cNvContentPartPr/>
                <p14:nvPr/>
              </p14:nvContentPartPr>
              <p14:xfrm>
                <a:off x="5408218" y="2414321"/>
                <a:ext cx="108360" cy="2401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8D3DB0B-6541-4CDE-AB91-4DE704E84B0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399578" y="2405321"/>
                  <a:ext cx="1260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10C83B9-C5BD-4F73-BFD0-249B4589EC48}"/>
                    </a:ext>
                  </a:extLst>
                </p14:cNvPr>
                <p14:cNvContentPartPr/>
                <p14:nvPr/>
              </p14:nvContentPartPr>
              <p14:xfrm>
                <a:off x="5579218" y="2409641"/>
                <a:ext cx="146880" cy="1360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10C83B9-C5BD-4F73-BFD0-249B4589EC4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570218" y="2400641"/>
                  <a:ext cx="1645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150F5BA-6F00-4DEE-AB24-B0E365EBF4C5}"/>
                    </a:ext>
                  </a:extLst>
                </p14:cNvPr>
                <p14:cNvContentPartPr/>
                <p14:nvPr/>
              </p14:nvContentPartPr>
              <p14:xfrm>
                <a:off x="5680378" y="2359961"/>
                <a:ext cx="110520" cy="3063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150F5BA-6F00-4DEE-AB24-B0E365EBF4C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671378" y="2350961"/>
                  <a:ext cx="12816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653D69F-6729-4602-AC33-321536FBE9DE}"/>
                    </a:ext>
                  </a:extLst>
                </p14:cNvPr>
                <p14:cNvContentPartPr/>
                <p14:nvPr/>
              </p14:nvContentPartPr>
              <p14:xfrm>
                <a:off x="5861098" y="2359961"/>
                <a:ext cx="268200" cy="3124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653D69F-6729-4602-AC33-321536FBE9D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852098" y="2350961"/>
                  <a:ext cx="285840" cy="33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719368EA-837C-4E3D-AFAD-5DB002C4A9F6}"/>
              </a:ext>
            </a:extLst>
          </p:cNvPr>
          <p:cNvGrpSpPr/>
          <p:nvPr/>
        </p:nvGrpSpPr>
        <p:grpSpPr>
          <a:xfrm>
            <a:off x="1183994" y="3255424"/>
            <a:ext cx="881280" cy="474120"/>
            <a:chOff x="1183994" y="3255424"/>
            <a:chExt cx="881280" cy="47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C3E18DD-B15E-4FCB-B830-CE244E50407D}"/>
                    </a:ext>
                  </a:extLst>
                </p14:cNvPr>
                <p14:cNvContentPartPr/>
                <p14:nvPr/>
              </p14:nvContentPartPr>
              <p14:xfrm>
                <a:off x="1244114" y="3522184"/>
                <a:ext cx="360" cy="3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C3E18DD-B15E-4FCB-B830-CE244E50407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35474" y="351354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D629F90-6CEF-471D-B293-82DB8FBEBB2A}"/>
                    </a:ext>
                  </a:extLst>
                </p14:cNvPr>
                <p14:cNvContentPartPr/>
                <p14:nvPr/>
              </p14:nvContentPartPr>
              <p14:xfrm>
                <a:off x="1253114" y="3412744"/>
                <a:ext cx="241560" cy="3168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D629F90-6CEF-471D-B293-82DB8FBEBB2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244474" y="3404104"/>
                  <a:ext cx="25920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6FDA9D8-E76D-4AA3-BC7A-636BFF38DD56}"/>
                    </a:ext>
                  </a:extLst>
                </p14:cNvPr>
                <p14:cNvContentPartPr/>
                <p14:nvPr/>
              </p14:nvContentPartPr>
              <p14:xfrm>
                <a:off x="1231874" y="3376384"/>
                <a:ext cx="274320" cy="3376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6FDA9D8-E76D-4AA3-BC7A-636BFF38DD56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223234" y="3367384"/>
                  <a:ext cx="29196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5636CF7-FA2C-443E-AD18-E90DE29F3404}"/>
                    </a:ext>
                  </a:extLst>
                </p14:cNvPr>
                <p14:cNvContentPartPr/>
                <p14:nvPr/>
              </p14:nvContentPartPr>
              <p14:xfrm>
                <a:off x="1183994" y="3255424"/>
                <a:ext cx="392400" cy="680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5636CF7-FA2C-443E-AD18-E90DE29F3404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174994" y="3246784"/>
                  <a:ext cx="4100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73C0DD4-87E8-483A-B4F8-198186FC1453}"/>
                    </a:ext>
                  </a:extLst>
                </p14:cNvPr>
                <p14:cNvContentPartPr/>
                <p14:nvPr/>
              </p14:nvContentPartPr>
              <p14:xfrm>
                <a:off x="1756034" y="3437584"/>
                <a:ext cx="309240" cy="475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73C0DD4-87E8-483A-B4F8-198186FC1453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747394" y="3428944"/>
                  <a:ext cx="326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508C8CF-84F0-4CDD-8279-D0775A9BC7FB}"/>
                    </a:ext>
                  </a:extLst>
                </p14:cNvPr>
                <p14:cNvContentPartPr/>
                <p14:nvPr/>
              </p14:nvContentPartPr>
              <p14:xfrm>
                <a:off x="1882034" y="3283144"/>
                <a:ext cx="62280" cy="3409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508C8CF-84F0-4CDD-8279-D0775A9BC7FB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873394" y="3274504"/>
                  <a:ext cx="7992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40CD29C-1A26-4DE1-AB21-0EF16FC6CB73}"/>
                    </a:ext>
                  </a:extLst>
                </p14:cNvPr>
                <p14:cNvContentPartPr/>
                <p14:nvPr/>
              </p14:nvContentPartPr>
              <p14:xfrm>
                <a:off x="1781954" y="3676264"/>
                <a:ext cx="231120" cy="399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40CD29C-1A26-4DE1-AB21-0EF16FC6CB73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773314" y="3667264"/>
                  <a:ext cx="24876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144988D-34AE-482D-8284-33026500C498}"/>
              </a:ext>
            </a:extLst>
          </p:cNvPr>
          <p:cNvGrpSpPr/>
          <p:nvPr/>
        </p:nvGrpSpPr>
        <p:grpSpPr>
          <a:xfrm>
            <a:off x="2411594" y="3237424"/>
            <a:ext cx="1541880" cy="765360"/>
            <a:chOff x="2411594" y="3237424"/>
            <a:chExt cx="1541880" cy="76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B5EA9E2-0091-4488-86E0-2469C1374311}"/>
                    </a:ext>
                  </a:extLst>
                </p14:cNvPr>
                <p14:cNvContentPartPr/>
                <p14:nvPr/>
              </p14:nvContentPartPr>
              <p14:xfrm>
                <a:off x="2538674" y="3237424"/>
                <a:ext cx="151920" cy="4658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B5EA9E2-0091-4488-86E0-2469C1374311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529674" y="3228424"/>
                  <a:ext cx="16956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568636F-0B53-45C1-9618-AE76A709A952}"/>
                    </a:ext>
                  </a:extLst>
                </p14:cNvPr>
                <p14:cNvContentPartPr/>
                <p14:nvPr/>
              </p14:nvContentPartPr>
              <p14:xfrm>
                <a:off x="2411594" y="3470704"/>
                <a:ext cx="397080" cy="709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568636F-0B53-45C1-9618-AE76A709A952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402594" y="3461704"/>
                  <a:ext cx="4147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C3DF467-9A51-4CF1-9B71-1E48BFD5AC2D}"/>
                    </a:ext>
                  </a:extLst>
                </p14:cNvPr>
                <p14:cNvContentPartPr/>
                <p14:nvPr/>
              </p14:nvContentPartPr>
              <p14:xfrm>
                <a:off x="2657834" y="3702544"/>
                <a:ext cx="73440" cy="1594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C3DF467-9A51-4CF1-9B71-1E48BFD5AC2D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2648834" y="3693904"/>
                  <a:ext cx="910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27C02DB-F8AB-4F6B-98CA-C237E843AE30}"/>
                    </a:ext>
                  </a:extLst>
                </p14:cNvPr>
                <p14:cNvContentPartPr/>
                <p14:nvPr/>
              </p14:nvContentPartPr>
              <p14:xfrm>
                <a:off x="2810834" y="3667984"/>
                <a:ext cx="87480" cy="1015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27C02DB-F8AB-4F6B-98CA-C237E843AE30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2802194" y="3658984"/>
                  <a:ext cx="1051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7756D89-963A-458F-BEA2-F76A159DD6B2}"/>
                    </a:ext>
                  </a:extLst>
                </p14:cNvPr>
                <p14:cNvContentPartPr/>
                <p14:nvPr/>
              </p14:nvContentPartPr>
              <p14:xfrm>
                <a:off x="2899394" y="3616504"/>
                <a:ext cx="67680" cy="2253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7756D89-963A-458F-BEA2-F76A159DD6B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890754" y="3607864"/>
                  <a:ext cx="853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C6E5338-0530-4C27-83EA-A2995B85F4D3}"/>
                    </a:ext>
                  </a:extLst>
                </p14:cNvPr>
                <p14:cNvContentPartPr/>
                <p14:nvPr/>
              </p14:nvContentPartPr>
              <p14:xfrm>
                <a:off x="2966354" y="3842224"/>
                <a:ext cx="109080" cy="1605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C6E5338-0530-4C27-83EA-A2995B85F4D3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2957354" y="3833584"/>
                  <a:ext cx="1267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3B2381A-2D0D-4E95-BD31-9B326BB224C7}"/>
                    </a:ext>
                  </a:extLst>
                </p14:cNvPr>
                <p14:cNvContentPartPr/>
                <p14:nvPr/>
              </p14:nvContentPartPr>
              <p14:xfrm>
                <a:off x="3172994" y="3780664"/>
                <a:ext cx="11880" cy="500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3B2381A-2D0D-4E95-BD31-9B326BB224C7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163994" y="3772024"/>
                  <a:ext cx="295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3317D36-2036-4A49-86FB-12D3342EDBC1}"/>
                    </a:ext>
                  </a:extLst>
                </p14:cNvPr>
                <p14:cNvContentPartPr/>
                <p14:nvPr/>
              </p14:nvContentPartPr>
              <p14:xfrm>
                <a:off x="3280994" y="3703984"/>
                <a:ext cx="115200" cy="1227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3317D36-2036-4A49-86FB-12D3342EDBC1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272354" y="3694984"/>
                  <a:ext cx="1328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1FC8AD6-B687-4289-986A-22A2496DB22C}"/>
                    </a:ext>
                  </a:extLst>
                </p14:cNvPr>
                <p14:cNvContentPartPr/>
                <p14:nvPr/>
              </p14:nvContentPartPr>
              <p14:xfrm>
                <a:off x="3488354" y="3644584"/>
                <a:ext cx="139680" cy="1796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1FC8AD6-B687-4289-986A-22A2496DB22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479714" y="3635944"/>
                  <a:ext cx="1573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D741414-DF8E-4547-A7B4-A39ED6651599}"/>
                    </a:ext>
                  </a:extLst>
                </p14:cNvPr>
                <p14:cNvContentPartPr/>
                <p14:nvPr/>
              </p14:nvContentPartPr>
              <p14:xfrm>
                <a:off x="3730994" y="3578704"/>
                <a:ext cx="222480" cy="2710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D741414-DF8E-4547-A7B4-A39ED6651599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3722354" y="3569704"/>
                  <a:ext cx="240120" cy="28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1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68157D98-5866-4FDB-AAB0-080843AC6315}"/>
                  </a:ext>
                </a:extLst>
              </p14:cNvPr>
              <p14:cNvContentPartPr/>
              <p14:nvPr/>
            </p14:nvContentPartPr>
            <p14:xfrm>
              <a:off x="4237514" y="3460264"/>
              <a:ext cx="3240" cy="1008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68157D98-5866-4FDB-AAB0-080843AC6315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4228874" y="3451264"/>
                <a:ext cx="2088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0" name="Group 179">
            <a:extLst>
              <a:ext uri="{FF2B5EF4-FFF2-40B4-BE49-F238E27FC236}">
                <a16:creationId xmlns:a16="http://schemas.microsoft.com/office/drawing/2014/main" id="{F0A01D0D-CA63-42AA-9CB2-6DDD3D54E12A}"/>
              </a:ext>
            </a:extLst>
          </p:cNvPr>
          <p:cNvGrpSpPr/>
          <p:nvPr/>
        </p:nvGrpSpPr>
        <p:grpSpPr>
          <a:xfrm>
            <a:off x="4457114" y="3244264"/>
            <a:ext cx="629640" cy="759600"/>
            <a:chOff x="4457114" y="3244264"/>
            <a:chExt cx="629640" cy="75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CFC7E8C-E232-478A-BE13-265A49A9D29A}"/>
                    </a:ext>
                  </a:extLst>
                </p14:cNvPr>
                <p14:cNvContentPartPr/>
                <p14:nvPr/>
              </p14:nvContentPartPr>
              <p14:xfrm>
                <a:off x="4547834" y="3244264"/>
                <a:ext cx="204840" cy="2505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CFC7E8C-E232-478A-BE13-265A49A9D29A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538834" y="3235264"/>
                  <a:ext cx="22248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1FA00E3-3E18-411E-9DC5-233B9AD8711A}"/>
                    </a:ext>
                  </a:extLst>
                </p14:cNvPr>
                <p14:cNvContentPartPr/>
                <p14:nvPr/>
              </p14:nvContentPartPr>
              <p14:xfrm>
                <a:off x="4457114" y="3555304"/>
                <a:ext cx="443880" cy="781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1FA00E3-3E18-411E-9DC5-233B9AD8711A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448474" y="3546304"/>
                  <a:ext cx="4615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D93D817-9DD3-4D27-A3B3-E53449DA4A4A}"/>
                    </a:ext>
                  </a:extLst>
                </p14:cNvPr>
                <p14:cNvContentPartPr/>
                <p14:nvPr/>
              </p14:nvContentPartPr>
              <p14:xfrm>
                <a:off x="4544594" y="3643144"/>
                <a:ext cx="491760" cy="3607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D93D817-9DD3-4D27-A3B3-E53449DA4A4A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535594" y="3634504"/>
                  <a:ext cx="50940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D43C22A-5C7A-4A24-B46E-42F5BC90BFC7}"/>
                    </a:ext>
                  </a:extLst>
                </p14:cNvPr>
                <p14:cNvContentPartPr/>
                <p14:nvPr/>
              </p14:nvContentPartPr>
              <p14:xfrm>
                <a:off x="4765634" y="3831784"/>
                <a:ext cx="321120" cy="1396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D43C22A-5C7A-4A24-B46E-42F5BC90BFC7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756634" y="3822784"/>
                  <a:ext cx="338760" cy="15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6CD59E3B-1132-4EDD-BC70-CDB7107DCE6F}"/>
              </a:ext>
            </a:extLst>
          </p:cNvPr>
          <p:cNvGrpSpPr/>
          <p:nvPr/>
        </p:nvGrpSpPr>
        <p:grpSpPr>
          <a:xfrm>
            <a:off x="5826914" y="3347224"/>
            <a:ext cx="210600" cy="141840"/>
            <a:chOff x="5826914" y="3347224"/>
            <a:chExt cx="210600" cy="14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3D07FF5-9B21-481E-9876-0A0D48CC5BDF}"/>
                    </a:ext>
                  </a:extLst>
                </p14:cNvPr>
                <p14:cNvContentPartPr/>
                <p14:nvPr/>
              </p14:nvContentPartPr>
              <p14:xfrm>
                <a:off x="5834114" y="3347224"/>
                <a:ext cx="158400" cy="453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3D07FF5-9B21-481E-9876-0A0D48CC5BDF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825474" y="3338224"/>
                  <a:ext cx="1760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4850150-B95E-44DE-8B5C-FD1ABE620E4E}"/>
                    </a:ext>
                  </a:extLst>
                </p14:cNvPr>
                <p14:cNvContentPartPr/>
                <p14:nvPr/>
              </p14:nvContentPartPr>
              <p14:xfrm>
                <a:off x="5826914" y="3444064"/>
                <a:ext cx="210600" cy="450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4850150-B95E-44DE-8B5C-FD1ABE620E4E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817914" y="3435064"/>
                  <a:ext cx="228240" cy="6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A5F60586-6722-4E78-84B9-E0171086015A}"/>
              </a:ext>
            </a:extLst>
          </p:cNvPr>
          <p:cNvGrpSpPr/>
          <p:nvPr/>
        </p:nvGrpSpPr>
        <p:grpSpPr>
          <a:xfrm>
            <a:off x="6336314" y="3187024"/>
            <a:ext cx="1603800" cy="414720"/>
            <a:chOff x="6336314" y="3187024"/>
            <a:chExt cx="1603800" cy="41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E67FCA0-93BD-4430-BD24-33AF0D94EC12}"/>
                    </a:ext>
                  </a:extLst>
                </p14:cNvPr>
                <p14:cNvContentPartPr/>
                <p14:nvPr/>
              </p14:nvContentPartPr>
              <p14:xfrm>
                <a:off x="6336314" y="3278824"/>
                <a:ext cx="387720" cy="32292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E67FCA0-93BD-4430-BD24-33AF0D94EC12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327314" y="3269824"/>
                  <a:ext cx="4053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261006FB-C5B0-48B9-A7DE-DA973F66F268}"/>
                    </a:ext>
                  </a:extLst>
                </p14:cNvPr>
                <p14:cNvContentPartPr/>
                <p14:nvPr/>
              </p14:nvContentPartPr>
              <p14:xfrm>
                <a:off x="6739874" y="3496264"/>
                <a:ext cx="12600" cy="273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261006FB-C5B0-48B9-A7DE-DA973F66F268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731234" y="3487624"/>
                  <a:ext cx="302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391542E-1C1E-4453-8EFD-ADFA79BF6235}"/>
                    </a:ext>
                  </a:extLst>
                </p14:cNvPr>
                <p14:cNvContentPartPr/>
                <p14:nvPr/>
              </p14:nvContentPartPr>
              <p14:xfrm>
                <a:off x="6898634" y="3303304"/>
                <a:ext cx="287640" cy="2264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391542E-1C1E-4453-8EFD-ADFA79BF623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889634" y="3294304"/>
                  <a:ext cx="3052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E68F514-FDC4-4B60-9E8D-EE7344EF4A53}"/>
                    </a:ext>
                  </a:extLst>
                </p14:cNvPr>
                <p14:cNvContentPartPr/>
                <p14:nvPr/>
              </p14:nvContentPartPr>
              <p14:xfrm>
                <a:off x="7301474" y="3247504"/>
                <a:ext cx="148680" cy="1450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E68F514-FDC4-4B60-9E8D-EE7344EF4A53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292474" y="3238864"/>
                  <a:ext cx="1663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FCF6DE7-BFFE-4E93-B1FE-DA8AA31F047D}"/>
                    </a:ext>
                  </a:extLst>
                </p14:cNvPr>
                <p14:cNvContentPartPr/>
                <p14:nvPr/>
              </p14:nvContentPartPr>
              <p14:xfrm>
                <a:off x="7442954" y="3187024"/>
                <a:ext cx="77400" cy="3290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FCF6DE7-BFFE-4E93-B1FE-DA8AA31F047D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433954" y="3178024"/>
                  <a:ext cx="9504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DBF3969-03DC-43AC-9382-1CB3FB859F12}"/>
                    </a:ext>
                  </a:extLst>
                </p14:cNvPr>
                <p14:cNvContentPartPr/>
                <p14:nvPr/>
              </p14:nvContentPartPr>
              <p14:xfrm>
                <a:off x="7685594" y="3316264"/>
                <a:ext cx="254520" cy="414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DBF3969-03DC-43AC-9382-1CB3FB859F12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676954" y="3307264"/>
                  <a:ext cx="272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0061057-C4C6-4677-93C7-794D44822CE4}"/>
                    </a:ext>
                  </a:extLst>
                </p14:cNvPr>
                <p14:cNvContentPartPr/>
                <p14:nvPr/>
              </p14:nvContentPartPr>
              <p14:xfrm>
                <a:off x="7809794" y="3208264"/>
                <a:ext cx="40320" cy="2390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0061057-C4C6-4677-93C7-794D44822CE4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801154" y="3199264"/>
                  <a:ext cx="579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D09031F-50F3-4567-9AB4-1297B6A606C6}"/>
                    </a:ext>
                  </a:extLst>
                </p14:cNvPr>
                <p14:cNvContentPartPr/>
                <p14:nvPr/>
              </p14:nvContentPartPr>
              <p14:xfrm>
                <a:off x="7661834" y="3523624"/>
                <a:ext cx="241200" cy="460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D09031F-50F3-4567-9AB4-1297B6A606C6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7652834" y="3514624"/>
                  <a:ext cx="258840" cy="6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52D33AD9-E1B0-4BAC-9929-9790C742C2C3}"/>
              </a:ext>
            </a:extLst>
          </p:cNvPr>
          <p:cNvGrpSpPr/>
          <p:nvPr/>
        </p:nvGrpSpPr>
        <p:grpSpPr>
          <a:xfrm>
            <a:off x="8266274" y="3032584"/>
            <a:ext cx="2970360" cy="839160"/>
            <a:chOff x="8266274" y="3032584"/>
            <a:chExt cx="2970360" cy="83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B7DE4A81-3A7F-4E35-B529-9B3850B43742}"/>
                    </a:ext>
                  </a:extLst>
                </p14:cNvPr>
                <p14:cNvContentPartPr/>
                <p14:nvPr/>
              </p14:nvContentPartPr>
              <p14:xfrm>
                <a:off x="8266274" y="3257224"/>
                <a:ext cx="273960" cy="2599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B7DE4A81-3A7F-4E35-B529-9B3850B43742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8257274" y="3248584"/>
                  <a:ext cx="2916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9744068-BF88-486A-B38A-08F147B47B4C}"/>
                    </a:ext>
                  </a:extLst>
                </p14:cNvPr>
                <p14:cNvContentPartPr/>
                <p14:nvPr/>
              </p14:nvContentPartPr>
              <p14:xfrm>
                <a:off x="8593154" y="3460984"/>
                <a:ext cx="28440" cy="4428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9744068-BF88-486A-B38A-08F147B47B4C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8584154" y="3451984"/>
                  <a:ext cx="460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76D7E57-6498-4611-9F4D-A533B0572EF4}"/>
                    </a:ext>
                  </a:extLst>
                </p14:cNvPr>
                <p14:cNvContentPartPr/>
                <p14:nvPr/>
              </p14:nvContentPartPr>
              <p14:xfrm>
                <a:off x="8731394" y="3300424"/>
                <a:ext cx="66960" cy="1731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76D7E57-6498-4611-9F4D-A533B0572EF4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8722754" y="3291424"/>
                  <a:ext cx="846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B95750FA-FE17-4B48-B981-3100D0A43AD5}"/>
                    </a:ext>
                  </a:extLst>
                </p14:cNvPr>
                <p14:cNvContentPartPr/>
                <p14:nvPr/>
              </p14:nvContentPartPr>
              <p14:xfrm>
                <a:off x="8870354" y="3260464"/>
                <a:ext cx="133920" cy="1458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B95750FA-FE17-4B48-B981-3100D0A43AD5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8861714" y="3251824"/>
                  <a:ext cx="1515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2A47004-72C5-4685-86BB-420BF58C01E1}"/>
                    </a:ext>
                  </a:extLst>
                </p14:cNvPr>
                <p14:cNvContentPartPr/>
                <p14:nvPr/>
              </p14:nvContentPartPr>
              <p14:xfrm>
                <a:off x="8989514" y="3223024"/>
                <a:ext cx="90360" cy="2638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2A47004-72C5-4685-86BB-420BF58C01E1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8980874" y="3214384"/>
                  <a:ext cx="1080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9BFDB590-2AF7-44A6-9367-C8BD2C584664}"/>
                    </a:ext>
                  </a:extLst>
                </p14:cNvPr>
                <p14:cNvContentPartPr/>
                <p14:nvPr/>
              </p14:nvContentPartPr>
              <p14:xfrm>
                <a:off x="9147554" y="3162904"/>
                <a:ext cx="298800" cy="3175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9BFDB590-2AF7-44A6-9367-C8BD2C584664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9138914" y="3154264"/>
                  <a:ext cx="31644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F4328FF-53D1-475E-8C7E-F9F2F48E6041}"/>
                    </a:ext>
                  </a:extLst>
                </p14:cNvPr>
                <p14:cNvContentPartPr/>
                <p14:nvPr/>
              </p14:nvContentPartPr>
              <p14:xfrm>
                <a:off x="9539954" y="3159664"/>
                <a:ext cx="241200" cy="5464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F4328FF-53D1-475E-8C7E-F9F2F48E6041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531314" y="3151024"/>
                  <a:ext cx="258840" cy="5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4A1C0AF-D3C9-4DFB-B94A-1D5DE7EE37A7}"/>
                    </a:ext>
                  </a:extLst>
                </p14:cNvPr>
                <p14:cNvContentPartPr/>
                <p14:nvPr/>
              </p14:nvContentPartPr>
              <p14:xfrm>
                <a:off x="9885194" y="3147424"/>
                <a:ext cx="85680" cy="2095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4A1C0AF-D3C9-4DFB-B94A-1D5DE7EE37A7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9876194" y="3138784"/>
                  <a:ext cx="1033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6AAC219B-5DBD-45B1-98F0-D054FF1D455E}"/>
                    </a:ext>
                  </a:extLst>
                </p14:cNvPr>
                <p14:cNvContentPartPr/>
                <p14:nvPr/>
              </p14:nvContentPartPr>
              <p14:xfrm>
                <a:off x="10050074" y="3294304"/>
                <a:ext cx="17280" cy="500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6AAC219B-5DBD-45B1-98F0-D054FF1D455E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0041074" y="3285664"/>
                  <a:ext cx="349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E6AD77E-97C1-43BB-BDF0-35C16ED176BA}"/>
                    </a:ext>
                  </a:extLst>
                </p14:cNvPr>
                <p14:cNvContentPartPr/>
                <p14:nvPr/>
              </p14:nvContentPartPr>
              <p14:xfrm>
                <a:off x="10167074" y="3179464"/>
                <a:ext cx="145800" cy="1476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E6AD77E-97C1-43BB-BDF0-35C16ED176BA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0158434" y="3170464"/>
                  <a:ext cx="1634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3765993D-84E3-429C-97B1-53EB787F9500}"/>
                    </a:ext>
                  </a:extLst>
                </p14:cNvPr>
                <p14:cNvContentPartPr/>
                <p14:nvPr/>
              </p14:nvContentPartPr>
              <p14:xfrm>
                <a:off x="10385234" y="3109624"/>
                <a:ext cx="198720" cy="2149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3765993D-84E3-429C-97B1-53EB787F950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0376594" y="3100624"/>
                  <a:ext cx="2163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F843CFA-E7B9-41A3-9526-4740467926FC}"/>
                    </a:ext>
                  </a:extLst>
                </p14:cNvPr>
                <p14:cNvContentPartPr/>
                <p14:nvPr/>
              </p14:nvContentPartPr>
              <p14:xfrm>
                <a:off x="9880514" y="3440104"/>
                <a:ext cx="545760" cy="734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F843CFA-E7B9-41A3-9526-4740467926FC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9871874" y="3431464"/>
                  <a:ext cx="5634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202AF962-E359-4D46-9FB6-F4CE735CB83B}"/>
                    </a:ext>
                  </a:extLst>
                </p14:cNvPr>
                <p14:cNvContentPartPr/>
                <p14:nvPr/>
              </p14:nvContentPartPr>
              <p14:xfrm>
                <a:off x="10015514" y="3504904"/>
                <a:ext cx="644760" cy="36684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202AF962-E359-4D46-9FB6-F4CE735CB83B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0006874" y="3495904"/>
                  <a:ext cx="66240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0814CEF0-BA67-4900-8762-A581ADE6E0BE}"/>
                    </a:ext>
                  </a:extLst>
                </p14:cNvPr>
                <p14:cNvContentPartPr/>
                <p14:nvPr/>
              </p14:nvContentPartPr>
              <p14:xfrm>
                <a:off x="10280114" y="3693544"/>
                <a:ext cx="79920" cy="1663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0814CEF0-BA67-4900-8762-A581ADE6E0BE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0271114" y="3684904"/>
                  <a:ext cx="975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F0C67C6-34FB-4EBA-AFFB-F7949C35E3CA}"/>
                    </a:ext>
                  </a:extLst>
                </p14:cNvPr>
                <p14:cNvContentPartPr/>
                <p14:nvPr/>
              </p14:nvContentPartPr>
              <p14:xfrm>
                <a:off x="10435274" y="3641344"/>
                <a:ext cx="216360" cy="1969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F0C67C6-34FB-4EBA-AFFB-F7949C35E3CA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0426274" y="3632344"/>
                  <a:ext cx="2340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4DE8A5E0-7AAF-493C-B3DE-243F732D2400}"/>
                    </a:ext>
                  </a:extLst>
                </p14:cNvPr>
                <p14:cNvContentPartPr/>
                <p14:nvPr/>
              </p14:nvContentPartPr>
              <p14:xfrm>
                <a:off x="10879514" y="3032584"/>
                <a:ext cx="357120" cy="7164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4DE8A5E0-7AAF-493C-B3DE-243F732D2400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0870874" y="3023584"/>
                  <a:ext cx="374760" cy="73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46E327F1-E2EA-4362-8B45-A30ACED1C47A}"/>
              </a:ext>
            </a:extLst>
          </p:cNvPr>
          <p:cNvGrpSpPr/>
          <p:nvPr/>
        </p:nvGrpSpPr>
        <p:grpSpPr>
          <a:xfrm>
            <a:off x="5977754" y="4198264"/>
            <a:ext cx="1872720" cy="407880"/>
            <a:chOff x="5977754" y="4198264"/>
            <a:chExt cx="1872720" cy="40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CD08149B-FAB2-44BB-92CE-319B7693EF1B}"/>
                    </a:ext>
                  </a:extLst>
                </p14:cNvPr>
                <p14:cNvContentPartPr/>
                <p14:nvPr/>
              </p14:nvContentPartPr>
              <p14:xfrm>
                <a:off x="5977754" y="4368184"/>
                <a:ext cx="120960" cy="266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CD08149B-FAB2-44BB-92CE-319B7693EF1B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5969114" y="4359544"/>
                  <a:ext cx="1386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4699CC52-6138-4A30-B74B-2013C0E922D2}"/>
                    </a:ext>
                  </a:extLst>
                </p14:cNvPr>
                <p14:cNvContentPartPr/>
                <p14:nvPr/>
              </p14:nvContentPartPr>
              <p14:xfrm>
                <a:off x="5979914" y="4456384"/>
                <a:ext cx="169200" cy="2340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4699CC52-6138-4A30-B74B-2013C0E922D2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5971274" y="4447384"/>
                  <a:ext cx="1868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ADED7FED-0943-4456-8C76-E811D3723949}"/>
                    </a:ext>
                  </a:extLst>
                </p14:cNvPr>
                <p14:cNvContentPartPr/>
                <p14:nvPr/>
              </p14:nvContentPartPr>
              <p14:xfrm>
                <a:off x="6332714" y="4267744"/>
                <a:ext cx="349200" cy="3384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ADED7FED-0943-4456-8C76-E811D3723949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6323714" y="4258744"/>
                  <a:ext cx="36684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83CA77E-596F-4E75-A409-231F70894D98}"/>
                    </a:ext>
                  </a:extLst>
                </p14:cNvPr>
                <p14:cNvContentPartPr/>
                <p14:nvPr/>
              </p14:nvContentPartPr>
              <p14:xfrm>
                <a:off x="6724754" y="4514344"/>
                <a:ext cx="9360" cy="277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83CA77E-596F-4E75-A409-231F70894D98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6715754" y="4505704"/>
                  <a:ext cx="270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B8F9C28-F888-494E-8BB1-CE2A9201A204}"/>
                    </a:ext>
                  </a:extLst>
                </p14:cNvPr>
                <p14:cNvContentPartPr/>
                <p14:nvPr/>
              </p14:nvContentPartPr>
              <p14:xfrm>
                <a:off x="6852194" y="4312024"/>
                <a:ext cx="281160" cy="2808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B8F9C28-F888-494E-8BB1-CE2A9201A204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6843194" y="4303384"/>
                  <a:ext cx="298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F22A54FC-3034-4C79-9655-9B76AA334246}"/>
                    </a:ext>
                  </a:extLst>
                </p14:cNvPr>
                <p14:cNvContentPartPr/>
                <p14:nvPr/>
              </p14:nvContentPartPr>
              <p14:xfrm>
                <a:off x="7208234" y="4242904"/>
                <a:ext cx="140400" cy="2048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F22A54FC-3034-4C79-9655-9B76AA334246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199594" y="4234264"/>
                  <a:ext cx="1580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C2FEF7C0-2A1F-4D11-B30F-8ED77E1B7544}"/>
                    </a:ext>
                  </a:extLst>
                </p14:cNvPr>
                <p14:cNvContentPartPr/>
                <p14:nvPr/>
              </p14:nvContentPartPr>
              <p14:xfrm>
                <a:off x="7332074" y="4205464"/>
                <a:ext cx="128880" cy="3841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C2FEF7C0-2A1F-4D11-B30F-8ED77E1B7544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7323434" y="4196464"/>
                  <a:ext cx="146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8DB28B1C-173F-4E45-9550-00E7F8874E50}"/>
                    </a:ext>
                  </a:extLst>
                </p14:cNvPr>
                <p14:cNvContentPartPr/>
                <p14:nvPr/>
              </p14:nvContentPartPr>
              <p14:xfrm>
                <a:off x="7539434" y="4297984"/>
                <a:ext cx="311040" cy="651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8DB28B1C-173F-4E45-9550-00E7F8874E50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7530434" y="4288984"/>
                  <a:ext cx="3286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C5190EB-33DA-4C56-A9C1-49055FA127C8}"/>
                    </a:ext>
                  </a:extLst>
                </p14:cNvPr>
                <p14:cNvContentPartPr/>
                <p14:nvPr/>
              </p14:nvContentPartPr>
              <p14:xfrm>
                <a:off x="7652114" y="4198264"/>
                <a:ext cx="77040" cy="2757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C5190EB-33DA-4C56-A9C1-49055FA127C8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7643474" y="4189624"/>
                  <a:ext cx="946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87F1569-95A4-44D8-9B13-339BDD3C4CC3}"/>
                    </a:ext>
                  </a:extLst>
                </p14:cNvPr>
                <p14:cNvContentPartPr/>
                <p14:nvPr/>
              </p14:nvContentPartPr>
              <p14:xfrm>
                <a:off x="7535474" y="4563664"/>
                <a:ext cx="224280" cy="4104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87F1569-95A4-44D8-9B13-339BDD3C4CC3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7526474" y="4554664"/>
                  <a:ext cx="241920" cy="5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BCC77989-6A07-4275-B3A4-7295CB42EE83}"/>
              </a:ext>
            </a:extLst>
          </p:cNvPr>
          <p:cNvGrpSpPr/>
          <p:nvPr/>
        </p:nvGrpSpPr>
        <p:grpSpPr>
          <a:xfrm>
            <a:off x="8048114" y="4268104"/>
            <a:ext cx="1257120" cy="274320"/>
            <a:chOff x="8048114" y="4268104"/>
            <a:chExt cx="1257120" cy="27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E7FAD6B-71FB-4DA7-89CE-D9918CA9FDB5}"/>
                    </a:ext>
                  </a:extLst>
                </p14:cNvPr>
                <p14:cNvContentPartPr/>
                <p14:nvPr/>
              </p14:nvContentPartPr>
              <p14:xfrm>
                <a:off x="8048114" y="4513624"/>
                <a:ext cx="34920" cy="172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E7FAD6B-71FB-4DA7-89CE-D9918CA9FDB5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8039474" y="4504984"/>
                  <a:ext cx="525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FF485FC8-7FB4-43A6-A93D-863A01C67057}"/>
                    </a:ext>
                  </a:extLst>
                </p14:cNvPr>
                <p14:cNvContentPartPr/>
                <p14:nvPr/>
              </p14:nvContentPartPr>
              <p14:xfrm>
                <a:off x="8255114" y="4274584"/>
                <a:ext cx="245160" cy="26784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FF485FC8-7FB4-43A6-A93D-863A01C67057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8246114" y="4265944"/>
                  <a:ext cx="26280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6381CE80-33D3-4B94-A30A-BC31F1C1B606}"/>
                    </a:ext>
                  </a:extLst>
                </p14:cNvPr>
                <p14:cNvContentPartPr/>
                <p14:nvPr/>
              </p14:nvContentPartPr>
              <p14:xfrm>
                <a:off x="8529074" y="4314544"/>
                <a:ext cx="368640" cy="1947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6381CE80-33D3-4B94-A30A-BC31F1C1B606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8520434" y="4305904"/>
                  <a:ext cx="3862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DA24449-042C-46D5-B33D-852681241FA6}"/>
                    </a:ext>
                  </a:extLst>
                </p14:cNvPr>
                <p14:cNvContentPartPr/>
                <p14:nvPr/>
              </p14:nvContentPartPr>
              <p14:xfrm>
                <a:off x="9013274" y="4268104"/>
                <a:ext cx="291960" cy="2667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DA24449-042C-46D5-B33D-852681241FA6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9004274" y="4259104"/>
                  <a:ext cx="309600" cy="28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BCDA97E2-D08C-4CE0-B464-7B6CEAF28189}"/>
              </a:ext>
            </a:extLst>
          </p:cNvPr>
          <p:cNvGrpSpPr/>
          <p:nvPr/>
        </p:nvGrpSpPr>
        <p:grpSpPr>
          <a:xfrm>
            <a:off x="9772514" y="5318584"/>
            <a:ext cx="2194200" cy="450720"/>
            <a:chOff x="9772514" y="5318584"/>
            <a:chExt cx="2194200" cy="45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C2F652A0-6F47-43D5-89C9-FF31B665ABB3}"/>
                    </a:ext>
                  </a:extLst>
                </p14:cNvPr>
                <p14:cNvContentPartPr/>
                <p14:nvPr/>
              </p14:nvContentPartPr>
              <p14:xfrm>
                <a:off x="9850274" y="5318584"/>
                <a:ext cx="264240" cy="44748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C2F652A0-6F47-43D5-89C9-FF31B665ABB3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841274" y="5309584"/>
                  <a:ext cx="28188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A5741B05-2B32-4905-B3CF-9CF97791EE5B}"/>
                    </a:ext>
                  </a:extLst>
                </p14:cNvPr>
                <p14:cNvContentPartPr/>
                <p14:nvPr/>
              </p14:nvContentPartPr>
              <p14:xfrm>
                <a:off x="9772514" y="5529184"/>
                <a:ext cx="366840" cy="6444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A5741B05-2B32-4905-B3CF-9CF97791EE5B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763874" y="5520184"/>
                  <a:ext cx="3844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702DD945-E011-4165-8F3D-027FE483D472}"/>
                    </a:ext>
                  </a:extLst>
                </p14:cNvPr>
                <p14:cNvContentPartPr/>
                <p14:nvPr/>
              </p14:nvContentPartPr>
              <p14:xfrm>
                <a:off x="10091834" y="5539984"/>
                <a:ext cx="260280" cy="20592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702DD945-E011-4165-8F3D-027FE483D472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083194" y="5531344"/>
                  <a:ext cx="2779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90296672-E36C-4746-9BCB-6C1F9A37CFCC}"/>
                    </a:ext>
                  </a:extLst>
                </p14:cNvPr>
                <p14:cNvContentPartPr/>
                <p14:nvPr/>
              </p14:nvContentPartPr>
              <p14:xfrm>
                <a:off x="10340234" y="5515504"/>
                <a:ext cx="219600" cy="19440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90296672-E36C-4746-9BCB-6C1F9A37CFCC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0331234" y="5506864"/>
                  <a:ext cx="2372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5827E2C7-C0E2-41CC-B837-0787CEF94459}"/>
                    </a:ext>
                  </a:extLst>
                </p14:cNvPr>
                <p14:cNvContentPartPr/>
                <p14:nvPr/>
              </p14:nvContentPartPr>
              <p14:xfrm>
                <a:off x="10565954" y="5519104"/>
                <a:ext cx="182880" cy="20016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5827E2C7-C0E2-41CC-B837-0787CEF94459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0557314" y="5510104"/>
                  <a:ext cx="2005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85AB809F-E239-4823-BD85-CB04A92BBC90}"/>
                    </a:ext>
                  </a:extLst>
                </p14:cNvPr>
                <p14:cNvContentPartPr/>
                <p14:nvPr/>
              </p14:nvContentPartPr>
              <p14:xfrm>
                <a:off x="10983554" y="5581744"/>
                <a:ext cx="302400" cy="15660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85AB809F-E239-4823-BD85-CB04A92BBC90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0974554" y="5573104"/>
                  <a:ext cx="3200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CAEFFFBE-3955-429E-B1B4-CA8E4713B663}"/>
                    </a:ext>
                  </a:extLst>
                </p14:cNvPr>
                <p14:cNvContentPartPr/>
                <p14:nvPr/>
              </p14:nvContentPartPr>
              <p14:xfrm>
                <a:off x="11376314" y="5580664"/>
                <a:ext cx="136800" cy="13572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CAEFFFBE-3955-429E-B1B4-CA8E4713B663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1367674" y="5571664"/>
                  <a:ext cx="1544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39CA2C13-26DB-4169-B275-A8BD935C4D80}"/>
                    </a:ext>
                  </a:extLst>
                </p14:cNvPr>
                <p14:cNvContentPartPr/>
                <p14:nvPr/>
              </p14:nvContentPartPr>
              <p14:xfrm>
                <a:off x="11526794" y="5569504"/>
                <a:ext cx="164520" cy="13752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39CA2C13-26DB-4169-B275-A8BD935C4D80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1518154" y="5560864"/>
                  <a:ext cx="1821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13565ECE-3159-40F3-A1B5-45B192AD65FD}"/>
                    </a:ext>
                  </a:extLst>
                </p14:cNvPr>
                <p14:cNvContentPartPr/>
                <p14:nvPr/>
              </p14:nvContentPartPr>
              <p14:xfrm>
                <a:off x="11716874" y="5569144"/>
                <a:ext cx="249840" cy="20016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13565ECE-3159-40F3-A1B5-45B192AD65FD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707874" y="5560144"/>
                  <a:ext cx="267480" cy="21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2689E00B-8574-45C1-BA63-05E6DD73F5C0}"/>
              </a:ext>
            </a:extLst>
          </p:cNvPr>
          <p:cNvGrpSpPr/>
          <p:nvPr/>
        </p:nvGrpSpPr>
        <p:grpSpPr>
          <a:xfrm>
            <a:off x="899954" y="4874344"/>
            <a:ext cx="6001200" cy="1692720"/>
            <a:chOff x="899954" y="4874344"/>
            <a:chExt cx="6001200" cy="169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608D6853-B672-4C4C-AD76-D95B6ED82F90}"/>
                    </a:ext>
                  </a:extLst>
                </p14:cNvPr>
                <p14:cNvContentPartPr/>
                <p14:nvPr/>
              </p14:nvContentPartPr>
              <p14:xfrm>
                <a:off x="899954" y="5049664"/>
                <a:ext cx="213120" cy="2055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608D6853-B672-4C4C-AD76-D95B6ED82F90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890954" y="5041024"/>
                  <a:ext cx="2307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0D719EB-2127-4E60-B254-0ABF4C977404}"/>
                    </a:ext>
                  </a:extLst>
                </p14:cNvPr>
                <p14:cNvContentPartPr/>
                <p14:nvPr/>
              </p14:nvContentPartPr>
              <p14:xfrm>
                <a:off x="1200914" y="5030224"/>
                <a:ext cx="96840" cy="2260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0D719EB-2127-4E60-B254-0ABF4C977404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191914" y="5021224"/>
                  <a:ext cx="1144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AF7DBBCF-C201-4918-AE32-EEE25F1B2C27}"/>
                    </a:ext>
                  </a:extLst>
                </p14:cNvPr>
                <p14:cNvContentPartPr/>
                <p14:nvPr/>
              </p14:nvContentPartPr>
              <p14:xfrm>
                <a:off x="1268954" y="4932304"/>
                <a:ext cx="250200" cy="3258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AF7DBBCF-C201-4918-AE32-EEE25F1B2C27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259954" y="4923304"/>
                  <a:ext cx="2678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074605E-80F8-41EE-9D6C-42697BB7AB50}"/>
                    </a:ext>
                  </a:extLst>
                </p14:cNvPr>
                <p14:cNvContentPartPr/>
                <p14:nvPr/>
              </p14:nvContentPartPr>
              <p14:xfrm>
                <a:off x="2050874" y="4942384"/>
                <a:ext cx="223200" cy="36180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074605E-80F8-41EE-9D6C-42697BB7AB50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2041874" y="4933384"/>
                  <a:ext cx="24084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89EAD07B-A3F7-4B58-A1C3-B530F714A1A9}"/>
                    </a:ext>
                  </a:extLst>
                </p14:cNvPr>
                <p14:cNvContentPartPr/>
                <p14:nvPr/>
              </p14:nvContentPartPr>
              <p14:xfrm>
                <a:off x="2281634" y="4987384"/>
                <a:ext cx="300600" cy="2710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89EAD07B-A3F7-4B58-A1C3-B530F714A1A9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2272994" y="4978744"/>
                  <a:ext cx="3182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8A40075-EF16-4B57-B46F-EBC613D48052}"/>
                    </a:ext>
                  </a:extLst>
                </p14:cNvPr>
                <p14:cNvContentPartPr/>
                <p14:nvPr/>
              </p14:nvContentPartPr>
              <p14:xfrm>
                <a:off x="2614634" y="5187184"/>
                <a:ext cx="28440" cy="489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8A40075-EF16-4B57-B46F-EBC613D48052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2605634" y="5178544"/>
                  <a:ext cx="460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29505954-27F3-49FD-A84C-7780B05F9B6A}"/>
                    </a:ext>
                  </a:extLst>
                </p14:cNvPr>
                <p14:cNvContentPartPr/>
                <p14:nvPr/>
              </p14:nvContentPartPr>
              <p14:xfrm>
                <a:off x="2762594" y="5037064"/>
                <a:ext cx="190800" cy="22104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29505954-27F3-49FD-A84C-7780B05F9B6A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2753954" y="5028424"/>
                  <a:ext cx="2084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872FC854-D799-4B7B-A9CA-09BB698D4219}"/>
                    </a:ext>
                  </a:extLst>
                </p14:cNvPr>
                <p14:cNvContentPartPr/>
                <p14:nvPr/>
              </p14:nvContentPartPr>
              <p14:xfrm>
                <a:off x="3055634" y="5010784"/>
                <a:ext cx="273600" cy="27972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872FC854-D799-4B7B-A9CA-09BB698D4219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3046634" y="5002144"/>
                  <a:ext cx="2912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EE8A82AE-1B17-412C-BEE7-FEAC2A066052}"/>
                    </a:ext>
                  </a:extLst>
                </p14:cNvPr>
                <p14:cNvContentPartPr/>
                <p14:nvPr/>
              </p14:nvContentPartPr>
              <p14:xfrm>
                <a:off x="3418514" y="5213104"/>
                <a:ext cx="148680" cy="2120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EE8A82AE-1B17-412C-BEE7-FEAC2A066052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3409514" y="5204104"/>
                  <a:ext cx="1663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2FD99808-CEAE-4BA2-9F1F-2C23CA34E3A4}"/>
                    </a:ext>
                  </a:extLst>
                </p14:cNvPr>
                <p14:cNvContentPartPr/>
                <p14:nvPr/>
              </p14:nvContentPartPr>
              <p14:xfrm>
                <a:off x="3707594" y="4976584"/>
                <a:ext cx="272160" cy="2772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2FD99808-CEAE-4BA2-9F1F-2C23CA34E3A4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3698594" y="4967944"/>
                  <a:ext cx="2898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F0EF770B-7268-4CD1-A9E4-3D87C809E754}"/>
                    </a:ext>
                  </a:extLst>
                </p14:cNvPr>
                <p14:cNvContentPartPr/>
                <p14:nvPr/>
              </p14:nvContentPartPr>
              <p14:xfrm>
                <a:off x="4012874" y="5202664"/>
                <a:ext cx="18360" cy="1764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F0EF770B-7268-4CD1-A9E4-3D87C809E754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4003874" y="5194024"/>
                  <a:ext cx="360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AA8162EA-09A4-48AA-86CC-14A06210ABFB}"/>
                    </a:ext>
                  </a:extLst>
                </p14:cNvPr>
                <p14:cNvContentPartPr/>
                <p14:nvPr/>
              </p14:nvContentPartPr>
              <p14:xfrm>
                <a:off x="4175234" y="5012944"/>
                <a:ext cx="249120" cy="2408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AA8162EA-09A4-48AA-86CC-14A06210ABFB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4166594" y="5004304"/>
                  <a:ext cx="2667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5C16BAF6-EEC2-4B4D-8E16-D04F67A8326C}"/>
                    </a:ext>
                  </a:extLst>
                </p14:cNvPr>
                <p14:cNvContentPartPr/>
                <p14:nvPr/>
              </p14:nvContentPartPr>
              <p14:xfrm>
                <a:off x="4565474" y="5026984"/>
                <a:ext cx="74160" cy="2361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5C16BAF6-EEC2-4B4D-8E16-D04F67A8326C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4556834" y="5017984"/>
                  <a:ext cx="918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E6D292EC-3609-4F6A-9947-FEB5B1C1DD7C}"/>
                    </a:ext>
                  </a:extLst>
                </p14:cNvPr>
                <p14:cNvContentPartPr/>
                <p14:nvPr/>
              </p14:nvContentPartPr>
              <p14:xfrm>
                <a:off x="4731794" y="4874344"/>
                <a:ext cx="196200" cy="55296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E6D292EC-3609-4F6A-9947-FEB5B1C1DD7C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4723154" y="4865704"/>
                  <a:ext cx="21384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5FCB61C6-744F-4DD4-9ACA-92415C5FDCCE}"/>
                    </a:ext>
                  </a:extLst>
                </p14:cNvPr>
                <p14:cNvContentPartPr/>
                <p14:nvPr/>
              </p14:nvContentPartPr>
              <p14:xfrm>
                <a:off x="4652234" y="5593624"/>
                <a:ext cx="271800" cy="19512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5FCB61C6-744F-4DD4-9ACA-92415C5FDCCE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4643594" y="5584624"/>
                  <a:ext cx="2894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B8064A28-C873-4716-B9E3-F556DBDD7101}"/>
                    </a:ext>
                  </a:extLst>
                </p14:cNvPr>
                <p14:cNvContentPartPr/>
                <p14:nvPr/>
              </p14:nvContentPartPr>
              <p14:xfrm>
                <a:off x="4915754" y="5656264"/>
                <a:ext cx="166680" cy="13248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B8064A28-C873-4716-B9E3-F556DBDD7101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4906754" y="5647624"/>
                  <a:ext cx="1843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BDBF9660-4E4F-41E0-BF99-B262477567E2}"/>
                    </a:ext>
                  </a:extLst>
                </p14:cNvPr>
                <p14:cNvContentPartPr/>
                <p14:nvPr/>
              </p14:nvContentPartPr>
              <p14:xfrm>
                <a:off x="5128154" y="5650144"/>
                <a:ext cx="153000" cy="14400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BDBF9660-4E4F-41E0-BF99-B262477567E2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5119514" y="5641144"/>
                  <a:ext cx="1706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280BE983-EE9B-487A-9886-4F4775BB96B6}"/>
                    </a:ext>
                  </a:extLst>
                </p14:cNvPr>
                <p14:cNvContentPartPr/>
                <p14:nvPr/>
              </p14:nvContentPartPr>
              <p14:xfrm>
                <a:off x="5511194" y="5193664"/>
                <a:ext cx="288000" cy="61020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280BE983-EE9B-487A-9886-4F4775BB96B6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5502554" y="5185024"/>
                  <a:ext cx="305640" cy="62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DBE21CE0-310C-43EA-84CB-478342D9152F}"/>
                    </a:ext>
                  </a:extLst>
                </p14:cNvPr>
                <p14:cNvContentPartPr/>
                <p14:nvPr/>
              </p14:nvContentPartPr>
              <p14:xfrm>
                <a:off x="5451794" y="5652664"/>
                <a:ext cx="253080" cy="1908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DBE21CE0-310C-43EA-84CB-478342D9152F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5443154" y="5643664"/>
                  <a:ext cx="2707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21DDB8C9-2821-4D38-96A8-6970D0E9FA81}"/>
                    </a:ext>
                  </a:extLst>
                </p14:cNvPr>
                <p14:cNvContentPartPr/>
                <p14:nvPr/>
              </p14:nvContentPartPr>
              <p14:xfrm>
                <a:off x="5692634" y="5668864"/>
                <a:ext cx="45000" cy="13248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21DDB8C9-2821-4D38-96A8-6970D0E9FA81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5683994" y="5659864"/>
                  <a:ext cx="626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F240AF82-CE54-4C12-8100-D8A127940170}"/>
                    </a:ext>
                  </a:extLst>
                </p14:cNvPr>
                <p14:cNvContentPartPr/>
                <p14:nvPr/>
              </p14:nvContentPartPr>
              <p14:xfrm>
                <a:off x="5845634" y="5608384"/>
                <a:ext cx="219600" cy="16740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F240AF82-CE54-4C12-8100-D8A127940170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5836634" y="5599384"/>
                  <a:ext cx="2372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8651BFEB-2A76-4E22-9990-22F79F8988AA}"/>
                    </a:ext>
                  </a:extLst>
                </p14:cNvPr>
                <p14:cNvContentPartPr/>
                <p14:nvPr/>
              </p14:nvContentPartPr>
              <p14:xfrm>
                <a:off x="5975594" y="5377984"/>
                <a:ext cx="230040" cy="35280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8651BFEB-2A76-4E22-9990-22F79F8988AA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5966954" y="5368984"/>
                  <a:ext cx="2476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336FEB52-558F-425A-809E-FCE7904ACB35}"/>
                    </a:ext>
                  </a:extLst>
                </p14:cNvPr>
                <p14:cNvContentPartPr/>
                <p14:nvPr/>
              </p14:nvContentPartPr>
              <p14:xfrm>
                <a:off x="6132554" y="5579584"/>
                <a:ext cx="161280" cy="13932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336FEB52-558F-425A-809E-FCE7904ACB35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6123554" y="5570584"/>
                  <a:ext cx="1789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DF5942F-79F0-4DB6-892F-C0472779475E}"/>
                    </a:ext>
                  </a:extLst>
                </p14:cNvPr>
                <p14:cNvContentPartPr/>
                <p14:nvPr/>
              </p14:nvContentPartPr>
              <p14:xfrm>
                <a:off x="6310754" y="5626024"/>
                <a:ext cx="114120" cy="10188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DF5942F-79F0-4DB6-892F-C0472779475E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6302114" y="5617384"/>
                  <a:ext cx="1317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FB625454-1C91-442F-9BD8-5123C5C3CA58}"/>
                    </a:ext>
                  </a:extLst>
                </p14:cNvPr>
                <p14:cNvContentPartPr/>
                <p14:nvPr/>
              </p14:nvContentPartPr>
              <p14:xfrm>
                <a:off x="6639074" y="5398864"/>
                <a:ext cx="208080" cy="34632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FB625454-1C91-442F-9BD8-5123C5C3CA58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6630434" y="5390224"/>
                  <a:ext cx="2257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D3215A3B-74A1-42A6-B188-040C8F2D96C9}"/>
                    </a:ext>
                  </a:extLst>
                </p14:cNvPr>
                <p14:cNvContentPartPr/>
                <p14:nvPr/>
              </p14:nvContentPartPr>
              <p14:xfrm>
                <a:off x="6591914" y="5543224"/>
                <a:ext cx="309240" cy="9288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D3215A3B-74A1-42A6-B188-040C8F2D96C9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6583274" y="5534584"/>
                  <a:ext cx="3268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EE06241F-E0F3-40E6-9569-3332E66687F5}"/>
                    </a:ext>
                  </a:extLst>
                </p14:cNvPr>
                <p14:cNvContentPartPr/>
                <p14:nvPr/>
              </p14:nvContentPartPr>
              <p14:xfrm>
                <a:off x="939914" y="5528464"/>
                <a:ext cx="457200" cy="32040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EE06241F-E0F3-40E6-9569-3332E66687F5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930914" y="5519824"/>
                  <a:ext cx="47484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03D19E29-BA7C-4F63-A369-5908D02E087A}"/>
                    </a:ext>
                  </a:extLst>
                </p14:cNvPr>
                <p14:cNvContentPartPr/>
                <p14:nvPr/>
              </p14:nvContentPartPr>
              <p14:xfrm>
                <a:off x="1346714" y="5631424"/>
                <a:ext cx="170280" cy="18504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03D19E29-BA7C-4F63-A369-5908D02E087A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337714" y="5622424"/>
                  <a:ext cx="1879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62CCB1D8-360F-421D-A3A6-611A8DAD9AE9}"/>
                    </a:ext>
                  </a:extLst>
                </p14:cNvPr>
                <p14:cNvContentPartPr/>
                <p14:nvPr/>
              </p14:nvContentPartPr>
              <p14:xfrm>
                <a:off x="2142674" y="5629984"/>
                <a:ext cx="207360" cy="18504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62CCB1D8-360F-421D-A3A6-611A8DAD9AE9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133674" y="5621344"/>
                  <a:ext cx="2250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DB846CF1-238A-434E-9210-8B1663813C0F}"/>
                    </a:ext>
                  </a:extLst>
                </p14:cNvPr>
                <p14:cNvContentPartPr/>
                <p14:nvPr/>
              </p14:nvContentPartPr>
              <p14:xfrm>
                <a:off x="2404394" y="5647984"/>
                <a:ext cx="176760" cy="18072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DB846CF1-238A-434E-9210-8B1663813C0F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395754" y="5639344"/>
                  <a:ext cx="1944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661E0A5A-80A5-4CE2-9A47-A4D39AF11AE3}"/>
                    </a:ext>
                  </a:extLst>
                </p14:cNvPr>
                <p14:cNvContentPartPr/>
                <p14:nvPr/>
              </p14:nvContentPartPr>
              <p14:xfrm>
                <a:off x="2593394" y="5624944"/>
                <a:ext cx="202680" cy="19152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661E0A5A-80A5-4CE2-9A47-A4D39AF11AE3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584754" y="5615944"/>
                  <a:ext cx="2203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5549801C-EA04-4BED-9141-6B99C201E0A9}"/>
                    </a:ext>
                  </a:extLst>
                </p14:cNvPr>
                <p14:cNvContentPartPr/>
                <p14:nvPr/>
              </p14:nvContentPartPr>
              <p14:xfrm>
                <a:off x="3255074" y="5492104"/>
                <a:ext cx="194400" cy="33984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5549801C-EA04-4BED-9141-6B99C201E0A9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3246074" y="5483464"/>
                  <a:ext cx="21204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F3A760CB-DDAC-4B5D-AE42-171AE0273FEF}"/>
                    </a:ext>
                  </a:extLst>
                </p14:cNvPr>
                <p14:cNvContentPartPr/>
                <p14:nvPr/>
              </p14:nvContentPartPr>
              <p14:xfrm>
                <a:off x="3507074" y="5505064"/>
                <a:ext cx="347760" cy="28548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F3A760CB-DDAC-4B5D-AE42-171AE0273FEF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3498074" y="5496424"/>
                  <a:ext cx="3654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F229B73B-C549-426D-95FD-B0A0813350F8}"/>
                    </a:ext>
                  </a:extLst>
                </p14:cNvPr>
                <p14:cNvContentPartPr/>
                <p14:nvPr/>
              </p14:nvContentPartPr>
              <p14:xfrm>
                <a:off x="3992354" y="5548624"/>
                <a:ext cx="190440" cy="21564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F229B73B-C549-426D-95FD-B0A0813350F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3983714" y="5539624"/>
                  <a:ext cx="2080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097A173E-467C-4EE2-BF8B-21BFCF0518D4}"/>
                    </a:ext>
                  </a:extLst>
                </p14:cNvPr>
                <p14:cNvContentPartPr/>
                <p14:nvPr/>
              </p14:nvContentPartPr>
              <p14:xfrm>
                <a:off x="3939434" y="5479864"/>
                <a:ext cx="141480" cy="9540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097A173E-467C-4EE2-BF8B-21BFCF0518D4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3930794" y="5471224"/>
                  <a:ext cx="1591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59043DA8-D1B0-4538-931F-237C716A39A5}"/>
                    </a:ext>
                  </a:extLst>
                </p14:cNvPr>
                <p14:cNvContentPartPr/>
                <p14:nvPr/>
              </p14:nvContentPartPr>
              <p14:xfrm>
                <a:off x="4128794" y="5675344"/>
                <a:ext cx="111600" cy="9792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59043DA8-D1B0-4538-931F-237C716A39A5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4120154" y="5666344"/>
                  <a:ext cx="1292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79062A9E-2786-4CB6-B58D-2BDD6B5BB3FD}"/>
                    </a:ext>
                  </a:extLst>
                </p14:cNvPr>
                <p14:cNvContentPartPr/>
                <p14:nvPr/>
              </p14:nvContentPartPr>
              <p14:xfrm>
                <a:off x="919034" y="6177544"/>
                <a:ext cx="219600" cy="38952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79062A9E-2786-4CB6-B58D-2BDD6B5BB3FD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910394" y="6168544"/>
                  <a:ext cx="23724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52A8E01D-DAF3-4A21-9CB0-A7E073463D03}"/>
                    </a:ext>
                  </a:extLst>
                </p14:cNvPr>
                <p14:cNvContentPartPr/>
                <p14:nvPr/>
              </p14:nvContentPartPr>
              <p14:xfrm>
                <a:off x="1085714" y="6045064"/>
                <a:ext cx="324000" cy="24372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52A8E01D-DAF3-4A21-9CB0-A7E073463D03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076714" y="6036424"/>
                  <a:ext cx="3416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ADA160FA-A106-40A1-8BD9-A39595F323A8}"/>
                    </a:ext>
                  </a:extLst>
                </p14:cNvPr>
                <p14:cNvContentPartPr/>
                <p14:nvPr/>
              </p14:nvContentPartPr>
              <p14:xfrm>
                <a:off x="1454354" y="6100504"/>
                <a:ext cx="137880" cy="15912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ADA160FA-A106-40A1-8BD9-A39595F323A8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1445354" y="6091504"/>
                  <a:ext cx="1555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75905B84-3FA0-4322-98A6-C4210F280405}"/>
                    </a:ext>
                  </a:extLst>
                </p14:cNvPr>
                <p14:cNvContentPartPr/>
                <p14:nvPr/>
              </p14:nvContentPartPr>
              <p14:xfrm>
                <a:off x="1605554" y="6105544"/>
                <a:ext cx="212760" cy="14004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75905B84-3FA0-4322-98A6-C4210F280405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1596554" y="6096904"/>
                  <a:ext cx="2304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31C9DBDC-7F6B-4094-8CB8-A77008602AC6}"/>
                    </a:ext>
                  </a:extLst>
                </p14:cNvPr>
                <p14:cNvContentPartPr/>
                <p14:nvPr/>
              </p14:nvContentPartPr>
              <p14:xfrm>
                <a:off x="1894274" y="6082144"/>
                <a:ext cx="164160" cy="18396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31C9DBDC-7F6B-4094-8CB8-A77008602AC6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1885634" y="6073144"/>
                  <a:ext cx="1818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10E5A67B-9651-4776-BE6B-8121D8ADC045}"/>
                    </a:ext>
                  </a:extLst>
                </p14:cNvPr>
                <p14:cNvContentPartPr/>
                <p14:nvPr/>
              </p14:nvContentPartPr>
              <p14:xfrm>
                <a:off x="2244914" y="5830864"/>
                <a:ext cx="205560" cy="45288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10E5A67B-9651-4776-BE6B-8121D8ADC045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2235914" y="5822224"/>
                  <a:ext cx="22320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DFD786B0-DBFF-4864-88C0-7E3FAB2D1FF6}"/>
                    </a:ext>
                  </a:extLst>
                </p14:cNvPr>
                <p14:cNvContentPartPr/>
                <p14:nvPr/>
              </p14:nvContentPartPr>
              <p14:xfrm>
                <a:off x="2162114" y="6037504"/>
                <a:ext cx="390600" cy="7524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DFD786B0-DBFF-4864-88C0-7E3FAB2D1FF6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2153114" y="6028504"/>
                  <a:ext cx="4082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E7358C4D-34C1-48EB-829A-69982F80C57B}"/>
                    </a:ext>
                  </a:extLst>
                </p14:cNvPr>
                <p14:cNvContentPartPr/>
                <p14:nvPr/>
              </p14:nvContentPartPr>
              <p14:xfrm>
                <a:off x="2495114" y="6045784"/>
                <a:ext cx="241920" cy="20664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E7358C4D-34C1-48EB-829A-69982F80C57B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2486114" y="6036784"/>
                  <a:ext cx="2595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E96A4073-7CDA-48C1-9328-ECB0C11FD6F9}"/>
                    </a:ext>
                  </a:extLst>
                </p14:cNvPr>
                <p14:cNvContentPartPr/>
                <p14:nvPr/>
              </p14:nvContentPartPr>
              <p14:xfrm>
                <a:off x="2677994" y="6092584"/>
                <a:ext cx="159480" cy="14040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E96A4073-7CDA-48C1-9328-ECB0C11FD6F9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2668994" y="6083944"/>
                  <a:ext cx="1771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28B399DA-D462-41AB-871C-9CB2FF34D722}"/>
                    </a:ext>
                  </a:extLst>
                </p14:cNvPr>
                <p14:cNvContentPartPr/>
                <p14:nvPr/>
              </p14:nvContentPartPr>
              <p14:xfrm>
                <a:off x="2962034" y="5838784"/>
                <a:ext cx="263520" cy="42300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28B399DA-D462-41AB-871C-9CB2FF34D722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2953394" y="5829784"/>
                  <a:ext cx="28116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EA6B87CB-5DA1-4FBF-9B78-8B5513684A85}"/>
                    </a:ext>
                  </a:extLst>
                </p14:cNvPr>
                <p14:cNvContentPartPr/>
                <p14:nvPr/>
              </p14:nvContentPartPr>
              <p14:xfrm>
                <a:off x="3170474" y="6101224"/>
                <a:ext cx="45720" cy="12564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EA6B87CB-5DA1-4FBF-9B78-8B5513684A85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3161474" y="6092224"/>
                  <a:ext cx="633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F7EA7876-D880-466A-A2D8-4FB3787B953D}"/>
                    </a:ext>
                  </a:extLst>
                </p14:cNvPr>
                <p14:cNvContentPartPr/>
                <p14:nvPr/>
              </p14:nvContentPartPr>
              <p14:xfrm>
                <a:off x="3304034" y="5966584"/>
                <a:ext cx="4320" cy="432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F7EA7876-D880-466A-A2D8-4FB3787B953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95394" y="5957944"/>
                  <a:ext cx="219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CD6F7864-2F57-4E56-B5DE-E2937441074E}"/>
                    </a:ext>
                  </a:extLst>
                </p14:cNvPr>
                <p14:cNvContentPartPr/>
                <p14:nvPr/>
              </p14:nvContentPartPr>
              <p14:xfrm>
                <a:off x="3289994" y="6100864"/>
                <a:ext cx="117720" cy="12132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CD6F7864-2F57-4E56-B5DE-E2937441074E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3280994" y="6092224"/>
                  <a:ext cx="1353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B0791BC5-BCBA-4B3B-BEF8-A7512166E041}"/>
                    </a:ext>
                  </a:extLst>
                </p14:cNvPr>
                <p14:cNvContentPartPr/>
                <p14:nvPr/>
              </p14:nvContentPartPr>
              <p14:xfrm>
                <a:off x="3469274" y="6067024"/>
                <a:ext cx="164160" cy="13536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B0791BC5-BCBA-4B3B-BEF8-A7512166E041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3460274" y="6058024"/>
                  <a:ext cx="1818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CFC169C4-FAE4-45C8-91B4-9678E8C175B8}"/>
                    </a:ext>
                  </a:extLst>
                </p14:cNvPr>
                <p14:cNvContentPartPr/>
                <p14:nvPr/>
              </p14:nvContentPartPr>
              <p14:xfrm>
                <a:off x="4004594" y="6040384"/>
                <a:ext cx="226440" cy="19512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CFC169C4-FAE4-45C8-91B4-9678E8C175B8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3995954" y="6031744"/>
                  <a:ext cx="2440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9FC6D35C-96EF-4D2F-AC67-A566484E4AF4}"/>
                    </a:ext>
                  </a:extLst>
                </p14:cNvPr>
                <p14:cNvContentPartPr/>
                <p14:nvPr/>
              </p14:nvContentPartPr>
              <p14:xfrm>
                <a:off x="4209794" y="6082504"/>
                <a:ext cx="218880" cy="13140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9FC6D35C-96EF-4D2F-AC67-A566484E4AF4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4200794" y="6073864"/>
                  <a:ext cx="2365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C69EE0F7-6E0E-4182-BD68-9B678FF6F731}"/>
                    </a:ext>
                  </a:extLst>
                </p14:cNvPr>
                <p14:cNvContentPartPr/>
                <p14:nvPr/>
              </p14:nvContentPartPr>
              <p14:xfrm>
                <a:off x="4445594" y="6025984"/>
                <a:ext cx="202680" cy="21744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C69EE0F7-6E0E-4182-BD68-9B678FF6F731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4436594" y="6017344"/>
                  <a:ext cx="2203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370787D4-0B62-4053-AA23-829F8ED1B5B0}"/>
                    </a:ext>
                  </a:extLst>
                </p14:cNvPr>
                <p14:cNvContentPartPr/>
                <p14:nvPr/>
              </p14:nvContentPartPr>
              <p14:xfrm>
                <a:off x="4750874" y="5998984"/>
                <a:ext cx="152280" cy="21420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370787D4-0B62-4053-AA23-829F8ED1B5B0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4741874" y="5990344"/>
                  <a:ext cx="1699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5007DA11-7933-454B-93C1-446B5C4CADAC}"/>
                    </a:ext>
                  </a:extLst>
                </p14:cNvPr>
                <p14:cNvContentPartPr/>
                <p14:nvPr/>
              </p14:nvContentPartPr>
              <p14:xfrm>
                <a:off x="4879394" y="6067024"/>
                <a:ext cx="178200" cy="19188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5007DA11-7933-454B-93C1-446B5C4CADAC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4870394" y="6058024"/>
                  <a:ext cx="1958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12D69699-7869-48D5-89FA-9C30666B4251}"/>
                    </a:ext>
                  </a:extLst>
                </p14:cNvPr>
                <p14:cNvContentPartPr/>
                <p14:nvPr/>
              </p14:nvContentPartPr>
              <p14:xfrm>
                <a:off x="5246954" y="5828344"/>
                <a:ext cx="281520" cy="47916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12D69699-7869-48D5-89FA-9C30666B4251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5237954" y="5819704"/>
                  <a:ext cx="29916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E7A5A5B1-0658-4557-8F5B-5012F4C0B7A8}"/>
                    </a:ext>
                  </a:extLst>
                </p14:cNvPr>
                <p14:cNvContentPartPr/>
                <p14:nvPr/>
              </p14:nvContentPartPr>
              <p14:xfrm>
                <a:off x="5147954" y="6065224"/>
                <a:ext cx="420840" cy="6228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E7A5A5B1-0658-4557-8F5B-5012F4C0B7A8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5138954" y="6056584"/>
                  <a:ext cx="4384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C677B648-4821-4226-B3FE-244A32C50F8C}"/>
                    </a:ext>
                  </a:extLst>
                </p14:cNvPr>
                <p14:cNvContentPartPr/>
                <p14:nvPr/>
              </p14:nvContentPartPr>
              <p14:xfrm>
                <a:off x="5412554" y="6107704"/>
                <a:ext cx="220680" cy="15804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C677B648-4821-4226-B3FE-244A32C50F8C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5403554" y="6098704"/>
                  <a:ext cx="2383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4E1619EC-668E-4B7C-B9EE-0FE58293EDFE}"/>
                    </a:ext>
                  </a:extLst>
                </p14:cNvPr>
                <p14:cNvContentPartPr/>
                <p14:nvPr/>
              </p14:nvContentPartPr>
              <p14:xfrm>
                <a:off x="5600474" y="6111664"/>
                <a:ext cx="194760" cy="14148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4E1619EC-668E-4B7C-B9EE-0FE58293EDFE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5591834" y="6102664"/>
                  <a:ext cx="2124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BA1AF1C9-E3CE-4E14-9E32-179F776088E6}"/>
                    </a:ext>
                  </a:extLst>
                </p14:cNvPr>
                <p14:cNvContentPartPr/>
                <p14:nvPr/>
              </p14:nvContentPartPr>
              <p14:xfrm>
                <a:off x="5915834" y="6078184"/>
                <a:ext cx="130320" cy="16056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BA1AF1C9-E3CE-4E14-9E32-179F776088E6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5907194" y="6069184"/>
                  <a:ext cx="1479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641CBD6F-7B8A-404E-A9CC-6178CCE249E4}"/>
                    </a:ext>
                  </a:extLst>
                </p14:cNvPr>
                <p14:cNvContentPartPr/>
                <p14:nvPr/>
              </p14:nvContentPartPr>
              <p14:xfrm>
                <a:off x="6066674" y="6043984"/>
                <a:ext cx="200160" cy="20916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641CBD6F-7B8A-404E-A9CC-6178CCE249E4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6058034" y="6035344"/>
                  <a:ext cx="21780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94FB9C67-52B7-4B8D-9431-F856B8FFFA52}"/>
              </a:ext>
            </a:extLst>
          </p:cNvPr>
          <p:cNvGrpSpPr/>
          <p:nvPr/>
        </p:nvGrpSpPr>
        <p:grpSpPr>
          <a:xfrm>
            <a:off x="6625754" y="5962264"/>
            <a:ext cx="327240" cy="293040"/>
            <a:chOff x="6625754" y="5962264"/>
            <a:chExt cx="327240" cy="29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06E4218A-CA47-408F-8C77-FD29418815BB}"/>
                    </a:ext>
                  </a:extLst>
                </p14:cNvPr>
                <p14:cNvContentPartPr/>
                <p14:nvPr/>
              </p14:nvContentPartPr>
              <p14:xfrm>
                <a:off x="6625754" y="6090064"/>
                <a:ext cx="103680" cy="16524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06E4218A-CA47-408F-8C77-FD29418815BB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6616754" y="6081064"/>
                  <a:ext cx="1213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14E57A29-5386-4D76-8CCA-1FAFFC33B0FC}"/>
                    </a:ext>
                  </a:extLst>
                </p14:cNvPr>
                <p14:cNvContentPartPr/>
                <p14:nvPr/>
              </p14:nvContentPartPr>
              <p14:xfrm>
                <a:off x="6794234" y="5962264"/>
                <a:ext cx="31320" cy="6840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14E57A29-5386-4D76-8CCA-1FAFFC33B0FC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6785594" y="5953264"/>
                  <a:ext cx="489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88D582A4-51AD-4633-8CCE-B839A13A9E76}"/>
                    </a:ext>
                  </a:extLst>
                </p14:cNvPr>
                <p14:cNvContentPartPr/>
                <p14:nvPr/>
              </p14:nvContentPartPr>
              <p14:xfrm>
                <a:off x="6794954" y="6032464"/>
                <a:ext cx="158040" cy="20520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88D582A4-51AD-4633-8CCE-B839A13A9E76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6786314" y="6023824"/>
                  <a:ext cx="17568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90432360-5B5E-439C-BFA7-BC330A60B8C4}"/>
              </a:ext>
            </a:extLst>
          </p:cNvPr>
          <p:cNvGrpSpPr/>
          <p:nvPr/>
        </p:nvGrpSpPr>
        <p:grpSpPr>
          <a:xfrm>
            <a:off x="7193114" y="5289784"/>
            <a:ext cx="2261160" cy="1027800"/>
            <a:chOff x="7193114" y="5289784"/>
            <a:chExt cx="2261160" cy="102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F50EEF61-911A-43B5-B98D-D28FCC3D024D}"/>
                    </a:ext>
                  </a:extLst>
                </p14:cNvPr>
                <p14:cNvContentPartPr/>
                <p14:nvPr/>
              </p14:nvContentPartPr>
              <p14:xfrm>
                <a:off x="7252514" y="5323624"/>
                <a:ext cx="266760" cy="46908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F50EEF61-911A-43B5-B98D-D28FCC3D024D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7243874" y="5314624"/>
                  <a:ext cx="28440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012BDD0C-F94C-467F-B5DF-82309DB38D4A}"/>
                    </a:ext>
                  </a:extLst>
                </p14:cNvPr>
                <p14:cNvContentPartPr/>
                <p14:nvPr/>
              </p14:nvContentPartPr>
              <p14:xfrm>
                <a:off x="7193114" y="5545384"/>
                <a:ext cx="395280" cy="4500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012BDD0C-F94C-467F-B5DF-82309DB38D4A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7184474" y="5536384"/>
                  <a:ext cx="4129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284F9FB7-8999-4D95-AE60-E34CE446C9BD}"/>
                    </a:ext>
                  </a:extLst>
                </p14:cNvPr>
                <p14:cNvContentPartPr/>
                <p14:nvPr/>
              </p14:nvContentPartPr>
              <p14:xfrm>
                <a:off x="7539434" y="5333344"/>
                <a:ext cx="234360" cy="43848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284F9FB7-8999-4D95-AE60-E34CE446C9BD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7530794" y="5324344"/>
                  <a:ext cx="25200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D07819C0-12C2-4AF3-B4D6-AF472E09320B}"/>
                    </a:ext>
                  </a:extLst>
                </p14:cNvPr>
                <p14:cNvContentPartPr/>
                <p14:nvPr/>
              </p14:nvContentPartPr>
              <p14:xfrm>
                <a:off x="7796114" y="5593624"/>
                <a:ext cx="151560" cy="13212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D07819C0-12C2-4AF3-B4D6-AF472E09320B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7787474" y="5584984"/>
                  <a:ext cx="1692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0A876D9C-95BA-48A9-A90F-4380896AA5B9}"/>
                    </a:ext>
                  </a:extLst>
                </p14:cNvPr>
                <p14:cNvContentPartPr/>
                <p14:nvPr/>
              </p14:nvContentPartPr>
              <p14:xfrm>
                <a:off x="8135954" y="5376544"/>
                <a:ext cx="135720" cy="40824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0A876D9C-95BA-48A9-A90F-4380896AA5B9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8127314" y="5367904"/>
                  <a:ext cx="15336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AA9D6A12-A93B-4B86-A0CE-98AD94F83D35}"/>
                    </a:ext>
                  </a:extLst>
                </p14:cNvPr>
                <p14:cNvContentPartPr/>
                <p14:nvPr/>
              </p14:nvContentPartPr>
              <p14:xfrm>
                <a:off x="8044874" y="5557984"/>
                <a:ext cx="329760" cy="7488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AA9D6A12-A93B-4B86-A0CE-98AD94F83D35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035874" y="5548984"/>
                  <a:ext cx="3474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EE6BB12A-25CB-4CAC-98B0-4DF880E40BF0}"/>
                    </a:ext>
                  </a:extLst>
                </p14:cNvPr>
                <p14:cNvContentPartPr/>
                <p14:nvPr/>
              </p14:nvContentPartPr>
              <p14:xfrm>
                <a:off x="8701874" y="5363584"/>
                <a:ext cx="280440" cy="42480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EE6BB12A-25CB-4CAC-98B0-4DF880E40BF0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8693234" y="5354944"/>
                  <a:ext cx="29808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8B2578E0-7C92-469C-8E9F-C95F1B8BBF01}"/>
                    </a:ext>
                  </a:extLst>
                </p14:cNvPr>
                <p14:cNvContentPartPr/>
                <p14:nvPr/>
              </p14:nvContentPartPr>
              <p14:xfrm>
                <a:off x="8633834" y="5520184"/>
                <a:ext cx="396720" cy="8568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8B2578E0-7C92-469C-8E9F-C95F1B8BBF01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8624834" y="5511184"/>
                  <a:ext cx="4143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69F1FCEB-B401-410B-BABA-1AABCC0C48EB}"/>
                    </a:ext>
                  </a:extLst>
                </p14:cNvPr>
                <p14:cNvContentPartPr/>
                <p14:nvPr/>
              </p14:nvContentPartPr>
              <p14:xfrm>
                <a:off x="9015074" y="5289784"/>
                <a:ext cx="303840" cy="44784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69F1FCEB-B401-410B-BABA-1AABCC0C48EB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9006074" y="5281144"/>
                  <a:ext cx="32148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DA5291D2-9AD6-4AB6-B2CD-3F92CEE1D3F8}"/>
                    </a:ext>
                  </a:extLst>
                </p14:cNvPr>
                <p14:cNvContentPartPr/>
                <p14:nvPr/>
              </p14:nvContentPartPr>
              <p14:xfrm>
                <a:off x="9271034" y="5576704"/>
                <a:ext cx="183240" cy="15804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DA5291D2-9AD6-4AB6-B2CD-3F92CEE1D3F8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9262394" y="5567704"/>
                  <a:ext cx="2008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199355AD-6FCB-4107-946E-96251ECE28C2}"/>
                    </a:ext>
                  </a:extLst>
                </p14:cNvPr>
                <p14:cNvContentPartPr/>
                <p14:nvPr/>
              </p14:nvContentPartPr>
              <p14:xfrm>
                <a:off x="7331714" y="5858224"/>
                <a:ext cx="258840" cy="39888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199355AD-6FCB-4107-946E-96251ECE28C2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7323074" y="5849224"/>
                  <a:ext cx="27648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4ED5EBFD-838F-4667-A27F-5C7D0ABEC63E}"/>
                    </a:ext>
                  </a:extLst>
                </p14:cNvPr>
                <p14:cNvContentPartPr/>
                <p14:nvPr/>
              </p14:nvContentPartPr>
              <p14:xfrm>
                <a:off x="7610354" y="6100144"/>
                <a:ext cx="228600" cy="17424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4ED5EBFD-838F-4667-A27F-5C7D0ABEC63E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7601354" y="6091144"/>
                  <a:ext cx="2462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08238C7E-9B95-411D-A997-92EE84669626}"/>
                    </a:ext>
                  </a:extLst>
                </p14:cNvPr>
                <p14:cNvContentPartPr/>
                <p14:nvPr/>
              </p14:nvContentPartPr>
              <p14:xfrm>
                <a:off x="8016074" y="5871544"/>
                <a:ext cx="207720" cy="39276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08238C7E-9B95-411D-A997-92EE84669626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8007074" y="5862904"/>
                  <a:ext cx="22536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A7EC7D05-6255-4063-8B4D-17342AF893B6}"/>
                    </a:ext>
                  </a:extLst>
                </p14:cNvPr>
                <p14:cNvContentPartPr/>
                <p14:nvPr/>
              </p14:nvContentPartPr>
              <p14:xfrm>
                <a:off x="7917794" y="6026704"/>
                <a:ext cx="356400" cy="6696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A7EC7D05-6255-4063-8B4D-17342AF893B6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7908794" y="6017704"/>
                  <a:ext cx="3740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00CB1EBD-9B14-423B-B22D-990DFAECF8E3}"/>
                    </a:ext>
                  </a:extLst>
                </p14:cNvPr>
                <p14:cNvContentPartPr/>
                <p14:nvPr/>
              </p14:nvContentPartPr>
              <p14:xfrm>
                <a:off x="8245394" y="6068104"/>
                <a:ext cx="300960" cy="15804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00CB1EBD-9B14-423B-B22D-990DFAECF8E3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8236394" y="6059464"/>
                  <a:ext cx="3186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93125294-D323-4EFE-B3A4-47642C3579E7}"/>
                    </a:ext>
                  </a:extLst>
                </p14:cNvPr>
                <p14:cNvContentPartPr/>
                <p14:nvPr/>
              </p14:nvContentPartPr>
              <p14:xfrm>
                <a:off x="8602874" y="6091144"/>
                <a:ext cx="156600" cy="15840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93125294-D323-4EFE-B3A4-47642C3579E7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8593874" y="6082144"/>
                  <a:ext cx="1742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0B164F9C-9650-4F62-8765-5315A6C5CA2A}"/>
                    </a:ext>
                  </a:extLst>
                </p14:cNvPr>
                <p14:cNvContentPartPr/>
                <p14:nvPr/>
              </p14:nvContentPartPr>
              <p14:xfrm>
                <a:off x="8792594" y="6073144"/>
                <a:ext cx="144720" cy="15192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0B164F9C-9650-4F62-8765-5315A6C5CA2A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8783954" y="6064504"/>
                  <a:ext cx="1623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5CBB0365-6A12-43CB-87D9-ABA92E5ABA91}"/>
                    </a:ext>
                  </a:extLst>
                </p14:cNvPr>
                <p14:cNvContentPartPr/>
                <p14:nvPr/>
              </p14:nvContentPartPr>
              <p14:xfrm>
                <a:off x="8964674" y="6101944"/>
                <a:ext cx="207720" cy="21564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5CBB0365-6A12-43CB-87D9-ABA92E5ABA91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8956034" y="6092944"/>
                  <a:ext cx="22536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3CEF9E23-CB2D-4563-AAD0-1FD11894F079}"/>
              </a:ext>
            </a:extLst>
          </p:cNvPr>
          <p:cNvGrpSpPr/>
          <p:nvPr/>
        </p:nvGrpSpPr>
        <p:grpSpPr>
          <a:xfrm>
            <a:off x="9434474" y="5899984"/>
            <a:ext cx="2550240" cy="349200"/>
            <a:chOff x="9434474" y="5899984"/>
            <a:chExt cx="2550240" cy="34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21D2A6CD-A18B-4445-82EE-4CCD8EBB0D50}"/>
                    </a:ext>
                  </a:extLst>
                </p14:cNvPr>
                <p14:cNvContentPartPr/>
                <p14:nvPr/>
              </p14:nvContentPartPr>
              <p14:xfrm>
                <a:off x="9434474" y="5967304"/>
                <a:ext cx="318240" cy="28188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21D2A6CD-A18B-4445-82EE-4CCD8EBB0D50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9425834" y="5958304"/>
                  <a:ext cx="3358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9AF2A7BA-B30D-427C-9448-5B021E37274B}"/>
                    </a:ext>
                  </a:extLst>
                </p14:cNvPr>
                <p14:cNvContentPartPr/>
                <p14:nvPr/>
              </p14:nvContentPartPr>
              <p14:xfrm>
                <a:off x="9767474" y="6178624"/>
                <a:ext cx="23400" cy="3924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9AF2A7BA-B30D-427C-9448-5B021E37274B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9758834" y="6169984"/>
                  <a:ext cx="410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A0CAEB60-5200-480B-BF1D-37BB002A7C59}"/>
                    </a:ext>
                  </a:extLst>
                </p14:cNvPr>
                <p14:cNvContentPartPr/>
                <p14:nvPr/>
              </p14:nvContentPartPr>
              <p14:xfrm>
                <a:off x="9838394" y="6047224"/>
                <a:ext cx="170640" cy="18540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A0CAEB60-5200-480B-BF1D-37BB002A7C59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9829754" y="6038584"/>
                  <a:ext cx="1882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57845FE7-4163-4D48-B9C9-3A9001AE9BF6}"/>
                    </a:ext>
                  </a:extLst>
                </p14:cNvPr>
                <p14:cNvContentPartPr/>
                <p14:nvPr/>
              </p14:nvContentPartPr>
              <p14:xfrm>
                <a:off x="10098674" y="5985304"/>
                <a:ext cx="198000" cy="23724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57845FE7-4163-4D48-B9C9-3A9001AE9BF6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10089674" y="5976664"/>
                  <a:ext cx="2156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9102FC71-E424-43B4-BC9B-4FFA90CD6A0A}"/>
                    </a:ext>
                  </a:extLst>
                </p14:cNvPr>
                <p14:cNvContentPartPr/>
                <p14:nvPr/>
              </p14:nvContentPartPr>
              <p14:xfrm>
                <a:off x="10368674" y="6068464"/>
                <a:ext cx="156960" cy="12672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9102FC71-E424-43B4-BC9B-4FFA90CD6A0A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0360034" y="6059464"/>
                  <a:ext cx="1746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436B38F9-9802-49B1-8387-516578C0D9FF}"/>
                    </a:ext>
                  </a:extLst>
                </p14:cNvPr>
                <p14:cNvContentPartPr/>
                <p14:nvPr/>
              </p14:nvContentPartPr>
              <p14:xfrm>
                <a:off x="10583234" y="6089344"/>
                <a:ext cx="120240" cy="9000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436B38F9-9802-49B1-8387-516578C0D9FF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10574594" y="6080704"/>
                  <a:ext cx="1378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70E9A334-2E3B-472C-930F-C1BECC05F3B4}"/>
                    </a:ext>
                  </a:extLst>
                </p14:cNvPr>
                <p14:cNvContentPartPr/>
                <p14:nvPr/>
              </p14:nvContentPartPr>
              <p14:xfrm>
                <a:off x="10742714" y="6091504"/>
                <a:ext cx="133920" cy="14040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70E9A334-2E3B-472C-930F-C1BECC05F3B4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10733714" y="6082504"/>
                  <a:ext cx="1515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9DF65555-200E-440F-9EAD-9E0D05BC28DD}"/>
                    </a:ext>
                  </a:extLst>
                </p14:cNvPr>
                <p14:cNvContentPartPr/>
                <p14:nvPr/>
              </p14:nvContentPartPr>
              <p14:xfrm>
                <a:off x="10854674" y="5899984"/>
                <a:ext cx="152640" cy="31788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9DF65555-200E-440F-9EAD-9E0D05BC28DD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10846034" y="5891344"/>
                  <a:ext cx="17028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C50D43A7-44AB-4A28-A149-7408F88E5614}"/>
                    </a:ext>
                  </a:extLst>
                </p14:cNvPr>
                <p14:cNvContentPartPr/>
                <p14:nvPr/>
              </p14:nvContentPartPr>
              <p14:xfrm>
                <a:off x="11162114" y="5943544"/>
                <a:ext cx="225000" cy="22824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C50D43A7-44AB-4A28-A149-7408F88E5614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11153474" y="5934544"/>
                  <a:ext cx="2426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5471E07A-4CA8-4EE0-AE6F-957F870FEA12}"/>
                    </a:ext>
                  </a:extLst>
                </p14:cNvPr>
                <p14:cNvContentPartPr/>
                <p14:nvPr/>
              </p14:nvContentPartPr>
              <p14:xfrm>
                <a:off x="11468114" y="6139384"/>
                <a:ext cx="53280" cy="5184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5471E07A-4CA8-4EE0-AE6F-957F870FEA12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11459114" y="6130744"/>
                  <a:ext cx="709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7BD80189-2FBE-4278-BE91-E8800A681F2B}"/>
                    </a:ext>
                  </a:extLst>
                </p14:cNvPr>
                <p14:cNvContentPartPr/>
                <p14:nvPr/>
              </p14:nvContentPartPr>
              <p14:xfrm>
                <a:off x="11602754" y="5971264"/>
                <a:ext cx="189000" cy="21024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7BD80189-2FBE-4278-BE91-E8800A681F2B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11594114" y="5962264"/>
                  <a:ext cx="2066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01DF0155-D518-4CC8-9948-95971B06178F}"/>
                    </a:ext>
                  </a:extLst>
                </p14:cNvPr>
                <p14:cNvContentPartPr/>
                <p14:nvPr/>
              </p14:nvContentPartPr>
              <p14:xfrm>
                <a:off x="11910194" y="5929144"/>
                <a:ext cx="74520" cy="28152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01DF0155-D518-4CC8-9948-95971B06178F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11901194" y="5920504"/>
                  <a:ext cx="92160" cy="29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6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2BE70CE-FDBC-4DD0-BB39-F9960A191FBF}"/>
                  </a:ext>
                </a:extLst>
              </p14:cNvPr>
              <p14:cNvContentPartPr/>
              <p14:nvPr/>
            </p14:nvContentPartPr>
            <p14:xfrm>
              <a:off x="4835474" y="2823784"/>
              <a:ext cx="1262880" cy="143640"/>
            </p14:xfrm>
          </p:contentPart>
        </mc:Choice>
        <mc:Fallback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2BE70CE-FDBC-4DD0-BB39-F9960A191FBF}"/>
                  </a:ext>
                </a:extLst>
              </p:cNvPr>
              <p:cNvPicPr/>
              <p:nvPr/>
            </p:nvPicPr>
            <p:blipFill>
              <a:blip r:embed="rId587"/>
              <a:stretch>
                <a:fillRect/>
              </a:stretch>
            </p:blipFill>
            <p:spPr>
              <a:xfrm>
                <a:off x="4826834" y="2814784"/>
                <a:ext cx="12805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8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DE412F53-A3CA-452A-902E-829EF8B783FB}"/>
                  </a:ext>
                </a:extLst>
              </p14:cNvPr>
              <p14:cNvContentPartPr/>
              <p14:nvPr/>
            </p14:nvContentPartPr>
            <p14:xfrm>
              <a:off x="12021088" y="6223045"/>
              <a:ext cx="41400" cy="30960"/>
            </p14:xfrm>
          </p:contentPart>
        </mc:Choice>
        <mc:Fallback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DE412F53-A3CA-452A-902E-829EF8B783FB}"/>
                  </a:ext>
                </a:extLst>
              </p:cNvPr>
              <p:cNvPicPr/>
              <p:nvPr/>
            </p:nvPicPr>
            <p:blipFill>
              <a:blip r:embed="rId589"/>
              <a:stretch>
                <a:fillRect/>
              </a:stretch>
            </p:blipFill>
            <p:spPr>
              <a:xfrm>
                <a:off x="12012088" y="6214405"/>
                <a:ext cx="59040" cy="4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6661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4B46FE-3456-4EB6-A398-8AAD6038C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9975"/>
            <a:ext cx="12192000" cy="606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790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3374F80-CAFF-4691-9CEC-7E5A508F0AC8}"/>
              </a:ext>
            </a:extLst>
          </p:cNvPr>
          <p:cNvGrpSpPr/>
          <p:nvPr/>
        </p:nvGrpSpPr>
        <p:grpSpPr>
          <a:xfrm>
            <a:off x="438794" y="71584"/>
            <a:ext cx="2121840" cy="535320"/>
            <a:chOff x="438794" y="71584"/>
            <a:chExt cx="2121840" cy="53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D0ED35B-0D54-4AB8-9F93-701C0A052223}"/>
                    </a:ext>
                  </a:extLst>
                </p14:cNvPr>
                <p14:cNvContentPartPr/>
                <p14:nvPr/>
              </p14:nvContentPartPr>
              <p14:xfrm>
                <a:off x="438794" y="217024"/>
                <a:ext cx="384120" cy="3898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D0ED35B-0D54-4AB8-9F93-701C0A05222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0154" y="208024"/>
                  <a:ext cx="40176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02DCB88-8F09-4D55-8CAD-6DDEB65245B3}"/>
                    </a:ext>
                  </a:extLst>
                </p14:cNvPr>
                <p14:cNvContentPartPr/>
                <p14:nvPr/>
              </p14:nvContentPartPr>
              <p14:xfrm>
                <a:off x="775394" y="435544"/>
                <a:ext cx="164520" cy="1612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02DCB88-8F09-4D55-8CAD-6DDEB65245B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6754" y="426544"/>
                  <a:ext cx="1821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9293271-C9C5-47F0-905D-178D615A1B7F}"/>
                    </a:ext>
                  </a:extLst>
                </p14:cNvPr>
                <p14:cNvContentPartPr/>
                <p14:nvPr/>
              </p14:nvContentPartPr>
              <p14:xfrm>
                <a:off x="1073474" y="181384"/>
                <a:ext cx="241920" cy="3787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9293271-C9C5-47F0-905D-178D615A1B7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64834" y="172384"/>
                  <a:ext cx="25956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30DB227-4C45-462E-9651-E839651A5E70}"/>
                    </a:ext>
                  </a:extLst>
                </p14:cNvPr>
                <p14:cNvContentPartPr/>
                <p14:nvPr/>
              </p14:nvContentPartPr>
              <p14:xfrm>
                <a:off x="1261034" y="427624"/>
                <a:ext cx="146520" cy="1447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30DB227-4C45-462E-9651-E839651A5E7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52034" y="418984"/>
                  <a:ext cx="1641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B7F968F-147A-4917-A9B5-E47ACBD35273}"/>
                    </a:ext>
                  </a:extLst>
                </p14:cNvPr>
                <p14:cNvContentPartPr/>
                <p14:nvPr/>
              </p14:nvContentPartPr>
              <p14:xfrm>
                <a:off x="1551554" y="71584"/>
                <a:ext cx="238680" cy="5112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B7F968F-147A-4917-A9B5-E47ACBD3527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42554" y="62584"/>
                  <a:ext cx="25632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2767314-2D6D-4C33-9D58-CD1AFD1EF79A}"/>
                    </a:ext>
                  </a:extLst>
                </p14:cNvPr>
                <p14:cNvContentPartPr/>
                <p14:nvPr/>
              </p14:nvContentPartPr>
              <p14:xfrm>
                <a:off x="1447874" y="371464"/>
                <a:ext cx="379800" cy="1825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2767314-2D6D-4C33-9D58-CD1AFD1EF79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38874" y="362824"/>
                  <a:ext cx="3974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691CF51-C313-4CFA-9A3F-4F718CD608E1}"/>
                    </a:ext>
                  </a:extLst>
                </p14:cNvPr>
                <p14:cNvContentPartPr/>
                <p14:nvPr/>
              </p14:nvContentPartPr>
              <p14:xfrm>
                <a:off x="1928114" y="295144"/>
                <a:ext cx="8640" cy="172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691CF51-C313-4CFA-9A3F-4F718CD608E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19114" y="286504"/>
                  <a:ext cx="262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4742CF3-0D5E-41F9-9B5A-2A86658348C6}"/>
                    </a:ext>
                  </a:extLst>
                </p14:cNvPr>
                <p14:cNvContentPartPr/>
                <p14:nvPr/>
              </p14:nvContentPartPr>
              <p14:xfrm>
                <a:off x="1921274" y="407104"/>
                <a:ext cx="91800" cy="1468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4742CF3-0D5E-41F9-9B5A-2A86658348C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12274" y="398104"/>
                  <a:ext cx="1094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DAF9723-E95F-4252-9ACB-7749EA598BE8}"/>
                    </a:ext>
                  </a:extLst>
                </p14:cNvPr>
                <p14:cNvContentPartPr/>
                <p14:nvPr/>
              </p14:nvContentPartPr>
              <p14:xfrm>
                <a:off x="2128994" y="359944"/>
                <a:ext cx="431640" cy="1965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DAF9723-E95F-4252-9ACB-7749EA598BE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20354" y="350944"/>
                  <a:ext cx="4492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48091D9-DA0F-409C-BB78-9A1CDDA9ED49}"/>
                    </a:ext>
                  </a:extLst>
                </p14:cNvPr>
                <p14:cNvContentPartPr/>
                <p14:nvPr/>
              </p14:nvContentPartPr>
              <p14:xfrm>
                <a:off x="2502674" y="562264"/>
                <a:ext cx="4320" cy="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48091D9-DA0F-409C-BB78-9A1CDDA9ED4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93674" y="5532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0CE92B2-BC48-4C34-8625-3A7E0E563B67}"/>
              </a:ext>
            </a:extLst>
          </p:cNvPr>
          <p:cNvGrpSpPr/>
          <p:nvPr/>
        </p:nvGrpSpPr>
        <p:grpSpPr>
          <a:xfrm>
            <a:off x="3134114" y="269944"/>
            <a:ext cx="772920" cy="309960"/>
            <a:chOff x="3134114" y="269944"/>
            <a:chExt cx="772920" cy="30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663EF1B-2852-4134-8415-7956A7398FF7}"/>
                    </a:ext>
                  </a:extLst>
                </p14:cNvPr>
                <p14:cNvContentPartPr/>
                <p14:nvPr/>
              </p14:nvContentPartPr>
              <p14:xfrm>
                <a:off x="3134114" y="271744"/>
                <a:ext cx="262080" cy="2941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663EF1B-2852-4134-8415-7956A7398FF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25474" y="262744"/>
                  <a:ext cx="27972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C4F70EB-C344-49E1-82D5-549927039F8C}"/>
                    </a:ext>
                  </a:extLst>
                </p14:cNvPr>
                <p14:cNvContentPartPr/>
                <p14:nvPr/>
              </p14:nvContentPartPr>
              <p14:xfrm>
                <a:off x="3589154" y="339784"/>
                <a:ext cx="85320" cy="1879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C4F70EB-C344-49E1-82D5-549927039F8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80154" y="330784"/>
                  <a:ext cx="1029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6FC01E7-F37F-4C39-9E6F-2A52153C1CC9}"/>
                    </a:ext>
                  </a:extLst>
                </p14:cNvPr>
                <p14:cNvContentPartPr/>
                <p14:nvPr/>
              </p14:nvContentPartPr>
              <p14:xfrm>
                <a:off x="3445874" y="527344"/>
                <a:ext cx="302760" cy="52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6FC01E7-F37F-4C39-9E6F-2A52153C1CC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36874" y="518344"/>
                  <a:ext cx="3204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0DB0AA4-5FA9-4EA1-AAC7-91455379AF04}"/>
                    </a:ext>
                  </a:extLst>
                </p14:cNvPr>
                <p14:cNvContentPartPr/>
                <p14:nvPr/>
              </p14:nvContentPartPr>
              <p14:xfrm>
                <a:off x="3448394" y="269944"/>
                <a:ext cx="458640" cy="871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0DB0AA4-5FA9-4EA1-AAC7-91455379AF0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39394" y="261304"/>
                  <a:ext cx="47628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41BA0B5-761F-46AC-A1D1-218125B57895}"/>
              </a:ext>
            </a:extLst>
          </p:cNvPr>
          <p:cNvGrpSpPr/>
          <p:nvPr/>
        </p:nvGrpSpPr>
        <p:grpSpPr>
          <a:xfrm>
            <a:off x="4180634" y="94984"/>
            <a:ext cx="4927320" cy="736560"/>
            <a:chOff x="4180634" y="94984"/>
            <a:chExt cx="4927320" cy="73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A1C6CFF-AFCA-4991-936C-15A99AABF6EC}"/>
                    </a:ext>
                  </a:extLst>
                </p14:cNvPr>
                <p14:cNvContentPartPr/>
                <p14:nvPr/>
              </p14:nvContentPartPr>
              <p14:xfrm>
                <a:off x="4244354" y="104344"/>
                <a:ext cx="305640" cy="4860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A1C6CFF-AFCA-4991-936C-15A99AABF6E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35714" y="95344"/>
                  <a:ext cx="32328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FBE82C1-B328-4EE1-B58E-263461DD5AD5}"/>
                    </a:ext>
                  </a:extLst>
                </p14:cNvPr>
                <p14:cNvContentPartPr/>
                <p14:nvPr/>
              </p14:nvContentPartPr>
              <p14:xfrm>
                <a:off x="4180634" y="415024"/>
                <a:ext cx="269280" cy="655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FBE82C1-B328-4EE1-B58E-263461DD5AD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71634" y="406024"/>
                  <a:ext cx="2869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5F2D333-3A19-40CA-83C3-C096D785188D}"/>
                    </a:ext>
                  </a:extLst>
                </p14:cNvPr>
                <p14:cNvContentPartPr/>
                <p14:nvPr/>
              </p14:nvContentPartPr>
              <p14:xfrm>
                <a:off x="4423994" y="438064"/>
                <a:ext cx="106920" cy="1069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5F2D333-3A19-40CA-83C3-C096D785188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15354" y="429064"/>
                  <a:ext cx="1245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BD53C24-11B4-4A37-835F-F541CE4DEC2C}"/>
                    </a:ext>
                  </a:extLst>
                </p14:cNvPr>
                <p14:cNvContentPartPr/>
                <p14:nvPr/>
              </p14:nvContentPartPr>
              <p14:xfrm>
                <a:off x="4676354" y="343744"/>
                <a:ext cx="212400" cy="216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BD53C24-11B4-4A37-835F-F541CE4DEC2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667354" y="334744"/>
                  <a:ext cx="2300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EA1181B-0597-4B8B-8C41-679AC571C22E}"/>
                    </a:ext>
                  </a:extLst>
                </p14:cNvPr>
                <p14:cNvContentPartPr/>
                <p14:nvPr/>
              </p14:nvContentPartPr>
              <p14:xfrm>
                <a:off x="5041394" y="441304"/>
                <a:ext cx="202680" cy="3902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EA1181B-0597-4B8B-8C41-679AC571C22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32754" y="432304"/>
                  <a:ext cx="22032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D3CCEF3-79E3-49B5-96E1-6FA461AB48BF}"/>
                    </a:ext>
                  </a:extLst>
                </p14:cNvPr>
                <p14:cNvContentPartPr/>
                <p14:nvPr/>
              </p14:nvContentPartPr>
              <p14:xfrm>
                <a:off x="5189354" y="317464"/>
                <a:ext cx="290520" cy="1936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D3CCEF3-79E3-49B5-96E1-6FA461AB48B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180714" y="308824"/>
                  <a:ext cx="3081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A7C8E58-F068-41DC-82A7-2D6C2A95A8FB}"/>
                    </a:ext>
                  </a:extLst>
                </p14:cNvPr>
                <p14:cNvContentPartPr/>
                <p14:nvPr/>
              </p14:nvContentPartPr>
              <p14:xfrm>
                <a:off x="5505434" y="355984"/>
                <a:ext cx="157680" cy="1789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A7C8E58-F068-41DC-82A7-2D6C2A95A8F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96794" y="346984"/>
                  <a:ext cx="1753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2457A19-67E0-4D62-BE9A-66A9272C240A}"/>
                    </a:ext>
                  </a:extLst>
                </p14:cNvPr>
                <p14:cNvContentPartPr/>
                <p14:nvPr/>
              </p14:nvContentPartPr>
              <p14:xfrm>
                <a:off x="5665634" y="408544"/>
                <a:ext cx="162000" cy="1191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2457A19-67E0-4D62-BE9A-66A9272C240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656994" y="399544"/>
                  <a:ext cx="1796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3BC3C9F-F431-4AA5-A322-3D74E4A05BD2}"/>
                    </a:ext>
                  </a:extLst>
                </p14:cNvPr>
                <p14:cNvContentPartPr/>
                <p14:nvPr/>
              </p14:nvContentPartPr>
              <p14:xfrm>
                <a:off x="5795234" y="401344"/>
                <a:ext cx="169560" cy="3751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3BC3C9F-F431-4AA5-A322-3D74E4A05BD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786594" y="392344"/>
                  <a:ext cx="18720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12B9635-118B-4F8A-85FB-D17AFCC99334}"/>
                    </a:ext>
                  </a:extLst>
                </p14:cNvPr>
                <p14:cNvContentPartPr/>
                <p14:nvPr/>
              </p14:nvContentPartPr>
              <p14:xfrm>
                <a:off x="5885594" y="316744"/>
                <a:ext cx="269280" cy="2149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12B9635-118B-4F8A-85FB-D17AFCC9933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876594" y="307744"/>
                  <a:ext cx="2869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154759E-FE00-45E4-AE38-83784F37C51D}"/>
                    </a:ext>
                  </a:extLst>
                </p14:cNvPr>
                <p14:cNvContentPartPr/>
                <p14:nvPr/>
              </p14:nvContentPartPr>
              <p14:xfrm>
                <a:off x="6193034" y="351304"/>
                <a:ext cx="156240" cy="1699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154759E-FE00-45E4-AE38-83784F37C51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184394" y="342304"/>
                  <a:ext cx="1738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ACE5A75-F69B-49D7-91A4-F5EF1CAA0BE7}"/>
                    </a:ext>
                  </a:extLst>
                </p14:cNvPr>
                <p14:cNvContentPartPr/>
                <p14:nvPr/>
              </p14:nvContentPartPr>
              <p14:xfrm>
                <a:off x="6431354" y="304864"/>
                <a:ext cx="168120" cy="2271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ACE5A75-F69B-49D7-91A4-F5EF1CAA0BE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422714" y="296224"/>
                  <a:ext cx="1857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9E8513D-65ED-462C-B369-706A50CDE7B8}"/>
                    </a:ext>
                  </a:extLst>
                </p14:cNvPr>
                <p14:cNvContentPartPr/>
                <p14:nvPr/>
              </p14:nvContentPartPr>
              <p14:xfrm>
                <a:off x="6664274" y="94984"/>
                <a:ext cx="320400" cy="4471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9E8513D-65ED-462C-B369-706A50CDE7B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655634" y="85984"/>
                  <a:ext cx="33804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489C54F-99EB-4778-913C-BAC899E169A7}"/>
                    </a:ext>
                  </a:extLst>
                </p14:cNvPr>
                <p14:cNvContentPartPr/>
                <p14:nvPr/>
              </p14:nvContentPartPr>
              <p14:xfrm>
                <a:off x="6976754" y="205864"/>
                <a:ext cx="194400" cy="2887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489C54F-99EB-4778-913C-BAC899E169A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967754" y="197224"/>
                  <a:ext cx="2120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0E9B1CE-9AC1-4050-963B-C43E87162D02}"/>
                    </a:ext>
                  </a:extLst>
                </p14:cNvPr>
                <p14:cNvContentPartPr/>
                <p14:nvPr/>
              </p14:nvContentPartPr>
              <p14:xfrm>
                <a:off x="7127234" y="325384"/>
                <a:ext cx="159840" cy="1479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0E9B1CE-9AC1-4050-963B-C43E87162D0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118234" y="316744"/>
                  <a:ext cx="1774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CBAC7F2-500C-42BB-B377-DB08E29A5132}"/>
                    </a:ext>
                  </a:extLst>
                </p14:cNvPr>
                <p14:cNvContentPartPr/>
                <p14:nvPr/>
              </p14:nvContentPartPr>
              <p14:xfrm>
                <a:off x="7389674" y="299104"/>
                <a:ext cx="320400" cy="2113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CBAC7F2-500C-42BB-B377-DB08E29A513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380674" y="290464"/>
                  <a:ext cx="3380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16716C8-DCCD-4105-AC20-0EE0EE13BEF9}"/>
                    </a:ext>
                  </a:extLst>
                </p14:cNvPr>
                <p14:cNvContentPartPr/>
                <p14:nvPr/>
              </p14:nvContentPartPr>
              <p14:xfrm>
                <a:off x="7957034" y="480184"/>
                <a:ext cx="1080" cy="4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16716C8-DCCD-4105-AC20-0EE0EE13BEF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948394" y="471184"/>
                  <a:ext cx="187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02410F8-AC0C-4FBE-A450-535B8453779C}"/>
                    </a:ext>
                  </a:extLst>
                </p14:cNvPr>
                <p14:cNvContentPartPr/>
                <p14:nvPr/>
              </p14:nvContentPartPr>
              <p14:xfrm>
                <a:off x="8140994" y="100384"/>
                <a:ext cx="474120" cy="4438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02410F8-AC0C-4FBE-A450-535B8453779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132354" y="91384"/>
                  <a:ext cx="49176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BB91F17-E8E8-46A2-A296-D32E9C35DF19}"/>
                    </a:ext>
                  </a:extLst>
                </p14:cNvPr>
                <p14:cNvContentPartPr/>
                <p14:nvPr/>
              </p14:nvContentPartPr>
              <p14:xfrm>
                <a:off x="8302994" y="375424"/>
                <a:ext cx="134640" cy="396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BB91F17-E8E8-46A2-A296-D32E9C35DF1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293994" y="366424"/>
                  <a:ext cx="1522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0B27399-A30F-49B1-8FA0-60468B0A569F}"/>
                    </a:ext>
                  </a:extLst>
                </p14:cNvPr>
                <p14:cNvContentPartPr/>
                <p14:nvPr/>
              </p14:nvContentPartPr>
              <p14:xfrm>
                <a:off x="7913114" y="483424"/>
                <a:ext cx="37800" cy="345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0B27399-A30F-49B1-8FA0-60468B0A569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904474" y="474424"/>
                  <a:ext cx="554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60A4891-F2A8-485A-A196-5CF86C9DBD10}"/>
                    </a:ext>
                  </a:extLst>
                </p14:cNvPr>
                <p14:cNvContentPartPr/>
                <p14:nvPr/>
              </p14:nvContentPartPr>
              <p14:xfrm>
                <a:off x="8681354" y="357784"/>
                <a:ext cx="132840" cy="1411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60A4891-F2A8-485A-A196-5CF86C9DBD1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672354" y="349144"/>
                  <a:ext cx="1504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FCA1D17-7287-454A-A8D2-B31A0A264579}"/>
                    </a:ext>
                  </a:extLst>
                </p14:cNvPr>
                <p14:cNvContentPartPr/>
                <p14:nvPr/>
              </p14:nvContentPartPr>
              <p14:xfrm>
                <a:off x="8927954" y="351304"/>
                <a:ext cx="64800" cy="1263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FCA1D17-7287-454A-A8D2-B31A0A26457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919314" y="342664"/>
                  <a:ext cx="824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E072B14-753E-4E49-BE4F-158B751AB717}"/>
                    </a:ext>
                  </a:extLst>
                </p14:cNvPr>
                <p14:cNvContentPartPr/>
                <p14:nvPr/>
              </p14:nvContentPartPr>
              <p14:xfrm>
                <a:off x="8921474" y="308824"/>
                <a:ext cx="186480" cy="4413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E072B14-753E-4E49-BE4F-158B751AB71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912474" y="299824"/>
                  <a:ext cx="204120" cy="45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27CBACC-FD5D-4298-8B2B-9B563D10D525}"/>
              </a:ext>
            </a:extLst>
          </p:cNvPr>
          <p:cNvGrpSpPr/>
          <p:nvPr/>
        </p:nvGrpSpPr>
        <p:grpSpPr>
          <a:xfrm>
            <a:off x="9339794" y="74824"/>
            <a:ext cx="1645200" cy="658800"/>
            <a:chOff x="9339794" y="74824"/>
            <a:chExt cx="1645200" cy="65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20E19D9-EE63-4498-813F-FD057D1ADF43}"/>
                    </a:ext>
                  </a:extLst>
                </p14:cNvPr>
                <p14:cNvContentPartPr/>
                <p14:nvPr/>
              </p14:nvContentPartPr>
              <p14:xfrm>
                <a:off x="9339794" y="244744"/>
                <a:ext cx="279360" cy="2556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20E19D9-EE63-4498-813F-FD057D1ADF4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331154" y="236104"/>
                  <a:ext cx="2970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3CBB40F-C04B-49C1-B852-DA303A0BA7B8}"/>
                    </a:ext>
                  </a:extLst>
                </p14:cNvPr>
                <p14:cNvContentPartPr/>
                <p14:nvPr/>
              </p14:nvContentPartPr>
              <p14:xfrm>
                <a:off x="9667754" y="336184"/>
                <a:ext cx="200880" cy="1231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3CBB40F-C04B-49C1-B852-DA303A0BA7B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659114" y="327544"/>
                  <a:ext cx="2185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307B48B-7490-4644-B60C-EB057339E086}"/>
                    </a:ext>
                  </a:extLst>
                </p14:cNvPr>
                <p14:cNvContentPartPr/>
                <p14:nvPr/>
              </p14:nvContentPartPr>
              <p14:xfrm>
                <a:off x="9921194" y="344824"/>
                <a:ext cx="259200" cy="1371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307B48B-7490-4644-B60C-EB057339E08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912554" y="335824"/>
                  <a:ext cx="2768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3E4D9D1-6F73-45F5-8D6F-AB6EC2B91284}"/>
                    </a:ext>
                  </a:extLst>
                </p14:cNvPr>
                <p14:cNvContentPartPr/>
                <p14:nvPr/>
              </p14:nvContentPartPr>
              <p14:xfrm>
                <a:off x="10159874" y="375424"/>
                <a:ext cx="217080" cy="3582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3E4D9D1-6F73-45F5-8D6F-AB6EC2B9128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150874" y="366424"/>
                  <a:ext cx="23472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2EEFC7F-C205-467E-95D9-DA303CB6784C}"/>
                    </a:ext>
                  </a:extLst>
                </p14:cNvPr>
                <p14:cNvContentPartPr/>
                <p14:nvPr/>
              </p14:nvContentPartPr>
              <p14:xfrm>
                <a:off x="10309274" y="274264"/>
                <a:ext cx="275760" cy="1843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2EEFC7F-C205-467E-95D9-DA303CB6784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300274" y="265264"/>
                  <a:ext cx="293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2BFB086-3D8B-44EB-BA8B-224507319B96}"/>
                    </a:ext>
                  </a:extLst>
                </p14:cNvPr>
                <p14:cNvContentPartPr/>
                <p14:nvPr/>
              </p14:nvContentPartPr>
              <p14:xfrm>
                <a:off x="10618874" y="74824"/>
                <a:ext cx="251280" cy="3816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2BFB086-3D8B-44EB-BA8B-224507319B9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609874" y="65824"/>
                  <a:ext cx="26892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05F9869-CC69-4568-AB61-B61FB8922E6A}"/>
                    </a:ext>
                  </a:extLst>
                </p14:cNvPr>
                <p14:cNvContentPartPr/>
                <p14:nvPr/>
              </p14:nvContentPartPr>
              <p14:xfrm>
                <a:off x="10764314" y="312424"/>
                <a:ext cx="220680" cy="2203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05F9869-CC69-4568-AB61-B61FB8922E6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755314" y="303784"/>
                  <a:ext cx="238320" cy="23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32CFA0E-742A-4F16-91D4-4A319151C7E4}"/>
              </a:ext>
            </a:extLst>
          </p:cNvPr>
          <p:cNvGrpSpPr/>
          <p:nvPr/>
        </p:nvGrpSpPr>
        <p:grpSpPr>
          <a:xfrm>
            <a:off x="494594" y="931624"/>
            <a:ext cx="1405440" cy="271080"/>
            <a:chOff x="494594" y="931624"/>
            <a:chExt cx="1405440" cy="27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CF67E65-6E88-411A-A883-C817DB6C166E}"/>
                    </a:ext>
                  </a:extLst>
                </p14:cNvPr>
                <p14:cNvContentPartPr/>
                <p14:nvPr/>
              </p14:nvContentPartPr>
              <p14:xfrm>
                <a:off x="494594" y="950704"/>
                <a:ext cx="293400" cy="2340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CF67E65-6E88-411A-A883-C817DB6C166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85594" y="942064"/>
                  <a:ext cx="3110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3419E52-68F9-4762-ADD2-1242E4789206}"/>
                    </a:ext>
                  </a:extLst>
                </p14:cNvPr>
                <p14:cNvContentPartPr/>
                <p14:nvPr/>
              </p14:nvContentPartPr>
              <p14:xfrm>
                <a:off x="901754" y="1038544"/>
                <a:ext cx="71280" cy="1270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3419E52-68F9-4762-ADD2-1242E478920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92754" y="1029544"/>
                  <a:ext cx="88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AFFF3CF-5C7D-49A8-85F4-4CBBAB8C0F44}"/>
                    </a:ext>
                  </a:extLst>
                </p14:cNvPr>
                <p14:cNvContentPartPr/>
                <p14:nvPr/>
              </p14:nvContentPartPr>
              <p14:xfrm>
                <a:off x="1065554" y="931624"/>
                <a:ext cx="279720" cy="2498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AFFF3CF-5C7D-49A8-85F4-4CBBAB8C0F44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56554" y="922984"/>
                  <a:ext cx="2973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B791387-9158-4271-BFA8-D8EBC7ACB2E8}"/>
                    </a:ext>
                  </a:extLst>
                </p14:cNvPr>
                <p14:cNvContentPartPr/>
                <p14:nvPr/>
              </p14:nvContentPartPr>
              <p14:xfrm>
                <a:off x="1365794" y="966904"/>
                <a:ext cx="353880" cy="2203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B791387-9158-4271-BFA8-D8EBC7ACB2E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356794" y="957904"/>
                  <a:ext cx="3715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96334EE-32F6-4E7C-8A71-2AF291FFC90A}"/>
                    </a:ext>
                  </a:extLst>
                </p14:cNvPr>
                <p14:cNvContentPartPr/>
                <p14:nvPr/>
              </p14:nvContentPartPr>
              <p14:xfrm>
                <a:off x="1886714" y="1175344"/>
                <a:ext cx="13320" cy="273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96334EE-32F6-4E7C-8A71-2AF291FFC90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877714" y="1166704"/>
                  <a:ext cx="30960" cy="4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4C272AED-5F2F-4ABF-B634-5F8203FB12E8}"/>
                  </a:ext>
                </a:extLst>
              </p14:cNvPr>
              <p14:cNvContentPartPr/>
              <p14:nvPr/>
            </p14:nvContentPartPr>
            <p14:xfrm>
              <a:off x="577034" y="1509064"/>
              <a:ext cx="381600" cy="31140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4C272AED-5F2F-4ABF-B634-5F8203FB12E8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568394" y="1500424"/>
                <a:ext cx="399240" cy="32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E29D788A-3C4E-4C03-9DB4-3C98873D5608}"/>
              </a:ext>
            </a:extLst>
          </p:cNvPr>
          <p:cNvGrpSpPr/>
          <p:nvPr/>
        </p:nvGrpSpPr>
        <p:grpSpPr>
          <a:xfrm>
            <a:off x="1272554" y="1607344"/>
            <a:ext cx="161280" cy="115560"/>
            <a:chOff x="1272554" y="1607344"/>
            <a:chExt cx="161280" cy="11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E11099C-FBA0-4BB4-B065-FD325ACD4975}"/>
                    </a:ext>
                  </a:extLst>
                </p14:cNvPr>
                <p14:cNvContentPartPr/>
                <p14:nvPr/>
              </p14:nvContentPartPr>
              <p14:xfrm>
                <a:off x="1278314" y="1607344"/>
                <a:ext cx="126360" cy="273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E11099C-FBA0-4BB4-B065-FD325ACD497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269674" y="1598344"/>
                  <a:ext cx="1440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7598CB4-A2E3-40A3-B2AE-B134D076A448}"/>
                    </a:ext>
                  </a:extLst>
                </p14:cNvPr>
                <p14:cNvContentPartPr/>
                <p14:nvPr/>
              </p14:nvContentPartPr>
              <p14:xfrm>
                <a:off x="1272554" y="1708864"/>
                <a:ext cx="161280" cy="140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7598CB4-A2E3-40A3-B2AE-B134D076A44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263914" y="1699864"/>
                  <a:ext cx="178920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6244AE3-7085-46E1-AC1E-0121D29DF822}"/>
              </a:ext>
            </a:extLst>
          </p:cNvPr>
          <p:cNvGrpSpPr/>
          <p:nvPr/>
        </p:nvGrpSpPr>
        <p:grpSpPr>
          <a:xfrm>
            <a:off x="1673234" y="1458664"/>
            <a:ext cx="945360" cy="477360"/>
            <a:chOff x="1673234" y="1458664"/>
            <a:chExt cx="945360" cy="47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3ECC338-D645-4FF3-8F79-2F27669FC5F5}"/>
                    </a:ext>
                  </a:extLst>
                </p14:cNvPr>
                <p14:cNvContentPartPr/>
                <p14:nvPr/>
              </p14:nvContentPartPr>
              <p14:xfrm>
                <a:off x="1673234" y="1475944"/>
                <a:ext cx="165960" cy="1638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3ECC338-D645-4FF3-8F79-2F27669FC5F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664594" y="1467304"/>
                  <a:ext cx="1836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8F7BFA0-6D12-4607-8016-BC3C82FBFC63}"/>
                    </a:ext>
                  </a:extLst>
                </p14:cNvPr>
                <p14:cNvContentPartPr/>
                <p14:nvPr/>
              </p14:nvContentPartPr>
              <p14:xfrm>
                <a:off x="1797434" y="1458664"/>
                <a:ext cx="153720" cy="2923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8F7BFA0-6D12-4607-8016-BC3C82FBFC6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788794" y="1449664"/>
                  <a:ext cx="17136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3F4DD42-DDE3-481A-B1C9-C5E325B39217}"/>
                    </a:ext>
                  </a:extLst>
                </p14:cNvPr>
                <p14:cNvContentPartPr/>
                <p14:nvPr/>
              </p14:nvContentPartPr>
              <p14:xfrm>
                <a:off x="2024594" y="1535344"/>
                <a:ext cx="105120" cy="1702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3F4DD42-DDE3-481A-B1C9-C5E325B3921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015954" y="1526704"/>
                  <a:ext cx="1227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ADD573A-FECC-4FA9-9F8D-9558754EA321}"/>
                    </a:ext>
                  </a:extLst>
                </p14:cNvPr>
                <p14:cNvContentPartPr/>
                <p14:nvPr/>
              </p14:nvContentPartPr>
              <p14:xfrm>
                <a:off x="2242754" y="1529584"/>
                <a:ext cx="160200" cy="1756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ADD573A-FECC-4FA9-9F8D-9558754EA32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234114" y="1520584"/>
                  <a:ext cx="1778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A0964DB-5AA5-4A60-BD97-877463CAAF76}"/>
                    </a:ext>
                  </a:extLst>
                </p14:cNvPr>
                <p14:cNvContentPartPr/>
                <p14:nvPr/>
              </p14:nvContentPartPr>
              <p14:xfrm>
                <a:off x="2529314" y="1717864"/>
                <a:ext cx="89280" cy="2181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A0964DB-5AA5-4A60-BD97-877463CAAF7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520674" y="1708864"/>
                  <a:ext cx="106920" cy="23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D3876E6-61AE-46F5-ABC4-0EBB1AB23983}"/>
              </a:ext>
            </a:extLst>
          </p:cNvPr>
          <p:cNvGrpSpPr/>
          <p:nvPr/>
        </p:nvGrpSpPr>
        <p:grpSpPr>
          <a:xfrm>
            <a:off x="3099194" y="1421584"/>
            <a:ext cx="644760" cy="342360"/>
            <a:chOff x="3099194" y="1421584"/>
            <a:chExt cx="644760" cy="34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044216C-8D90-40AE-9716-F6F3B5EF3940}"/>
                    </a:ext>
                  </a:extLst>
                </p14:cNvPr>
                <p14:cNvContentPartPr/>
                <p14:nvPr/>
              </p14:nvContentPartPr>
              <p14:xfrm>
                <a:off x="3122234" y="1450384"/>
                <a:ext cx="253800" cy="3135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044216C-8D90-40AE-9716-F6F3B5EF394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113594" y="1441384"/>
                  <a:ext cx="27144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B5169FD-70FB-4018-A6BF-5666AA57DA00}"/>
                    </a:ext>
                  </a:extLst>
                </p14:cNvPr>
                <p14:cNvContentPartPr/>
                <p14:nvPr/>
              </p14:nvContentPartPr>
              <p14:xfrm>
                <a:off x="3099194" y="1421584"/>
                <a:ext cx="258120" cy="2703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B5169FD-70FB-4018-A6BF-5666AA57DA0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090554" y="1412944"/>
                  <a:ext cx="2757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1C58CE8-757C-4133-8077-54A01D671D38}"/>
                    </a:ext>
                  </a:extLst>
                </p14:cNvPr>
                <p14:cNvContentPartPr/>
                <p14:nvPr/>
              </p14:nvContentPartPr>
              <p14:xfrm>
                <a:off x="3580154" y="1500784"/>
                <a:ext cx="163800" cy="558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1C58CE8-757C-4133-8077-54A01D671D38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571154" y="1492144"/>
                  <a:ext cx="1814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B00A8FB-6E8C-45F6-9F4F-04C8C447361A}"/>
                    </a:ext>
                  </a:extLst>
                </p14:cNvPr>
                <p14:cNvContentPartPr/>
                <p14:nvPr/>
              </p14:nvContentPartPr>
              <p14:xfrm>
                <a:off x="3631274" y="1616344"/>
                <a:ext cx="92160" cy="162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B00A8FB-6E8C-45F6-9F4F-04C8C447361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622274" y="1607344"/>
                  <a:ext cx="10980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E939CA6-302D-4708-A26B-38AACEF9D245}"/>
              </a:ext>
            </a:extLst>
          </p:cNvPr>
          <p:cNvGrpSpPr/>
          <p:nvPr/>
        </p:nvGrpSpPr>
        <p:grpSpPr>
          <a:xfrm>
            <a:off x="4044914" y="1393144"/>
            <a:ext cx="524520" cy="276840"/>
            <a:chOff x="4044914" y="1393144"/>
            <a:chExt cx="524520" cy="27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EDF4F01-44F5-4734-B87F-AA1662BCF411}"/>
                    </a:ext>
                  </a:extLst>
                </p14:cNvPr>
                <p14:cNvContentPartPr/>
                <p14:nvPr/>
              </p14:nvContentPartPr>
              <p14:xfrm>
                <a:off x="4044914" y="1393144"/>
                <a:ext cx="282240" cy="2768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EDF4F01-44F5-4734-B87F-AA1662BCF411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035914" y="1384504"/>
                  <a:ext cx="29988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7C4A91E-42E0-40FC-B7AD-791C479F1D07}"/>
                    </a:ext>
                  </a:extLst>
                </p14:cNvPr>
                <p14:cNvContentPartPr/>
                <p14:nvPr/>
              </p14:nvContentPartPr>
              <p14:xfrm>
                <a:off x="4391954" y="1461544"/>
                <a:ext cx="177480" cy="1947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7C4A91E-42E0-40FC-B7AD-791C479F1D0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382954" y="1452544"/>
                  <a:ext cx="195120" cy="21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78C5D507-A6D1-4019-9D99-300D4CBE4ACF}"/>
                  </a:ext>
                </a:extLst>
              </p14:cNvPr>
              <p14:cNvContentPartPr/>
              <p14:nvPr/>
            </p14:nvContentPartPr>
            <p14:xfrm>
              <a:off x="4868234" y="1651264"/>
              <a:ext cx="122760" cy="16164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78C5D507-A6D1-4019-9D99-300D4CBE4ACF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4859234" y="1642264"/>
                <a:ext cx="140400" cy="17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0DDE65D-242F-410F-AC13-53828C37AFDE}"/>
              </a:ext>
            </a:extLst>
          </p:cNvPr>
          <p:cNvGrpSpPr/>
          <p:nvPr/>
        </p:nvGrpSpPr>
        <p:grpSpPr>
          <a:xfrm>
            <a:off x="5334794" y="1199464"/>
            <a:ext cx="2168640" cy="426600"/>
            <a:chOff x="5334794" y="1199464"/>
            <a:chExt cx="2168640" cy="42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31D3DFB-D277-4E69-93BB-D58B9B244B87}"/>
                    </a:ext>
                  </a:extLst>
                </p14:cNvPr>
                <p14:cNvContentPartPr/>
                <p14:nvPr/>
              </p14:nvContentPartPr>
              <p14:xfrm>
                <a:off x="5334794" y="1371184"/>
                <a:ext cx="315360" cy="2548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31D3DFB-D277-4E69-93BB-D58B9B244B87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326154" y="1362184"/>
                  <a:ext cx="3330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BEEA805-6E8A-4572-A83B-AAACD35FCCC0}"/>
                    </a:ext>
                  </a:extLst>
                </p14:cNvPr>
                <p14:cNvContentPartPr/>
                <p14:nvPr/>
              </p14:nvContentPartPr>
              <p14:xfrm>
                <a:off x="5420834" y="1199464"/>
                <a:ext cx="314640" cy="1206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BEEA805-6E8A-4572-A83B-AAACD35FCCC0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412194" y="1190464"/>
                  <a:ext cx="3322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36DF840-0095-4B8B-9052-911E09266746}"/>
                    </a:ext>
                  </a:extLst>
                </p14:cNvPr>
                <p14:cNvContentPartPr/>
                <p14:nvPr/>
              </p14:nvContentPartPr>
              <p14:xfrm>
                <a:off x="5845634" y="1392064"/>
                <a:ext cx="117360" cy="183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36DF840-0095-4B8B-9052-911E0926674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836634" y="1383064"/>
                  <a:ext cx="135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34EB5A1-AF72-4C5E-BE70-A0FB2ECAABBD}"/>
                    </a:ext>
                  </a:extLst>
                </p14:cNvPr>
                <p14:cNvContentPartPr/>
                <p14:nvPr/>
              </p14:nvContentPartPr>
              <p14:xfrm>
                <a:off x="5857154" y="1468744"/>
                <a:ext cx="150480" cy="165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34EB5A1-AF72-4C5E-BE70-A0FB2ECAABB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848154" y="1459744"/>
                  <a:ext cx="168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C959E90-E6A8-4CC9-8558-837C29B38E56}"/>
                    </a:ext>
                  </a:extLst>
                </p14:cNvPr>
                <p14:cNvContentPartPr/>
                <p14:nvPr/>
              </p14:nvContentPartPr>
              <p14:xfrm>
                <a:off x="6177194" y="1363264"/>
                <a:ext cx="267840" cy="2001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C959E90-E6A8-4CC9-8558-837C29B38E5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168194" y="1354624"/>
                  <a:ext cx="2854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B86E966-83F3-48F7-845A-DFFD1956E5DD}"/>
                    </a:ext>
                  </a:extLst>
                </p14:cNvPr>
                <p14:cNvContentPartPr/>
                <p14:nvPr/>
              </p14:nvContentPartPr>
              <p14:xfrm>
                <a:off x="6569594" y="1409344"/>
                <a:ext cx="271440" cy="388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B86E966-83F3-48F7-845A-DFFD1956E5D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560954" y="1400704"/>
                  <a:ext cx="2890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6414494-9881-4367-B0B1-C455C7EC6346}"/>
                    </a:ext>
                  </a:extLst>
                </p14:cNvPr>
                <p14:cNvContentPartPr/>
                <p14:nvPr/>
              </p14:nvContentPartPr>
              <p14:xfrm>
                <a:off x="6705674" y="1310344"/>
                <a:ext cx="47160" cy="2383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6414494-9881-4367-B0B1-C455C7EC634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697034" y="1301704"/>
                  <a:ext cx="648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8699468-2CA7-4C72-909B-B138989C773F}"/>
                    </a:ext>
                  </a:extLst>
                </p14:cNvPr>
                <p14:cNvContentPartPr/>
                <p14:nvPr/>
              </p14:nvContentPartPr>
              <p14:xfrm>
                <a:off x="6955874" y="1309984"/>
                <a:ext cx="146880" cy="1548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8699468-2CA7-4C72-909B-B138989C773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947234" y="1300984"/>
                  <a:ext cx="1645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74E80FE-D261-4074-A46C-552F9CD4DF17}"/>
                    </a:ext>
                  </a:extLst>
                </p14:cNvPr>
                <p14:cNvContentPartPr/>
                <p14:nvPr/>
              </p14:nvContentPartPr>
              <p14:xfrm>
                <a:off x="7080794" y="1246624"/>
                <a:ext cx="109080" cy="3621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74E80FE-D261-4074-A46C-552F9CD4DF1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071794" y="1237624"/>
                  <a:ext cx="12672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2BCE440-5520-442A-97EC-D77A0D174BEE}"/>
                    </a:ext>
                  </a:extLst>
                </p14:cNvPr>
                <p14:cNvContentPartPr/>
                <p14:nvPr/>
              </p14:nvContentPartPr>
              <p14:xfrm>
                <a:off x="7349354" y="1362544"/>
                <a:ext cx="154080" cy="363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2BCE440-5520-442A-97EC-D77A0D174BEE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340714" y="1353544"/>
                  <a:ext cx="1717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461FA27-680D-4295-9E35-72AAF1D0D8EA}"/>
                    </a:ext>
                  </a:extLst>
                </p14:cNvPr>
                <p14:cNvContentPartPr/>
                <p14:nvPr/>
              </p14:nvContentPartPr>
              <p14:xfrm>
                <a:off x="7322354" y="1478464"/>
                <a:ext cx="174960" cy="295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461FA27-680D-4295-9E35-72AAF1D0D8EA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313714" y="1469824"/>
                  <a:ext cx="19260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9A4DF5D-E997-438E-A489-2900BDE9E705}"/>
              </a:ext>
            </a:extLst>
          </p:cNvPr>
          <p:cNvGrpSpPr/>
          <p:nvPr/>
        </p:nvGrpSpPr>
        <p:grpSpPr>
          <a:xfrm>
            <a:off x="7734194" y="1238704"/>
            <a:ext cx="1046880" cy="604080"/>
            <a:chOff x="7734194" y="1238704"/>
            <a:chExt cx="1046880" cy="60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93EBFD7-F00B-405A-A7A0-5E655BDFBFB0}"/>
                    </a:ext>
                  </a:extLst>
                </p14:cNvPr>
                <p14:cNvContentPartPr/>
                <p14:nvPr/>
              </p14:nvContentPartPr>
              <p14:xfrm>
                <a:off x="7734194" y="1308544"/>
                <a:ext cx="185760" cy="1494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93EBFD7-F00B-405A-A7A0-5E655BDFBFB0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725194" y="1299904"/>
                  <a:ext cx="2034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B36E2E4-6366-4107-87D8-A4198DAD7EBA}"/>
                    </a:ext>
                  </a:extLst>
                </p14:cNvPr>
                <p14:cNvContentPartPr/>
                <p14:nvPr/>
              </p14:nvContentPartPr>
              <p14:xfrm>
                <a:off x="7860194" y="1258864"/>
                <a:ext cx="150480" cy="3182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B36E2E4-6366-4107-87D8-A4198DAD7EB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851194" y="1249864"/>
                  <a:ext cx="16812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956D41C-63B9-4284-8451-16A33D2C4CA2}"/>
                    </a:ext>
                  </a:extLst>
                </p14:cNvPr>
                <p14:cNvContentPartPr/>
                <p14:nvPr/>
              </p14:nvContentPartPr>
              <p14:xfrm>
                <a:off x="8023634" y="1379104"/>
                <a:ext cx="158040" cy="1688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956D41C-63B9-4284-8451-16A33D2C4CA2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014634" y="1370104"/>
                  <a:ext cx="1756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E0447D0-3098-440B-A687-26135531504F}"/>
                    </a:ext>
                  </a:extLst>
                </p14:cNvPr>
                <p14:cNvContentPartPr/>
                <p14:nvPr/>
              </p14:nvContentPartPr>
              <p14:xfrm>
                <a:off x="8270594" y="1282264"/>
                <a:ext cx="214920" cy="1659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E0447D0-3098-440B-A687-26135531504F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261594" y="1273264"/>
                  <a:ext cx="2325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B47082E-111C-44AE-BB59-AB35DF9DAD00}"/>
                    </a:ext>
                  </a:extLst>
                </p14:cNvPr>
                <p14:cNvContentPartPr/>
                <p14:nvPr/>
              </p14:nvContentPartPr>
              <p14:xfrm>
                <a:off x="8454914" y="1238704"/>
                <a:ext cx="124920" cy="3596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B47082E-111C-44AE-BB59-AB35DF9DAD00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445914" y="1230064"/>
                  <a:ext cx="14256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F4C8749-40BC-434A-9524-86D86CA1E25C}"/>
                    </a:ext>
                  </a:extLst>
                </p14:cNvPr>
                <p14:cNvContentPartPr/>
                <p14:nvPr/>
              </p14:nvContentPartPr>
              <p14:xfrm>
                <a:off x="8652914" y="1643344"/>
                <a:ext cx="128160" cy="1994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F4C8749-40BC-434A-9524-86D86CA1E25C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644274" y="1634704"/>
                  <a:ext cx="145800" cy="21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1B8B2CF0-4A31-4315-BABC-701547EEDBF3}"/>
              </a:ext>
            </a:extLst>
          </p:cNvPr>
          <p:cNvGrpSpPr/>
          <p:nvPr/>
        </p:nvGrpSpPr>
        <p:grpSpPr>
          <a:xfrm>
            <a:off x="8993834" y="1147624"/>
            <a:ext cx="691200" cy="649800"/>
            <a:chOff x="8993834" y="1147624"/>
            <a:chExt cx="691200" cy="64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C79AB65-3483-4C28-B86E-F51D923B187F}"/>
                    </a:ext>
                  </a:extLst>
                </p14:cNvPr>
                <p14:cNvContentPartPr/>
                <p14:nvPr/>
              </p14:nvContentPartPr>
              <p14:xfrm>
                <a:off x="8993834" y="1495384"/>
                <a:ext cx="113400" cy="3020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C79AB65-3483-4C28-B86E-F51D923B187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984834" y="1486744"/>
                  <a:ext cx="1310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B3DB2C2-7FEE-4B3E-BBB7-A3054D52ED4B}"/>
                    </a:ext>
                  </a:extLst>
                </p14:cNvPr>
                <p14:cNvContentPartPr/>
                <p14:nvPr/>
              </p14:nvContentPartPr>
              <p14:xfrm>
                <a:off x="9051434" y="1322224"/>
                <a:ext cx="314280" cy="2376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B3DB2C2-7FEE-4B3E-BBB7-A3054D52ED4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042434" y="1313584"/>
                  <a:ext cx="3319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21F8461-2B98-4669-B033-CD40E333CE82}"/>
                    </a:ext>
                  </a:extLst>
                </p14:cNvPr>
                <p14:cNvContentPartPr/>
                <p14:nvPr/>
              </p14:nvContentPartPr>
              <p14:xfrm>
                <a:off x="9104354" y="1147624"/>
                <a:ext cx="356400" cy="1137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21F8461-2B98-4669-B033-CD40E333CE8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095354" y="1138624"/>
                  <a:ext cx="3740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09AA5FA-6452-4465-9854-80FF62CEAB71}"/>
                    </a:ext>
                  </a:extLst>
                </p14:cNvPr>
                <p14:cNvContentPartPr/>
                <p14:nvPr/>
              </p14:nvContentPartPr>
              <p14:xfrm>
                <a:off x="9534194" y="1379104"/>
                <a:ext cx="150840" cy="162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09AA5FA-6452-4465-9854-80FF62CEAB71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525194" y="1370104"/>
                  <a:ext cx="1684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F044F88-1373-4A5B-A72E-68C23E78FA58}"/>
                    </a:ext>
                  </a:extLst>
                </p14:cNvPr>
                <p14:cNvContentPartPr/>
                <p14:nvPr/>
              </p14:nvContentPartPr>
              <p14:xfrm>
                <a:off x="9531674" y="1475224"/>
                <a:ext cx="134280" cy="216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F044F88-1373-4A5B-A72E-68C23E78FA5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522674" y="1466584"/>
                  <a:ext cx="15192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E347F3D-3B01-470A-98DB-FE5A05FFC682}"/>
              </a:ext>
            </a:extLst>
          </p:cNvPr>
          <p:cNvGrpSpPr/>
          <p:nvPr/>
        </p:nvGrpSpPr>
        <p:grpSpPr>
          <a:xfrm>
            <a:off x="9917594" y="1114144"/>
            <a:ext cx="735840" cy="766080"/>
            <a:chOff x="9917594" y="1114144"/>
            <a:chExt cx="735840" cy="76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ACD216-0823-4F2D-BD05-093E2B6551A6}"/>
                    </a:ext>
                  </a:extLst>
                </p14:cNvPr>
                <p14:cNvContentPartPr/>
                <p14:nvPr/>
              </p14:nvContentPartPr>
              <p14:xfrm>
                <a:off x="9984554" y="1195864"/>
                <a:ext cx="205560" cy="2336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ACD216-0823-4F2D-BD05-093E2B6551A6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9975554" y="1186864"/>
                  <a:ext cx="2232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402F004-75FE-483C-B2A5-987485B0FE7C}"/>
                    </a:ext>
                  </a:extLst>
                </p14:cNvPr>
                <p14:cNvContentPartPr/>
                <p14:nvPr/>
              </p14:nvContentPartPr>
              <p14:xfrm>
                <a:off x="9969794" y="1163824"/>
                <a:ext cx="232920" cy="2037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402F004-75FE-483C-B2A5-987485B0FE7C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960794" y="1155184"/>
                  <a:ext cx="2505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B26C303-A4B6-4313-B1EF-9DF37051FDF4}"/>
                    </a:ext>
                  </a:extLst>
                </p14:cNvPr>
                <p14:cNvContentPartPr/>
                <p14:nvPr/>
              </p14:nvContentPartPr>
              <p14:xfrm>
                <a:off x="10177154" y="1274344"/>
                <a:ext cx="230400" cy="403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B26C303-A4B6-4313-B1EF-9DF37051FDF4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168514" y="1265704"/>
                  <a:ext cx="2480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1821B9A-2242-45EA-9607-D42DF32007DA}"/>
                    </a:ext>
                  </a:extLst>
                </p14:cNvPr>
                <p14:cNvContentPartPr/>
                <p14:nvPr/>
              </p14:nvContentPartPr>
              <p14:xfrm>
                <a:off x="10279034" y="1203424"/>
                <a:ext cx="51840" cy="1598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1821B9A-2242-45EA-9607-D42DF32007DA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270394" y="1194424"/>
                  <a:ext cx="694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DBE191C-11DB-4226-82BB-25ED777AAFA7}"/>
                    </a:ext>
                  </a:extLst>
                </p14:cNvPr>
                <p14:cNvContentPartPr/>
                <p14:nvPr/>
              </p14:nvContentPartPr>
              <p14:xfrm>
                <a:off x="10464074" y="1114144"/>
                <a:ext cx="189360" cy="2196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DBE191C-11DB-4226-82BB-25ED777AAFA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455434" y="1105504"/>
                  <a:ext cx="2070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078E9AA-6EAE-49B0-9627-D80272FEAF7C}"/>
                    </a:ext>
                  </a:extLst>
                </p14:cNvPr>
                <p14:cNvContentPartPr/>
                <p14:nvPr/>
              </p14:nvContentPartPr>
              <p14:xfrm>
                <a:off x="9968354" y="1484944"/>
                <a:ext cx="470160" cy="489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078E9AA-6EAE-49B0-9627-D80272FEAF7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9959714" y="1476304"/>
                  <a:ext cx="4878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D23F82E-E2F7-4727-8CB6-2ACE5B8B2413}"/>
                    </a:ext>
                  </a:extLst>
                </p14:cNvPr>
                <p14:cNvContentPartPr/>
                <p14:nvPr/>
              </p14:nvContentPartPr>
              <p14:xfrm>
                <a:off x="9917594" y="1690504"/>
                <a:ext cx="241200" cy="1897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D23F82E-E2F7-4727-8CB6-2ACE5B8B2413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9908594" y="1681864"/>
                  <a:ext cx="2588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B4BB57D-6641-4C26-B79B-873FFF467B88}"/>
                    </a:ext>
                  </a:extLst>
                </p14:cNvPr>
                <p14:cNvContentPartPr/>
                <p14:nvPr/>
              </p14:nvContentPartPr>
              <p14:xfrm>
                <a:off x="9929834" y="1566304"/>
                <a:ext cx="374040" cy="1026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B4BB57D-6641-4C26-B79B-873FFF467B88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9920834" y="1557304"/>
                  <a:ext cx="39168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15AACED-1B31-4A7D-8EC3-D6EC99511A5B}"/>
              </a:ext>
            </a:extLst>
          </p:cNvPr>
          <p:cNvGrpSpPr/>
          <p:nvPr/>
        </p:nvGrpSpPr>
        <p:grpSpPr>
          <a:xfrm>
            <a:off x="10734074" y="1126744"/>
            <a:ext cx="911520" cy="788400"/>
            <a:chOff x="10734074" y="1126744"/>
            <a:chExt cx="911520" cy="78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01B1ABF-9E9F-426D-B46F-4F40C528839F}"/>
                    </a:ext>
                  </a:extLst>
                </p14:cNvPr>
                <p14:cNvContentPartPr/>
                <p14:nvPr/>
              </p14:nvContentPartPr>
              <p14:xfrm>
                <a:off x="10777634" y="1331224"/>
                <a:ext cx="127080" cy="428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01B1ABF-9E9F-426D-B46F-4F40C528839F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768994" y="1322584"/>
                  <a:ext cx="1447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CB5BD14-4DE6-41E7-8F02-A85AD468A572}"/>
                    </a:ext>
                  </a:extLst>
                </p14:cNvPr>
                <p14:cNvContentPartPr/>
                <p14:nvPr/>
              </p14:nvContentPartPr>
              <p14:xfrm>
                <a:off x="10734074" y="1441384"/>
                <a:ext cx="141480" cy="136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CB5BD14-4DE6-41E7-8F02-A85AD468A572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0725434" y="1432384"/>
                  <a:ext cx="1591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E4F37AF-5784-4BEA-8BCB-AE9E4228BD7B}"/>
                    </a:ext>
                  </a:extLst>
                </p14:cNvPr>
                <p14:cNvContentPartPr/>
                <p14:nvPr/>
              </p14:nvContentPartPr>
              <p14:xfrm>
                <a:off x="11126114" y="1178584"/>
                <a:ext cx="204480" cy="2059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E4F37AF-5784-4BEA-8BCB-AE9E4228BD7B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1117114" y="1169944"/>
                  <a:ext cx="2221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AA76F5B-A1AF-497D-947A-CA9A7DAEF255}"/>
                    </a:ext>
                  </a:extLst>
                </p14:cNvPr>
                <p14:cNvContentPartPr/>
                <p14:nvPr/>
              </p14:nvContentPartPr>
              <p14:xfrm>
                <a:off x="11379914" y="1126744"/>
                <a:ext cx="265680" cy="2394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AA76F5B-A1AF-497D-947A-CA9A7DAEF255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1371274" y="1117744"/>
                  <a:ext cx="2833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65C2F47-0AAD-4E55-B255-02820B9E15A7}"/>
                    </a:ext>
                  </a:extLst>
                </p14:cNvPr>
                <p14:cNvContentPartPr/>
                <p14:nvPr/>
              </p14:nvContentPartPr>
              <p14:xfrm>
                <a:off x="11108474" y="1452904"/>
                <a:ext cx="536040" cy="378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65C2F47-0AAD-4E55-B255-02820B9E15A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1099834" y="1443904"/>
                  <a:ext cx="5536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BAD3958-3245-4F15-B83D-760AA8DD3248}"/>
                    </a:ext>
                  </a:extLst>
                </p14:cNvPr>
                <p14:cNvContentPartPr/>
                <p14:nvPr/>
              </p14:nvContentPartPr>
              <p14:xfrm>
                <a:off x="10901474" y="1645504"/>
                <a:ext cx="184320" cy="1335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BAD3958-3245-4F15-B83D-760AA8DD3248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0892474" y="1636504"/>
                  <a:ext cx="2019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1042418-618F-4804-BB51-22A33E9269BF}"/>
                    </a:ext>
                  </a:extLst>
                </p14:cNvPr>
                <p14:cNvContentPartPr/>
                <p14:nvPr/>
              </p14:nvContentPartPr>
              <p14:xfrm>
                <a:off x="10983554" y="1587184"/>
                <a:ext cx="195480" cy="3186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1042418-618F-4804-BB51-22A33E9269BF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0974554" y="1578544"/>
                  <a:ext cx="21312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C81F1F3-3B6A-4AD6-B79F-D7F1EBDA2265}"/>
                    </a:ext>
                  </a:extLst>
                </p14:cNvPr>
                <p14:cNvContentPartPr/>
                <p14:nvPr/>
              </p14:nvContentPartPr>
              <p14:xfrm>
                <a:off x="11172194" y="1704904"/>
                <a:ext cx="138240" cy="1638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C81F1F3-3B6A-4AD6-B79F-D7F1EBDA2265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1163554" y="1695904"/>
                  <a:ext cx="1558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865C59A-B9E0-49FF-8B0D-1CEFBC117E7E}"/>
                    </a:ext>
                  </a:extLst>
                </p14:cNvPr>
                <p14:cNvContentPartPr/>
                <p14:nvPr/>
              </p14:nvContentPartPr>
              <p14:xfrm>
                <a:off x="11404754" y="1635064"/>
                <a:ext cx="132840" cy="1256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865C59A-B9E0-49FF-8B0D-1CEFBC117E7E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1395754" y="1626064"/>
                  <a:ext cx="1504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D9DB5B9-2C3F-4508-B8FD-A34F9A6A07B6}"/>
                    </a:ext>
                  </a:extLst>
                </p14:cNvPr>
                <p14:cNvContentPartPr/>
                <p14:nvPr/>
              </p14:nvContentPartPr>
              <p14:xfrm>
                <a:off x="11513474" y="1591144"/>
                <a:ext cx="131400" cy="3240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D9DB5B9-2C3F-4508-B8FD-A34F9A6A07B6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1504474" y="1582144"/>
                  <a:ext cx="149040" cy="34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D6671F05-BFF4-485A-AF1B-6F9951B13925}"/>
              </a:ext>
            </a:extLst>
          </p:cNvPr>
          <p:cNvGrpSpPr/>
          <p:nvPr/>
        </p:nvGrpSpPr>
        <p:grpSpPr>
          <a:xfrm>
            <a:off x="9551114" y="2418064"/>
            <a:ext cx="179280" cy="104760"/>
            <a:chOff x="9551114" y="2418064"/>
            <a:chExt cx="179280" cy="10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986D5A6-627B-48F3-A81D-71310349D054}"/>
                    </a:ext>
                  </a:extLst>
                </p14:cNvPr>
                <p14:cNvContentPartPr/>
                <p14:nvPr/>
              </p14:nvContentPartPr>
              <p14:xfrm>
                <a:off x="9551114" y="2418064"/>
                <a:ext cx="159840" cy="162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986D5A6-627B-48F3-A81D-71310349D05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542114" y="2409424"/>
                  <a:ext cx="1774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153F3F7-FB74-479A-AD50-79C5E4D0FE3A}"/>
                    </a:ext>
                  </a:extLst>
                </p14:cNvPr>
                <p14:cNvContentPartPr/>
                <p14:nvPr/>
              </p14:nvContentPartPr>
              <p14:xfrm>
                <a:off x="9596114" y="2515264"/>
                <a:ext cx="134280" cy="75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153F3F7-FB74-479A-AD50-79C5E4D0FE3A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587474" y="2506624"/>
                  <a:ext cx="15192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398964C1-B120-454B-80E8-71FC637E051C}"/>
              </a:ext>
            </a:extLst>
          </p:cNvPr>
          <p:cNvGrpSpPr/>
          <p:nvPr/>
        </p:nvGrpSpPr>
        <p:grpSpPr>
          <a:xfrm>
            <a:off x="10027394" y="2373784"/>
            <a:ext cx="686160" cy="242280"/>
            <a:chOff x="10027394" y="2373784"/>
            <a:chExt cx="686160" cy="24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5E46160-CE41-4034-B87C-CE2FAFA60410}"/>
                    </a:ext>
                  </a:extLst>
                </p14:cNvPr>
                <p14:cNvContentPartPr/>
                <p14:nvPr/>
              </p14:nvContentPartPr>
              <p14:xfrm>
                <a:off x="10027394" y="2532184"/>
                <a:ext cx="13320" cy="205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5E46160-CE41-4034-B87C-CE2FAFA6041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018394" y="2523184"/>
                  <a:ext cx="309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15CDE46-9DDB-416D-8C9D-5AFA77D8DA52}"/>
                    </a:ext>
                  </a:extLst>
                </p14:cNvPr>
                <p14:cNvContentPartPr/>
                <p14:nvPr/>
              </p14:nvContentPartPr>
              <p14:xfrm>
                <a:off x="10132514" y="2423464"/>
                <a:ext cx="190080" cy="1659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15CDE46-9DDB-416D-8C9D-5AFA77D8DA5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123514" y="2414824"/>
                  <a:ext cx="2077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B7DEA18-F9C9-47E8-9BB7-C81D7E634391}"/>
                    </a:ext>
                  </a:extLst>
                </p14:cNvPr>
                <p14:cNvContentPartPr/>
                <p14:nvPr/>
              </p14:nvContentPartPr>
              <p14:xfrm>
                <a:off x="10421594" y="2373784"/>
                <a:ext cx="291960" cy="2422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B7DEA18-F9C9-47E8-9BB7-C81D7E634391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0412594" y="2364784"/>
                  <a:ext cx="309600" cy="25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D25BEA42-1B11-4197-904B-6F46FD283819}"/>
              </a:ext>
            </a:extLst>
          </p:cNvPr>
          <p:cNvGrpSpPr/>
          <p:nvPr/>
        </p:nvGrpSpPr>
        <p:grpSpPr>
          <a:xfrm>
            <a:off x="10738754" y="2316904"/>
            <a:ext cx="937080" cy="309240"/>
            <a:chOff x="10738754" y="2316904"/>
            <a:chExt cx="937080" cy="30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81A8D54-AE93-4AEE-9BD8-08AD66678EA0}"/>
                    </a:ext>
                  </a:extLst>
                </p14:cNvPr>
                <p14:cNvContentPartPr/>
                <p14:nvPr/>
              </p14:nvContentPartPr>
              <p14:xfrm>
                <a:off x="10738754" y="2341384"/>
                <a:ext cx="216720" cy="2847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81A8D54-AE93-4AEE-9BD8-08AD66678EA0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729754" y="2332744"/>
                  <a:ext cx="2343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41A6C66-E22C-486E-BEB1-B11661189402}"/>
                    </a:ext>
                  </a:extLst>
                </p14:cNvPr>
                <p14:cNvContentPartPr/>
                <p14:nvPr/>
              </p14:nvContentPartPr>
              <p14:xfrm>
                <a:off x="10904714" y="2349664"/>
                <a:ext cx="277920" cy="2674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41A6C66-E22C-486E-BEB1-B11661189402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0895714" y="2341024"/>
                  <a:ext cx="2955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6FE5B27-6355-4A85-8884-51B198F11F92}"/>
                    </a:ext>
                  </a:extLst>
                </p14:cNvPr>
                <p14:cNvContentPartPr/>
                <p14:nvPr/>
              </p14:nvContentPartPr>
              <p14:xfrm>
                <a:off x="11174354" y="2402224"/>
                <a:ext cx="218880" cy="1972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6FE5B27-6355-4A85-8884-51B198F11F92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1165354" y="2393224"/>
                  <a:ext cx="2365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89A930C-EB71-405E-B400-64A44983120B}"/>
                    </a:ext>
                  </a:extLst>
                </p14:cNvPr>
                <p14:cNvContentPartPr/>
                <p14:nvPr/>
              </p14:nvContentPartPr>
              <p14:xfrm>
                <a:off x="11459834" y="2316904"/>
                <a:ext cx="216000" cy="2962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89A930C-EB71-405E-B400-64A44983120B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1450834" y="2307904"/>
                  <a:ext cx="233640" cy="31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C1859D9-C742-4121-AF41-61921222508F}"/>
              </a:ext>
            </a:extLst>
          </p:cNvPr>
          <p:cNvGrpSpPr/>
          <p:nvPr/>
        </p:nvGrpSpPr>
        <p:grpSpPr>
          <a:xfrm>
            <a:off x="781514" y="2181184"/>
            <a:ext cx="1113840" cy="432000"/>
            <a:chOff x="781514" y="2181184"/>
            <a:chExt cx="1113840" cy="43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FEC256D-E24C-47CE-B0C8-1D8E084EA04A}"/>
                    </a:ext>
                  </a:extLst>
                </p14:cNvPr>
                <p14:cNvContentPartPr/>
                <p14:nvPr/>
              </p14:nvContentPartPr>
              <p14:xfrm>
                <a:off x="781514" y="2226544"/>
                <a:ext cx="218160" cy="3866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FEC256D-E24C-47CE-B0C8-1D8E084EA04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72874" y="2217544"/>
                  <a:ext cx="23580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049982D-848B-42EC-9F47-7B0C057EBFF5}"/>
                    </a:ext>
                  </a:extLst>
                </p14:cNvPr>
                <p14:cNvContentPartPr/>
                <p14:nvPr/>
              </p14:nvContentPartPr>
              <p14:xfrm>
                <a:off x="1078154" y="2181184"/>
                <a:ext cx="412200" cy="3589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049982D-848B-42EC-9F47-7B0C057EBFF5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069154" y="2172184"/>
                  <a:ext cx="42984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0D2B958-3EAE-4201-B5F3-6447070D65D2}"/>
                    </a:ext>
                  </a:extLst>
                </p14:cNvPr>
                <p14:cNvContentPartPr/>
                <p14:nvPr/>
              </p14:nvContentPartPr>
              <p14:xfrm>
                <a:off x="1679714" y="2303584"/>
                <a:ext cx="178920" cy="2196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0D2B958-3EAE-4201-B5F3-6447070D65D2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670714" y="2294584"/>
                  <a:ext cx="1965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3D1BC02-20E1-4AB8-A23E-4D640531E2BD}"/>
                    </a:ext>
                  </a:extLst>
                </p14:cNvPr>
                <p14:cNvContentPartPr/>
                <p14:nvPr/>
              </p14:nvContentPartPr>
              <p14:xfrm>
                <a:off x="1595834" y="2185864"/>
                <a:ext cx="145800" cy="1130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3D1BC02-20E1-4AB8-A23E-4D640531E2BD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586834" y="2176864"/>
                  <a:ext cx="1634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A2DA62C-8702-43DE-9D27-A932FFAAF675}"/>
                    </a:ext>
                  </a:extLst>
                </p14:cNvPr>
                <p14:cNvContentPartPr/>
                <p14:nvPr/>
              </p14:nvContentPartPr>
              <p14:xfrm>
                <a:off x="1807514" y="2435704"/>
                <a:ext cx="87840" cy="982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A2DA62C-8702-43DE-9D27-A932FFAAF675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798874" y="2427064"/>
                  <a:ext cx="10548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DE5CE703-F676-4680-8A8F-4C6D3B8A05E8}"/>
              </a:ext>
            </a:extLst>
          </p:cNvPr>
          <p:cNvGrpSpPr/>
          <p:nvPr/>
        </p:nvGrpSpPr>
        <p:grpSpPr>
          <a:xfrm>
            <a:off x="2486474" y="2239504"/>
            <a:ext cx="799200" cy="262080"/>
            <a:chOff x="2486474" y="2239504"/>
            <a:chExt cx="799200" cy="26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59BE544-E3C4-42CA-9615-A0C51353BAC8}"/>
                    </a:ext>
                  </a:extLst>
                </p14:cNvPr>
                <p14:cNvContentPartPr/>
                <p14:nvPr/>
              </p14:nvContentPartPr>
              <p14:xfrm>
                <a:off x="2486474" y="2296024"/>
                <a:ext cx="163440" cy="1911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59BE544-E3C4-42CA-9615-A0C51353BAC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477474" y="2287024"/>
                  <a:ext cx="1810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419083A-59D0-4765-BC60-6E32F11EAC7A}"/>
                    </a:ext>
                  </a:extLst>
                </p14:cNvPr>
                <p14:cNvContentPartPr/>
                <p14:nvPr/>
              </p14:nvContentPartPr>
              <p14:xfrm>
                <a:off x="2886074" y="2302144"/>
                <a:ext cx="93960" cy="1760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419083A-59D0-4765-BC60-6E32F11EAC7A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877074" y="2293144"/>
                  <a:ext cx="1116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A0EAB14-06E6-4A62-8FDA-4348C56A2570}"/>
                    </a:ext>
                  </a:extLst>
                </p14:cNvPr>
                <p14:cNvContentPartPr/>
                <p14:nvPr/>
              </p14:nvContentPartPr>
              <p14:xfrm>
                <a:off x="2713274" y="2462344"/>
                <a:ext cx="331200" cy="392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A0EAB14-06E6-4A62-8FDA-4348C56A2570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704634" y="2453344"/>
                  <a:ext cx="3488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FE0BF6F-5241-40F0-8142-8CAA81A40ADF}"/>
                    </a:ext>
                  </a:extLst>
                </p14:cNvPr>
                <p14:cNvContentPartPr/>
                <p14:nvPr/>
              </p14:nvContentPartPr>
              <p14:xfrm>
                <a:off x="2729474" y="2239504"/>
                <a:ext cx="556200" cy="662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FE0BF6F-5241-40F0-8142-8CAA81A40ADF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720474" y="2230864"/>
                  <a:ext cx="573840" cy="8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5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D82D2146-47E2-42D6-B432-EB812F51841D}"/>
                  </a:ext>
                </a:extLst>
              </p14:cNvPr>
              <p14:cNvContentPartPr/>
              <p14:nvPr/>
            </p14:nvContentPartPr>
            <p14:xfrm>
              <a:off x="3687434" y="2509504"/>
              <a:ext cx="104760" cy="22572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D82D2146-47E2-42D6-B432-EB812F51841D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3678794" y="2500504"/>
                <a:ext cx="122400" cy="24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Group 167">
            <a:extLst>
              <a:ext uri="{FF2B5EF4-FFF2-40B4-BE49-F238E27FC236}">
                <a16:creationId xmlns:a16="http://schemas.microsoft.com/office/drawing/2014/main" id="{408E93D3-5E0F-4882-BC23-34D5DB6BEFA1}"/>
              </a:ext>
            </a:extLst>
          </p:cNvPr>
          <p:cNvGrpSpPr/>
          <p:nvPr/>
        </p:nvGrpSpPr>
        <p:grpSpPr>
          <a:xfrm>
            <a:off x="4022954" y="2127544"/>
            <a:ext cx="2543040" cy="561960"/>
            <a:chOff x="4022954" y="2127544"/>
            <a:chExt cx="2543040" cy="56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E4E405F-C256-4CA3-9F10-E3ADFE863424}"/>
                    </a:ext>
                  </a:extLst>
                </p14:cNvPr>
                <p14:cNvContentPartPr/>
                <p14:nvPr/>
              </p14:nvContentPartPr>
              <p14:xfrm>
                <a:off x="4029794" y="2154184"/>
                <a:ext cx="451800" cy="3567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E4E405F-C256-4CA3-9F10-E3ADFE863424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021154" y="2145544"/>
                  <a:ext cx="46944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9C01E98-B77D-4E84-AF77-E90A5EF1C861}"/>
                    </a:ext>
                  </a:extLst>
                </p14:cNvPr>
                <p14:cNvContentPartPr/>
                <p14:nvPr/>
              </p14:nvContentPartPr>
              <p14:xfrm>
                <a:off x="4022954" y="2362264"/>
                <a:ext cx="371880" cy="374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9C01E98-B77D-4E84-AF77-E90A5EF1C861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013954" y="2353624"/>
                  <a:ext cx="3895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E3D0DB0-0F04-46E2-9EC9-743AA664BE32}"/>
                    </a:ext>
                  </a:extLst>
                </p14:cNvPr>
                <p14:cNvContentPartPr/>
                <p14:nvPr/>
              </p14:nvContentPartPr>
              <p14:xfrm>
                <a:off x="4334354" y="2404744"/>
                <a:ext cx="348840" cy="1702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E3D0DB0-0F04-46E2-9EC9-743AA664BE3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325354" y="2396104"/>
                  <a:ext cx="3664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556F678-14F3-4119-B70B-BB4CF153385B}"/>
                    </a:ext>
                  </a:extLst>
                </p14:cNvPr>
                <p14:cNvContentPartPr/>
                <p14:nvPr/>
              </p14:nvContentPartPr>
              <p14:xfrm>
                <a:off x="4625594" y="2355784"/>
                <a:ext cx="287640" cy="3337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556F678-14F3-4119-B70B-BB4CF153385B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616954" y="2347144"/>
                  <a:ext cx="30528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BA2BEC3-2641-4175-B401-7A89FAABCB1A}"/>
                    </a:ext>
                  </a:extLst>
                </p14:cNvPr>
                <p14:cNvContentPartPr/>
                <p14:nvPr/>
              </p14:nvContentPartPr>
              <p14:xfrm>
                <a:off x="4806674" y="2508064"/>
                <a:ext cx="198720" cy="1782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BA2BEC3-2641-4175-B401-7A89FAABCB1A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798034" y="2499424"/>
                  <a:ext cx="2163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D99F8B3-8910-41A6-A96D-40CBAEFC31B9}"/>
                    </a:ext>
                  </a:extLst>
                </p14:cNvPr>
                <p14:cNvContentPartPr/>
                <p14:nvPr/>
              </p14:nvContentPartPr>
              <p14:xfrm>
                <a:off x="5226794" y="2268664"/>
                <a:ext cx="160200" cy="248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D99F8B3-8910-41A6-A96D-40CBAEFC31B9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218154" y="2259664"/>
                  <a:ext cx="1778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4F5475F-A0B0-4B10-8537-DDCD19ACFD76}"/>
                    </a:ext>
                  </a:extLst>
                </p14:cNvPr>
                <p14:cNvContentPartPr/>
                <p14:nvPr/>
              </p14:nvContentPartPr>
              <p14:xfrm>
                <a:off x="5217434" y="2370184"/>
                <a:ext cx="148320" cy="352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4F5475F-A0B0-4B10-8537-DDCD19ACFD76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208434" y="2361184"/>
                  <a:ext cx="1659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0169A56-474A-46BF-91EE-5F5F6050ED77}"/>
                    </a:ext>
                  </a:extLst>
                </p14:cNvPr>
                <p14:cNvContentPartPr/>
                <p14:nvPr/>
              </p14:nvContentPartPr>
              <p14:xfrm>
                <a:off x="5606234" y="2127544"/>
                <a:ext cx="214920" cy="3027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0169A56-474A-46BF-91EE-5F5F6050ED7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597594" y="2118544"/>
                  <a:ext cx="2325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D9CD9B1-209C-4B9E-9ECA-EB7BED162F70}"/>
                    </a:ext>
                  </a:extLst>
                </p14:cNvPr>
                <p14:cNvContentPartPr/>
                <p14:nvPr/>
              </p14:nvContentPartPr>
              <p14:xfrm>
                <a:off x="5934194" y="2128264"/>
                <a:ext cx="233280" cy="3052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D9CD9B1-209C-4B9E-9ECA-EB7BED162F7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925554" y="2119264"/>
                  <a:ext cx="25092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A2C9DEF-3CFB-462B-AA61-C308D97051C6}"/>
                    </a:ext>
                  </a:extLst>
                </p14:cNvPr>
                <p14:cNvContentPartPr/>
                <p14:nvPr/>
              </p14:nvContentPartPr>
              <p14:xfrm>
                <a:off x="6152714" y="2149504"/>
                <a:ext cx="413280" cy="2930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A2C9DEF-3CFB-462B-AA61-C308D97051C6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6144074" y="2140504"/>
                  <a:ext cx="430920" cy="31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E272E2EA-5E30-4BCD-9C3C-C6DC1BACAB4B}"/>
              </a:ext>
            </a:extLst>
          </p:cNvPr>
          <p:cNvGrpSpPr/>
          <p:nvPr/>
        </p:nvGrpSpPr>
        <p:grpSpPr>
          <a:xfrm>
            <a:off x="723914" y="2935024"/>
            <a:ext cx="936000" cy="728280"/>
            <a:chOff x="723914" y="2935024"/>
            <a:chExt cx="936000" cy="72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60316E9-CCFE-442C-BE4C-15274E240B15}"/>
                    </a:ext>
                  </a:extLst>
                </p14:cNvPr>
                <p14:cNvContentPartPr/>
                <p14:nvPr/>
              </p14:nvContentPartPr>
              <p14:xfrm>
                <a:off x="723914" y="3361984"/>
                <a:ext cx="185760" cy="3013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60316E9-CCFE-442C-BE4C-15274E240B15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14914" y="3353344"/>
                  <a:ext cx="2034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C2B048B-9F61-49AA-8A54-57E6F6C3B01E}"/>
                    </a:ext>
                  </a:extLst>
                </p14:cNvPr>
                <p14:cNvContentPartPr/>
                <p14:nvPr/>
              </p14:nvContentPartPr>
              <p14:xfrm>
                <a:off x="816434" y="3147424"/>
                <a:ext cx="348120" cy="2721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C2B048B-9F61-49AA-8A54-57E6F6C3B01E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07434" y="3138424"/>
                  <a:ext cx="3657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65B9EE3-CEDA-44D7-9F47-986DC1D34315}"/>
                    </a:ext>
                  </a:extLst>
                </p14:cNvPr>
                <p14:cNvContentPartPr/>
                <p14:nvPr/>
              </p14:nvContentPartPr>
              <p14:xfrm>
                <a:off x="931634" y="2935024"/>
                <a:ext cx="374400" cy="1486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65B9EE3-CEDA-44D7-9F47-986DC1D34315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922634" y="2926024"/>
                  <a:ext cx="3920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765A54D-FEF2-46C0-8A8B-BB2963373BE2}"/>
                    </a:ext>
                  </a:extLst>
                </p14:cNvPr>
                <p14:cNvContentPartPr/>
                <p14:nvPr/>
              </p14:nvContentPartPr>
              <p14:xfrm>
                <a:off x="1338074" y="3211504"/>
                <a:ext cx="321840" cy="493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765A54D-FEF2-46C0-8A8B-BB2963373BE2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329074" y="3202864"/>
                  <a:ext cx="3394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7DA6BCE-D8C0-4BCD-9DF6-EBE3382C1DDD}"/>
                    </a:ext>
                  </a:extLst>
                </p14:cNvPr>
                <p14:cNvContentPartPr/>
                <p14:nvPr/>
              </p14:nvContentPartPr>
              <p14:xfrm>
                <a:off x="1478114" y="3030784"/>
                <a:ext cx="114480" cy="3625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7DA6BCE-D8C0-4BCD-9DF6-EBE3382C1DDD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469474" y="3022144"/>
                  <a:ext cx="13212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4F9C322-71F6-4267-9C69-3569B5E5313F}"/>
                    </a:ext>
                  </a:extLst>
                </p14:cNvPr>
                <p14:cNvContentPartPr/>
                <p14:nvPr/>
              </p14:nvContentPartPr>
              <p14:xfrm>
                <a:off x="1378754" y="3406264"/>
                <a:ext cx="273600" cy="489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4F9C322-71F6-4267-9C69-3569B5E5313F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369754" y="3397264"/>
                  <a:ext cx="291240" cy="6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8FD361ED-20C8-4CD2-89F0-DFA5C61EB138}"/>
              </a:ext>
            </a:extLst>
          </p:cNvPr>
          <p:cNvGrpSpPr/>
          <p:nvPr/>
        </p:nvGrpSpPr>
        <p:grpSpPr>
          <a:xfrm>
            <a:off x="2053394" y="2936464"/>
            <a:ext cx="2950560" cy="922680"/>
            <a:chOff x="2053394" y="2936464"/>
            <a:chExt cx="2950560" cy="92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12501F5-F2CB-409F-9C24-4E11BDC16CB9}"/>
                    </a:ext>
                  </a:extLst>
                </p14:cNvPr>
                <p14:cNvContentPartPr/>
                <p14:nvPr/>
              </p14:nvContentPartPr>
              <p14:xfrm>
                <a:off x="2076794" y="3079024"/>
                <a:ext cx="426240" cy="3308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12501F5-F2CB-409F-9C24-4E11BDC16CB9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067794" y="3070024"/>
                  <a:ext cx="4438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F9C78C6-FC8A-419F-971F-D426688CAE18}"/>
                    </a:ext>
                  </a:extLst>
                </p14:cNvPr>
                <p14:cNvContentPartPr/>
                <p14:nvPr/>
              </p14:nvContentPartPr>
              <p14:xfrm>
                <a:off x="2053394" y="3238504"/>
                <a:ext cx="370800" cy="518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F9C78C6-FC8A-419F-971F-D426688CAE18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2044754" y="3229864"/>
                  <a:ext cx="3884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8D5FC023-649A-4C8C-A809-B3B57DFE28C7}"/>
                    </a:ext>
                  </a:extLst>
                </p14:cNvPr>
                <p14:cNvContentPartPr/>
                <p14:nvPr/>
              </p14:nvContentPartPr>
              <p14:xfrm>
                <a:off x="2321594" y="3310864"/>
                <a:ext cx="344880" cy="1605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8D5FC023-649A-4C8C-A809-B3B57DFE28C7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2312954" y="3302224"/>
                  <a:ext cx="3625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2348984-6018-4C88-A119-9D648DE2BA79}"/>
                    </a:ext>
                  </a:extLst>
                </p14:cNvPr>
                <p14:cNvContentPartPr/>
                <p14:nvPr/>
              </p14:nvContentPartPr>
              <p14:xfrm>
                <a:off x="2605994" y="3295384"/>
                <a:ext cx="276480" cy="3268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2348984-6018-4C88-A119-9D648DE2BA79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2596994" y="3286744"/>
                  <a:ext cx="29412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730A696-53DF-4BFB-90EC-A47F00A9B416}"/>
                    </a:ext>
                  </a:extLst>
                </p14:cNvPr>
                <p14:cNvContentPartPr/>
                <p14:nvPr/>
              </p14:nvContentPartPr>
              <p14:xfrm>
                <a:off x="2807594" y="3448744"/>
                <a:ext cx="142560" cy="1980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730A696-53DF-4BFB-90EC-A47F00A9B416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2798954" y="3439744"/>
                  <a:ext cx="1602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645F4FD-61DB-4EA4-ADA3-04B8CA9E0F78}"/>
                    </a:ext>
                  </a:extLst>
                </p14:cNvPr>
                <p14:cNvContentPartPr/>
                <p14:nvPr/>
              </p14:nvContentPartPr>
              <p14:xfrm>
                <a:off x="3188114" y="2936464"/>
                <a:ext cx="1764000" cy="9226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645F4FD-61DB-4EA4-ADA3-04B8CA9E0F78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3179114" y="2927824"/>
                  <a:ext cx="1781640" cy="9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5250A2C-21D1-4AF0-BB64-95DF6318B370}"/>
                    </a:ext>
                  </a:extLst>
                </p14:cNvPr>
                <p14:cNvContentPartPr/>
                <p14:nvPr/>
              </p14:nvContentPartPr>
              <p14:xfrm>
                <a:off x="3533714" y="3321304"/>
                <a:ext cx="72720" cy="2430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5250A2C-21D1-4AF0-BB64-95DF6318B370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3524714" y="3312304"/>
                  <a:ext cx="903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1C3153AD-DAF8-482A-947A-ACC21FE111AF}"/>
                    </a:ext>
                  </a:extLst>
                </p14:cNvPr>
                <p14:cNvContentPartPr/>
                <p14:nvPr/>
              </p14:nvContentPartPr>
              <p14:xfrm>
                <a:off x="3571514" y="3178024"/>
                <a:ext cx="182520" cy="2019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1C3153AD-DAF8-482A-947A-ACC21FE111AF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3562874" y="3169024"/>
                  <a:ext cx="2001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5C7E7904-CDD8-4A24-8E99-DE4FAC578A6F}"/>
                    </a:ext>
                  </a:extLst>
                </p14:cNvPr>
                <p14:cNvContentPartPr/>
                <p14:nvPr/>
              </p14:nvContentPartPr>
              <p14:xfrm>
                <a:off x="3579074" y="3046624"/>
                <a:ext cx="264240" cy="946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5C7E7904-CDD8-4A24-8E99-DE4FAC578A6F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3570434" y="3037624"/>
                  <a:ext cx="2818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4476C2B-F69A-424A-AE8C-496CEB4131F4}"/>
                    </a:ext>
                  </a:extLst>
                </p14:cNvPr>
                <p14:cNvContentPartPr/>
                <p14:nvPr/>
              </p14:nvContentPartPr>
              <p14:xfrm>
                <a:off x="3889034" y="3106024"/>
                <a:ext cx="110160" cy="2433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4476C2B-F69A-424A-AE8C-496CEB4131F4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880394" y="3097384"/>
                  <a:ext cx="1278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6CBCE0B-8F03-4103-9412-FA5A9C758ECF}"/>
                    </a:ext>
                  </a:extLst>
                </p14:cNvPr>
                <p14:cNvContentPartPr/>
                <p14:nvPr/>
              </p14:nvContentPartPr>
              <p14:xfrm>
                <a:off x="4106114" y="3120424"/>
                <a:ext cx="88200" cy="1893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6CBCE0B-8F03-4103-9412-FA5A9C758ECF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097474" y="3111424"/>
                  <a:ext cx="1058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D24B8E4-49D3-432A-9251-010D433E726D}"/>
                    </a:ext>
                  </a:extLst>
                </p14:cNvPr>
                <p14:cNvContentPartPr/>
                <p14:nvPr/>
              </p14:nvContentPartPr>
              <p14:xfrm>
                <a:off x="4252274" y="3205744"/>
                <a:ext cx="115920" cy="183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D24B8E4-49D3-432A-9251-010D433E726D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243634" y="3196744"/>
                  <a:ext cx="1335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07FEFB7-FAE5-425D-9F48-F2B891082D5E}"/>
                    </a:ext>
                  </a:extLst>
                </p14:cNvPr>
                <p14:cNvContentPartPr/>
                <p14:nvPr/>
              </p14:nvContentPartPr>
              <p14:xfrm>
                <a:off x="4438394" y="3213304"/>
                <a:ext cx="88200" cy="2512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07FEFB7-FAE5-425D-9F48-F2B891082D5E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429754" y="3204664"/>
                  <a:ext cx="1058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6D7D293-D59E-4C98-9601-594AC2438455}"/>
                    </a:ext>
                  </a:extLst>
                </p14:cNvPr>
                <p14:cNvContentPartPr/>
                <p14:nvPr/>
              </p14:nvContentPartPr>
              <p14:xfrm>
                <a:off x="4479794" y="3122224"/>
                <a:ext cx="238680" cy="1742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6D7D293-D59E-4C98-9601-594AC2438455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4470794" y="3113224"/>
                  <a:ext cx="2563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BF035ED-8C77-43BA-8446-42811AEA8813}"/>
                    </a:ext>
                  </a:extLst>
                </p14:cNvPr>
                <p14:cNvContentPartPr/>
                <p14:nvPr/>
              </p14:nvContentPartPr>
              <p14:xfrm>
                <a:off x="4503554" y="3027184"/>
                <a:ext cx="257760" cy="594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BF035ED-8C77-43BA-8446-42811AEA8813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4494914" y="3018544"/>
                  <a:ext cx="2754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6A1703A-FEDA-42FA-88B4-6601180B4689}"/>
                    </a:ext>
                  </a:extLst>
                </p14:cNvPr>
                <p14:cNvContentPartPr/>
                <p14:nvPr/>
              </p14:nvContentPartPr>
              <p14:xfrm>
                <a:off x="4849514" y="3034384"/>
                <a:ext cx="154440" cy="2620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D6A1703A-FEDA-42FA-88B4-6601180B4689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4840514" y="3025384"/>
                  <a:ext cx="1720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417CDF21-11EE-4B9C-AF7E-47CAB628B969}"/>
                    </a:ext>
                  </a:extLst>
                </p14:cNvPr>
                <p14:cNvContentPartPr/>
                <p14:nvPr/>
              </p14:nvContentPartPr>
              <p14:xfrm>
                <a:off x="3824234" y="3476104"/>
                <a:ext cx="665640" cy="741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417CDF21-11EE-4B9C-AF7E-47CAB628B969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815594" y="3467464"/>
                  <a:ext cx="6832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DE7A387F-37C6-41FC-96D4-4EB09C1ABADD}"/>
                    </a:ext>
                  </a:extLst>
                </p14:cNvPr>
                <p14:cNvContentPartPr/>
                <p14:nvPr/>
              </p14:nvContentPartPr>
              <p14:xfrm>
                <a:off x="3966074" y="3674824"/>
                <a:ext cx="195120" cy="1839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DE7A387F-37C6-41FC-96D4-4EB09C1ABADD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957074" y="3666184"/>
                  <a:ext cx="2127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5DDD2B2-31B3-4A42-B7BA-82166D6B919B}"/>
                    </a:ext>
                  </a:extLst>
                </p14:cNvPr>
                <p14:cNvContentPartPr/>
                <p14:nvPr/>
              </p14:nvContentPartPr>
              <p14:xfrm>
                <a:off x="3937994" y="3594904"/>
                <a:ext cx="317880" cy="691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5DDD2B2-31B3-4A42-B7BA-82166D6B919B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3928994" y="3585904"/>
                  <a:ext cx="335520" cy="8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2A4EA89-5450-417E-BCD0-20856C537C8C}"/>
              </a:ext>
            </a:extLst>
          </p:cNvPr>
          <p:cNvGrpSpPr/>
          <p:nvPr/>
        </p:nvGrpSpPr>
        <p:grpSpPr>
          <a:xfrm>
            <a:off x="5417594" y="2901904"/>
            <a:ext cx="6463440" cy="1086120"/>
            <a:chOff x="5417594" y="2901904"/>
            <a:chExt cx="6463440" cy="108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3B5DED9-AF5C-4888-AE86-0F9E166DF7DC}"/>
                    </a:ext>
                  </a:extLst>
                </p14:cNvPr>
                <p14:cNvContentPartPr/>
                <p14:nvPr/>
              </p14:nvContentPartPr>
              <p14:xfrm>
                <a:off x="5417594" y="3387184"/>
                <a:ext cx="210960" cy="468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3B5DED9-AF5C-4888-AE86-0F9E166DF7DC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5408954" y="3378544"/>
                  <a:ext cx="2286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B9D0D30E-F84F-4320-8ACD-784BB5DF1BC2}"/>
                    </a:ext>
                  </a:extLst>
                </p14:cNvPr>
                <p14:cNvContentPartPr/>
                <p14:nvPr/>
              </p14:nvContentPartPr>
              <p14:xfrm>
                <a:off x="5449274" y="3487984"/>
                <a:ext cx="167760" cy="417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B9D0D30E-F84F-4320-8ACD-784BB5DF1BC2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5440634" y="3479344"/>
                  <a:ext cx="1854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01D96FB8-7748-4F52-BAC8-1502DE2107FD}"/>
                    </a:ext>
                  </a:extLst>
                </p14:cNvPr>
                <p14:cNvContentPartPr/>
                <p14:nvPr/>
              </p14:nvContentPartPr>
              <p14:xfrm>
                <a:off x="5880554" y="3494464"/>
                <a:ext cx="14760" cy="352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01D96FB8-7748-4F52-BAC8-1502DE2107FD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5871554" y="3485824"/>
                  <a:ext cx="324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FBF18A3F-BC9A-4A1B-9B86-C87E9AFA2844}"/>
                    </a:ext>
                  </a:extLst>
                </p14:cNvPr>
                <p14:cNvContentPartPr/>
                <p14:nvPr/>
              </p14:nvContentPartPr>
              <p14:xfrm>
                <a:off x="5979554" y="3388984"/>
                <a:ext cx="143280" cy="1598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FBF18A3F-BC9A-4A1B-9B86-C87E9AFA2844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5970554" y="3380344"/>
                  <a:ext cx="1609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2C1D3D1-E97F-40D9-B596-20C1257C64B7}"/>
                    </a:ext>
                  </a:extLst>
                </p14:cNvPr>
                <p14:cNvContentPartPr/>
                <p14:nvPr/>
              </p14:nvContentPartPr>
              <p14:xfrm>
                <a:off x="6233354" y="3303664"/>
                <a:ext cx="167040" cy="2181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2C1D3D1-E97F-40D9-B596-20C1257C64B7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6224354" y="3295024"/>
                  <a:ext cx="1846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2590ABE-77B6-4F61-B667-025222AD33B0}"/>
                    </a:ext>
                  </a:extLst>
                </p14:cNvPr>
                <p14:cNvContentPartPr/>
                <p14:nvPr/>
              </p14:nvContentPartPr>
              <p14:xfrm>
                <a:off x="6479234" y="3250384"/>
                <a:ext cx="191520" cy="2703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2590ABE-77B6-4F61-B667-025222AD33B0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470234" y="3241384"/>
                  <a:ext cx="2091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BA69772-3FF7-4FCA-ABD6-96B3F03D8DA3}"/>
                    </a:ext>
                  </a:extLst>
                </p14:cNvPr>
                <p14:cNvContentPartPr/>
                <p14:nvPr/>
              </p14:nvContentPartPr>
              <p14:xfrm>
                <a:off x="6652394" y="3305824"/>
                <a:ext cx="209880" cy="2127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BA69772-3FF7-4FCA-ABD6-96B3F03D8DA3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43394" y="3296824"/>
                  <a:ext cx="2275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E28F075-E577-4460-888C-4A7B9EA4C156}"/>
                    </a:ext>
                  </a:extLst>
                </p14:cNvPr>
                <p14:cNvContentPartPr/>
                <p14:nvPr/>
              </p14:nvContentPartPr>
              <p14:xfrm>
                <a:off x="6921314" y="3332104"/>
                <a:ext cx="173160" cy="1868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E28F075-E577-4460-888C-4A7B9EA4C156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912674" y="3323464"/>
                  <a:ext cx="1908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9E9DA04-0FDF-477B-9F60-B5F4E7CA9636}"/>
                    </a:ext>
                  </a:extLst>
                </p14:cNvPr>
                <p14:cNvContentPartPr/>
                <p14:nvPr/>
              </p14:nvContentPartPr>
              <p14:xfrm>
                <a:off x="7172954" y="3259384"/>
                <a:ext cx="194400" cy="2970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9E9DA04-0FDF-477B-9F60-B5F4E7CA9636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7164314" y="3250384"/>
                  <a:ext cx="21204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4AF0543-F0FA-467D-ADBE-B918118D85D7}"/>
                    </a:ext>
                  </a:extLst>
                </p14:cNvPr>
                <p14:cNvContentPartPr/>
                <p14:nvPr/>
              </p14:nvContentPartPr>
              <p14:xfrm>
                <a:off x="7440074" y="3377104"/>
                <a:ext cx="290160" cy="4248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4AF0543-F0FA-467D-ADBE-B918118D85D7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7431074" y="3368464"/>
                  <a:ext cx="3078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00C0DB1-B3C5-4776-A3F6-3BFBF2B3727B}"/>
                    </a:ext>
                  </a:extLst>
                </p14:cNvPr>
                <p14:cNvContentPartPr/>
                <p14:nvPr/>
              </p14:nvContentPartPr>
              <p14:xfrm>
                <a:off x="7594514" y="3268384"/>
                <a:ext cx="50040" cy="2019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00C0DB1-B3C5-4776-A3F6-3BFBF2B3727B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585514" y="3259384"/>
                  <a:ext cx="676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700F548-EF84-4484-9177-83271827944B}"/>
                    </a:ext>
                  </a:extLst>
                </p14:cNvPr>
                <p14:cNvContentPartPr/>
                <p14:nvPr/>
              </p14:nvContentPartPr>
              <p14:xfrm>
                <a:off x="7447274" y="3576544"/>
                <a:ext cx="221400" cy="270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700F548-EF84-4484-9177-83271827944B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438274" y="3567904"/>
                  <a:ext cx="2390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ECAE74C-03F7-4A73-8AE8-3937BFCA513D}"/>
                    </a:ext>
                  </a:extLst>
                </p14:cNvPr>
                <p14:cNvContentPartPr/>
                <p14:nvPr/>
              </p14:nvContentPartPr>
              <p14:xfrm>
                <a:off x="7891154" y="3247504"/>
                <a:ext cx="149040" cy="3060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ECAE74C-03F7-4A73-8AE8-3937BFCA513D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882514" y="3238864"/>
                  <a:ext cx="16668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F8A91261-B9E5-41F6-B29E-F15B437B33B4}"/>
                    </a:ext>
                  </a:extLst>
                </p14:cNvPr>
                <p14:cNvContentPartPr/>
                <p14:nvPr/>
              </p14:nvContentPartPr>
              <p14:xfrm>
                <a:off x="8053874" y="3478264"/>
                <a:ext cx="41760" cy="558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F8A91261-B9E5-41F6-B29E-F15B437B33B4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8045234" y="3469624"/>
                  <a:ext cx="594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0AB41526-FEB7-466B-82A7-EF0C8CFB46A6}"/>
                    </a:ext>
                  </a:extLst>
                </p14:cNvPr>
                <p14:cNvContentPartPr/>
                <p14:nvPr/>
              </p14:nvContentPartPr>
              <p14:xfrm>
                <a:off x="8177714" y="3245704"/>
                <a:ext cx="164160" cy="30060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0AB41526-FEB7-466B-82A7-EF0C8CFB46A6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168714" y="3237064"/>
                  <a:ext cx="18180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E58540A-0F84-490E-B497-0648C4D2C360}"/>
                    </a:ext>
                  </a:extLst>
                </p14:cNvPr>
                <p14:cNvContentPartPr/>
                <p14:nvPr/>
              </p14:nvContentPartPr>
              <p14:xfrm>
                <a:off x="8333954" y="3261904"/>
                <a:ext cx="331920" cy="2815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E58540A-0F84-490E-B497-0648C4D2C360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325314" y="3252904"/>
                  <a:ext cx="3495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C6173A1F-C85C-4BEF-B1AF-5521C6D79DA3}"/>
                    </a:ext>
                  </a:extLst>
                </p14:cNvPr>
                <p14:cNvContentPartPr/>
                <p14:nvPr/>
              </p14:nvContentPartPr>
              <p14:xfrm>
                <a:off x="8584154" y="2916664"/>
                <a:ext cx="2095560" cy="10713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C6173A1F-C85C-4BEF-B1AF-5521C6D79DA3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575514" y="2907664"/>
                  <a:ext cx="2113200" cy="10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0821CE37-1242-4922-AC89-6C5FC1D833D2}"/>
                    </a:ext>
                  </a:extLst>
                </p14:cNvPr>
                <p14:cNvContentPartPr/>
                <p14:nvPr/>
              </p14:nvContentPartPr>
              <p14:xfrm>
                <a:off x="8859914" y="3323824"/>
                <a:ext cx="40680" cy="4644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0821CE37-1242-4922-AC89-6C5FC1D833D2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851274" y="3315184"/>
                  <a:ext cx="583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5EF72FE0-0315-44A2-9E58-DD1308D51154}"/>
                    </a:ext>
                  </a:extLst>
                </p14:cNvPr>
                <p14:cNvContentPartPr/>
                <p14:nvPr/>
              </p14:nvContentPartPr>
              <p14:xfrm>
                <a:off x="8985914" y="3196384"/>
                <a:ext cx="146520" cy="18288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5EF72FE0-0315-44A2-9E58-DD1308D51154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976914" y="3187744"/>
                  <a:ext cx="1641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5CA8934E-DF78-4682-8B8F-5C1B7955C78C}"/>
                    </a:ext>
                  </a:extLst>
                </p14:cNvPr>
                <p14:cNvContentPartPr/>
                <p14:nvPr/>
              </p14:nvContentPartPr>
              <p14:xfrm>
                <a:off x="9151514" y="3190624"/>
                <a:ext cx="185040" cy="2102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5CA8934E-DF78-4682-8B8F-5C1B7955C78C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9142874" y="3181984"/>
                  <a:ext cx="2026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5AC99399-3D3C-4FDA-92CB-1783028C7E62}"/>
                    </a:ext>
                  </a:extLst>
                </p14:cNvPr>
                <p14:cNvContentPartPr/>
                <p14:nvPr/>
              </p14:nvContentPartPr>
              <p14:xfrm>
                <a:off x="9393794" y="3131584"/>
                <a:ext cx="169920" cy="2156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5AC99399-3D3C-4FDA-92CB-1783028C7E6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385154" y="3122944"/>
                  <a:ext cx="1875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60E12072-C473-4F50-B1B9-FD1FCA3ACDA9}"/>
                    </a:ext>
                  </a:extLst>
                </p14:cNvPr>
                <p14:cNvContentPartPr/>
                <p14:nvPr/>
              </p14:nvContentPartPr>
              <p14:xfrm>
                <a:off x="9534194" y="3158224"/>
                <a:ext cx="191520" cy="22644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60E12072-C473-4F50-B1B9-FD1FCA3ACDA9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525194" y="3149584"/>
                  <a:ext cx="2091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5BAF2C51-D573-4514-9700-22ADA36CA8D0}"/>
                    </a:ext>
                  </a:extLst>
                </p14:cNvPr>
                <p14:cNvContentPartPr/>
                <p14:nvPr/>
              </p14:nvContentPartPr>
              <p14:xfrm>
                <a:off x="9732194" y="3210784"/>
                <a:ext cx="101160" cy="14580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5BAF2C51-D573-4514-9700-22ADA36CA8D0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9723194" y="3202144"/>
                  <a:ext cx="1188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715FF8EA-172E-4264-A4D5-6BAD64022D51}"/>
                    </a:ext>
                  </a:extLst>
                </p14:cNvPr>
                <p14:cNvContentPartPr/>
                <p14:nvPr/>
              </p14:nvContentPartPr>
              <p14:xfrm>
                <a:off x="9858554" y="3169384"/>
                <a:ext cx="191520" cy="22428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15FF8EA-172E-4264-A4D5-6BAD64022D51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849914" y="3160744"/>
                  <a:ext cx="2091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36BDF2F6-F107-4F7D-B989-FD767F18FE01}"/>
                    </a:ext>
                  </a:extLst>
                </p14:cNvPr>
                <p14:cNvContentPartPr/>
                <p14:nvPr/>
              </p14:nvContentPartPr>
              <p14:xfrm>
                <a:off x="10070594" y="3163984"/>
                <a:ext cx="182160" cy="22932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36BDF2F6-F107-4F7D-B989-FD767F18FE01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0061954" y="3154984"/>
                  <a:ext cx="1998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3AE0F35-5489-4AE2-8F60-C180D0EB7A3E}"/>
                    </a:ext>
                  </a:extLst>
                </p14:cNvPr>
                <p14:cNvContentPartPr/>
                <p14:nvPr/>
              </p14:nvContentPartPr>
              <p14:xfrm>
                <a:off x="10241954" y="3157864"/>
                <a:ext cx="120960" cy="2019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3AE0F35-5489-4AE2-8F60-C180D0EB7A3E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0232954" y="3148864"/>
                  <a:ext cx="1386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0D1CA601-EE03-438C-AA9E-958B20824E1C}"/>
                    </a:ext>
                  </a:extLst>
                </p14:cNvPr>
                <p14:cNvContentPartPr/>
                <p14:nvPr/>
              </p14:nvContentPartPr>
              <p14:xfrm>
                <a:off x="10414394" y="3256504"/>
                <a:ext cx="105120" cy="262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0D1CA601-EE03-438C-AA9E-958B20824E1C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0405754" y="3247864"/>
                  <a:ext cx="1227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ED237FB6-6537-454F-97A6-4367AE15CD61}"/>
                    </a:ext>
                  </a:extLst>
                </p14:cNvPr>
                <p14:cNvContentPartPr/>
                <p14:nvPr/>
              </p14:nvContentPartPr>
              <p14:xfrm>
                <a:off x="10582514" y="3346504"/>
                <a:ext cx="36000" cy="273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ED237FB6-6537-454F-97A6-4367AE15CD61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0573874" y="3337504"/>
                  <a:ext cx="536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ECC6C8A6-0FDF-4F61-BBD4-83A7640FEAD4}"/>
                    </a:ext>
                  </a:extLst>
                </p14:cNvPr>
                <p14:cNvContentPartPr/>
                <p14:nvPr/>
              </p14:nvContentPartPr>
              <p14:xfrm>
                <a:off x="10695914" y="3234544"/>
                <a:ext cx="120600" cy="14292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ECC6C8A6-0FDF-4F61-BBD4-83A7640FEAD4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0686914" y="3225544"/>
                  <a:ext cx="1382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0C0D3B14-82AE-46DD-97D5-0A40CF6F94EE}"/>
                    </a:ext>
                  </a:extLst>
                </p14:cNvPr>
                <p14:cNvContentPartPr/>
                <p14:nvPr/>
              </p14:nvContentPartPr>
              <p14:xfrm>
                <a:off x="10817954" y="3184144"/>
                <a:ext cx="187920" cy="1904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0C0D3B14-82AE-46DD-97D5-0A40CF6F94EE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0808954" y="3175504"/>
                  <a:ext cx="2055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F514EED0-B846-4D3D-9D9E-CFB397A7A43F}"/>
                    </a:ext>
                  </a:extLst>
                </p14:cNvPr>
                <p14:cNvContentPartPr/>
                <p14:nvPr/>
              </p14:nvContentPartPr>
              <p14:xfrm>
                <a:off x="11073194" y="3155344"/>
                <a:ext cx="111600" cy="2350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F514EED0-B846-4D3D-9D9E-CFB397A7A43F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1064194" y="3146344"/>
                  <a:ext cx="1292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0B596037-7B20-4260-B40F-E2C1CDCCC714}"/>
                    </a:ext>
                  </a:extLst>
                </p14:cNvPr>
                <p14:cNvContentPartPr/>
                <p14:nvPr/>
              </p14:nvContentPartPr>
              <p14:xfrm>
                <a:off x="11206394" y="3192784"/>
                <a:ext cx="185040" cy="18792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0B596037-7B20-4260-B40F-E2C1CDCCC714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1197394" y="3183784"/>
                  <a:ext cx="2026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AF6420AC-A962-4175-8A89-6ED3BAD98B9E}"/>
                    </a:ext>
                  </a:extLst>
                </p14:cNvPr>
                <p14:cNvContentPartPr/>
                <p14:nvPr/>
              </p14:nvContentPartPr>
              <p14:xfrm>
                <a:off x="11387474" y="3232024"/>
                <a:ext cx="117000" cy="1386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AF6420AC-A962-4175-8A89-6ED3BAD98B9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1378834" y="3223024"/>
                  <a:ext cx="1346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D5923AF6-5F21-4578-A62E-69ED38648666}"/>
                    </a:ext>
                  </a:extLst>
                </p14:cNvPr>
                <p14:cNvContentPartPr/>
                <p14:nvPr/>
              </p14:nvContentPartPr>
              <p14:xfrm>
                <a:off x="11523914" y="3171904"/>
                <a:ext cx="173520" cy="22932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D5923AF6-5F21-4578-A62E-69ED38648666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1515274" y="3163264"/>
                  <a:ext cx="1911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215A167C-8158-4B73-9730-934F34805DE3}"/>
                    </a:ext>
                  </a:extLst>
                </p14:cNvPr>
                <p14:cNvContentPartPr/>
                <p14:nvPr/>
              </p14:nvContentPartPr>
              <p14:xfrm>
                <a:off x="11738834" y="3126184"/>
                <a:ext cx="142200" cy="35568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215A167C-8158-4B73-9730-934F34805DE3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1729834" y="3117184"/>
                  <a:ext cx="15984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B083F524-D3F3-4E7A-A445-4781E549AB85}"/>
                    </a:ext>
                  </a:extLst>
                </p14:cNvPr>
                <p14:cNvContentPartPr/>
                <p14:nvPr/>
              </p14:nvContentPartPr>
              <p14:xfrm>
                <a:off x="10610234" y="2901904"/>
                <a:ext cx="1064160" cy="3168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B083F524-D3F3-4E7A-A445-4781E549AB85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0601594" y="2892904"/>
                  <a:ext cx="1081800" cy="4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76FE0F1A-E5D5-4A0D-BE9C-AC81FB91159E}"/>
              </a:ext>
            </a:extLst>
          </p:cNvPr>
          <p:cNvGrpSpPr/>
          <p:nvPr/>
        </p:nvGrpSpPr>
        <p:grpSpPr>
          <a:xfrm>
            <a:off x="9104354" y="3537664"/>
            <a:ext cx="1774080" cy="458640"/>
            <a:chOff x="9104354" y="3537664"/>
            <a:chExt cx="1774080" cy="45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3097C883-E531-4913-B092-38B6AE361B6B}"/>
                    </a:ext>
                  </a:extLst>
                </p14:cNvPr>
                <p14:cNvContentPartPr/>
                <p14:nvPr/>
              </p14:nvContentPartPr>
              <p14:xfrm>
                <a:off x="9104354" y="3537664"/>
                <a:ext cx="1774080" cy="5652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3097C883-E531-4913-B092-38B6AE361B6B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9095354" y="3529024"/>
                  <a:ext cx="17917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FB58BC1D-9727-4248-A2AC-C966DF1EAF64}"/>
                    </a:ext>
                  </a:extLst>
                </p14:cNvPr>
                <p14:cNvContentPartPr/>
                <p14:nvPr/>
              </p14:nvContentPartPr>
              <p14:xfrm>
                <a:off x="9730754" y="3722704"/>
                <a:ext cx="172800" cy="9792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FB58BC1D-9727-4248-A2AC-C966DF1EAF64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9721754" y="3713704"/>
                  <a:ext cx="1904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DDE5839E-6C99-4F84-8CE1-8DB4DA5647EC}"/>
                    </a:ext>
                  </a:extLst>
                </p14:cNvPr>
                <p14:cNvContentPartPr/>
                <p14:nvPr/>
              </p14:nvContentPartPr>
              <p14:xfrm>
                <a:off x="9802394" y="3658624"/>
                <a:ext cx="208440" cy="32832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DDE5839E-6C99-4F84-8CE1-8DB4DA5647EC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9793394" y="3649984"/>
                  <a:ext cx="22608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C4BDBB6A-7C0E-454A-99A3-8909B49CF1DD}"/>
                    </a:ext>
                  </a:extLst>
                </p14:cNvPr>
                <p14:cNvContentPartPr/>
                <p14:nvPr/>
              </p14:nvContentPartPr>
              <p14:xfrm>
                <a:off x="10003274" y="3747184"/>
                <a:ext cx="150840" cy="19476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C4BDBB6A-7C0E-454A-99A3-8909B49CF1DD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9994274" y="3738544"/>
                  <a:ext cx="1684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BF1B543B-3DE5-4EAC-8563-98B9BE477E6D}"/>
                    </a:ext>
                  </a:extLst>
                </p14:cNvPr>
                <p14:cNvContentPartPr/>
                <p14:nvPr/>
              </p14:nvContentPartPr>
              <p14:xfrm>
                <a:off x="10284074" y="3689584"/>
                <a:ext cx="149400" cy="14652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BF1B543B-3DE5-4EAC-8563-98B9BE477E6D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0275434" y="3680944"/>
                  <a:ext cx="1670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E00E02AC-7B3F-4C0B-ACAC-7B18B06D7655}"/>
                    </a:ext>
                  </a:extLst>
                </p14:cNvPr>
                <p14:cNvContentPartPr/>
                <p14:nvPr/>
              </p14:nvContentPartPr>
              <p14:xfrm>
                <a:off x="10380914" y="3692104"/>
                <a:ext cx="137520" cy="3042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E00E02AC-7B3F-4C0B-ACAC-7B18B06D7655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0371914" y="3683464"/>
                  <a:ext cx="155160" cy="32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DC85BE4E-C76E-41EE-A9E5-CD1936B2670B}"/>
              </a:ext>
            </a:extLst>
          </p:cNvPr>
          <p:cNvGrpSpPr/>
          <p:nvPr/>
        </p:nvGrpSpPr>
        <p:grpSpPr>
          <a:xfrm>
            <a:off x="848474" y="4370344"/>
            <a:ext cx="209880" cy="144000"/>
            <a:chOff x="848474" y="4370344"/>
            <a:chExt cx="209880" cy="14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D1AD4834-9163-4B88-BEBF-64EE018BA4BE}"/>
                    </a:ext>
                  </a:extLst>
                </p14:cNvPr>
                <p14:cNvContentPartPr/>
                <p14:nvPr/>
              </p14:nvContentPartPr>
              <p14:xfrm>
                <a:off x="869714" y="4370344"/>
                <a:ext cx="154440" cy="2484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D1AD4834-9163-4B88-BEBF-64EE018BA4BE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861074" y="4361344"/>
                  <a:ext cx="1720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1A26D2FD-E7D5-499D-8971-6773D0C7997B}"/>
                    </a:ext>
                  </a:extLst>
                </p14:cNvPr>
                <p14:cNvContentPartPr/>
                <p14:nvPr/>
              </p14:nvContentPartPr>
              <p14:xfrm>
                <a:off x="848474" y="4496344"/>
                <a:ext cx="209880" cy="1800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1A26D2FD-E7D5-499D-8971-6773D0C7997B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839474" y="4487344"/>
                  <a:ext cx="22752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BF4918FE-A43C-4F29-BDAB-89EFC6EE1D63}"/>
              </a:ext>
            </a:extLst>
          </p:cNvPr>
          <p:cNvGrpSpPr/>
          <p:nvPr/>
        </p:nvGrpSpPr>
        <p:grpSpPr>
          <a:xfrm>
            <a:off x="1339154" y="4194304"/>
            <a:ext cx="2432520" cy="385920"/>
            <a:chOff x="1339154" y="4194304"/>
            <a:chExt cx="2432520" cy="38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A32C9CEB-8066-4458-AD86-7828BB606907}"/>
                    </a:ext>
                  </a:extLst>
                </p14:cNvPr>
                <p14:cNvContentPartPr/>
                <p14:nvPr/>
              </p14:nvContentPartPr>
              <p14:xfrm>
                <a:off x="1339154" y="4507144"/>
                <a:ext cx="19800" cy="1512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A32C9CEB-8066-4458-AD86-7828BB606907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330514" y="4498504"/>
                  <a:ext cx="374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6B6B790D-E94A-4672-881E-A8148284B6F6}"/>
                    </a:ext>
                  </a:extLst>
                </p14:cNvPr>
                <p14:cNvContentPartPr/>
                <p14:nvPr/>
              </p14:nvContentPartPr>
              <p14:xfrm>
                <a:off x="1520954" y="4336144"/>
                <a:ext cx="179280" cy="20808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6B6B790D-E94A-4672-881E-A8148284B6F6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512314" y="4327144"/>
                  <a:ext cx="1969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EFE73A58-59F9-450A-B244-EB6704AC5A27}"/>
                    </a:ext>
                  </a:extLst>
                </p14:cNvPr>
                <p14:cNvContentPartPr/>
                <p14:nvPr/>
              </p14:nvContentPartPr>
              <p14:xfrm>
                <a:off x="1750274" y="4274584"/>
                <a:ext cx="265680" cy="26064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EFE73A58-59F9-450A-B244-EB6704AC5A27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741274" y="4265944"/>
                  <a:ext cx="2833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3794BF42-5484-469D-A410-6507D2E4534F}"/>
                    </a:ext>
                  </a:extLst>
                </p14:cNvPr>
                <p14:cNvContentPartPr/>
                <p14:nvPr/>
              </p14:nvContentPartPr>
              <p14:xfrm>
                <a:off x="2110994" y="4203664"/>
                <a:ext cx="198000" cy="29520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3794BF42-5484-469D-A410-6507D2E4534F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2101994" y="4194664"/>
                  <a:ext cx="21564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39A66FE4-918F-4620-A85B-6789E747CFFC}"/>
                    </a:ext>
                  </a:extLst>
                </p14:cNvPr>
                <p14:cNvContentPartPr/>
                <p14:nvPr/>
              </p14:nvContentPartPr>
              <p14:xfrm>
                <a:off x="2366954" y="4228144"/>
                <a:ext cx="229320" cy="28476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39A66FE4-918F-4620-A85B-6789E747CFFC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2357954" y="4219504"/>
                  <a:ext cx="2469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AAB07A0D-E65F-4C13-83F8-B87D5C040EE8}"/>
                    </a:ext>
                  </a:extLst>
                </p14:cNvPr>
                <p14:cNvContentPartPr/>
                <p14:nvPr/>
              </p14:nvContentPartPr>
              <p14:xfrm>
                <a:off x="2652074" y="4279624"/>
                <a:ext cx="219960" cy="20772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AAB07A0D-E65F-4C13-83F8-B87D5C040EE8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2643074" y="4270984"/>
                  <a:ext cx="2376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583ECBB1-69B9-4FEE-8FBF-F64D1D3AD9D6}"/>
                    </a:ext>
                  </a:extLst>
                </p14:cNvPr>
                <p14:cNvContentPartPr/>
                <p14:nvPr/>
              </p14:nvContentPartPr>
              <p14:xfrm>
                <a:off x="2950154" y="4244344"/>
                <a:ext cx="228240" cy="32184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583ECBB1-69B9-4FEE-8FBF-F64D1D3AD9D6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2941154" y="4235344"/>
                  <a:ext cx="2458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8175143F-319B-4A25-B36A-C7389EC5C47C}"/>
                    </a:ext>
                  </a:extLst>
                </p14:cNvPr>
                <p14:cNvContentPartPr/>
                <p14:nvPr/>
              </p14:nvContentPartPr>
              <p14:xfrm>
                <a:off x="3386834" y="4270264"/>
                <a:ext cx="384840" cy="6948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8175143F-319B-4A25-B36A-C7389EC5C47C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3377834" y="4261264"/>
                  <a:ext cx="4024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3A01C3C9-2666-4466-97CD-B772D93FC2AA}"/>
                    </a:ext>
                  </a:extLst>
                </p14:cNvPr>
                <p14:cNvContentPartPr/>
                <p14:nvPr/>
              </p14:nvContentPartPr>
              <p14:xfrm>
                <a:off x="3534074" y="4194304"/>
                <a:ext cx="75960" cy="27252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3A01C3C9-2666-4466-97CD-B772D93FC2AA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3525434" y="4185664"/>
                  <a:ext cx="936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1A0CFB7A-A9B6-461B-BC61-3EB20EBD8721}"/>
                    </a:ext>
                  </a:extLst>
                </p14:cNvPr>
                <p14:cNvContentPartPr/>
                <p14:nvPr/>
              </p14:nvContentPartPr>
              <p14:xfrm>
                <a:off x="3384314" y="4543144"/>
                <a:ext cx="335160" cy="3708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1A0CFB7A-A9B6-461B-BC61-3EB20EBD8721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3375314" y="4534144"/>
                  <a:ext cx="352800" cy="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733FE898-3BFA-40C0-89F4-434FFA8BDC2B}"/>
              </a:ext>
            </a:extLst>
          </p:cNvPr>
          <p:cNvGrpSpPr/>
          <p:nvPr/>
        </p:nvGrpSpPr>
        <p:grpSpPr>
          <a:xfrm>
            <a:off x="3968954" y="4338664"/>
            <a:ext cx="754920" cy="258120"/>
            <a:chOff x="3968954" y="4338664"/>
            <a:chExt cx="754920" cy="25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52915EE2-EAC8-4429-993E-D95981393A34}"/>
                    </a:ext>
                  </a:extLst>
                </p14:cNvPr>
                <p14:cNvContentPartPr/>
                <p14:nvPr/>
              </p14:nvContentPartPr>
              <p14:xfrm>
                <a:off x="3968954" y="4552504"/>
                <a:ext cx="13680" cy="3672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52915EE2-EAC8-4429-993E-D95981393A34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3959954" y="4543864"/>
                  <a:ext cx="313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073A5736-D784-44C6-9701-AEF90F1AB50E}"/>
                    </a:ext>
                  </a:extLst>
                </p14:cNvPr>
                <p14:cNvContentPartPr/>
                <p14:nvPr/>
              </p14:nvContentPartPr>
              <p14:xfrm>
                <a:off x="4140674" y="4404544"/>
                <a:ext cx="165600" cy="19224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073A5736-D784-44C6-9701-AEF90F1AB50E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131674" y="4395904"/>
                  <a:ext cx="1832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A1F94A8C-234E-495C-8740-2A9320343E67}"/>
                    </a:ext>
                  </a:extLst>
                </p14:cNvPr>
                <p14:cNvContentPartPr/>
                <p14:nvPr/>
              </p14:nvContentPartPr>
              <p14:xfrm>
                <a:off x="4426154" y="4338664"/>
                <a:ext cx="297720" cy="24840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A1F94A8C-234E-495C-8740-2A9320343E67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417154" y="4330024"/>
                  <a:ext cx="315360" cy="26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0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9145C651-8AE5-49A8-86BA-9AB12B57F243}"/>
                  </a:ext>
                </a:extLst>
              </p14:cNvPr>
              <p14:cNvContentPartPr/>
              <p14:nvPr/>
            </p14:nvContentPartPr>
            <p14:xfrm>
              <a:off x="4834034" y="4323544"/>
              <a:ext cx="330840" cy="218160"/>
            </p14:xfrm>
          </p:contentPart>
        </mc:Choice>
        <mc:Fallback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9145C651-8AE5-49A8-86BA-9AB12B57F243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4825394" y="4314544"/>
                <a:ext cx="348480" cy="23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1" name="Group 290">
            <a:extLst>
              <a:ext uri="{FF2B5EF4-FFF2-40B4-BE49-F238E27FC236}">
                <a16:creationId xmlns:a16="http://schemas.microsoft.com/office/drawing/2014/main" id="{89689FF9-0364-4F33-9093-6DDDC54BA4A6}"/>
              </a:ext>
            </a:extLst>
          </p:cNvPr>
          <p:cNvGrpSpPr/>
          <p:nvPr/>
        </p:nvGrpSpPr>
        <p:grpSpPr>
          <a:xfrm>
            <a:off x="5253794" y="4222384"/>
            <a:ext cx="989280" cy="334800"/>
            <a:chOff x="5253794" y="4222384"/>
            <a:chExt cx="989280" cy="33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F930D45B-63D6-4037-A55E-8D0A35088E34}"/>
                    </a:ext>
                  </a:extLst>
                </p14:cNvPr>
                <p14:cNvContentPartPr/>
                <p14:nvPr/>
              </p14:nvContentPartPr>
              <p14:xfrm>
                <a:off x="5253794" y="4300144"/>
                <a:ext cx="198720" cy="25704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F930D45B-63D6-4037-A55E-8D0A35088E34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5245154" y="4291504"/>
                  <a:ext cx="2163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BC292A60-8638-4E64-AB8A-E478F5B48C68}"/>
                    </a:ext>
                  </a:extLst>
                </p14:cNvPr>
                <p14:cNvContentPartPr/>
                <p14:nvPr/>
              </p14:nvContentPartPr>
              <p14:xfrm>
                <a:off x="5530994" y="4281424"/>
                <a:ext cx="221400" cy="25956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BC292A60-8638-4E64-AB8A-E478F5B48C68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521994" y="4272784"/>
                  <a:ext cx="2390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ACFF8AD0-8553-4DED-8BD4-47E05079F448}"/>
                    </a:ext>
                  </a:extLst>
                </p14:cNvPr>
                <p14:cNvContentPartPr/>
                <p14:nvPr/>
              </p14:nvContentPartPr>
              <p14:xfrm>
                <a:off x="5848154" y="4222384"/>
                <a:ext cx="394920" cy="29952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ACFF8AD0-8553-4DED-8BD4-47E05079F448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839514" y="4213384"/>
                  <a:ext cx="412560" cy="31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4" name="Group 423">
            <a:extLst>
              <a:ext uri="{FF2B5EF4-FFF2-40B4-BE49-F238E27FC236}">
                <a16:creationId xmlns:a16="http://schemas.microsoft.com/office/drawing/2014/main" id="{7B48C25A-F25A-49B9-A3B5-400844CF25AF}"/>
              </a:ext>
            </a:extLst>
          </p:cNvPr>
          <p:cNvGrpSpPr/>
          <p:nvPr/>
        </p:nvGrpSpPr>
        <p:grpSpPr>
          <a:xfrm>
            <a:off x="706634" y="4838704"/>
            <a:ext cx="11477880" cy="1833480"/>
            <a:chOff x="706634" y="4838704"/>
            <a:chExt cx="11477880" cy="183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AAA49DD1-7C90-4701-8892-4DB4E024F4A2}"/>
                    </a:ext>
                  </a:extLst>
                </p14:cNvPr>
                <p14:cNvContentPartPr/>
                <p14:nvPr/>
              </p14:nvContentPartPr>
              <p14:xfrm>
                <a:off x="10074554" y="5738704"/>
                <a:ext cx="181440" cy="27000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AAA49DD1-7C90-4701-8892-4DB4E024F4A2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0065554" y="5729704"/>
                  <a:ext cx="19908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53489195-5F6A-4EA5-A31D-77AFA24A8881}"/>
                    </a:ext>
                  </a:extLst>
                </p14:cNvPr>
                <p14:cNvContentPartPr/>
                <p14:nvPr/>
              </p14:nvContentPartPr>
              <p14:xfrm>
                <a:off x="10145114" y="5570224"/>
                <a:ext cx="321840" cy="24156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53489195-5F6A-4EA5-A31D-77AFA24A8881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0136474" y="5561584"/>
                  <a:ext cx="339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0DDB1BC3-9A72-4676-806E-E4D4A25CE4D8}"/>
                    </a:ext>
                  </a:extLst>
                </p14:cNvPr>
                <p14:cNvContentPartPr/>
                <p14:nvPr/>
              </p14:nvContentPartPr>
              <p14:xfrm>
                <a:off x="10475234" y="5619544"/>
                <a:ext cx="176040" cy="20448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0DDB1BC3-9A72-4676-806E-E4D4A25CE4D8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0466594" y="5610904"/>
                  <a:ext cx="1936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4EF89412-0875-4558-9ACE-6B35050BFE45}"/>
                    </a:ext>
                  </a:extLst>
                </p14:cNvPr>
                <p14:cNvContentPartPr/>
                <p14:nvPr/>
              </p14:nvContentPartPr>
              <p14:xfrm>
                <a:off x="10646594" y="5666704"/>
                <a:ext cx="167040" cy="12492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4EF89412-0875-4558-9ACE-6B35050BFE45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0637594" y="5658064"/>
                  <a:ext cx="1846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05E47C2E-D8A2-49AA-8456-1282FAD962AA}"/>
                    </a:ext>
                  </a:extLst>
                </p14:cNvPr>
                <p14:cNvContentPartPr/>
                <p14:nvPr/>
              </p14:nvContentPartPr>
              <p14:xfrm>
                <a:off x="10679354" y="5667424"/>
                <a:ext cx="280080" cy="41148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05E47C2E-D8A2-49AA-8456-1282FAD962AA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0670714" y="5658784"/>
                  <a:ext cx="29772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E864E705-6766-4C73-929C-66C2AB06BEF2}"/>
                    </a:ext>
                  </a:extLst>
                </p14:cNvPr>
                <p14:cNvContentPartPr/>
                <p14:nvPr/>
              </p14:nvContentPartPr>
              <p14:xfrm>
                <a:off x="10891394" y="5579944"/>
                <a:ext cx="281160" cy="19584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E864E705-6766-4C73-929C-66C2AB06BEF2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0882754" y="5571304"/>
                  <a:ext cx="2988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4B236625-3D23-439B-A3BA-8C216EC72279}"/>
                    </a:ext>
                  </a:extLst>
                </p14:cNvPr>
                <p14:cNvContentPartPr/>
                <p14:nvPr/>
              </p14:nvContentPartPr>
              <p14:xfrm>
                <a:off x="11137274" y="5613424"/>
                <a:ext cx="121680" cy="15192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4B236625-3D23-439B-A3BA-8C216EC72279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1128274" y="5604784"/>
                  <a:ext cx="1393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05482211-95A7-4430-B7E5-F0A5D65CEBE8}"/>
                    </a:ext>
                  </a:extLst>
                </p14:cNvPr>
                <p14:cNvContentPartPr/>
                <p14:nvPr/>
              </p14:nvContentPartPr>
              <p14:xfrm>
                <a:off x="11319074" y="5576344"/>
                <a:ext cx="180000" cy="19764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05482211-95A7-4430-B7E5-F0A5D65CEBE8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1310074" y="5567344"/>
                  <a:ext cx="1976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25F0A2E9-3D63-4B82-8118-8AC575C8C7ED}"/>
                    </a:ext>
                  </a:extLst>
                </p14:cNvPr>
                <p14:cNvContentPartPr/>
                <p14:nvPr/>
              </p14:nvContentPartPr>
              <p14:xfrm>
                <a:off x="11526434" y="5360704"/>
                <a:ext cx="246600" cy="43740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25F0A2E9-3D63-4B82-8118-8AC575C8C7ED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1517434" y="5351704"/>
                  <a:ext cx="26424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DF81FC7A-CE6F-4BED-8275-D41C727D492D}"/>
                    </a:ext>
                  </a:extLst>
                </p14:cNvPr>
                <p14:cNvContentPartPr/>
                <p14:nvPr/>
              </p14:nvContentPartPr>
              <p14:xfrm>
                <a:off x="11438234" y="5536384"/>
                <a:ext cx="322200" cy="5472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DF81FC7A-CE6F-4BED-8275-D41C727D492D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1429594" y="5527384"/>
                  <a:ext cx="3398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306AE7AD-9C6C-43E7-B8AE-9E904FE2FE76}"/>
                    </a:ext>
                  </a:extLst>
                </p14:cNvPr>
                <p14:cNvContentPartPr/>
                <p14:nvPr/>
              </p14:nvContentPartPr>
              <p14:xfrm>
                <a:off x="11670794" y="5533864"/>
                <a:ext cx="92880" cy="21636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306AE7AD-9C6C-43E7-B8AE-9E904FE2FE76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1661794" y="5525224"/>
                  <a:ext cx="1105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A7A8ED87-461A-456B-9C9B-373DBA4AF6D2}"/>
                    </a:ext>
                  </a:extLst>
                </p14:cNvPr>
                <p14:cNvContentPartPr/>
                <p14:nvPr/>
              </p14:nvContentPartPr>
              <p14:xfrm>
                <a:off x="11732354" y="5631784"/>
                <a:ext cx="160920" cy="13896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A7A8ED87-461A-456B-9C9B-373DBA4AF6D2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1723714" y="5623144"/>
                  <a:ext cx="1785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45A14A31-98BA-487F-A79A-91D2F12BED71}"/>
                    </a:ext>
                  </a:extLst>
                </p14:cNvPr>
                <p14:cNvContentPartPr/>
                <p14:nvPr/>
              </p14:nvContentPartPr>
              <p14:xfrm>
                <a:off x="11953754" y="5659144"/>
                <a:ext cx="230760" cy="15732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45A14A31-98BA-487F-A79A-91D2F12BED71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1944754" y="5650504"/>
                  <a:ext cx="2484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91474DD4-7213-4828-9FA1-19B369614B74}"/>
                    </a:ext>
                  </a:extLst>
                </p14:cNvPr>
                <p14:cNvContentPartPr/>
                <p14:nvPr/>
              </p14:nvContentPartPr>
              <p14:xfrm>
                <a:off x="7750394" y="5366464"/>
                <a:ext cx="281880" cy="44100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91474DD4-7213-4828-9FA1-19B369614B74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7741394" y="5357464"/>
                  <a:ext cx="29952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7B64A161-9145-4E1E-A7B5-5EB136722C2C}"/>
                    </a:ext>
                  </a:extLst>
                </p14:cNvPr>
                <p14:cNvContentPartPr/>
                <p14:nvPr/>
              </p14:nvContentPartPr>
              <p14:xfrm>
                <a:off x="7690994" y="5564824"/>
                <a:ext cx="371880" cy="6048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7B64A161-9145-4E1E-A7B5-5EB136722C2C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7682354" y="5555824"/>
                  <a:ext cx="3895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9EBAF798-4B59-4AA0-B8A1-7569B5C85274}"/>
                    </a:ext>
                  </a:extLst>
                </p14:cNvPr>
                <p14:cNvContentPartPr/>
                <p14:nvPr/>
              </p14:nvContentPartPr>
              <p14:xfrm>
                <a:off x="8061794" y="5284024"/>
                <a:ext cx="279000" cy="50904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9EBAF798-4B59-4AA0-B8A1-7569B5C85274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8053154" y="5275384"/>
                  <a:ext cx="29664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01B946DB-A1AD-4493-977C-812B686EAA7A}"/>
                    </a:ext>
                  </a:extLst>
                </p14:cNvPr>
                <p14:cNvContentPartPr/>
                <p14:nvPr/>
              </p14:nvContentPartPr>
              <p14:xfrm>
                <a:off x="8274914" y="5600104"/>
                <a:ext cx="185040" cy="15876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01B946DB-A1AD-4493-977C-812B686EAA7A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8265914" y="5591464"/>
                  <a:ext cx="2026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1CE18E31-EB65-4E35-B563-1100EC4FD720}"/>
                    </a:ext>
                  </a:extLst>
                </p14:cNvPr>
                <p14:cNvContentPartPr/>
                <p14:nvPr/>
              </p14:nvContentPartPr>
              <p14:xfrm>
                <a:off x="8957474" y="5289424"/>
                <a:ext cx="282960" cy="53604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1CE18E31-EB65-4E35-B563-1100EC4FD720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8948834" y="5280424"/>
                  <a:ext cx="300600" cy="5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8BCEC857-D469-4954-8B68-23790D197383}"/>
                    </a:ext>
                  </a:extLst>
                </p14:cNvPr>
                <p14:cNvContentPartPr/>
                <p14:nvPr/>
              </p14:nvContentPartPr>
              <p14:xfrm>
                <a:off x="8823914" y="5589664"/>
                <a:ext cx="404640" cy="2592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8BCEC857-D469-4954-8B68-23790D197383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8814914" y="5581024"/>
                  <a:ext cx="4222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7709962C-B3BD-4255-8F37-E95C448ED821}"/>
                    </a:ext>
                  </a:extLst>
                </p14:cNvPr>
                <p14:cNvContentPartPr/>
                <p14:nvPr/>
              </p14:nvContentPartPr>
              <p14:xfrm>
                <a:off x="9172754" y="5586784"/>
                <a:ext cx="213840" cy="22572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7709962C-B3BD-4255-8F37-E95C448ED821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163754" y="5577784"/>
                  <a:ext cx="2314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2F963579-5D19-464B-A354-7C381D380497}"/>
                    </a:ext>
                  </a:extLst>
                </p14:cNvPr>
                <p14:cNvContentPartPr/>
                <p14:nvPr/>
              </p14:nvContentPartPr>
              <p14:xfrm>
                <a:off x="9399554" y="5629984"/>
                <a:ext cx="221040" cy="17928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2F963579-5D19-464B-A354-7C381D380497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9390914" y="5620984"/>
                  <a:ext cx="2386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A9CB3455-393A-4730-ABDE-00BBA67755E4}"/>
                    </a:ext>
                  </a:extLst>
                </p14:cNvPr>
                <p14:cNvContentPartPr/>
                <p14:nvPr/>
              </p14:nvContentPartPr>
              <p14:xfrm>
                <a:off x="9628874" y="5629264"/>
                <a:ext cx="193680" cy="20952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A9CB3455-393A-4730-ABDE-00BBA67755E4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9620234" y="5620264"/>
                  <a:ext cx="2113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DACFA5C8-F812-489A-A728-F4BF1FD8F37D}"/>
                    </a:ext>
                  </a:extLst>
                </p14:cNvPr>
                <p14:cNvContentPartPr/>
                <p14:nvPr/>
              </p14:nvContentPartPr>
              <p14:xfrm>
                <a:off x="706634" y="5027704"/>
                <a:ext cx="223200" cy="18828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DACFA5C8-F812-489A-A728-F4BF1FD8F37D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697634" y="5018704"/>
                  <a:ext cx="2408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71FF0644-7BD7-45E8-8A05-29F3EF2A62CD}"/>
                    </a:ext>
                  </a:extLst>
                </p14:cNvPr>
                <p14:cNvContentPartPr/>
                <p14:nvPr/>
              </p14:nvContentPartPr>
              <p14:xfrm>
                <a:off x="949994" y="5032744"/>
                <a:ext cx="124560" cy="19440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71FF0644-7BD7-45E8-8A05-29F3EF2A62CD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941354" y="5024104"/>
                  <a:ext cx="1422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BA04CD40-D1BF-4A5F-A622-D7119504458E}"/>
                    </a:ext>
                  </a:extLst>
                </p14:cNvPr>
                <p14:cNvContentPartPr/>
                <p14:nvPr/>
              </p14:nvContentPartPr>
              <p14:xfrm>
                <a:off x="1025234" y="4912864"/>
                <a:ext cx="244800" cy="34056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BA04CD40-D1BF-4A5F-A622-D7119504458E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016234" y="4904224"/>
                  <a:ext cx="26244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8A548525-726C-47E4-A92D-EF908DBB720B}"/>
                    </a:ext>
                  </a:extLst>
                </p14:cNvPr>
                <p14:cNvContentPartPr/>
                <p14:nvPr/>
              </p14:nvContentPartPr>
              <p14:xfrm>
                <a:off x="758114" y="5574904"/>
                <a:ext cx="413640" cy="28476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8A548525-726C-47E4-A92D-EF908DBB720B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749114" y="5565904"/>
                  <a:ext cx="43128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5E4FA61F-BF28-43E2-B987-CC3F96335BDE}"/>
                    </a:ext>
                  </a:extLst>
                </p14:cNvPr>
                <p14:cNvContentPartPr/>
                <p14:nvPr/>
              </p14:nvContentPartPr>
              <p14:xfrm>
                <a:off x="1129634" y="5667424"/>
                <a:ext cx="151200" cy="16704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5E4FA61F-BF28-43E2-B987-CC3F96335BDE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120994" y="5658784"/>
                  <a:ext cx="1688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1C1856ED-3E4D-4D87-AF09-03A323BC2B8A}"/>
                    </a:ext>
                  </a:extLst>
                </p14:cNvPr>
                <p14:cNvContentPartPr/>
                <p14:nvPr/>
              </p14:nvContentPartPr>
              <p14:xfrm>
                <a:off x="2002274" y="4871824"/>
                <a:ext cx="260640" cy="39060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1C1856ED-3E4D-4D87-AF09-03A323BC2B8A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993634" y="4862824"/>
                  <a:ext cx="27828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D5526F68-618D-4701-8958-30A8E69DAE03}"/>
                    </a:ext>
                  </a:extLst>
                </p14:cNvPr>
                <p14:cNvContentPartPr/>
                <p14:nvPr/>
              </p14:nvContentPartPr>
              <p14:xfrm>
                <a:off x="2281274" y="5168104"/>
                <a:ext cx="30240" cy="2772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D5526F68-618D-4701-8958-30A8E69DAE03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2272634" y="5159104"/>
                  <a:ext cx="478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336EACF9-23F3-476B-894A-64F6C90200F9}"/>
                    </a:ext>
                  </a:extLst>
                </p14:cNvPr>
                <p14:cNvContentPartPr/>
                <p14:nvPr/>
              </p14:nvContentPartPr>
              <p14:xfrm>
                <a:off x="2490434" y="5013664"/>
                <a:ext cx="185760" cy="19800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336EACF9-23F3-476B-894A-64F6C90200F9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2481794" y="5004664"/>
                  <a:ext cx="2034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CEAF9203-41B1-4BA2-A0B8-104CAF294961}"/>
                    </a:ext>
                  </a:extLst>
                </p14:cNvPr>
                <p14:cNvContentPartPr/>
                <p14:nvPr/>
              </p14:nvContentPartPr>
              <p14:xfrm>
                <a:off x="2784194" y="4923664"/>
                <a:ext cx="312840" cy="29556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CEAF9203-41B1-4BA2-A0B8-104CAF294961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2775554" y="4914664"/>
                  <a:ext cx="3304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622AA73D-B158-47FB-ACC0-CE116B1BE599}"/>
                    </a:ext>
                  </a:extLst>
                </p14:cNvPr>
                <p14:cNvContentPartPr/>
                <p14:nvPr/>
              </p14:nvContentPartPr>
              <p14:xfrm>
                <a:off x="3189554" y="4980904"/>
                <a:ext cx="215640" cy="21096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622AA73D-B158-47FB-ACC0-CE116B1BE599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3180914" y="4971904"/>
                  <a:ext cx="2332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DC4261B2-F4E7-47F5-9253-C47A5770B003}"/>
                    </a:ext>
                  </a:extLst>
                </p14:cNvPr>
                <p14:cNvContentPartPr/>
                <p14:nvPr/>
              </p14:nvContentPartPr>
              <p14:xfrm>
                <a:off x="3516074" y="4934824"/>
                <a:ext cx="205920" cy="31248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DC4261B2-F4E7-47F5-9253-C47A5770B003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3507434" y="4926184"/>
                  <a:ext cx="22356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40ED1BD4-4C8E-4D32-82F5-BF58EE8A59DE}"/>
                    </a:ext>
                  </a:extLst>
                </p14:cNvPr>
                <p14:cNvContentPartPr/>
                <p14:nvPr/>
              </p14:nvContentPartPr>
              <p14:xfrm>
                <a:off x="3720194" y="5184664"/>
                <a:ext cx="107280" cy="24948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40ED1BD4-4C8E-4D32-82F5-BF58EE8A59DE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3711554" y="5175664"/>
                  <a:ext cx="1249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882CEA4D-3BC7-4362-9299-48C67A5C7046}"/>
                    </a:ext>
                  </a:extLst>
                </p14:cNvPr>
                <p14:cNvContentPartPr/>
                <p14:nvPr/>
              </p14:nvContentPartPr>
              <p14:xfrm>
                <a:off x="4071914" y="5187904"/>
                <a:ext cx="50760" cy="5976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882CEA4D-3BC7-4362-9299-48C67A5C7046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4063274" y="5178904"/>
                  <a:ext cx="684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C37AA2ED-3EA8-4850-B2A9-E8D7FFBFD993}"/>
                    </a:ext>
                  </a:extLst>
                </p14:cNvPr>
                <p14:cNvContentPartPr/>
                <p14:nvPr/>
              </p14:nvContentPartPr>
              <p14:xfrm>
                <a:off x="4231034" y="5019784"/>
                <a:ext cx="111600" cy="17676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C37AA2ED-3EA8-4850-B2A9-E8D7FFBFD993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4222034" y="5011144"/>
                  <a:ext cx="1292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431D60A8-2D1D-4F48-B586-D5287C08426C}"/>
                    </a:ext>
                  </a:extLst>
                </p14:cNvPr>
                <p14:cNvContentPartPr/>
                <p14:nvPr/>
              </p14:nvContentPartPr>
              <p14:xfrm>
                <a:off x="4399514" y="5033824"/>
                <a:ext cx="176400" cy="18540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431D60A8-2D1D-4F48-B586-D5287C08426C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4390874" y="5025184"/>
                  <a:ext cx="1940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EFD86340-1AE0-4CCB-9BB0-2C1DD1722CBE}"/>
                    </a:ext>
                  </a:extLst>
                </p14:cNvPr>
                <p14:cNvContentPartPr/>
                <p14:nvPr/>
              </p14:nvContentPartPr>
              <p14:xfrm>
                <a:off x="4663034" y="4939864"/>
                <a:ext cx="325080" cy="30348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EFD86340-1AE0-4CCB-9BB0-2C1DD1722CBE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4654394" y="4930864"/>
                  <a:ext cx="34272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D65EAD97-A212-4346-9427-B6E8D092A1F1}"/>
                    </a:ext>
                  </a:extLst>
                </p14:cNvPr>
                <p14:cNvContentPartPr/>
                <p14:nvPr/>
              </p14:nvContentPartPr>
              <p14:xfrm>
                <a:off x="5009714" y="4935904"/>
                <a:ext cx="276480" cy="33264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D65EAD97-A212-4346-9427-B6E8D092A1F1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5001074" y="4926904"/>
                  <a:ext cx="29412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02F9C691-71CE-4B6E-AE3B-135DCEB478B6}"/>
                    </a:ext>
                  </a:extLst>
                </p14:cNvPr>
                <p14:cNvContentPartPr/>
                <p14:nvPr/>
              </p14:nvContentPartPr>
              <p14:xfrm>
                <a:off x="5332994" y="4838704"/>
                <a:ext cx="280440" cy="47916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02F9C691-71CE-4B6E-AE3B-135DCEB478B6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5323994" y="4830064"/>
                  <a:ext cx="29808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A600B45-9761-41E8-8426-C4E1035DB092}"/>
                    </a:ext>
                  </a:extLst>
                </p14:cNvPr>
                <p14:cNvContentPartPr/>
                <p14:nvPr/>
              </p14:nvContentPartPr>
              <p14:xfrm>
                <a:off x="1579274" y="5605864"/>
                <a:ext cx="207720" cy="19728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A600B45-9761-41E8-8426-C4E1035DB092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570274" y="5596864"/>
                  <a:ext cx="2253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1497FBF7-13A9-41D8-9A92-0910BEDB943E}"/>
                    </a:ext>
                  </a:extLst>
                </p14:cNvPr>
                <p14:cNvContentPartPr/>
                <p14:nvPr/>
              </p14:nvContentPartPr>
              <p14:xfrm>
                <a:off x="1862234" y="5617384"/>
                <a:ext cx="382320" cy="21384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1497FBF7-13A9-41D8-9A92-0910BEDB943E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853594" y="5608744"/>
                  <a:ext cx="3999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757E118B-C1F0-4D84-9B28-F52F1D5FFB64}"/>
                    </a:ext>
                  </a:extLst>
                </p14:cNvPr>
                <p14:cNvContentPartPr/>
                <p14:nvPr/>
              </p14:nvContentPartPr>
              <p14:xfrm>
                <a:off x="2543714" y="5481664"/>
                <a:ext cx="168120" cy="32940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757E118B-C1F0-4D84-9B28-F52F1D5FFB64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2535074" y="5473024"/>
                  <a:ext cx="18576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DDBF32AD-74EC-4890-BD9C-7A984E3E62F6}"/>
                    </a:ext>
                  </a:extLst>
                </p14:cNvPr>
                <p14:cNvContentPartPr/>
                <p14:nvPr/>
              </p14:nvContentPartPr>
              <p14:xfrm>
                <a:off x="2789954" y="5491744"/>
                <a:ext cx="342000" cy="30636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DDBF32AD-74EC-4890-BD9C-7A984E3E62F6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2781314" y="5482744"/>
                  <a:ext cx="3596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0719E305-84B7-4294-ABBA-28692FE49887}"/>
                    </a:ext>
                  </a:extLst>
                </p14:cNvPr>
                <p14:cNvContentPartPr/>
                <p14:nvPr/>
              </p14:nvContentPartPr>
              <p14:xfrm>
                <a:off x="3265154" y="5605504"/>
                <a:ext cx="122040" cy="15984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0719E305-84B7-4294-ABBA-28692FE49887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3256154" y="5596504"/>
                  <a:ext cx="1396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8244DA80-D799-461B-9530-196E94EA6981}"/>
                    </a:ext>
                  </a:extLst>
                </p14:cNvPr>
                <p14:cNvContentPartPr/>
                <p14:nvPr/>
              </p14:nvContentPartPr>
              <p14:xfrm>
                <a:off x="3174074" y="5439904"/>
                <a:ext cx="185400" cy="10728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8244DA80-D799-461B-9530-196E94EA6981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3165074" y="5431264"/>
                  <a:ext cx="2030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A65EAC4-D681-4720-9310-9079BBF77CC0}"/>
                    </a:ext>
                  </a:extLst>
                </p14:cNvPr>
                <p14:cNvContentPartPr/>
                <p14:nvPr/>
              </p14:nvContentPartPr>
              <p14:xfrm>
                <a:off x="3388634" y="5681104"/>
                <a:ext cx="111600" cy="12204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A65EAC4-D681-4720-9310-9079BBF77CC0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3379994" y="5672104"/>
                  <a:ext cx="1292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C4FD4405-A708-4BD9-83A5-E944FA03BF40}"/>
                    </a:ext>
                  </a:extLst>
                </p14:cNvPr>
                <p14:cNvContentPartPr/>
                <p14:nvPr/>
              </p14:nvContentPartPr>
              <p14:xfrm>
                <a:off x="3884714" y="5624224"/>
                <a:ext cx="199800" cy="18972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C4FD4405-A708-4BD9-83A5-E944FA03BF40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3876074" y="5615584"/>
                  <a:ext cx="2174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25D6A882-42E3-4C36-9740-BA16A87B5379}"/>
                    </a:ext>
                  </a:extLst>
                </p14:cNvPr>
                <p14:cNvContentPartPr/>
                <p14:nvPr/>
              </p14:nvContentPartPr>
              <p14:xfrm>
                <a:off x="4097474" y="5673184"/>
                <a:ext cx="137880" cy="13356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25D6A882-42E3-4C36-9740-BA16A87B5379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4088474" y="5664544"/>
                  <a:ext cx="1555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BFEF23C4-BA6A-49F5-B5D1-43BEE799C4CC}"/>
                    </a:ext>
                  </a:extLst>
                </p14:cNvPr>
                <p14:cNvContentPartPr/>
                <p14:nvPr/>
              </p14:nvContentPartPr>
              <p14:xfrm>
                <a:off x="4303394" y="5668144"/>
                <a:ext cx="153360" cy="14940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BFEF23C4-BA6A-49F5-B5D1-43BEE799C4CC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4294754" y="5659504"/>
                  <a:ext cx="1710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29FDB704-F617-4976-ADFA-0D5C0B525624}"/>
                    </a:ext>
                  </a:extLst>
                </p14:cNvPr>
                <p14:cNvContentPartPr/>
                <p14:nvPr/>
              </p14:nvContentPartPr>
              <p14:xfrm>
                <a:off x="4593914" y="5331904"/>
                <a:ext cx="362520" cy="51912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29FDB704-F617-4976-ADFA-0D5C0B525624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4584914" y="5322904"/>
                  <a:ext cx="38016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8C393F93-229F-4E20-8BFA-E898C89D9B30}"/>
                    </a:ext>
                  </a:extLst>
                </p14:cNvPr>
                <p14:cNvContentPartPr/>
                <p14:nvPr/>
              </p14:nvContentPartPr>
              <p14:xfrm>
                <a:off x="4541714" y="5643664"/>
                <a:ext cx="335880" cy="8496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8C393F93-229F-4E20-8BFA-E898C89D9B30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4533074" y="5634664"/>
                  <a:ext cx="3535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B283DF8E-0885-4534-8EA1-47505C9FC56F}"/>
                    </a:ext>
                  </a:extLst>
                </p14:cNvPr>
                <p14:cNvContentPartPr/>
                <p14:nvPr/>
              </p14:nvContentPartPr>
              <p14:xfrm>
                <a:off x="4831874" y="5693344"/>
                <a:ext cx="47520" cy="9792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B283DF8E-0885-4534-8EA1-47505C9FC56F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4823234" y="5684704"/>
                  <a:ext cx="651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6533FD75-4657-42C4-800D-8E8172DE8B8E}"/>
                    </a:ext>
                  </a:extLst>
                </p14:cNvPr>
                <p14:cNvContentPartPr/>
                <p14:nvPr/>
              </p14:nvContentPartPr>
              <p14:xfrm>
                <a:off x="5004314" y="5660944"/>
                <a:ext cx="197640" cy="15444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6533FD75-4657-42C4-800D-8E8172DE8B8E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4995674" y="5651944"/>
                  <a:ext cx="2152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908443AA-1BF4-4E50-AF13-BEF8288A0086}"/>
                    </a:ext>
                  </a:extLst>
                </p14:cNvPr>
                <p14:cNvContentPartPr/>
                <p14:nvPr/>
              </p14:nvContentPartPr>
              <p14:xfrm>
                <a:off x="5134634" y="5435584"/>
                <a:ext cx="172440" cy="32472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908443AA-1BF4-4E50-AF13-BEF8288A0086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5125634" y="5426584"/>
                  <a:ext cx="19008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6E819EC6-E018-4377-A0F6-C1DA4154C2A5}"/>
                    </a:ext>
                  </a:extLst>
                </p14:cNvPr>
                <p14:cNvContentPartPr/>
                <p14:nvPr/>
              </p14:nvContentPartPr>
              <p14:xfrm>
                <a:off x="5263514" y="5677864"/>
                <a:ext cx="115920" cy="13644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6E819EC6-E018-4377-A0F6-C1DA4154C2A5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5254514" y="5669224"/>
                  <a:ext cx="1335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F25A3242-32B4-40AC-82B2-FB9E54572872}"/>
                    </a:ext>
                  </a:extLst>
                </p14:cNvPr>
                <p14:cNvContentPartPr/>
                <p14:nvPr/>
              </p14:nvContentPartPr>
              <p14:xfrm>
                <a:off x="5394194" y="5710984"/>
                <a:ext cx="160200" cy="11988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F25A3242-32B4-40AC-82B2-FB9E54572872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5385554" y="5701984"/>
                  <a:ext cx="1778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5637DC3D-ACB8-4150-91D4-4DD2F386519F}"/>
                    </a:ext>
                  </a:extLst>
                </p14:cNvPr>
                <p14:cNvContentPartPr/>
                <p14:nvPr/>
              </p14:nvContentPartPr>
              <p14:xfrm>
                <a:off x="5676074" y="5421184"/>
                <a:ext cx="301680" cy="47988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5637DC3D-ACB8-4150-91D4-4DD2F386519F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5667074" y="5412544"/>
                  <a:ext cx="31932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B101E8E8-3EBB-4907-85F4-4339F5568E87}"/>
                    </a:ext>
                  </a:extLst>
                </p14:cNvPr>
                <p14:cNvContentPartPr/>
                <p14:nvPr/>
              </p14:nvContentPartPr>
              <p14:xfrm>
                <a:off x="6292034" y="5425144"/>
                <a:ext cx="256320" cy="38556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B101E8E8-3EBB-4907-85F4-4339F5568E87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6283394" y="5416144"/>
                  <a:ext cx="27396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5F0389E8-E0AC-4C25-8908-34A70937F9B3}"/>
                    </a:ext>
                  </a:extLst>
                </p14:cNvPr>
                <p14:cNvContentPartPr/>
                <p14:nvPr/>
              </p14:nvContentPartPr>
              <p14:xfrm>
                <a:off x="6183674" y="5606584"/>
                <a:ext cx="435240" cy="6876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5F0389E8-E0AC-4C25-8908-34A70937F9B3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6174674" y="5597944"/>
                  <a:ext cx="4528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62B9DD34-296B-4239-9695-359E64DA0FC3}"/>
                    </a:ext>
                  </a:extLst>
                </p14:cNvPr>
                <p14:cNvContentPartPr/>
                <p14:nvPr/>
              </p14:nvContentPartPr>
              <p14:xfrm>
                <a:off x="6575714" y="5326864"/>
                <a:ext cx="291960" cy="43164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62B9DD34-296B-4239-9695-359E64DA0FC3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6567074" y="5317864"/>
                  <a:ext cx="30960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A8DF7233-5DF3-4A20-9816-28C37CA0D992}"/>
                    </a:ext>
                  </a:extLst>
                </p14:cNvPr>
                <p14:cNvContentPartPr/>
                <p14:nvPr/>
              </p14:nvContentPartPr>
              <p14:xfrm>
                <a:off x="6843194" y="5652664"/>
                <a:ext cx="152640" cy="10548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A8DF7233-5DF3-4A20-9816-28C37CA0D992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6834194" y="5644024"/>
                  <a:ext cx="1702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FB5D0B4F-B890-4EEA-9112-E7E7FAEC3B2C}"/>
                    </a:ext>
                  </a:extLst>
                </p14:cNvPr>
                <p14:cNvContentPartPr/>
                <p14:nvPr/>
              </p14:nvContentPartPr>
              <p14:xfrm>
                <a:off x="7146314" y="5366104"/>
                <a:ext cx="282240" cy="45648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FB5D0B4F-B890-4EEA-9112-E7E7FAEC3B2C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7137674" y="5357464"/>
                  <a:ext cx="29988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58BF2C6A-227E-4FE8-BCB7-38B6AC34AA07}"/>
                    </a:ext>
                  </a:extLst>
                </p14:cNvPr>
                <p14:cNvContentPartPr/>
                <p14:nvPr/>
              </p14:nvContentPartPr>
              <p14:xfrm>
                <a:off x="7114274" y="5597224"/>
                <a:ext cx="293400" cy="4392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58BF2C6A-227E-4FE8-BCB7-38B6AC34AA07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7105274" y="5588584"/>
                  <a:ext cx="3110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725AE552-30B7-4A3D-AE56-68D0E49AEB12}"/>
                    </a:ext>
                  </a:extLst>
                </p14:cNvPr>
                <p14:cNvContentPartPr/>
                <p14:nvPr/>
              </p14:nvContentPartPr>
              <p14:xfrm>
                <a:off x="756314" y="6170344"/>
                <a:ext cx="172440" cy="17748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725AE552-30B7-4A3D-AE56-68D0E49AEB12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747314" y="6161344"/>
                  <a:ext cx="1900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16F6F979-6C32-41A0-9192-0D59084CE662}"/>
                    </a:ext>
                  </a:extLst>
                </p14:cNvPr>
                <p14:cNvContentPartPr/>
                <p14:nvPr/>
              </p14:nvContentPartPr>
              <p14:xfrm>
                <a:off x="1102634" y="5829784"/>
                <a:ext cx="263880" cy="50976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16F6F979-6C32-41A0-9192-0D59084CE662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1093994" y="5820784"/>
                  <a:ext cx="281520" cy="52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6D1C1E0F-A236-45CA-B7BB-533AB8853C74}"/>
                    </a:ext>
                  </a:extLst>
                </p14:cNvPr>
                <p14:cNvContentPartPr/>
                <p14:nvPr/>
              </p14:nvContentPartPr>
              <p14:xfrm>
                <a:off x="1012994" y="6154144"/>
                <a:ext cx="281520" cy="8568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6D1C1E0F-A236-45CA-B7BB-533AB8853C74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003994" y="6145144"/>
                  <a:ext cx="2991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79CADFCB-F142-432E-88B7-F5BB413DC490}"/>
                    </a:ext>
                  </a:extLst>
                </p14:cNvPr>
                <p14:cNvContentPartPr/>
                <p14:nvPr/>
              </p14:nvContentPartPr>
              <p14:xfrm>
                <a:off x="1588634" y="6108064"/>
                <a:ext cx="249840" cy="19980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79CADFCB-F142-432E-88B7-F5BB413DC490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1579994" y="6099064"/>
                  <a:ext cx="2674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94CC696A-34E7-4975-A19E-FED4BD6D9403}"/>
                    </a:ext>
                  </a:extLst>
                </p14:cNvPr>
                <p14:cNvContentPartPr/>
                <p14:nvPr/>
              </p14:nvContentPartPr>
              <p14:xfrm>
                <a:off x="1747034" y="5890264"/>
                <a:ext cx="247680" cy="33444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94CC696A-34E7-4975-A19E-FED4BD6D9403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1738394" y="5881624"/>
                  <a:ext cx="26532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3574159F-6596-4573-B10C-171349FBBB11}"/>
                    </a:ext>
                  </a:extLst>
                </p14:cNvPr>
                <p14:cNvContentPartPr/>
                <p14:nvPr/>
              </p14:nvContentPartPr>
              <p14:xfrm>
                <a:off x="1857194" y="6113824"/>
                <a:ext cx="171000" cy="15840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3574159F-6596-4573-B10C-171349FBBB11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1848194" y="6104824"/>
                  <a:ext cx="1886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DA5737D3-F9A3-4278-91B1-4B9BEA235918}"/>
                    </a:ext>
                  </a:extLst>
                </p14:cNvPr>
                <p14:cNvContentPartPr/>
                <p14:nvPr/>
              </p14:nvContentPartPr>
              <p14:xfrm>
                <a:off x="2124674" y="5817184"/>
                <a:ext cx="312840" cy="49140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DA5737D3-F9A3-4278-91B1-4B9BEA235918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2115674" y="5808184"/>
                  <a:ext cx="33048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E21C197D-C085-4659-BF12-DFFAC1AC6490}"/>
                    </a:ext>
                  </a:extLst>
                </p14:cNvPr>
                <p14:cNvContentPartPr/>
                <p14:nvPr/>
              </p14:nvContentPartPr>
              <p14:xfrm>
                <a:off x="2049794" y="6136864"/>
                <a:ext cx="290520" cy="6372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E21C197D-C085-4659-BF12-DFFAC1AC6490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2040794" y="6127864"/>
                  <a:ext cx="3081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AD4163FF-1BBD-4B3C-9559-CFBAF01D6B88}"/>
                    </a:ext>
                  </a:extLst>
                </p14:cNvPr>
                <p14:cNvContentPartPr/>
                <p14:nvPr/>
              </p14:nvContentPartPr>
              <p14:xfrm>
                <a:off x="2314034" y="6092944"/>
                <a:ext cx="216360" cy="15444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AD4163FF-1BBD-4B3C-9559-CFBAF01D6B88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2305034" y="6083944"/>
                  <a:ext cx="2340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E56B5196-F3A6-46A8-9070-8972C32D3BDA}"/>
                    </a:ext>
                  </a:extLst>
                </p14:cNvPr>
                <p14:cNvContentPartPr/>
                <p14:nvPr/>
              </p14:nvContentPartPr>
              <p14:xfrm>
                <a:off x="2549474" y="6119224"/>
                <a:ext cx="178920" cy="14796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E56B5196-F3A6-46A8-9070-8972C32D3BDA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2540834" y="6110584"/>
                  <a:ext cx="1965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F8DCE4C7-56A8-4AA8-A6BB-3DB96D68729D}"/>
                    </a:ext>
                  </a:extLst>
                </p14:cNvPr>
                <p14:cNvContentPartPr/>
                <p14:nvPr/>
              </p14:nvContentPartPr>
              <p14:xfrm>
                <a:off x="2809034" y="5830864"/>
                <a:ext cx="246600" cy="44532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F8DCE4C7-56A8-4AA8-A6BB-3DB96D68729D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2800034" y="5821864"/>
                  <a:ext cx="26424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E87DB912-E42C-457C-A979-A2BD1E591FA8}"/>
                    </a:ext>
                  </a:extLst>
                </p14:cNvPr>
                <p14:cNvContentPartPr/>
                <p14:nvPr/>
              </p14:nvContentPartPr>
              <p14:xfrm>
                <a:off x="2737754" y="6055864"/>
                <a:ext cx="309240" cy="19800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E87DB912-E42C-457C-A979-A2BD1E591FA8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2729114" y="6047224"/>
                  <a:ext cx="3268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19C5AE7D-5309-4876-966E-3C783868BCAE}"/>
                    </a:ext>
                  </a:extLst>
                </p14:cNvPr>
                <p14:cNvContentPartPr/>
                <p14:nvPr/>
              </p14:nvContentPartPr>
              <p14:xfrm>
                <a:off x="3098474" y="5970544"/>
                <a:ext cx="37800" cy="4896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19C5AE7D-5309-4876-966E-3C783868BCAE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3089834" y="5961904"/>
                  <a:ext cx="554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9E7284FF-3F59-4784-8CA8-FC976A799739}"/>
                    </a:ext>
                  </a:extLst>
                </p14:cNvPr>
                <p14:cNvContentPartPr/>
                <p14:nvPr/>
              </p14:nvContentPartPr>
              <p14:xfrm>
                <a:off x="3114674" y="6097264"/>
                <a:ext cx="236880" cy="12924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9E7284FF-3F59-4784-8CA8-FC976A799739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3106034" y="6088264"/>
                  <a:ext cx="2545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54A01B81-2189-4693-BEE6-FE5CCC74424A}"/>
                    </a:ext>
                  </a:extLst>
                </p14:cNvPr>
                <p14:cNvContentPartPr/>
                <p14:nvPr/>
              </p14:nvContentPartPr>
              <p14:xfrm>
                <a:off x="3337154" y="6065224"/>
                <a:ext cx="191520" cy="18900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54A01B81-2189-4693-BEE6-FE5CCC74424A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3328514" y="6056224"/>
                  <a:ext cx="2091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DDEAF713-B5C2-415F-A51C-7AAF0294947C}"/>
                    </a:ext>
                  </a:extLst>
                </p14:cNvPr>
                <p14:cNvContentPartPr/>
                <p14:nvPr/>
              </p14:nvContentPartPr>
              <p14:xfrm>
                <a:off x="3750434" y="6039664"/>
                <a:ext cx="245880" cy="21780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DDEAF713-B5C2-415F-A51C-7AAF0294947C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3741434" y="6031024"/>
                  <a:ext cx="2635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11B6A407-27EA-4CD9-B269-47264DED963A}"/>
                    </a:ext>
                  </a:extLst>
                </p14:cNvPr>
                <p14:cNvContentPartPr/>
                <p14:nvPr/>
              </p14:nvContentPartPr>
              <p14:xfrm>
                <a:off x="4004234" y="6095464"/>
                <a:ext cx="153000" cy="13572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11B6A407-27EA-4CD9-B269-47264DED963A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3995234" y="6086464"/>
                  <a:ext cx="1706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8DD3A673-D8A1-4133-8F8C-0BD7BD5A5B4B}"/>
                    </a:ext>
                  </a:extLst>
                </p14:cNvPr>
                <p14:cNvContentPartPr/>
                <p14:nvPr/>
              </p14:nvContentPartPr>
              <p14:xfrm>
                <a:off x="4219514" y="6104464"/>
                <a:ext cx="298440" cy="12600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8DD3A673-D8A1-4133-8F8C-0BD7BD5A5B4B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4210514" y="6095824"/>
                  <a:ext cx="3160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35C4A707-0CC0-4A62-973C-E523904526C3}"/>
                    </a:ext>
                  </a:extLst>
                </p14:cNvPr>
                <p14:cNvContentPartPr/>
                <p14:nvPr/>
              </p14:nvContentPartPr>
              <p14:xfrm>
                <a:off x="4525514" y="6133984"/>
                <a:ext cx="205200" cy="33660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35C4A707-0CC0-4A62-973C-E523904526C3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4516874" y="6125344"/>
                  <a:ext cx="22284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34B9880F-A741-4EC1-9D98-CD8F5CAFE329}"/>
                    </a:ext>
                  </a:extLst>
                </p14:cNvPr>
                <p14:cNvContentPartPr/>
                <p14:nvPr/>
              </p14:nvContentPartPr>
              <p14:xfrm>
                <a:off x="4609754" y="6066664"/>
                <a:ext cx="236520" cy="20916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34B9880F-A741-4EC1-9D98-CD8F5CAFE329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4600754" y="6058024"/>
                  <a:ext cx="2541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E466010F-1CB9-4596-94BE-960CA3D9B077}"/>
                    </a:ext>
                  </a:extLst>
                </p14:cNvPr>
                <p14:cNvContentPartPr/>
                <p14:nvPr/>
              </p14:nvContentPartPr>
              <p14:xfrm>
                <a:off x="4851314" y="6097624"/>
                <a:ext cx="189000" cy="15336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E466010F-1CB9-4596-94BE-960CA3D9B077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4842314" y="6088624"/>
                  <a:ext cx="2066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7BBDD3A0-7DD7-46A9-8F6F-3D6D0607CCEA}"/>
                    </a:ext>
                  </a:extLst>
                </p14:cNvPr>
                <p14:cNvContentPartPr/>
                <p14:nvPr/>
              </p14:nvContentPartPr>
              <p14:xfrm>
                <a:off x="5099354" y="6109144"/>
                <a:ext cx="177480" cy="11916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7BBDD3A0-7DD7-46A9-8F6F-3D6D0607CCEA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5090354" y="6100144"/>
                  <a:ext cx="1951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7ECEAFD2-DC24-4551-BDEC-9B6096AE2709}"/>
                    </a:ext>
                  </a:extLst>
                </p14:cNvPr>
                <p14:cNvContentPartPr/>
                <p14:nvPr/>
              </p14:nvContentPartPr>
              <p14:xfrm>
                <a:off x="5332274" y="6083224"/>
                <a:ext cx="167760" cy="13716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7ECEAFD2-DC24-4551-BDEC-9B6096AE2709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5323634" y="6074224"/>
                  <a:ext cx="185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E1230D34-C6CC-47FD-B38F-4145206E50A9}"/>
                    </a:ext>
                  </a:extLst>
                </p14:cNvPr>
                <p14:cNvContentPartPr/>
                <p14:nvPr/>
              </p14:nvContentPartPr>
              <p14:xfrm>
                <a:off x="5546474" y="6100504"/>
                <a:ext cx="142920" cy="13176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E1230D34-C6CC-47FD-B38F-4145206E50A9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5537474" y="6091504"/>
                  <a:ext cx="1605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8D6946A2-EED4-44F4-B05D-438BD731C940}"/>
                    </a:ext>
                  </a:extLst>
                </p14:cNvPr>
                <p14:cNvContentPartPr/>
                <p14:nvPr/>
              </p14:nvContentPartPr>
              <p14:xfrm>
                <a:off x="5852114" y="5871544"/>
                <a:ext cx="149400" cy="37152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8D6946A2-EED4-44F4-B05D-438BD731C940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5843474" y="5862904"/>
                  <a:ext cx="1670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FDB90405-A761-41D4-B321-26BFA9AEC3F9}"/>
                    </a:ext>
                  </a:extLst>
                </p14:cNvPr>
                <p14:cNvContentPartPr/>
                <p14:nvPr/>
              </p14:nvContentPartPr>
              <p14:xfrm>
                <a:off x="5688314" y="6033184"/>
                <a:ext cx="387360" cy="5652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FDB90405-A761-41D4-B321-26BFA9AEC3F9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5679674" y="6024544"/>
                  <a:ext cx="4050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8FAEE421-87B8-498D-8548-B1AC67507B69}"/>
                    </a:ext>
                  </a:extLst>
                </p14:cNvPr>
                <p14:cNvContentPartPr/>
                <p14:nvPr/>
              </p14:nvContentPartPr>
              <p14:xfrm>
                <a:off x="5974154" y="6046144"/>
                <a:ext cx="186480" cy="21780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8FAEE421-87B8-498D-8548-B1AC67507B69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5965154" y="6037504"/>
                  <a:ext cx="2041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6584E5F7-4A1A-48F5-96F1-4C9521632150}"/>
                    </a:ext>
                  </a:extLst>
                </p14:cNvPr>
                <p14:cNvContentPartPr/>
                <p14:nvPr/>
              </p14:nvContentPartPr>
              <p14:xfrm>
                <a:off x="6474914" y="6145144"/>
                <a:ext cx="76680" cy="12636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6584E5F7-4A1A-48F5-96F1-4C9521632150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6466274" y="6136144"/>
                  <a:ext cx="943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D3280667-53B1-4579-903B-C6D757C67FFC}"/>
                    </a:ext>
                  </a:extLst>
                </p14:cNvPr>
                <p14:cNvContentPartPr/>
                <p14:nvPr/>
              </p14:nvContentPartPr>
              <p14:xfrm>
                <a:off x="6588674" y="6033904"/>
                <a:ext cx="19080" cy="2484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D3280667-53B1-4579-903B-C6D757C67FFC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6580034" y="6025264"/>
                  <a:ext cx="367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9A4E6CDE-1751-47D9-A4D2-E3835B78F18E}"/>
                    </a:ext>
                  </a:extLst>
                </p14:cNvPr>
                <p14:cNvContentPartPr/>
                <p14:nvPr/>
              </p14:nvContentPartPr>
              <p14:xfrm>
                <a:off x="6630074" y="6045064"/>
                <a:ext cx="201240" cy="23616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9A4E6CDE-1751-47D9-A4D2-E3835B78F18E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6621434" y="6036064"/>
                  <a:ext cx="2188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6B10AE91-A096-4026-BC23-3B9E7A6027D1}"/>
                    </a:ext>
                  </a:extLst>
                </p14:cNvPr>
                <p14:cNvContentPartPr/>
                <p14:nvPr/>
              </p14:nvContentPartPr>
              <p14:xfrm>
                <a:off x="7101314" y="5885224"/>
                <a:ext cx="222840" cy="42948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6B10AE91-A096-4026-BC23-3B9E7A6027D1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7092674" y="5876584"/>
                  <a:ext cx="24048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1858B92F-8B01-4EB3-91F5-EFAEDD75C3E6}"/>
                    </a:ext>
                  </a:extLst>
                </p14:cNvPr>
                <p14:cNvContentPartPr/>
                <p14:nvPr/>
              </p14:nvContentPartPr>
              <p14:xfrm>
                <a:off x="7352954" y="6116704"/>
                <a:ext cx="196560" cy="19260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1858B92F-8B01-4EB3-91F5-EFAEDD75C3E6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7344314" y="6107704"/>
                  <a:ext cx="2142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B6ADEEEE-52C6-473B-A5E4-EEEEABB42D05}"/>
                    </a:ext>
                  </a:extLst>
                </p14:cNvPr>
                <p14:cNvContentPartPr/>
                <p14:nvPr/>
              </p14:nvContentPartPr>
              <p14:xfrm>
                <a:off x="7681274" y="5834104"/>
                <a:ext cx="232920" cy="49932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B6ADEEEE-52C6-473B-A5E4-EEEEABB42D05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7672274" y="5825464"/>
                  <a:ext cx="25056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71775CD1-4F54-42CC-A7EE-1303EB1DB4C2}"/>
                    </a:ext>
                  </a:extLst>
                </p14:cNvPr>
                <p14:cNvContentPartPr/>
                <p14:nvPr/>
              </p14:nvContentPartPr>
              <p14:xfrm>
                <a:off x="7551674" y="6075304"/>
                <a:ext cx="349920" cy="4248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71775CD1-4F54-42CC-A7EE-1303EB1DB4C2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7543034" y="6066304"/>
                  <a:ext cx="3675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3B2BE089-32B4-4CE3-AB37-977BDA00CE08}"/>
                    </a:ext>
                  </a:extLst>
                </p14:cNvPr>
                <p14:cNvContentPartPr/>
                <p14:nvPr/>
              </p14:nvContentPartPr>
              <p14:xfrm>
                <a:off x="7891874" y="6112024"/>
                <a:ext cx="296280" cy="16128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3B2BE089-32B4-4CE3-AB37-977BDA00CE08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7882874" y="6103024"/>
                  <a:ext cx="3139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D01A00E0-C6C7-4C95-872E-F31038E845A9}"/>
                    </a:ext>
                  </a:extLst>
                </p14:cNvPr>
                <p14:cNvContentPartPr/>
                <p14:nvPr/>
              </p14:nvContentPartPr>
              <p14:xfrm>
                <a:off x="8204354" y="6142264"/>
                <a:ext cx="179640" cy="11880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D01A00E0-C6C7-4C95-872E-F31038E845A9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8195354" y="6133624"/>
                  <a:ext cx="1972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B1C28E4A-DDBD-497A-9E02-52221A902484}"/>
                    </a:ext>
                  </a:extLst>
                </p14:cNvPr>
                <p14:cNvContentPartPr/>
                <p14:nvPr/>
              </p14:nvContentPartPr>
              <p14:xfrm>
                <a:off x="8397674" y="6144064"/>
                <a:ext cx="129960" cy="12348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B1C28E4A-DDBD-497A-9E02-52221A902484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8389034" y="6135064"/>
                  <a:ext cx="1476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B963F7D7-C689-4DA4-808A-B34DBDA54B4F}"/>
                    </a:ext>
                  </a:extLst>
                </p14:cNvPr>
                <p14:cNvContentPartPr/>
                <p14:nvPr/>
              </p14:nvContentPartPr>
              <p14:xfrm>
                <a:off x="8532314" y="6141184"/>
                <a:ext cx="295200" cy="20520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B963F7D7-C689-4DA4-808A-B34DBDA54B4F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8523674" y="6132544"/>
                  <a:ext cx="3128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0001F4D0-484F-4964-9DCE-DB703A357C8E}"/>
                    </a:ext>
                  </a:extLst>
                </p14:cNvPr>
                <p14:cNvContentPartPr/>
                <p14:nvPr/>
              </p14:nvContentPartPr>
              <p14:xfrm>
                <a:off x="8995634" y="6282664"/>
                <a:ext cx="42840" cy="3024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0001F4D0-484F-4964-9DCE-DB703A357C8E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8986994" y="6274024"/>
                  <a:ext cx="604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7A53FB43-43E4-448F-9C7C-BF90B69F52FE}"/>
                    </a:ext>
                  </a:extLst>
                </p14:cNvPr>
                <p14:cNvContentPartPr/>
                <p14:nvPr/>
              </p14:nvContentPartPr>
              <p14:xfrm>
                <a:off x="9173834" y="6145864"/>
                <a:ext cx="153720" cy="19584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7A53FB43-43E4-448F-9C7C-BF90B69F52FE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9164834" y="6136864"/>
                  <a:ext cx="1713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48A9DCF4-7A1E-4B62-B65E-DA1D918286CE}"/>
                    </a:ext>
                  </a:extLst>
                </p14:cNvPr>
                <p14:cNvContentPartPr/>
                <p14:nvPr/>
              </p14:nvContentPartPr>
              <p14:xfrm>
                <a:off x="9404954" y="6095464"/>
                <a:ext cx="253080" cy="24984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48A9DCF4-7A1E-4B62-B65E-DA1D918286CE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9395954" y="6086464"/>
                  <a:ext cx="2707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92F0D6AA-28D7-4324-8690-39209AF1E50D}"/>
                    </a:ext>
                  </a:extLst>
                </p14:cNvPr>
                <p14:cNvContentPartPr/>
                <p14:nvPr/>
              </p14:nvContentPartPr>
              <p14:xfrm>
                <a:off x="9702314" y="6118504"/>
                <a:ext cx="249840" cy="23508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92F0D6AA-28D7-4324-8690-39209AF1E50D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9693314" y="6109864"/>
                  <a:ext cx="2674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A2B826A3-3730-417E-A8A8-1F7C15B207BF}"/>
                    </a:ext>
                  </a:extLst>
                </p14:cNvPr>
                <p14:cNvContentPartPr/>
                <p14:nvPr/>
              </p14:nvContentPartPr>
              <p14:xfrm>
                <a:off x="9993554" y="6054784"/>
                <a:ext cx="220680" cy="33732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A2B826A3-3730-417E-A8A8-1F7C15B207BF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9984554" y="6046144"/>
                  <a:ext cx="2383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2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6016F456-B7AF-47BA-B0B0-1ACA1399FDF4}"/>
                    </a:ext>
                  </a:extLst>
                </p14:cNvPr>
                <p14:cNvContentPartPr/>
                <p14:nvPr/>
              </p14:nvContentPartPr>
              <p14:xfrm>
                <a:off x="10382354" y="6176464"/>
                <a:ext cx="173160" cy="13392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6016F456-B7AF-47BA-B0B0-1ACA1399FDF4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10373714" y="6167824"/>
                  <a:ext cx="1908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4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D274AC38-F5C1-415C-97D3-A5CA3EB478B0}"/>
                    </a:ext>
                  </a:extLst>
                </p14:cNvPr>
                <p14:cNvContentPartPr/>
                <p14:nvPr/>
              </p14:nvContentPartPr>
              <p14:xfrm>
                <a:off x="10614194" y="6213184"/>
                <a:ext cx="135360" cy="81720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D274AC38-F5C1-415C-97D3-A5CA3EB478B0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10605194" y="6204184"/>
                  <a:ext cx="1530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6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44B8D5F4-4918-4762-8FB5-AAC40F260FC7}"/>
                    </a:ext>
                  </a:extLst>
                </p14:cNvPr>
                <p14:cNvContentPartPr/>
                <p14:nvPr/>
              </p14:nvContentPartPr>
              <p14:xfrm>
                <a:off x="10840274" y="6136144"/>
                <a:ext cx="221760" cy="16632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44B8D5F4-4918-4762-8FB5-AAC40F260FC7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10831274" y="6127144"/>
                  <a:ext cx="2394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8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383BB13B-C3C1-4A39-8F6B-71334D9F5678}"/>
                    </a:ext>
                  </a:extLst>
                </p14:cNvPr>
                <p14:cNvContentPartPr/>
                <p14:nvPr/>
              </p14:nvContentPartPr>
              <p14:xfrm>
                <a:off x="11004434" y="5929144"/>
                <a:ext cx="228600" cy="33336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383BB13B-C3C1-4A39-8F6B-71334D9F5678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10995794" y="5920504"/>
                  <a:ext cx="24624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0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C1AE3B60-54C2-4C8C-89AB-3B1BFF8A546E}"/>
                    </a:ext>
                  </a:extLst>
                </p14:cNvPr>
                <p14:cNvContentPartPr/>
                <p14:nvPr/>
              </p14:nvContentPartPr>
              <p14:xfrm>
                <a:off x="10309634" y="6626104"/>
                <a:ext cx="39240" cy="3672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C1AE3B60-54C2-4C8C-89AB-3B1BFF8A546E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10300994" y="6617104"/>
                  <a:ext cx="568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2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4B1A8702-F934-49DA-BB85-B1B1D7E39609}"/>
                    </a:ext>
                  </a:extLst>
                </p14:cNvPr>
                <p14:cNvContentPartPr/>
                <p14:nvPr/>
              </p14:nvContentPartPr>
              <p14:xfrm>
                <a:off x="10506194" y="6484264"/>
                <a:ext cx="107640" cy="17820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4B1A8702-F934-49DA-BB85-B1B1D7E39609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10497194" y="6475624"/>
                  <a:ext cx="1252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4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375D5816-3678-452A-9BAF-BE9B7146283D}"/>
                    </a:ext>
                  </a:extLst>
                </p14:cNvPr>
                <p14:cNvContentPartPr/>
                <p14:nvPr/>
              </p14:nvContentPartPr>
              <p14:xfrm>
                <a:off x="10682234" y="6518824"/>
                <a:ext cx="196200" cy="15336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375D5816-3678-452A-9BAF-BE9B7146283D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10673234" y="6510184"/>
                  <a:ext cx="21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6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003D9578-4240-4892-A7AB-7CC489A2A166}"/>
                    </a:ext>
                  </a:extLst>
                </p14:cNvPr>
                <p14:cNvContentPartPr/>
                <p14:nvPr/>
              </p14:nvContentPartPr>
              <p14:xfrm>
                <a:off x="10951154" y="6426304"/>
                <a:ext cx="337320" cy="20844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003D9578-4240-4892-A7AB-7CC489A2A166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10942514" y="6417304"/>
                  <a:ext cx="3549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8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66E67FD1-E822-4100-BA83-AD0BD825D251}"/>
                    </a:ext>
                  </a:extLst>
                </p14:cNvPr>
                <p14:cNvContentPartPr/>
                <p14:nvPr/>
              </p14:nvContentPartPr>
              <p14:xfrm>
                <a:off x="11319434" y="6397864"/>
                <a:ext cx="288000" cy="25560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66E67FD1-E822-4100-BA83-AD0BD825D251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11310434" y="6388864"/>
                  <a:ext cx="305640" cy="27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8" name="Group 427">
            <a:extLst>
              <a:ext uri="{FF2B5EF4-FFF2-40B4-BE49-F238E27FC236}">
                <a16:creationId xmlns:a16="http://schemas.microsoft.com/office/drawing/2014/main" id="{0A2C583E-D605-4D50-9707-3109D622DDCF}"/>
              </a:ext>
            </a:extLst>
          </p:cNvPr>
          <p:cNvGrpSpPr/>
          <p:nvPr/>
        </p:nvGrpSpPr>
        <p:grpSpPr>
          <a:xfrm>
            <a:off x="229994" y="2054464"/>
            <a:ext cx="483840" cy="506880"/>
            <a:chOff x="229994" y="2054464"/>
            <a:chExt cx="483840" cy="50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0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4EE12C3C-CBA4-4E2C-8076-F58AEFDE8669}"/>
                    </a:ext>
                  </a:extLst>
                </p14:cNvPr>
                <p14:cNvContentPartPr/>
                <p14:nvPr/>
              </p14:nvContentPartPr>
              <p14:xfrm>
                <a:off x="229994" y="2208184"/>
                <a:ext cx="238320" cy="271800"/>
              </p14:xfrm>
            </p:contentPart>
          </mc:Choice>
          <mc:Fallback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4EE12C3C-CBA4-4E2C-8076-F58AEFDE8669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221354" y="2199184"/>
                  <a:ext cx="2559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2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A2B0F8BC-0067-430A-8DF5-F2CD1C3014EE}"/>
                    </a:ext>
                  </a:extLst>
                </p14:cNvPr>
                <p14:cNvContentPartPr/>
                <p14:nvPr/>
              </p14:nvContentPartPr>
              <p14:xfrm>
                <a:off x="501074" y="2054464"/>
                <a:ext cx="212760" cy="506880"/>
              </p14:xfrm>
            </p:contentPart>
          </mc:Choice>
          <mc:Fallback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A2B0F8BC-0067-430A-8DF5-F2CD1C3014EE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492434" y="2045824"/>
                  <a:ext cx="230400" cy="524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315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CE29320-4B56-44B0-BDBF-C35A0199B091}"/>
              </a:ext>
            </a:extLst>
          </p:cNvPr>
          <p:cNvGrpSpPr/>
          <p:nvPr/>
        </p:nvGrpSpPr>
        <p:grpSpPr>
          <a:xfrm>
            <a:off x="538514" y="316384"/>
            <a:ext cx="601920" cy="482040"/>
            <a:chOff x="538514" y="316384"/>
            <a:chExt cx="601920" cy="48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D0B1510-D656-4EAB-B015-F93D0DFD4F9D}"/>
                    </a:ext>
                  </a:extLst>
                </p14:cNvPr>
                <p14:cNvContentPartPr/>
                <p14:nvPr/>
              </p14:nvContentPartPr>
              <p14:xfrm>
                <a:off x="538514" y="316384"/>
                <a:ext cx="210600" cy="4100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D0B1510-D656-4EAB-B015-F93D0DFD4F9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29874" y="307744"/>
                  <a:ext cx="22824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4AF0C5D-02E8-40B5-BCB9-B56738D95686}"/>
                    </a:ext>
                  </a:extLst>
                </p14:cNvPr>
                <p14:cNvContentPartPr/>
                <p14:nvPr/>
              </p14:nvContentPartPr>
              <p14:xfrm>
                <a:off x="836234" y="321424"/>
                <a:ext cx="304200" cy="4770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4AF0C5D-02E8-40B5-BCB9-B56738D9568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27594" y="312784"/>
                  <a:ext cx="321840" cy="49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7BA8CF0-C256-41C5-97B9-C2A6140EA468}"/>
              </a:ext>
            </a:extLst>
          </p:cNvPr>
          <p:cNvGrpSpPr/>
          <p:nvPr/>
        </p:nvGrpSpPr>
        <p:grpSpPr>
          <a:xfrm>
            <a:off x="2022794" y="242224"/>
            <a:ext cx="3314160" cy="1151640"/>
            <a:chOff x="2022794" y="242224"/>
            <a:chExt cx="3314160" cy="115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B8E0C93-1354-4916-94A3-7F7EFA23DF84}"/>
                    </a:ext>
                  </a:extLst>
                </p14:cNvPr>
                <p14:cNvContentPartPr/>
                <p14:nvPr/>
              </p14:nvContentPartPr>
              <p14:xfrm>
                <a:off x="2022794" y="406024"/>
                <a:ext cx="160560" cy="3279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B8E0C93-1354-4916-94A3-7F7EFA23DF8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14154" y="397024"/>
                  <a:ext cx="17820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6A76831-3782-4B5A-BDB6-E10C2FC150C3}"/>
                    </a:ext>
                  </a:extLst>
                </p14:cNvPr>
                <p14:cNvContentPartPr/>
                <p14:nvPr/>
              </p14:nvContentPartPr>
              <p14:xfrm>
                <a:off x="2210354" y="644704"/>
                <a:ext cx="23760" cy="514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6A76831-3782-4B5A-BDB6-E10C2FC150C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01714" y="636064"/>
                  <a:ext cx="414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E152C73-369D-43E8-900F-DEDC69CBD60B}"/>
                    </a:ext>
                  </a:extLst>
                </p14:cNvPr>
                <p14:cNvContentPartPr/>
                <p14:nvPr/>
              </p14:nvContentPartPr>
              <p14:xfrm>
                <a:off x="2338874" y="411064"/>
                <a:ext cx="235080" cy="2646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E152C73-369D-43E8-900F-DEDC69CBD60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29874" y="402424"/>
                  <a:ext cx="2527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6959D42-B48B-48D6-A77C-62710C79484F}"/>
                    </a:ext>
                  </a:extLst>
                </p14:cNvPr>
                <p14:cNvContentPartPr/>
                <p14:nvPr/>
              </p14:nvContentPartPr>
              <p14:xfrm>
                <a:off x="2550194" y="445264"/>
                <a:ext cx="324000" cy="2498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6959D42-B48B-48D6-A77C-62710C79484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41194" y="436264"/>
                  <a:ext cx="3416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D94539D-A2C9-437A-ACD1-A554C3C9A8DE}"/>
                    </a:ext>
                  </a:extLst>
                </p14:cNvPr>
                <p14:cNvContentPartPr/>
                <p14:nvPr/>
              </p14:nvContentPartPr>
              <p14:xfrm>
                <a:off x="3088754" y="242224"/>
                <a:ext cx="2248200" cy="11314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D94539D-A2C9-437A-ACD1-A554C3C9A8D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80114" y="233224"/>
                  <a:ext cx="2265840" cy="11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6B03D11-43E7-4BDB-89EA-8258CB948DD5}"/>
                    </a:ext>
                  </a:extLst>
                </p14:cNvPr>
                <p14:cNvContentPartPr/>
                <p14:nvPr/>
              </p14:nvContentPartPr>
              <p14:xfrm>
                <a:off x="3479354" y="648664"/>
                <a:ext cx="152640" cy="2779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6B03D11-43E7-4BDB-89EA-8258CB948DD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470714" y="640024"/>
                  <a:ext cx="1702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DC5508C-A9D3-4562-AF5D-3219F5FF42B3}"/>
                    </a:ext>
                  </a:extLst>
                </p14:cNvPr>
                <p14:cNvContentPartPr/>
                <p14:nvPr/>
              </p14:nvContentPartPr>
              <p14:xfrm>
                <a:off x="3556394" y="552544"/>
                <a:ext cx="270360" cy="1857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DC5508C-A9D3-4562-AF5D-3219F5FF42B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547394" y="543904"/>
                  <a:ext cx="2880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5FC7869-FC06-4298-B87C-870F67745210}"/>
                    </a:ext>
                  </a:extLst>
                </p14:cNvPr>
                <p14:cNvContentPartPr/>
                <p14:nvPr/>
              </p14:nvContentPartPr>
              <p14:xfrm>
                <a:off x="3632354" y="406024"/>
                <a:ext cx="281520" cy="871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5FC7869-FC06-4298-B87C-870F6774521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23714" y="397384"/>
                  <a:ext cx="2991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8D0E15C-26E3-4D5C-80E6-63DA91116BC5}"/>
                    </a:ext>
                  </a:extLst>
                </p14:cNvPr>
                <p14:cNvContentPartPr/>
                <p14:nvPr/>
              </p14:nvContentPartPr>
              <p14:xfrm>
                <a:off x="3959954" y="472984"/>
                <a:ext cx="178920" cy="2667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8D0E15C-26E3-4D5C-80E6-63DA91116BC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951314" y="463984"/>
                  <a:ext cx="19656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E62DA09-D7DB-4CEB-B37C-9114F1555535}"/>
                    </a:ext>
                  </a:extLst>
                </p14:cNvPr>
                <p14:cNvContentPartPr/>
                <p14:nvPr/>
              </p14:nvContentPartPr>
              <p14:xfrm>
                <a:off x="4196114" y="479464"/>
                <a:ext cx="108360" cy="2199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E62DA09-D7DB-4CEB-B37C-9114F155553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87114" y="470464"/>
                  <a:ext cx="1260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EA4E8D9-F072-480A-9AA8-45C7AF530D13}"/>
                    </a:ext>
                  </a:extLst>
                </p14:cNvPr>
                <p14:cNvContentPartPr/>
                <p14:nvPr/>
              </p14:nvContentPartPr>
              <p14:xfrm>
                <a:off x="4382234" y="589984"/>
                <a:ext cx="122040" cy="165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EA4E8D9-F072-480A-9AA8-45C7AF530D1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73234" y="580984"/>
                  <a:ext cx="1396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589FFDE-E282-4794-B41D-4D561F2D9739}"/>
                    </a:ext>
                  </a:extLst>
                </p14:cNvPr>
                <p14:cNvContentPartPr/>
                <p14:nvPr/>
              </p14:nvContentPartPr>
              <p14:xfrm>
                <a:off x="4543154" y="586024"/>
                <a:ext cx="106560" cy="3070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589FFDE-E282-4794-B41D-4D561F2D973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34154" y="577384"/>
                  <a:ext cx="1242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50A3770-31E4-4A23-9FAF-0EEB9E66ED6C}"/>
                    </a:ext>
                  </a:extLst>
                </p14:cNvPr>
                <p14:cNvContentPartPr/>
                <p14:nvPr/>
              </p14:nvContentPartPr>
              <p14:xfrm>
                <a:off x="4617314" y="512944"/>
                <a:ext cx="218880" cy="185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50A3770-31E4-4A23-9FAF-0EEB9E66ED6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08674" y="503944"/>
                  <a:ext cx="2365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FAD0216-F6FB-4475-BB78-DE911BE29D01}"/>
                    </a:ext>
                  </a:extLst>
                </p14:cNvPr>
                <p14:cNvContentPartPr/>
                <p14:nvPr/>
              </p14:nvContentPartPr>
              <p14:xfrm>
                <a:off x="4653674" y="395944"/>
                <a:ext cx="274320" cy="925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FAD0216-F6FB-4475-BB78-DE911BE29D0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44674" y="386944"/>
                  <a:ext cx="29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00FBD58-8758-4427-BA96-6469AF119F8E}"/>
                    </a:ext>
                  </a:extLst>
                </p14:cNvPr>
                <p14:cNvContentPartPr/>
                <p14:nvPr/>
              </p14:nvContentPartPr>
              <p14:xfrm>
                <a:off x="4991354" y="382984"/>
                <a:ext cx="76680" cy="3103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00FBD58-8758-4427-BA96-6469AF119F8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82714" y="374344"/>
                  <a:ext cx="9432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E2BBBB1-41CA-4C83-BE52-B08ED88AD771}"/>
                    </a:ext>
                  </a:extLst>
                </p14:cNvPr>
                <p14:cNvContentPartPr/>
                <p14:nvPr/>
              </p14:nvContentPartPr>
              <p14:xfrm>
                <a:off x="3731354" y="925504"/>
                <a:ext cx="874080" cy="583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E2BBBB1-41CA-4C83-BE52-B08ED88AD77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722714" y="916864"/>
                  <a:ext cx="8917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3F80781-D55D-4DE5-9B99-4810CF01EBD6}"/>
                    </a:ext>
                  </a:extLst>
                </p14:cNvPr>
                <p14:cNvContentPartPr/>
                <p14:nvPr/>
              </p14:nvContentPartPr>
              <p14:xfrm>
                <a:off x="3979394" y="1196584"/>
                <a:ext cx="212760" cy="1972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3F80781-D55D-4DE5-9B99-4810CF01EBD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970754" y="1187584"/>
                  <a:ext cx="2304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117D5FE-61A0-471A-9CC0-DBD79F6A0306}"/>
                    </a:ext>
                  </a:extLst>
                </p14:cNvPr>
                <p14:cNvContentPartPr/>
                <p14:nvPr/>
              </p14:nvContentPartPr>
              <p14:xfrm>
                <a:off x="3971834" y="1068784"/>
                <a:ext cx="397800" cy="741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117D5FE-61A0-471A-9CC0-DBD79F6A030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962834" y="1059784"/>
                  <a:ext cx="415440" cy="9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9A2AFCD-B4F7-40E8-978B-B4ED1DECEB05}"/>
              </a:ext>
            </a:extLst>
          </p:cNvPr>
          <p:cNvGrpSpPr/>
          <p:nvPr/>
        </p:nvGrpSpPr>
        <p:grpSpPr>
          <a:xfrm>
            <a:off x="5403914" y="706624"/>
            <a:ext cx="205920" cy="137880"/>
            <a:chOff x="5403914" y="706624"/>
            <a:chExt cx="205920" cy="13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91BDF25-CE1D-438E-9345-AFAD277C7681}"/>
                    </a:ext>
                  </a:extLst>
                </p14:cNvPr>
                <p14:cNvContentPartPr/>
                <p14:nvPr/>
              </p14:nvContentPartPr>
              <p14:xfrm>
                <a:off x="5427314" y="706624"/>
                <a:ext cx="146880" cy="201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91BDF25-CE1D-438E-9345-AFAD277C768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18674" y="697984"/>
                  <a:ext cx="1645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5D67D04-A36B-41D2-9DD5-ADAEAF20F7DA}"/>
                    </a:ext>
                  </a:extLst>
                </p14:cNvPr>
                <p14:cNvContentPartPr/>
                <p14:nvPr/>
              </p14:nvContentPartPr>
              <p14:xfrm>
                <a:off x="5403914" y="802024"/>
                <a:ext cx="205920" cy="424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5D67D04-A36B-41D2-9DD5-ADAEAF20F7D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95274" y="793024"/>
                  <a:ext cx="223560" cy="6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837EDE4-EAFA-44E6-B665-04417E50A6A7}"/>
              </a:ext>
            </a:extLst>
          </p:cNvPr>
          <p:cNvGrpSpPr/>
          <p:nvPr/>
        </p:nvGrpSpPr>
        <p:grpSpPr>
          <a:xfrm>
            <a:off x="6028154" y="449944"/>
            <a:ext cx="832680" cy="330120"/>
            <a:chOff x="6028154" y="449944"/>
            <a:chExt cx="832680" cy="33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CAF816F-8133-4AD3-8912-886CAA105519}"/>
                    </a:ext>
                  </a:extLst>
                </p14:cNvPr>
                <p14:cNvContentPartPr/>
                <p14:nvPr/>
              </p14:nvContentPartPr>
              <p14:xfrm>
                <a:off x="6028154" y="478024"/>
                <a:ext cx="122040" cy="3020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CAF816F-8133-4AD3-8912-886CAA10551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19514" y="469384"/>
                  <a:ext cx="13968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25A6EB4-CCAA-472A-92A8-C32F1027D88F}"/>
                    </a:ext>
                  </a:extLst>
                </p14:cNvPr>
                <p14:cNvContentPartPr/>
                <p14:nvPr/>
              </p14:nvContentPartPr>
              <p14:xfrm>
                <a:off x="6220394" y="666664"/>
                <a:ext cx="42120" cy="777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25A6EB4-CCAA-472A-92A8-C32F1027D88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211754" y="658024"/>
                  <a:ext cx="597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FCAE1B0-8C8D-41E8-8C9D-36105758F3C7}"/>
                    </a:ext>
                  </a:extLst>
                </p14:cNvPr>
                <p14:cNvContentPartPr/>
                <p14:nvPr/>
              </p14:nvContentPartPr>
              <p14:xfrm>
                <a:off x="6361154" y="449944"/>
                <a:ext cx="220680" cy="2786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FCAE1B0-8C8D-41E8-8C9D-36105758F3C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52514" y="440944"/>
                  <a:ext cx="2383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ED66159-DB5D-462B-87FA-F51A9C17C2C3}"/>
                    </a:ext>
                  </a:extLst>
                </p14:cNvPr>
                <p14:cNvContentPartPr/>
                <p14:nvPr/>
              </p14:nvContentPartPr>
              <p14:xfrm>
                <a:off x="6567434" y="493504"/>
                <a:ext cx="293400" cy="2451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ED66159-DB5D-462B-87FA-F51A9C17C2C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558434" y="484864"/>
                  <a:ext cx="311040" cy="26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44B01B20-4CD8-49A7-900D-6F9DAF092550}"/>
                  </a:ext>
                </a:extLst>
              </p14:cNvPr>
              <p14:cNvContentPartPr/>
              <p14:nvPr/>
            </p14:nvContentPartPr>
            <p14:xfrm>
              <a:off x="6946874" y="275344"/>
              <a:ext cx="1971000" cy="116280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44B01B20-4CD8-49A7-900D-6F9DAF09255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937874" y="266344"/>
                <a:ext cx="1988640" cy="11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AA02F646-8E96-43F7-86E5-D5B696647D33}"/>
                  </a:ext>
                </a:extLst>
              </p14:cNvPr>
              <p14:cNvContentPartPr/>
              <p14:nvPr/>
            </p14:nvContentPartPr>
            <p14:xfrm>
              <a:off x="8865674" y="294064"/>
              <a:ext cx="2220480" cy="6804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AA02F646-8E96-43F7-86E5-D5B696647D3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857034" y="285424"/>
                <a:ext cx="2238120" cy="8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9037845A-F709-4BEF-88E8-178F3C183A77}"/>
              </a:ext>
            </a:extLst>
          </p:cNvPr>
          <p:cNvGrpSpPr/>
          <p:nvPr/>
        </p:nvGrpSpPr>
        <p:grpSpPr>
          <a:xfrm>
            <a:off x="1841354" y="2235544"/>
            <a:ext cx="218880" cy="164520"/>
            <a:chOff x="1841354" y="2235544"/>
            <a:chExt cx="218880" cy="16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26B834F-C639-490C-894D-D43B49BA24F7}"/>
                    </a:ext>
                  </a:extLst>
                </p14:cNvPr>
                <p14:cNvContentPartPr/>
                <p14:nvPr/>
              </p14:nvContentPartPr>
              <p14:xfrm>
                <a:off x="1878434" y="2235544"/>
                <a:ext cx="181800" cy="324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26B834F-C639-490C-894D-D43B49BA24F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869434" y="2226904"/>
                  <a:ext cx="1994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514A5C7-3A34-4CE0-9B5A-9EE78DE05561}"/>
                    </a:ext>
                  </a:extLst>
                </p14:cNvPr>
                <p14:cNvContentPartPr/>
                <p14:nvPr/>
              </p14:nvContentPartPr>
              <p14:xfrm>
                <a:off x="1841354" y="2365504"/>
                <a:ext cx="203400" cy="345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514A5C7-3A34-4CE0-9B5A-9EE78DE0556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832714" y="2356504"/>
                  <a:ext cx="22104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810F6D7-C7FB-4494-9ED0-FDD11A69DAF3}"/>
              </a:ext>
            </a:extLst>
          </p:cNvPr>
          <p:cNvGrpSpPr/>
          <p:nvPr/>
        </p:nvGrpSpPr>
        <p:grpSpPr>
          <a:xfrm>
            <a:off x="7370234" y="501424"/>
            <a:ext cx="4650120" cy="559440"/>
            <a:chOff x="7370234" y="501424"/>
            <a:chExt cx="4650120" cy="55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177A282-8F69-47B0-81AB-4DEBA9C3FE56}"/>
                    </a:ext>
                  </a:extLst>
                </p14:cNvPr>
                <p14:cNvContentPartPr/>
                <p14:nvPr/>
              </p14:nvContentPartPr>
              <p14:xfrm>
                <a:off x="7370234" y="721024"/>
                <a:ext cx="40320" cy="208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177A282-8F69-47B0-81AB-4DEBA9C3FE5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361234" y="712384"/>
                  <a:ext cx="579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E285A74-2972-47B6-BB68-ABFF70F22298}"/>
                    </a:ext>
                  </a:extLst>
                </p14:cNvPr>
                <p14:cNvContentPartPr/>
                <p14:nvPr/>
              </p14:nvContentPartPr>
              <p14:xfrm>
                <a:off x="7481834" y="607264"/>
                <a:ext cx="148680" cy="1422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E285A74-2972-47B6-BB68-ABFF70F2229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472834" y="598624"/>
                  <a:ext cx="1663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A2EC21F-2E47-48C3-96B1-E1C0A83BD1CA}"/>
                    </a:ext>
                  </a:extLst>
                </p14:cNvPr>
                <p14:cNvContentPartPr/>
                <p14:nvPr/>
              </p14:nvContentPartPr>
              <p14:xfrm>
                <a:off x="7670834" y="565864"/>
                <a:ext cx="155520" cy="1641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A2EC21F-2E47-48C3-96B1-E1C0A83BD1C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661834" y="556864"/>
                  <a:ext cx="1731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B303A24-5959-414E-8218-88CEDA1E0F96}"/>
                    </a:ext>
                  </a:extLst>
                </p14:cNvPr>
                <p14:cNvContentPartPr/>
                <p14:nvPr/>
              </p14:nvContentPartPr>
              <p14:xfrm>
                <a:off x="7951274" y="526984"/>
                <a:ext cx="169560" cy="2350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B303A24-5959-414E-8218-88CEDA1E0F9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942634" y="517984"/>
                  <a:ext cx="1872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5818408-FF77-47B8-B54C-04A7252E0BDC}"/>
                    </a:ext>
                  </a:extLst>
                </p14:cNvPr>
                <p14:cNvContentPartPr/>
                <p14:nvPr/>
              </p14:nvContentPartPr>
              <p14:xfrm>
                <a:off x="8093834" y="559384"/>
                <a:ext cx="162000" cy="216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5818408-FF77-47B8-B54C-04A7252E0BD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084834" y="550744"/>
                  <a:ext cx="1796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3F6CB52-8ED2-4AA2-96C4-93531015EB62}"/>
                    </a:ext>
                  </a:extLst>
                </p14:cNvPr>
                <p14:cNvContentPartPr/>
                <p14:nvPr/>
              </p14:nvContentPartPr>
              <p14:xfrm>
                <a:off x="8297954" y="586744"/>
                <a:ext cx="167760" cy="1638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3F6CB52-8ED2-4AA2-96C4-93531015EB6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289314" y="57774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D258A71-0DC2-427E-A890-DEE1B5EF0B4C}"/>
                    </a:ext>
                  </a:extLst>
                </p14:cNvPr>
                <p14:cNvContentPartPr/>
                <p14:nvPr/>
              </p14:nvContentPartPr>
              <p14:xfrm>
                <a:off x="8514314" y="524104"/>
                <a:ext cx="191880" cy="2455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D258A71-0DC2-427E-A890-DEE1B5EF0B4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505314" y="515104"/>
                  <a:ext cx="209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A0E3D6C-EA38-4E66-A87F-729B2C552902}"/>
                    </a:ext>
                  </a:extLst>
                </p14:cNvPr>
                <p14:cNvContentPartPr/>
                <p14:nvPr/>
              </p14:nvContentPartPr>
              <p14:xfrm>
                <a:off x="8782514" y="519784"/>
                <a:ext cx="209160" cy="3013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A0E3D6C-EA38-4E66-A87F-729B2C55290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773514" y="510784"/>
                  <a:ext cx="2268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3C4A6E9-850F-43A4-86B7-B13781C53213}"/>
                    </a:ext>
                  </a:extLst>
                </p14:cNvPr>
                <p14:cNvContentPartPr/>
                <p14:nvPr/>
              </p14:nvContentPartPr>
              <p14:xfrm>
                <a:off x="8993834" y="571264"/>
                <a:ext cx="108000" cy="2228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3C4A6E9-850F-43A4-86B7-B13781C5321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984834" y="562264"/>
                  <a:ext cx="1256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25161D9-82A9-453E-9A26-D0B0902725A7}"/>
                    </a:ext>
                  </a:extLst>
                </p14:cNvPr>
                <p14:cNvContentPartPr/>
                <p14:nvPr/>
              </p14:nvContentPartPr>
              <p14:xfrm>
                <a:off x="9167714" y="662344"/>
                <a:ext cx="188280" cy="410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25161D9-82A9-453E-9A26-D0B0902725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158714" y="653344"/>
                  <a:ext cx="2059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CD510A8-8ADB-4AA4-9CFB-51CECE81C7C5}"/>
                    </a:ext>
                  </a:extLst>
                </p14:cNvPr>
                <p14:cNvContentPartPr/>
                <p14:nvPr/>
              </p14:nvContentPartPr>
              <p14:xfrm>
                <a:off x="9449594" y="726784"/>
                <a:ext cx="23760" cy="734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CD510A8-8ADB-4AA4-9CFB-51CECE81C7C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440594" y="718144"/>
                  <a:ext cx="414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97746BC-531D-46C0-A8EA-7C063A2CEEC9}"/>
                    </a:ext>
                  </a:extLst>
                </p14:cNvPr>
                <p14:cNvContentPartPr/>
                <p14:nvPr/>
              </p14:nvContentPartPr>
              <p14:xfrm>
                <a:off x="9546074" y="632824"/>
                <a:ext cx="147600" cy="1400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97746BC-531D-46C0-A8EA-7C063A2CEEC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537074" y="624184"/>
                  <a:ext cx="1652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8DE8011-D406-4FF3-89B6-1A3CD0CF8607}"/>
                    </a:ext>
                  </a:extLst>
                </p14:cNvPr>
                <p14:cNvContentPartPr/>
                <p14:nvPr/>
              </p14:nvContentPartPr>
              <p14:xfrm>
                <a:off x="9783674" y="572344"/>
                <a:ext cx="164880" cy="1962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8DE8011-D406-4FF3-89B6-1A3CD0CF860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774674" y="563344"/>
                  <a:ext cx="1825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F3FE85E-1B17-4550-9CAB-68E6285C1CAB}"/>
                    </a:ext>
                  </a:extLst>
                </p14:cNvPr>
                <p14:cNvContentPartPr/>
                <p14:nvPr/>
              </p14:nvContentPartPr>
              <p14:xfrm>
                <a:off x="9990314" y="573424"/>
                <a:ext cx="192600" cy="2491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F3FE85E-1B17-4550-9CAB-68E6285C1CA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981314" y="564424"/>
                  <a:ext cx="2102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8ED1A8C-6995-4CC4-A069-926AD4AD2B32}"/>
                    </a:ext>
                  </a:extLst>
                </p14:cNvPr>
                <p14:cNvContentPartPr/>
                <p14:nvPr/>
              </p14:nvContentPartPr>
              <p14:xfrm>
                <a:off x="10240874" y="610504"/>
                <a:ext cx="142560" cy="1879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8ED1A8C-6995-4CC4-A069-926AD4AD2B3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232234" y="601864"/>
                  <a:ext cx="1602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F1A9AD4-8678-4A82-A64F-77D48C689CBE}"/>
                    </a:ext>
                  </a:extLst>
                </p14:cNvPr>
                <p14:cNvContentPartPr/>
                <p14:nvPr/>
              </p14:nvContentPartPr>
              <p14:xfrm>
                <a:off x="10447874" y="657304"/>
                <a:ext cx="204120" cy="1270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F1A9AD4-8678-4A82-A64F-77D48C689CB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438874" y="648304"/>
                  <a:ext cx="2217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67DBDD6-33F1-40AE-9331-B900A03C1E64}"/>
                    </a:ext>
                  </a:extLst>
                </p14:cNvPr>
                <p14:cNvContentPartPr/>
                <p14:nvPr/>
              </p14:nvContentPartPr>
              <p14:xfrm>
                <a:off x="10722554" y="589624"/>
                <a:ext cx="165600" cy="2300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67DBDD6-33F1-40AE-9331-B900A03C1E6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713554" y="580984"/>
                  <a:ext cx="1832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6EBD4B3-5B1D-45BC-A805-DC261A538C4D}"/>
                    </a:ext>
                  </a:extLst>
                </p14:cNvPr>
                <p14:cNvContentPartPr/>
                <p14:nvPr/>
              </p14:nvContentPartPr>
              <p14:xfrm>
                <a:off x="10995434" y="501424"/>
                <a:ext cx="120960" cy="3189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6EBD4B3-5B1D-45BC-A805-DC261A538C4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986794" y="492424"/>
                  <a:ext cx="13860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FB94F1C-E93A-4E35-8471-65ED67875834}"/>
                    </a:ext>
                  </a:extLst>
                </p14:cNvPr>
                <p14:cNvContentPartPr/>
                <p14:nvPr/>
              </p14:nvContentPartPr>
              <p14:xfrm>
                <a:off x="7427834" y="977704"/>
                <a:ext cx="2961720" cy="831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FB94F1C-E93A-4E35-8471-65ED6787583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18834" y="969064"/>
                  <a:ext cx="29793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047CEA4-BC3E-475C-9201-462D62A2C92B}"/>
                    </a:ext>
                  </a:extLst>
                </p14:cNvPr>
                <p14:cNvContentPartPr/>
                <p14:nvPr/>
              </p14:nvContentPartPr>
              <p14:xfrm>
                <a:off x="11199914" y="848824"/>
                <a:ext cx="167040" cy="158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047CEA4-BC3E-475C-9201-462D62A2C92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190914" y="839824"/>
                  <a:ext cx="1846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E909599-E0AA-4B13-8A73-A5395055EBA9}"/>
                    </a:ext>
                  </a:extLst>
                </p14:cNvPr>
                <p14:cNvContentPartPr/>
                <p14:nvPr/>
              </p14:nvContentPartPr>
              <p14:xfrm>
                <a:off x="11140874" y="993184"/>
                <a:ext cx="172800" cy="190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E909599-E0AA-4B13-8A73-A5395055EBA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132234" y="984544"/>
                  <a:ext cx="1904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6EFE34F-1BC2-4A4A-A105-CB37C7E34EAE}"/>
                    </a:ext>
                  </a:extLst>
                </p14:cNvPr>
                <p14:cNvContentPartPr/>
                <p14:nvPr/>
              </p14:nvContentPartPr>
              <p14:xfrm>
                <a:off x="11461994" y="975184"/>
                <a:ext cx="52200" cy="532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6EFE34F-1BC2-4A4A-A105-CB37C7E34EA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453354" y="966544"/>
                  <a:ext cx="698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C1672E7-57F6-4823-83DE-EFC91634FBAA}"/>
                    </a:ext>
                  </a:extLst>
                </p14:cNvPr>
                <p14:cNvContentPartPr/>
                <p14:nvPr/>
              </p14:nvContentPartPr>
              <p14:xfrm>
                <a:off x="11610314" y="864664"/>
                <a:ext cx="153000" cy="1659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C1672E7-57F6-4823-83DE-EFC91634FBA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601314" y="855664"/>
                  <a:ext cx="1706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035C12E-FA5D-4853-89D4-7A0BDAA1A629}"/>
                    </a:ext>
                  </a:extLst>
                </p14:cNvPr>
                <p14:cNvContentPartPr/>
                <p14:nvPr/>
              </p14:nvContentPartPr>
              <p14:xfrm>
                <a:off x="11820554" y="812824"/>
                <a:ext cx="199800" cy="2152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035C12E-FA5D-4853-89D4-7A0BDAA1A62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811554" y="803824"/>
                  <a:ext cx="217440" cy="23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80C95BA-05ED-4EFE-A1EB-C79A34981A1B}"/>
              </a:ext>
            </a:extLst>
          </p:cNvPr>
          <p:cNvGrpSpPr/>
          <p:nvPr/>
        </p:nvGrpSpPr>
        <p:grpSpPr>
          <a:xfrm>
            <a:off x="2682314" y="2070664"/>
            <a:ext cx="969840" cy="415800"/>
            <a:chOff x="2682314" y="2070664"/>
            <a:chExt cx="969840" cy="41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93925CD-F537-47B4-8E0E-4DE2F06019A5}"/>
                    </a:ext>
                  </a:extLst>
                </p14:cNvPr>
                <p14:cNvContentPartPr/>
                <p14:nvPr/>
              </p14:nvContentPartPr>
              <p14:xfrm>
                <a:off x="2682314" y="2237704"/>
                <a:ext cx="279360" cy="2458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93925CD-F537-47B4-8E0E-4DE2F06019A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673674" y="2228704"/>
                  <a:ext cx="2970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AC84AF6-68B5-4CC4-9ACE-A01556EE2DD6}"/>
                    </a:ext>
                  </a:extLst>
                </p14:cNvPr>
                <p14:cNvContentPartPr/>
                <p14:nvPr/>
              </p14:nvContentPartPr>
              <p14:xfrm>
                <a:off x="3004154" y="2329864"/>
                <a:ext cx="284040" cy="478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AC84AF6-68B5-4CC4-9ACE-A01556EE2DD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995514" y="2321224"/>
                  <a:ext cx="3016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C36E203-0E65-4FFC-969F-79BC8357797E}"/>
                    </a:ext>
                  </a:extLst>
                </p14:cNvPr>
                <p14:cNvContentPartPr/>
                <p14:nvPr/>
              </p14:nvContentPartPr>
              <p14:xfrm>
                <a:off x="3098114" y="2196304"/>
                <a:ext cx="66600" cy="2368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C36E203-0E65-4FFC-969F-79BC8357797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089474" y="2187304"/>
                  <a:ext cx="842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7668C10-25B1-40EE-8389-FBC46567349A}"/>
                    </a:ext>
                  </a:extLst>
                </p14:cNvPr>
                <p14:cNvContentPartPr/>
                <p14:nvPr/>
              </p14:nvContentPartPr>
              <p14:xfrm>
                <a:off x="3346154" y="2136544"/>
                <a:ext cx="193680" cy="1890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7668C10-25B1-40EE-8389-FBC46567349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337154" y="2127544"/>
                  <a:ext cx="2113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DD3B607-5FA4-44AE-AF01-8BB6F975BEA8}"/>
                    </a:ext>
                  </a:extLst>
                </p14:cNvPr>
                <p14:cNvContentPartPr/>
                <p14:nvPr/>
              </p14:nvContentPartPr>
              <p14:xfrm>
                <a:off x="3482594" y="2070664"/>
                <a:ext cx="169560" cy="4158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DD3B607-5FA4-44AE-AF01-8BB6F975BEA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473954" y="2061664"/>
                  <a:ext cx="187200" cy="43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4FF6E62-98C1-43E5-B613-BFF0B8308648}"/>
              </a:ext>
            </a:extLst>
          </p:cNvPr>
          <p:cNvGrpSpPr/>
          <p:nvPr/>
        </p:nvGrpSpPr>
        <p:grpSpPr>
          <a:xfrm>
            <a:off x="3953114" y="2208904"/>
            <a:ext cx="309960" cy="165960"/>
            <a:chOff x="3953114" y="2208904"/>
            <a:chExt cx="309960" cy="16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734BC8B-BBB0-47ED-AF8C-596DB0C90243}"/>
                    </a:ext>
                  </a:extLst>
                </p14:cNvPr>
                <p14:cNvContentPartPr/>
                <p14:nvPr/>
              </p14:nvContentPartPr>
              <p14:xfrm>
                <a:off x="3953114" y="2208904"/>
                <a:ext cx="309960" cy="540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734BC8B-BBB0-47ED-AF8C-596DB0C9024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944114" y="2200264"/>
                  <a:ext cx="3276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C9CCF5C-474B-4C7B-B41B-45711FB94EBC}"/>
                    </a:ext>
                  </a:extLst>
                </p14:cNvPr>
                <p14:cNvContentPartPr/>
                <p14:nvPr/>
              </p14:nvContentPartPr>
              <p14:xfrm>
                <a:off x="3985874" y="2356504"/>
                <a:ext cx="261360" cy="183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C9CCF5C-474B-4C7B-B41B-45711FB94EB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977234" y="2347864"/>
                  <a:ext cx="279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1F41B6B-F9BB-4CD3-A489-75163446659C}"/>
              </a:ext>
            </a:extLst>
          </p:cNvPr>
          <p:cNvGrpSpPr/>
          <p:nvPr/>
        </p:nvGrpSpPr>
        <p:grpSpPr>
          <a:xfrm>
            <a:off x="8614034" y="1041064"/>
            <a:ext cx="939240" cy="388800"/>
            <a:chOff x="8614034" y="1041064"/>
            <a:chExt cx="939240" cy="38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271F28E-0DC3-48E4-894E-520125FBD39E}"/>
                    </a:ext>
                  </a:extLst>
                </p14:cNvPr>
                <p14:cNvContentPartPr/>
                <p14:nvPr/>
              </p14:nvContentPartPr>
              <p14:xfrm>
                <a:off x="8614034" y="1212064"/>
                <a:ext cx="187920" cy="2178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271F28E-0DC3-48E4-894E-520125FBD39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605394" y="1203424"/>
                  <a:ext cx="2055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7067EFA-6CA9-4530-8571-F9AA97C890D8}"/>
                    </a:ext>
                  </a:extLst>
                </p14:cNvPr>
                <p14:cNvContentPartPr/>
                <p14:nvPr/>
              </p14:nvContentPartPr>
              <p14:xfrm>
                <a:off x="8941994" y="1243024"/>
                <a:ext cx="256680" cy="583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7067EFA-6CA9-4530-8571-F9AA97C890D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933354" y="1234024"/>
                  <a:ext cx="2743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B8F3B14-C75D-48A7-A2C1-8865BC578235}"/>
                    </a:ext>
                  </a:extLst>
                </p14:cNvPr>
                <p14:cNvContentPartPr/>
                <p14:nvPr/>
              </p14:nvContentPartPr>
              <p14:xfrm>
                <a:off x="9047474" y="1132144"/>
                <a:ext cx="57960" cy="1897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B8F3B14-C75D-48A7-A2C1-8865BC57823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038474" y="1123504"/>
                  <a:ext cx="756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045C123-F054-4835-8EB2-3EDD80F2A79D}"/>
                    </a:ext>
                  </a:extLst>
                </p14:cNvPr>
                <p14:cNvContentPartPr/>
                <p14:nvPr/>
              </p14:nvContentPartPr>
              <p14:xfrm>
                <a:off x="9285434" y="1115224"/>
                <a:ext cx="208440" cy="1011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045C123-F054-4835-8EB2-3EDD80F2A79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276794" y="1106584"/>
                  <a:ext cx="2260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AB4894C-B477-4823-AE80-DA70D4FCCCA3}"/>
                    </a:ext>
                  </a:extLst>
                </p14:cNvPr>
                <p14:cNvContentPartPr/>
                <p14:nvPr/>
              </p14:nvContentPartPr>
              <p14:xfrm>
                <a:off x="9483794" y="1041064"/>
                <a:ext cx="69480" cy="3128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AB4894C-B477-4823-AE80-DA70D4FCCCA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475154" y="1032064"/>
                  <a:ext cx="87120" cy="33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6F6C07F-1298-4E93-A45D-A8902DDA3536}"/>
              </a:ext>
            </a:extLst>
          </p:cNvPr>
          <p:cNvGrpSpPr/>
          <p:nvPr/>
        </p:nvGrpSpPr>
        <p:grpSpPr>
          <a:xfrm>
            <a:off x="4666994" y="2089384"/>
            <a:ext cx="1421280" cy="349920"/>
            <a:chOff x="4666994" y="2089384"/>
            <a:chExt cx="1421280" cy="34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702B54F-DC52-408C-9808-D66F43DC15B7}"/>
                    </a:ext>
                  </a:extLst>
                </p14:cNvPr>
                <p14:cNvContentPartPr/>
                <p14:nvPr/>
              </p14:nvContentPartPr>
              <p14:xfrm>
                <a:off x="4666994" y="2163544"/>
                <a:ext cx="330120" cy="2757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702B54F-DC52-408C-9808-D66F43DC15B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657994" y="2154904"/>
                  <a:ext cx="3477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3C76F17-A665-4A6E-8EB6-03AAEA46CA41}"/>
                    </a:ext>
                  </a:extLst>
                </p14:cNvPr>
                <p14:cNvContentPartPr/>
                <p14:nvPr/>
              </p14:nvContentPartPr>
              <p14:xfrm>
                <a:off x="4962554" y="2234824"/>
                <a:ext cx="173520" cy="1674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3C76F17-A665-4A6E-8EB6-03AAEA46CA4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953554" y="2225824"/>
                  <a:ext cx="1911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05950D2-E808-4C98-9DE1-2239AD92770F}"/>
                    </a:ext>
                  </a:extLst>
                </p14:cNvPr>
                <p14:cNvContentPartPr/>
                <p14:nvPr/>
              </p14:nvContentPartPr>
              <p14:xfrm>
                <a:off x="5209514" y="2188384"/>
                <a:ext cx="214200" cy="2095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05950D2-E808-4C98-9DE1-2239AD92770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200514" y="2179384"/>
                  <a:ext cx="2318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599007B-C930-4451-89AF-4E2F4C899199}"/>
                    </a:ext>
                  </a:extLst>
                </p14:cNvPr>
                <p14:cNvContentPartPr/>
                <p14:nvPr/>
              </p14:nvContentPartPr>
              <p14:xfrm>
                <a:off x="5548994" y="2367304"/>
                <a:ext cx="25200" cy="417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599007B-C930-4451-89AF-4E2F4C89919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539994" y="2358664"/>
                  <a:ext cx="428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59FE1E6-E851-48BF-B343-97770F61147D}"/>
                    </a:ext>
                  </a:extLst>
                </p14:cNvPr>
                <p14:cNvContentPartPr/>
                <p14:nvPr/>
              </p14:nvContentPartPr>
              <p14:xfrm>
                <a:off x="5717474" y="2089384"/>
                <a:ext cx="370800" cy="3096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59FE1E6-E851-48BF-B343-97770F61147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708834" y="2080744"/>
                  <a:ext cx="388440" cy="32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D003F474-F843-43F5-8A85-274602F41745}"/>
              </a:ext>
            </a:extLst>
          </p:cNvPr>
          <p:cNvGrpSpPr/>
          <p:nvPr/>
        </p:nvGrpSpPr>
        <p:grpSpPr>
          <a:xfrm>
            <a:off x="2695274" y="2677624"/>
            <a:ext cx="2437560" cy="344880"/>
            <a:chOff x="2695274" y="2677624"/>
            <a:chExt cx="2437560" cy="34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7DBBC8E-D5D0-440A-93C1-504B3A5D6B84}"/>
                    </a:ext>
                  </a:extLst>
                </p14:cNvPr>
                <p14:cNvContentPartPr/>
                <p14:nvPr/>
              </p14:nvContentPartPr>
              <p14:xfrm>
                <a:off x="2695274" y="2799664"/>
                <a:ext cx="283680" cy="2228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7DBBC8E-D5D0-440A-93C1-504B3A5D6B8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686634" y="2791024"/>
                  <a:ext cx="3013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253B453-FA31-4555-AA58-0A6B66A47BA9}"/>
                    </a:ext>
                  </a:extLst>
                </p14:cNvPr>
                <p14:cNvContentPartPr/>
                <p14:nvPr/>
              </p14:nvContentPartPr>
              <p14:xfrm>
                <a:off x="3144554" y="2812984"/>
                <a:ext cx="168480" cy="338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253B453-FA31-4555-AA58-0A6B66A47BA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135554" y="2803984"/>
                  <a:ext cx="1861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FB776C8-5420-4FC1-A41C-0D6FAC9B1393}"/>
                    </a:ext>
                  </a:extLst>
                </p14:cNvPr>
                <p14:cNvContentPartPr/>
                <p14:nvPr/>
              </p14:nvContentPartPr>
              <p14:xfrm>
                <a:off x="3146354" y="2925664"/>
                <a:ext cx="190440" cy="266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FB776C8-5420-4FC1-A41C-0D6FAC9B139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137714" y="2917024"/>
                  <a:ext cx="2080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7658E8B-5423-4633-9FE9-4E3387186BC1}"/>
                    </a:ext>
                  </a:extLst>
                </p14:cNvPr>
                <p14:cNvContentPartPr/>
                <p14:nvPr/>
              </p14:nvContentPartPr>
              <p14:xfrm>
                <a:off x="3554234" y="2779144"/>
                <a:ext cx="357480" cy="2296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7658E8B-5423-4633-9FE9-4E3387186BC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545594" y="2770144"/>
                  <a:ext cx="3751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F911F9C-7069-4B6A-A33D-34DC2EE9CC90}"/>
                    </a:ext>
                  </a:extLst>
                </p14:cNvPr>
                <p14:cNvContentPartPr/>
                <p14:nvPr/>
              </p14:nvContentPartPr>
              <p14:xfrm>
                <a:off x="4030874" y="2735584"/>
                <a:ext cx="210240" cy="2610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F911F9C-7069-4B6A-A33D-34DC2EE9CC9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021874" y="2726584"/>
                  <a:ext cx="2278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E57F2FA-AE36-4A08-872C-1A8328774B57}"/>
                    </a:ext>
                  </a:extLst>
                </p14:cNvPr>
                <p14:cNvContentPartPr/>
                <p14:nvPr/>
              </p14:nvContentPartPr>
              <p14:xfrm>
                <a:off x="4237514" y="2721544"/>
                <a:ext cx="311400" cy="2642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E57F2FA-AE36-4A08-872C-1A8328774B5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228874" y="2712544"/>
                  <a:ext cx="3290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637F910-9413-4DEA-8275-7932F4E8049D}"/>
                    </a:ext>
                  </a:extLst>
                </p14:cNvPr>
                <p14:cNvContentPartPr/>
                <p14:nvPr/>
              </p14:nvContentPartPr>
              <p14:xfrm>
                <a:off x="4621994" y="2934664"/>
                <a:ext cx="25560" cy="151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637F910-9413-4DEA-8275-7932F4E8049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612994" y="2926024"/>
                  <a:ext cx="432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BF3D8F3-D28E-4CB0-BFC0-C8DB24A32407}"/>
                    </a:ext>
                  </a:extLst>
                </p14:cNvPr>
                <p14:cNvContentPartPr/>
                <p14:nvPr/>
              </p14:nvContentPartPr>
              <p14:xfrm>
                <a:off x="4806314" y="2677624"/>
                <a:ext cx="326520" cy="2865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BF3D8F3-D28E-4CB0-BFC0-C8DB24A3240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797674" y="2668624"/>
                  <a:ext cx="344160" cy="30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D0469EEF-1432-4E6E-B60F-3F697EDB294D}"/>
                  </a:ext>
                </a:extLst>
              </p14:cNvPr>
              <p14:cNvContentPartPr/>
              <p14:nvPr/>
            </p14:nvContentPartPr>
            <p14:xfrm>
              <a:off x="5546834" y="2599864"/>
              <a:ext cx="336600" cy="35532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D0469EEF-1432-4E6E-B60F-3F697EDB294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537834" y="2591224"/>
                <a:ext cx="354240" cy="37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1D3AF46-AAC1-496B-A2ED-8E6655595A55}"/>
              </a:ext>
            </a:extLst>
          </p:cNvPr>
          <p:cNvGrpSpPr/>
          <p:nvPr/>
        </p:nvGrpSpPr>
        <p:grpSpPr>
          <a:xfrm>
            <a:off x="6233354" y="2608144"/>
            <a:ext cx="1060560" cy="286920"/>
            <a:chOff x="6233354" y="2608144"/>
            <a:chExt cx="1060560" cy="28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2A87252-976A-4C2B-A8F5-9E73ABCDCA28}"/>
                    </a:ext>
                  </a:extLst>
                </p14:cNvPr>
                <p14:cNvContentPartPr/>
                <p14:nvPr/>
              </p14:nvContentPartPr>
              <p14:xfrm>
                <a:off x="6233354" y="2674024"/>
                <a:ext cx="321840" cy="2196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2A87252-976A-4C2B-A8F5-9E73ABCDCA2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224354" y="2665384"/>
                  <a:ext cx="3394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0ED9A35-59E3-4F5B-8400-9F3A6C670A9B}"/>
                    </a:ext>
                  </a:extLst>
                </p14:cNvPr>
                <p14:cNvContentPartPr/>
                <p14:nvPr/>
              </p14:nvContentPartPr>
              <p14:xfrm>
                <a:off x="6656714" y="2608144"/>
                <a:ext cx="215280" cy="2786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0ED9A35-59E3-4F5B-8400-9F3A6C670A9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648074" y="2599144"/>
                  <a:ext cx="2329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9CF8838-6DAD-49AA-9D4B-2F73FE57AE0C}"/>
                    </a:ext>
                  </a:extLst>
                </p14:cNvPr>
                <p14:cNvContentPartPr/>
                <p14:nvPr/>
              </p14:nvContentPartPr>
              <p14:xfrm>
                <a:off x="6975314" y="2646304"/>
                <a:ext cx="318600" cy="2487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9CF8838-6DAD-49AA-9D4B-2F73FE57AE0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966314" y="2637664"/>
                  <a:ext cx="336240" cy="26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930F7ED-95CC-4DA6-BDCC-B5072AA5C5B9}"/>
                  </a:ext>
                </a:extLst>
              </p14:cNvPr>
              <p14:cNvContentPartPr/>
              <p14:nvPr/>
            </p14:nvContentPartPr>
            <p14:xfrm>
              <a:off x="8386874" y="1632904"/>
              <a:ext cx="409320" cy="9648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930F7ED-95CC-4DA6-BDCC-B5072AA5C5B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378234" y="1624264"/>
                <a:ext cx="426960" cy="11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Group 114">
            <a:extLst>
              <a:ext uri="{FF2B5EF4-FFF2-40B4-BE49-F238E27FC236}">
                <a16:creationId xmlns:a16="http://schemas.microsoft.com/office/drawing/2014/main" id="{CE8BBE3B-8052-49BF-A8AF-15AFBBEDA1F4}"/>
              </a:ext>
            </a:extLst>
          </p:cNvPr>
          <p:cNvGrpSpPr/>
          <p:nvPr/>
        </p:nvGrpSpPr>
        <p:grpSpPr>
          <a:xfrm>
            <a:off x="8407408" y="1570405"/>
            <a:ext cx="1187280" cy="154440"/>
            <a:chOff x="8407408" y="1570405"/>
            <a:chExt cx="1187280" cy="15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CCED24B-777F-4B24-B7BC-F3878C232BB7}"/>
                    </a:ext>
                  </a:extLst>
                </p14:cNvPr>
                <p14:cNvContentPartPr/>
                <p14:nvPr/>
              </p14:nvContentPartPr>
              <p14:xfrm>
                <a:off x="8407408" y="1570405"/>
                <a:ext cx="1155240" cy="1544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CCED24B-777F-4B24-B7BC-F3878C232BB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398768" y="1561405"/>
                  <a:ext cx="11728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798FF4E-108F-4B1F-ADBE-FBCCE0F9B4E8}"/>
                    </a:ext>
                  </a:extLst>
                </p14:cNvPr>
                <p14:cNvContentPartPr/>
                <p14:nvPr/>
              </p14:nvContentPartPr>
              <p14:xfrm>
                <a:off x="8481928" y="1606765"/>
                <a:ext cx="1112760" cy="885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798FF4E-108F-4B1F-ADBE-FBCCE0F9B4E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472928" y="1598125"/>
                  <a:ext cx="1130400" cy="106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15637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C57F41-BA1F-479F-BD40-E770754AF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923"/>
            <a:ext cx="12192000" cy="650615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22473A0-184A-4FD1-98CC-09C8205663F9}"/>
                  </a:ext>
                </a:extLst>
              </p14:cNvPr>
              <p14:cNvContentPartPr/>
              <p14:nvPr/>
            </p14:nvContentPartPr>
            <p14:xfrm>
              <a:off x="254114" y="5260264"/>
              <a:ext cx="701640" cy="345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22473A0-184A-4FD1-98CC-09C8205663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5114" y="5251624"/>
                <a:ext cx="719280" cy="36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8620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D44F2A4-0AB6-41AF-B803-653401B3EB59}"/>
              </a:ext>
            </a:extLst>
          </p:cNvPr>
          <p:cNvGrpSpPr/>
          <p:nvPr/>
        </p:nvGrpSpPr>
        <p:grpSpPr>
          <a:xfrm>
            <a:off x="454994" y="116224"/>
            <a:ext cx="2532960" cy="615240"/>
            <a:chOff x="454994" y="116224"/>
            <a:chExt cx="2532960" cy="61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91D9356-21F0-4148-B67C-F011100825E1}"/>
                    </a:ext>
                  </a:extLst>
                </p14:cNvPr>
                <p14:cNvContentPartPr/>
                <p14:nvPr/>
              </p14:nvContentPartPr>
              <p14:xfrm>
                <a:off x="699434" y="408904"/>
                <a:ext cx="102240" cy="2188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91D9356-21F0-4148-B67C-F011100825E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90434" y="400264"/>
                  <a:ext cx="1198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329EAEE-48AC-4F0F-A27E-87FAB5AFB7FA}"/>
                    </a:ext>
                  </a:extLst>
                </p14:cNvPr>
                <p14:cNvContentPartPr/>
                <p14:nvPr/>
              </p14:nvContentPartPr>
              <p14:xfrm>
                <a:off x="454994" y="632824"/>
                <a:ext cx="453960" cy="892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329EAEE-48AC-4F0F-A27E-87FAB5AFB7F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6354" y="623824"/>
                  <a:ext cx="4716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BAAE7A7-23FF-4E42-8DE6-52FE96A99080}"/>
                    </a:ext>
                  </a:extLst>
                </p14:cNvPr>
                <p14:cNvContentPartPr/>
                <p14:nvPr/>
              </p14:nvContentPartPr>
              <p14:xfrm>
                <a:off x="526634" y="390904"/>
                <a:ext cx="430560" cy="1314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BAAE7A7-23FF-4E42-8DE6-52FE96A9908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7634" y="381904"/>
                  <a:ext cx="4482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8997F4B-72F7-4C49-AE12-2CDD3F4E60CB}"/>
                    </a:ext>
                  </a:extLst>
                </p14:cNvPr>
                <p14:cNvContentPartPr/>
                <p14:nvPr/>
              </p14:nvContentPartPr>
              <p14:xfrm>
                <a:off x="987434" y="556864"/>
                <a:ext cx="168840" cy="1512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8997F4B-72F7-4C49-AE12-2CDD3F4E60C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8794" y="547864"/>
                  <a:ext cx="1864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964A4AB-2A5E-4027-B5CE-30B0457F52C1}"/>
                    </a:ext>
                  </a:extLst>
                </p14:cNvPr>
                <p14:cNvContentPartPr/>
                <p14:nvPr/>
              </p14:nvContentPartPr>
              <p14:xfrm>
                <a:off x="1391714" y="116224"/>
                <a:ext cx="339120" cy="5904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964A4AB-2A5E-4027-B5CE-30B0457F52C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82714" y="107224"/>
                  <a:ext cx="356760" cy="6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188CBC7-D1FE-43B9-916B-8023CEBE9C99}"/>
                    </a:ext>
                  </a:extLst>
                </p14:cNvPr>
                <p14:cNvContentPartPr/>
                <p14:nvPr/>
              </p14:nvContentPartPr>
              <p14:xfrm>
                <a:off x="1341314" y="488464"/>
                <a:ext cx="236160" cy="860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188CBC7-D1FE-43B9-916B-8023CEBE9C9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32314" y="479464"/>
                  <a:ext cx="2538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B89E9EF-9997-4FA8-A07E-67345097990D}"/>
                    </a:ext>
                  </a:extLst>
                </p14:cNvPr>
                <p14:cNvContentPartPr/>
                <p14:nvPr/>
              </p14:nvContentPartPr>
              <p14:xfrm>
                <a:off x="1569914" y="522664"/>
                <a:ext cx="180720" cy="1472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B89E9EF-9997-4FA8-A07E-67345097990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60914" y="513664"/>
                  <a:ext cx="1983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318EC95-91D1-4D74-A970-320BDC5C0C74}"/>
                    </a:ext>
                  </a:extLst>
                </p14:cNvPr>
                <p14:cNvContentPartPr/>
                <p14:nvPr/>
              </p14:nvContentPartPr>
              <p14:xfrm>
                <a:off x="1797434" y="474064"/>
                <a:ext cx="254880" cy="2116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318EC95-91D1-4D74-A970-320BDC5C0C7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88794" y="465424"/>
                  <a:ext cx="2725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DF080A2-4040-4098-8C0D-2E5CCECF4387}"/>
                    </a:ext>
                  </a:extLst>
                </p14:cNvPr>
                <p14:cNvContentPartPr/>
                <p14:nvPr/>
              </p14:nvContentPartPr>
              <p14:xfrm>
                <a:off x="2025314" y="506104"/>
                <a:ext cx="179640" cy="1828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DF080A2-4040-4098-8C0D-2E5CCECF438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16314" y="497104"/>
                  <a:ext cx="1972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3361EE9-8D10-49CF-96C0-5266E723AE14}"/>
                    </a:ext>
                  </a:extLst>
                </p14:cNvPr>
                <p14:cNvContentPartPr/>
                <p14:nvPr/>
              </p14:nvContentPartPr>
              <p14:xfrm>
                <a:off x="2224034" y="484504"/>
                <a:ext cx="429480" cy="1652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3361EE9-8D10-49CF-96C0-5266E723AE1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15394" y="475864"/>
                  <a:ext cx="4471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D40522F-969D-4BD7-896A-3C330C57F252}"/>
                    </a:ext>
                  </a:extLst>
                </p14:cNvPr>
                <p14:cNvContentPartPr/>
                <p14:nvPr/>
              </p14:nvContentPartPr>
              <p14:xfrm>
                <a:off x="2779154" y="485944"/>
                <a:ext cx="208800" cy="2455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D40522F-969D-4BD7-896A-3C330C57F25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70514" y="476944"/>
                  <a:ext cx="226440" cy="26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22BB6B5-026B-4C97-8059-E40BD1A72B53}"/>
                  </a:ext>
                </a:extLst>
              </p14:cNvPr>
              <p14:cNvContentPartPr/>
              <p14:nvPr/>
            </p14:nvContentPartPr>
            <p14:xfrm>
              <a:off x="1832354" y="1209904"/>
              <a:ext cx="218880" cy="392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22BB6B5-026B-4C97-8059-E40BD1A72B5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823714" y="1200904"/>
                <a:ext cx="236520" cy="5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9" name="Group 158">
            <a:extLst>
              <a:ext uri="{FF2B5EF4-FFF2-40B4-BE49-F238E27FC236}">
                <a16:creationId xmlns:a16="http://schemas.microsoft.com/office/drawing/2014/main" id="{893C713F-3A4C-44E1-B4C0-5721E696E489}"/>
              </a:ext>
            </a:extLst>
          </p:cNvPr>
          <p:cNvGrpSpPr/>
          <p:nvPr/>
        </p:nvGrpSpPr>
        <p:grpSpPr>
          <a:xfrm>
            <a:off x="3038714" y="3771664"/>
            <a:ext cx="410040" cy="224280"/>
            <a:chOff x="3038714" y="3771664"/>
            <a:chExt cx="410040" cy="22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DBBB3A3-A4BE-4101-9A26-65CC60BB966C}"/>
                    </a:ext>
                  </a:extLst>
                </p14:cNvPr>
                <p14:cNvContentPartPr/>
                <p14:nvPr/>
              </p14:nvContentPartPr>
              <p14:xfrm>
                <a:off x="3038714" y="3870664"/>
                <a:ext cx="69840" cy="1245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DBBB3A3-A4BE-4101-9A26-65CC60BB966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30074" y="3861664"/>
                  <a:ext cx="874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9D0E94E-C26B-410A-AEF2-902252108085}"/>
                    </a:ext>
                  </a:extLst>
                </p14:cNvPr>
                <p14:cNvContentPartPr/>
                <p14:nvPr/>
              </p14:nvContentPartPr>
              <p14:xfrm>
                <a:off x="3183794" y="3771664"/>
                <a:ext cx="27000" cy="745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9D0E94E-C26B-410A-AEF2-90225210808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75154" y="3763024"/>
                  <a:ext cx="446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86828C3-CB56-4542-86E4-489EC2EA9EED}"/>
                    </a:ext>
                  </a:extLst>
                </p14:cNvPr>
                <p14:cNvContentPartPr/>
                <p14:nvPr/>
              </p14:nvContentPartPr>
              <p14:xfrm>
                <a:off x="3240314" y="3819184"/>
                <a:ext cx="208440" cy="1767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86828C3-CB56-4542-86E4-489EC2EA9EE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31674" y="3810544"/>
                  <a:ext cx="22608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1B0903A3-B76B-451D-83CE-900622B0B7AC}"/>
              </a:ext>
            </a:extLst>
          </p:cNvPr>
          <p:cNvGrpSpPr/>
          <p:nvPr/>
        </p:nvGrpSpPr>
        <p:grpSpPr>
          <a:xfrm>
            <a:off x="3929714" y="3722344"/>
            <a:ext cx="1389960" cy="253440"/>
            <a:chOff x="3929714" y="3722344"/>
            <a:chExt cx="1389960" cy="25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4A3E972-691A-4EC1-807B-820F6ED7D918}"/>
                    </a:ext>
                  </a:extLst>
                </p14:cNvPr>
                <p14:cNvContentPartPr/>
                <p14:nvPr/>
              </p14:nvContentPartPr>
              <p14:xfrm>
                <a:off x="3929714" y="3800824"/>
                <a:ext cx="355320" cy="1699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4A3E972-691A-4EC1-807B-820F6ED7D91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21074" y="3791824"/>
                  <a:ext cx="3729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B5788A9-D467-4373-8005-A28700F9E12A}"/>
                    </a:ext>
                  </a:extLst>
                </p14:cNvPr>
                <p14:cNvContentPartPr/>
                <p14:nvPr/>
              </p14:nvContentPartPr>
              <p14:xfrm>
                <a:off x="4339754" y="3775624"/>
                <a:ext cx="228960" cy="1609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B5788A9-D467-4373-8005-A28700F9E12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330754" y="3766984"/>
                  <a:ext cx="2466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F6C5981-8338-40D8-8CC0-03FF03CB0F60}"/>
                    </a:ext>
                  </a:extLst>
                </p14:cNvPr>
                <p14:cNvContentPartPr/>
                <p14:nvPr/>
              </p14:nvContentPartPr>
              <p14:xfrm>
                <a:off x="4605074" y="3775264"/>
                <a:ext cx="132120" cy="1440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F6C5981-8338-40D8-8CC0-03FF03CB0F6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596434" y="3766624"/>
                  <a:ext cx="1497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55C07A4-B271-4A5E-B225-D47DF4E02998}"/>
                    </a:ext>
                  </a:extLst>
                </p14:cNvPr>
                <p14:cNvContentPartPr/>
                <p14:nvPr/>
              </p14:nvContentPartPr>
              <p14:xfrm>
                <a:off x="4730714" y="3783184"/>
                <a:ext cx="269640" cy="1404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55C07A4-B271-4A5E-B225-D47DF4E0299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721714" y="3774184"/>
                  <a:ext cx="2872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6A1642C-FCC6-423F-9C97-2280425A36DF}"/>
                    </a:ext>
                  </a:extLst>
                </p14:cNvPr>
                <p14:cNvContentPartPr/>
                <p14:nvPr/>
              </p14:nvContentPartPr>
              <p14:xfrm>
                <a:off x="5176034" y="3722344"/>
                <a:ext cx="143640" cy="2534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6A1642C-FCC6-423F-9C97-2280425A36D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167394" y="3713344"/>
                  <a:ext cx="161280" cy="27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3BB9D77A-2E8B-4CF2-94FC-2581FBEC07B3}"/>
                  </a:ext>
                </a:extLst>
              </p14:cNvPr>
              <p14:cNvContentPartPr/>
              <p14:nvPr/>
            </p14:nvContentPartPr>
            <p14:xfrm>
              <a:off x="2321594" y="4462864"/>
              <a:ext cx="244080" cy="4824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3BB9D77A-2E8B-4CF2-94FC-2581FBEC07B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312954" y="4453864"/>
                <a:ext cx="261720" cy="6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4" name="Group 163">
            <a:extLst>
              <a:ext uri="{FF2B5EF4-FFF2-40B4-BE49-F238E27FC236}">
                <a16:creationId xmlns:a16="http://schemas.microsoft.com/office/drawing/2014/main" id="{9E471B0F-45DD-44B0-AF20-620C5216BE5C}"/>
              </a:ext>
            </a:extLst>
          </p:cNvPr>
          <p:cNvGrpSpPr/>
          <p:nvPr/>
        </p:nvGrpSpPr>
        <p:grpSpPr>
          <a:xfrm>
            <a:off x="3025754" y="4268104"/>
            <a:ext cx="944280" cy="354600"/>
            <a:chOff x="3025754" y="4268104"/>
            <a:chExt cx="944280" cy="35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D295747-115A-471A-8041-4DE3D3C0D9EB}"/>
                    </a:ext>
                  </a:extLst>
                </p14:cNvPr>
                <p14:cNvContentPartPr/>
                <p14:nvPr/>
              </p14:nvContentPartPr>
              <p14:xfrm>
                <a:off x="3025754" y="4268104"/>
                <a:ext cx="304560" cy="3484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D295747-115A-471A-8041-4DE3D3C0D9E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016754" y="4259464"/>
                  <a:ext cx="32220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DD6A069-BEC0-4CC4-8E12-B7530DDE036D}"/>
                    </a:ext>
                  </a:extLst>
                </p14:cNvPr>
                <p14:cNvContentPartPr/>
                <p14:nvPr/>
              </p14:nvContentPartPr>
              <p14:xfrm>
                <a:off x="3413474" y="4404904"/>
                <a:ext cx="230040" cy="1832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DD6A069-BEC0-4CC4-8E12-B7530DDE036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404834" y="4396264"/>
                  <a:ext cx="2476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ACCFFEC-E67C-47A4-A347-DA93982A97BE}"/>
                    </a:ext>
                  </a:extLst>
                </p14:cNvPr>
                <p14:cNvContentPartPr/>
                <p14:nvPr/>
              </p14:nvContentPartPr>
              <p14:xfrm>
                <a:off x="3658274" y="4390504"/>
                <a:ext cx="311760" cy="2322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ACCFFEC-E67C-47A4-A347-DA93982A97B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49634" y="4381864"/>
                  <a:ext cx="329400" cy="24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49C4365-9EC5-4D43-8A02-2652FFA0F2F9}"/>
              </a:ext>
            </a:extLst>
          </p:cNvPr>
          <p:cNvGrpSpPr/>
          <p:nvPr/>
        </p:nvGrpSpPr>
        <p:grpSpPr>
          <a:xfrm>
            <a:off x="3897314" y="4393024"/>
            <a:ext cx="491760" cy="468720"/>
            <a:chOff x="3897314" y="4393024"/>
            <a:chExt cx="491760" cy="46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C0DF4EC-3815-4522-946A-70107B5C46BA}"/>
                    </a:ext>
                  </a:extLst>
                </p14:cNvPr>
                <p14:cNvContentPartPr/>
                <p14:nvPr/>
              </p14:nvContentPartPr>
              <p14:xfrm>
                <a:off x="3897314" y="4421104"/>
                <a:ext cx="264960" cy="4406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C0DF4EC-3815-4522-946A-70107B5C46B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888314" y="4412104"/>
                  <a:ext cx="28260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3C95818-BCD6-42D0-A15B-68CDC26F1B58}"/>
                    </a:ext>
                  </a:extLst>
                </p14:cNvPr>
                <p14:cNvContentPartPr/>
                <p14:nvPr/>
              </p14:nvContentPartPr>
              <p14:xfrm>
                <a:off x="4265954" y="4393024"/>
                <a:ext cx="123120" cy="1580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3C95818-BCD6-42D0-A15B-68CDC26F1B5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256954" y="4384024"/>
                  <a:ext cx="140760" cy="17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F7DCA029-3A52-488E-8428-61F9A1BBB2F6}"/>
              </a:ext>
            </a:extLst>
          </p:cNvPr>
          <p:cNvGrpSpPr/>
          <p:nvPr/>
        </p:nvGrpSpPr>
        <p:grpSpPr>
          <a:xfrm>
            <a:off x="4735034" y="4196824"/>
            <a:ext cx="1511640" cy="575280"/>
            <a:chOff x="4735034" y="4196824"/>
            <a:chExt cx="1511640" cy="57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09B18D8-2C7B-491A-AB0D-A725139A7C50}"/>
                    </a:ext>
                  </a:extLst>
                </p14:cNvPr>
                <p14:cNvContentPartPr/>
                <p14:nvPr/>
              </p14:nvContentPartPr>
              <p14:xfrm>
                <a:off x="4735034" y="4338664"/>
                <a:ext cx="286200" cy="1987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09B18D8-2C7B-491A-AB0D-A725139A7C5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726394" y="4330024"/>
                  <a:ext cx="3038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A42FA80-3CF0-4E70-A237-0C259D98271C}"/>
                    </a:ext>
                  </a:extLst>
                </p14:cNvPr>
                <p14:cNvContentPartPr/>
                <p14:nvPr/>
              </p14:nvContentPartPr>
              <p14:xfrm>
                <a:off x="5034554" y="4427944"/>
                <a:ext cx="516240" cy="1198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A42FA80-3CF0-4E70-A237-0C259D98271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025554" y="4419304"/>
                  <a:ext cx="5338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BF1A46D-5F14-42DC-BED8-2D8DE0757D74}"/>
                    </a:ext>
                  </a:extLst>
                </p14:cNvPr>
                <p14:cNvContentPartPr/>
                <p14:nvPr/>
              </p14:nvContentPartPr>
              <p14:xfrm>
                <a:off x="5536394" y="4499584"/>
                <a:ext cx="133920" cy="2725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BF1A46D-5F14-42DC-BED8-2D8DE0757D7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527754" y="4490584"/>
                  <a:ext cx="1515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A05F290-F036-49BB-A9F9-D79E1F840C3D}"/>
                    </a:ext>
                  </a:extLst>
                </p14:cNvPr>
                <p14:cNvContentPartPr/>
                <p14:nvPr/>
              </p14:nvContentPartPr>
              <p14:xfrm>
                <a:off x="5648354" y="4404544"/>
                <a:ext cx="219240" cy="1634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A05F290-F036-49BB-A9F9-D79E1F840C3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639714" y="4395544"/>
                  <a:ext cx="2368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10AC057-56D2-41B4-9FE1-FFDCEF10DB09}"/>
                    </a:ext>
                  </a:extLst>
                </p14:cNvPr>
                <p14:cNvContentPartPr/>
                <p14:nvPr/>
              </p14:nvContentPartPr>
              <p14:xfrm>
                <a:off x="5905754" y="4196824"/>
                <a:ext cx="217800" cy="3574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10AC057-56D2-41B4-9FE1-FFDCEF10DB0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896754" y="4187824"/>
                  <a:ext cx="23544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09CA121-F8E5-41AC-9D51-1DE8A705073C}"/>
                    </a:ext>
                  </a:extLst>
                </p14:cNvPr>
                <p14:cNvContentPartPr/>
                <p14:nvPr/>
              </p14:nvContentPartPr>
              <p14:xfrm>
                <a:off x="6079634" y="4399504"/>
                <a:ext cx="167040" cy="1681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09CA121-F8E5-41AC-9D51-1DE8A705073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70994" y="4390864"/>
                  <a:ext cx="184680" cy="18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8E4AD34C-1508-4A10-9969-C52960800CE0}"/>
              </a:ext>
            </a:extLst>
          </p:cNvPr>
          <p:cNvGrpSpPr/>
          <p:nvPr/>
        </p:nvGrpSpPr>
        <p:grpSpPr>
          <a:xfrm>
            <a:off x="6650954" y="4011784"/>
            <a:ext cx="3551040" cy="587160"/>
            <a:chOff x="6650954" y="4011784"/>
            <a:chExt cx="3551040" cy="58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F56C6B8-2272-4BC2-8239-933CB6E57359}"/>
                    </a:ext>
                  </a:extLst>
                </p14:cNvPr>
                <p14:cNvContentPartPr/>
                <p14:nvPr/>
              </p14:nvContentPartPr>
              <p14:xfrm>
                <a:off x="6765434" y="4156864"/>
                <a:ext cx="194040" cy="4190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F56C6B8-2272-4BC2-8239-933CB6E5735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56794" y="4148224"/>
                  <a:ext cx="21168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B84ED38-007C-42F0-BE2F-062813F921A2}"/>
                    </a:ext>
                  </a:extLst>
                </p14:cNvPr>
                <p14:cNvContentPartPr/>
                <p14:nvPr/>
              </p14:nvContentPartPr>
              <p14:xfrm>
                <a:off x="6650954" y="4301224"/>
                <a:ext cx="464400" cy="946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B84ED38-007C-42F0-BE2F-062813F921A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41954" y="4292224"/>
                  <a:ext cx="4820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6F7BD27-BC3B-4538-B147-3ED56E593C15}"/>
                    </a:ext>
                  </a:extLst>
                </p14:cNvPr>
                <p14:cNvContentPartPr/>
                <p14:nvPr/>
              </p14:nvContentPartPr>
              <p14:xfrm>
                <a:off x="6955154" y="4417144"/>
                <a:ext cx="220320" cy="1393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6F7BD27-BC3B-4538-B147-3ED56E593C1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946154" y="4408504"/>
                  <a:ext cx="237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B120242-BD59-4FF0-8E50-DC7C57CC9832}"/>
                    </a:ext>
                  </a:extLst>
                </p14:cNvPr>
                <p14:cNvContentPartPr/>
                <p14:nvPr/>
              </p14:nvContentPartPr>
              <p14:xfrm>
                <a:off x="7140194" y="4359544"/>
                <a:ext cx="232200" cy="1998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B120242-BD59-4FF0-8E50-DC7C57CC983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31554" y="4350904"/>
                  <a:ext cx="2498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8612D43-E1A2-4F33-9DE5-849DD51AE415}"/>
                    </a:ext>
                  </a:extLst>
                </p14:cNvPr>
                <p14:cNvContentPartPr/>
                <p14:nvPr/>
              </p14:nvContentPartPr>
              <p14:xfrm>
                <a:off x="7528634" y="4104304"/>
                <a:ext cx="287280" cy="4946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8612D43-E1A2-4F33-9DE5-849DD51AE41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519634" y="4095664"/>
                  <a:ext cx="30492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1CFA10A-23B4-46B1-A556-39ADCC59E4A3}"/>
                    </a:ext>
                  </a:extLst>
                </p14:cNvPr>
                <p14:cNvContentPartPr/>
                <p14:nvPr/>
              </p14:nvContentPartPr>
              <p14:xfrm>
                <a:off x="7491554" y="4332184"/>
                <a:ext cx="344160" cy="540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1CFA10A-23B4-46B1-A556-39ADCC59E4A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482914" y="4323184"/>
                  <a:ext cx="3618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4DF7457-69BD-419D-8E74-10B92EDC9154}"/>
                    </a:ext>
                  </a:extLst>
                </p14:cNvPr>
                <p14:cNvContentPartPr/>
                <p14:nvPr/>
              </p14:nvContentPartPr>
              <p14:xfrm>
                <a:off x="8087354" y="4011784"/>
                <a:ext cx="395640" cy="5706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4DF7457-69BD-419D-8E74-10B92EDC915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078354" y="4003144"/>
                  <a:ext cx="41328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C88544C-F3DA-4A8E-9B16-43F1FD5DFE59}"/>
                    </a:ext>
                  </a:extLst>
                </p14:cNvPr>
                <p14:cNvContentPartPr/>
                <p14:nvPr/>
              </p14:nvContentPartPr>
              <p14:xfrm>
                <a:off x="8117594" y="4363864"/>
                <a:ext cx="278280" cy="374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C88544C-F3DA-4A8E-9B16-43F1FD5DFE5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108594" y="4354864"/>
                  <a:ext cx="2959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25E93DA6-64B0-4648-B457-27062B7609C3}"/>
                    </a:ext>
                  </a:extLst>
                </p14:cNvPr>
                <p14:cNvContentPartPr/>
                <p14:nvPr/>
              </p14:nvContentPartPr>
              <p14:xfrm>
                <a:off x="8342234" y="4377544"/>
                <a:ext cx="139680" cy="1526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25E93DA6-64B0-4648-B457-27062B7609C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333234" y="4368544"/>
                  <a:ext cx="1573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9D029C19-D299-4C5C-AFCE-C51BC4DE3305}"/>
                    </a:ext>
                  </a:extLst>
                </p14:cNvPr>
                <p14:cNvContentPartPr/>
                <p14:nvPr/>
              </p14:nvContentPartPr>
              <p14:xfrm>
                <a:off x="8580194" y="4355944"/>
                <a:ext cx="280080" cy="1861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9D029C19-D299-4C5C-AFCE-C51BC4DE330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571194" y="4347304"/>
                  <a:ext cx="2977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17AA2FF-06D8-4EDB-A823-7B4C14E4AADE}"/>
                    </a:ext>
                  </a:extLst>
                </p14:cNvPr>
                <p14:cNvContentPartPr/>
                <p14:nvPr/>
              </p14:nvContentPartPr>
              <p14:xfrm>
                <a:off x="9102554" y="4358104"/>
                <a:ext cx="390600" cy="1778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17AA2FF-06D8-4EDB-A823-7B4C14E4AAD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093554" y="4349104"/>
                  <a:ext cx="4082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7037452-0115-481C-9237-862329C5ED14}"/>
                    </a:ext>
                  </a:extLst>
                </p14:cNvPr>
                <p14:cNvContentPartPr/>
                <p14:nvPr/>
              </p14:nvContentPartPr>
              <p14:xfrm>
                <a:off x="9533834" y="4359904"/>
                <a:ext cx="255960" cy="1605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7037452-0115-481C-9237-862329C5ED1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524834" y="4351264"/>
                  <a:ext cx="2736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D024B1B-458E-497E-8934-3859206BA626}"/>
                    </a:ext>
                  </a:extLst>
                </p14:cNvPr>
                <p14:cNvContentPartPr/>
                <p14:nvPr/>
              </p14:nvContentPartPr>
              <p14:xfrm>
                <a:off x="9709514" y="4387624"/>
                <a:ext cx="231840" cy="1620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D024B1B-458E-497E-8934-3859206BA62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700514" y="4378984"/>
                  <a:ext cx="2494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6E791C3-6430-4500-9458-CCEF2E2025C1}"/>
                    </a:ext>
                  </a:extLst>
                </p14:cNvPr>
                <p14:cNvContentPartPr/>
                <p14:nvPr/>
              </p14:nvContentPartPr>
              <p14:xfrm>
                <a:off x="10014074" y="4444144"/>
                <a:ext cx="187920" cy="1134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6E791C3-6430-4500-9458-CCEF2E2025C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005074" y="4435144"/>
                  <a:ext cx="2055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C269C47-D5B7-4565-ACC9-14A01EA33F1D}"/>
                    </a:ext>
                  </a:extLst>
                </p14:cNvPr>
                <p14:cNvContentPartPr/>
                <p14:nvPr/>
              </p14:nvContentPartPr>
              <p14:xfrm>
                <a:off x="7618634" y="4383304"/>
                <a:ext cx="260280" cy="2131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C269C47-D5B7-4565-ACC9-14A01EA33F1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609634" y="4374664"/>
                  <a:ext cx="277920" cy="23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A4F4FBBF-A875-4E1E-8919-4E7534ADEB67}"/>
                  </a:ext>
                </a:extLst>
              </p14:cNvPr>
              <p14:cNvContentPartPr/>
              <p14:nvPr/>
            </p14:nvContentPartPr>
            <p14:xfrm>
              <a:off x="2363354" y="5150464"/>
              <a:ext cx="206280" cy="5256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A4F4FBBF-A875-4E1E-8919-4E7534ADEB6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354354" y="5141464"/>
                <a:ext cx="2239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987EA350-CB77-483B-9D59-247295286647}"/>
                  </a:ext>
                </a:extLst>
              </p14:cNvPr>
              <p14:cNvContentPartPr/>
              <p14:nvPr/>
            </p14:nvContentPartPr>
            <p14:xfrm>
              <a:off x="2414114" y="5707024"/>
              <a:ext cx="261000" cy="49320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987EA350-CB77-483B-9D59-24729528664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405114" y="5698024"/>
                <a:ext cx="27864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29168353-F599-4F45-89EE-16F9F3152B47}"/>
                  </a:ext>
                </a:extLst>
              </p14:cNvPr>
              <p14:cNvContentPartPr/>
              <p14:nvPr/>
            </p14:nvContentPartPr>
            <p14:xfrm>
              <a:off x="2333474" y="6258904"/>
              <a:ext cx="294480" cy="59400"/>
            </p14:xfrm>
          </p:contentPart>
        </mc:Choice>
        <mc:Fallback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29168353-F599-4F45-89EE-16F9F3152B47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324474" y="6249904"/>
                <a:ext cx="312120" cy="7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44" name="Group 343">
            <a:extLst>
              <a:ext uri="{FF2B5EF4-FFF2-40B4-BE49-F238E27FC236}">
                <a16:creationId xmlns:a16="http://schemas.microsoft.com/office/drawing/2014/main" id="{C903E43B-9A73-40B9-8D34-42EF9FAFFA55}"/>
              </a:ext>
            </a:extLst>
          </p:cNvPr>
          <p:cNvGrpSpPr/>
          <p:nvPr/>
        </p:nvGrpSpPr>
        <p:grpSpPr>
          <a:xfrm>
            <a:off x="1885994" y="850984"/>
            <a:ext cx="10134360" cy="2793600"/>
            <a:chOff x="1885994" y="850984"/>
            <a:chExt cx="10134360" cy="279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A0511B2-2206-478A-BE0E-7BB5F5562D3E}"/>
                    </a:ext>
                  </a:extLst>
                </p14:cNvPr>
                <p14:cNvContentPartPr/>
                <p14:nvPr/>
              </p14:nvContentPartPr>
              <p14:xfrm>
                <a:off x="7760474" y="1130344"/>
                <a:ext cx="361800" cy="1386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A0511B2-2206-478A-BE0E-7BB5F5562D3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751834" y="1121704"/>
                  <a:ext cx="3794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158A7D7-DB1F-4096-ABDB-5422A061DC5C}"/>
                    </a:ext>
                  </a:extLst>
                </p14:cNvPr>
                <p14:cNvContentPartPr/>
                <p14:nvPr/>
              </p14:nvContentPartPr>
              <p14:xfrm>
                <a:off x="8200754" y="1117024"/>
                <a:ext cx="204840" cy="1476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158A7D7-DB1F-4096-ABDB-5422A061DC5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191754" y="1108024"/>
                  <a:ext cx="2224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AF7C53F-5658-43BF-A9FD-D9698CF34B8C}"/>
                    </a:ext>
                  </a:extLst>
                </p14:cNvPr>
                <p14:cNvContentPartPr/>
                <p14:nvPr/>
              </p14:nvContentPartPr>
              <p14:xfrm>
                <a:off x="8430794" y="1138624"/>
                <a:ext cx="187920" cy="1306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AF7C53F-5658-43BF-A9FD-D9698CF34B8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421794" y="1129984"/>
                  <a:ext cx="2055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D30511E-6621-4637-A6EC-73D8AAC1991F}"/>
                    </a:ext>
                  </a:extLst>
                </p14:cNvPr>
                <p14:cNvContentPartPr/>
                <p14:nvPr/>
              </p14:nvContentPartPr>
              <p14:xfrm>
                <a:off x="8642834" y="1162384"/>
                <a:ext cx="355320" cy="1479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D30511E-6621-4637-A6EC-73D8AAC1991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634194" y="1153744"/>
                  <a:ext cx="3729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58190E9-7FF1-4E10-A165-B7EB6964AE4C}"/>
                    </a:ext>
                  </a:extLst>
                </p14:cNvPr>
                <p14:cNvContentPartPr/>
                <p14:nvPr/>
              </p14:nvContentPartPr>
              <p14:xfrm>
                <a:off x="2390714" y="1033144"/>
                <a:ext cx="256320" cy="3618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58190E9-7FF1-4E10-A165-B7EB6964AE4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382074" y="1024504"/>
                  <a:ext cx="27396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27CD164-5CB2-448C-AA03-2F0051C67D27}"/>
                    </a:ext>
                  </a:extLst>
                </p14:cNvPr>
                <p14:cNvContentPartPr/>
                <p14:nvPr/>
              </p14:nvContentPartPr>
              <p14:xfrm>
                <a:off x="2760434" y="1177864"/>
                <a:ext cx="150480" cy="1659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27CD164-5CB2-448C-AA03-2F0051C67D2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751434" y="1169224"/>
                  <a:ext cx="1681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FA3B323-C7B2-4927-83A7-2E55BE697E5E}"/>
                    </a:ext>
                  </a:extLst>
                </p14:cNvPr>
                <p14:cNvContentPartPr/>
                <p14:nvPr/>
              </p14:nvContentPartPr>
              <p14:xfrm>
                <a:off x="2959514" y="1164184"/>
                <a:ext cx="231120" cy="2055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FA3B323-C7B2-4927-83A7-2E55BE697E5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950874" y="1155184"/>
                  <a:ext cx="2487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7170600-6DD2-4864-AD63-4A6D744B9C10}"/>
                    </a:ext>
                  </a:extLst>
                </p14:cNvPr>
                <p14:cNvContentPartPr/>
                <p14:nvPr/>
              </p14:nvContentPartPr>
              <p14:xfrm>
                <a:off x="3156434" y="1212424"/>
                <a:ext cx="131760" cy="261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7170600-6DD2-4864-AD63-4A6D744B9C1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147434" y="1203424"/>
                  <a:ext cx="1494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7C869A6-7C16-49C3-AE78-C89C372ED9DF}"/>
                    </a:ext>
                  </a:extLst>
                </p14:cNvPr>
                <p14:cNvContentPartPr/>
                <p14:nvPr/>
              </p14:nvContentPartPr>
              <p14:xfrm>
                <a:off x="3376394" y="1189384"/>
                <a:ext cx="158040" cy="1846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7C869A6-7C16-49C3-AE78-C89C372ED9D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367754" y="1180384"/>
                  <a:ext cx="1756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75725B3-C5E1-46EB-86F0-D300F3690E09}"/>
                    </a:ext>
                  </a:extLst>
                </p14:cNvPr>
                <p14:cNvContentPartPr/>
                <p14:nvPr/>
              </p14:nvContentPartPr>
              <p14:xfrm>
                <a:off x="3800474" y="1126384"/>
                <a:ext cx="291240" cy="234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75725B3-C5E1-46EB-86F0-D300F3690E0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791834" y="1117384"/>
                  <a:ext cx="3088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FD2D307-CD28-45B7-8C99-B419CA5D88CF}"/>
                    </a:ext>
                  </a:extLst>
                </p14:cNvPr>
                <p14:cNvContentPartPr/>
                <p14:nvPr/>
              </p14:nvContentPartPr>
              <p14:xfrm>
                <a:off x="4099634" y="1186504"/>
                <a:ext cx="200520" cy="1292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FD2D307-CD28-45B7-8C99-B419CA5D88C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090994" y="1177504"/>
                  <a:ext cx="218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2AFF319-78ED-459E-AFF9-4ECCF57481DE}"/>
                    </a:ext>
                  </a:extLst>
                </p14:cNvPr>
                <p14:cNvContentPartPr/>
                <p14:nvPr/>
              </p14:nvContentPartPr>
              <p14:xfrm>
                <a:off x="4339034" y="1187224"/>
                <a:ext cx="290880" cy="1303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2AFF319-78ED-459E-AFF9-4ECCF57481D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330034" y="1178224"/>
                  <a:ext cx="3085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DC80992-BB70-4BCE-8E1B-B0A7188C3DC0}"/>
                    </a:ext>
                  </a:extLst>
                </p14:cNvPr>
                <p14:cNvContentPartPr/>
                <p14:nvPr/>
              </p14:nvContentPartPr>
              <p14:xfrm>
                <a:off x="4608314" y="1208464"/>
                <a:ext cx="187200" cy="3211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DC80992-BB70-4BCE-8E1B-B0A7188C3DC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599314" y="1199824"/>
                  <a:ext cx="20484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84804FD-708D-4CA6-B960-9D8D4B6B0D2A}"/>
                    </a:ext>
                  </a:extLst>
                </p14:cNvPr>
                <p14:cNvContentPartPr/>
                <p14:nvPr/>
              </p14:nvContentPartPr>
              <p14:xfrm>
                <a:off x="4740434" y="1141144"/>
                <a:ext cx="201600" cy="2138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84804FD-708D-4CA6-B960-9D8D4B6B0D2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731434" y="1132144"/>
                  <a:ext cx="2192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FBC1401-DF8D-499C-ADE5-82B744DC256E}"/>
                    </a:ext>
                  </a:extLst>
                </p14:cNvPr>
                <p14:cNvContentPartPr/>
                <p14:nvPr/>
              </p14:nvContentPartPr>
              <p14:xfrm>
                <a:off x="5066594" y="897064"/>
                <a:ext cx="218160" cy="3902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FBC1401-DF8D-499C-ADE5-82B744DC256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057954" y="888064"/>
                  <a:ext cx="23580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312D47E-4A6F-4C04-AFF6-278FF0B810C5}"/>
                    </a:ext>
                  </a:extLst>
                </p14:cNvPr>
                <p14:cNvContentPartPr/>
                <p14:nvPr/>
              </p14:nvContentPartPr>
              <p14:xfrm>
                <a:off x="5203754" y="1150864"/>
                <a:ext cx="178200" cy="2217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312D47E-4A6F-4C04-AFF6-278FF0B810C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194754" y="1142224"/>
                  <a:ext cx="1958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F7457B0-B5FE-4337-9FD2-6B101247BF5B}"/>
                    </a:ext>
                  </a:extLst>
                </p14:cNvPr>
                <p14:cNvContentPartPr/>
                <p14:nvPr/>
              </p14:nvContentPartPr>
              <p14:xfrm>
                <a:off x="5802074" y="1060864"/>
                <a:ext cx="218160" cy="2358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F7457B0-B5FE-4337-9FD2-6B101247BF5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793434" y="1051864"/>
                  <a:ext cx="2358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CC987F8-8C87-4223-BD96-5FFE35E1D857}"/>
                    </a:ext>
                  </a:extLst>
                </p14:cNvPr>
                <p14:cNvContentPartPr/>
                <p14:nvPr/>
              </p14:nvContentPartPr>
              <p14:xfrm>
                <a:off x="6212474" y="1088224"/>
                <a:ext cx="89640" cy="1515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CC987F8-8C87-4223-BD96-5FFE35E1D85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203834" y="1079584"/>
                  <a:ext cx="107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3983668-438A-4651-89D0-AFD447F9AE3C}"/>
                    </a:ext>
                  </a:extLst>
                </p14:cNvPr>
                <p14:cNvContentPartPr/>
                <p14:nvPr/>
              </p14:nvContentPartPr>
              <p14:xfrm>
                <a:off x="6034274" y="1245904"/>
                <a:ext cx="321120" cy="525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3983668-438A-4651-89D0-AFD447F9AE3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025274" y="1236904"/>
                  <a:ext cx="3387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FB02E6F-8202-4BCF-A986-ADA21EA2878C}"/>
                    </a:ext>
                  </a:extLst>
                </p14:cNvPr>
                <p14:cNvContentPartPr/>
                <p14:nvPr/>
              </p14:nvContentPartPr>
              <p14:xfrm>
                <a:off x="6087194" y="1051864"/>
                <a:ext cx="464400" cy="572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FB02E6F-8202-4BCF-A986-ADA21EA2878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078554" y="1043224"/>
                  <a:ext cx="4820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4BB6B60-B3E1-4569-930A-174BA212F98D}"/>
                    </a:ext>
                  </a:extLst>
                </p14:cNvPr>
                <p14:cNvContentPartPr/>
                <p14:nvPr/>
              </p14:nvContentPartPr>
              <p14:xfrm>
                <a:off x="6839954" y="850984"/>
                <a:ext cx="302760" cy="4582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4BB6B60-B3E1-4569-930A-174BA212F98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831314" y="841984"/>
                  <a:ext cx="32040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7F0544C-818B-4511-B7BD-55CEDBE7026A}"/>
                    </a:ext>
                  </a:extLst>
                </p14:cNvPr>
                <p14:cNvContentPartPr/>
                <p14:nvPr/>
              </p14:nvContentPartPr>
              <p14:xfrm>
                <a:off x="6793874" y="1179304"/>
                <a:ext cx="235440" cy="385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7F0544C-818B-4511-B7BD-55CEDBE7026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785234" y="1170664"/>
                  <a:ext cx="253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C7F8C32-A80F-47BC-9BF3-5719C8303A1B}"/>
                    </a:ext>
                  </a:extLst>
                </p14:cNvPr>
                <p14:cNvContentPartPr/>
                <p14:nvPr/>
              </p14:nvContentPartPr>
              <p14:xfrm>
                <a:off x="7022834" y="1180024"/>
                <a:ext cx="132840" cy="1270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C7F8C32-A80F-47BC-9BF3-5719C8303A1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014194" y="1171024"/>
                  <a:ext cx="1504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C2AC836-A64E-419C-9EFC-7B4B4E1F30A4}"/>
                    </a:ext>
                  </a:extLst>
                </p14:cNvPr>
                <p14:cNvContentPartPr/>
                <p14:nvPr/>
              </p14:nvContentPartPr>
              <p14:xfrm>
                <a:off x="7292834" y="1148344"/>
                <a:ext cx="215640" cy="1764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C2AC836-A64E-419C-9EFC-7B4B4E1F30A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283834" y="1139344"/>
                  <a:ext cx="2332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AD93004-4AEC-40DB-AB71-AD20810A5C65}"/>
                    </a:ext>
                  </a:extLst>
                </p14:cNvPr>
                <p14:cNvContentPartPr/>
                <p14:nvPr/>
              </p14:nvContentPartPr>
              <p14:xfrm>
                <a:off x="1885994" y="1936744"/>
                <a:ext cx="370800" cy="334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AD93004-4AEC-40DB-AB71-AD20810A5C6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877354" y="1928104"/>
                  <a:ext cx="3884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CB849FE-67CC-45D0-9018-ED4952B60F58}"/>
                    </a:ext>
                  </a:extLst>
                </p14:cNvPr>
                <p14:cNvContentPartPr/>
                <p14:nvPr/>
              </p14:nvContentPartPr>
              <p14:xfrm>
                <a:off x="2704634" y="1748824"/>
                <a:ext cx="226440" cy="3610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CB849FE-67CC-45D0-9018-ED4952B60F5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695634" y="1740184"/>
                  <a:ext cx="24408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78BB2F6-4307-499B-8D0F-484195AE7E71}"/>
                    </a:ext>
                  </a:extLst>
                </p14:cNvPr>
                <p14:cNvContentPartPr/>
                <p14:nvPr/>
              </p14:nvContentPartPr>
              <p14:xfrm>
                <a:off x="3178754" y="1859344"/>
                <a:ext cx="85680" cy="1789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78BB2F6-4307-499B-8D0F-484195AE7E7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169754" y="1850344"/>
                  <a:ext cx="1033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49011E5-C5A0-42E7-A640-27E5E075B78D}"/>
                    </a:ext>
                  </a:extLst>
                </p14:cNvPr>
                <p14:cNvContentPartPr/>
                <p14:nvPr/>
              </p14:nvContentPartPr>
              <p14:xfrm>
                <a:off x="3025034" y="2020984"/>
                <a:ext cx="321120" cy="986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49011E5-C5A0-42E7-A640-27E5E075B78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016034" y="2011984"/>
                  <a:ext cx="3387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805DAA9-2A9D-4422-8BFB-99FE65729241}"/>
                    </a:ext>
                  </a:extLst>
                </p14:cNvPr>
                <p14:cNvContentPartPr/>
                <p14:nvPr/>
              </p14:nvContentPartPr>
              <p14:xfrm>
                <a:off x="3043034" y="1748824"/>
                <a:ext cx="542520" cy="1584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805DAA9-2A9D-4422-8BFB-99FE6572924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034034" y="1739824"/>
                  <a:ext cx="5601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1DCAA9F-9A04-441A-B09C-C053CA1972DE}"/>
                    </a:ext>
                  </a:extLst>
                </p14:cNvPr>
                <p14:cNvContentPartPr/>
                <p14:nvPr/>
              </p14:nvContentPartPr>
              <p14:xfrm>
                <a:off x="3741074" y="1547224"/>
                <a:ext cx="320400" cy="5468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1DCAA9F-9A04-441A-B09C-C053CA1972D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732074" y="1538584"/>
                  <a:ext cx="338040" cy="56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E720229-7215-4B84-AD8C-BE432AB46E67}"/>
                    </a:ext>
                  </a:extLst>
                </p14:cNvPr>
                <p14:cNvContentPartPr/>
                <p14:nvPr/>
              </p14:nvContentPartPr>
              <p14:xfrm>
                <a:off x="3675914" y="1881304"/>
                <a:ext cx="258840" cy="745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E720229-7215-4B84-AD8C-BE432AB46E6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666914" y="1872304"/>
                  <a:ext cx="2764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2D66838-4F8F-4841-A06E-D6299F1C4BC3}"/>
                    </a:ext>
                  </a:extLst>
                </p14:cNvPr>
                <p14:cNvContentPartPr/>
                <p14:nvPr/>
              </p14:nvContentPartPr>
              <p14:xfrm>
                <a:off x="3916034" y="1901824"/>
                <a:ext cx="148320" cy="1684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2D66838-4F8F-4841-A06E-D6299F1C4BC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907394" y="1893184"/>
                  <a:ext cx="1659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1E4E5C4-D6AB-4D57-BAF1-22D5102E369F}"/>
                    </a:ext>
                  </a:extLst>
                </p14:cNvPr>
                <p14:cNvContentPartPr/>
                <p14:nvPr/>
              </p14:nvContentPartPr>
              <p14:xfrm>
                <a:off x="4199354" y="1837384"/>
                <a:ext cx="320400" cy="2476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1E4E5C4-D6AB-4D57-BAF1-22D5102E369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190354" y="1828744"/>
                  <a:ext cx="3380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583B034-5501-4638-8363-D07952D1629F}"/>
                    </a:ext>
                  </a:extLst>
                </p14:cNvPr>
                <p14:cNvContentPartPr/>
                <p14:nvPr/>
              </p14:nvContentPartPr>
              <p14:xfrm>
                <a:off x="4711994" y="1913704"/>
                <a:ext cx="214560" cy="3625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583B034-5501-4638-8363-D07952D1629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703354" y="1904704"/>
                  <a:ext cx="23220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1918004-6799-4C69-991A-A5518CE897A5}"/>
                    </a:ext>
                  </a:extLst>
                </p14:cNvPr>
                <p14:cNvContentPartPr/>
                <p14:nvPr/>
              </p14:nvContentPartPr>
              <p14:xfrm>
                <a:off x="4854194" y="1764664"/>
                <a:ext cx="294120" cy="2185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1918004-6799-4C69-991A-A5518CE897A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845194" y="1755664"/>
                  <a:ext cx="3117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664FCEC-ED3E-42BC-AF9E-4ED09227AC3C}"/>
                    </a:ext>
                  </a:extLst>
                </p14:cNvPr>
                <p14:cNvContentPartPr/>
                <p14:nvPr/>
              </p14:nvContentPartPr>
              <p14:xfrm>
                <a:off x="5201954" y="1800304"/>
                <a:ext cx="191880" cy="1864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664FCEC-ED3E-42BC-AF9E-4ED09227AC3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193314" y="1791304"/>
                  <a:ext cx="2095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51888EE-BE80-4E71-8F2A-B1B21BCC85BC}"/>
                    </a:ext>
                  </a:extLst>
                </p14:cNvPr>
                <p14:cNvContentPartPr/>
                <p14:nvPr/>
              </p14:nvContentPartPr>
              <p14:xfrm>
                <a:off x="5371874" y="1847824"/>
                <a:ext cx="149040" cy="1404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51888EE-BE80-4E71-8F2A-B1B21BCC85B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362874" y="1838824"/>
                  <a:ext cx="1666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4A82656-86BC-4E34-9745-BEB5D61CC8FD}"/>
                    </a:ext>
                  </a:extLst>
                </p14:cNvPr>
                <p14:cNvContentPartPr/>
                <p14:nvPr/>
              </p14:nvContentPartPr>
              <p14:xfrm>
                <a:off x="5495714" y="1864384"/>
                <a:ext cx="155520" cy="3272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4A82656-86BC-4E34-9745-BEB5D61CC8F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487074" y="1855744"/>
                  <a:ext cx="17316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517139B-187A-440B-8A41-CC44170711E7}"/>
                    </a:ext>
                  </a:extLst>
                </p14:cNvPr>
                <p14:cNvContentPartPr/>
                <p14:nvPr/>
              </p14:nvContentPartPr>
              <p14:xfrm>
                <a:off x="5576714" y="1778704"/>
                <a:ext cx="275760" cy="2102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517139B-187A-440B-8A41-CC44170711E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567714" y="1769704"/>
                  <a:ext cx="2934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01BB55B-CC7D-4F5B-8544-19BAD1D5568B}"/>
                    </a:ext>
                  </a:extLst>
                </p14:cNvPr>
                <p14:cNvContentPartPr/>
                <p14:nvPr/>
              </p14:nvContentPartPr>
              <p14:xfrm>
                <a:off x="5915474" y="1821904"/>
                <a:ext cx="154800" cy="1522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01BB55B-CC7D-4F5B-8544-19BAD1D5568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906474" y="1812904"/>
                  <a:ext cx="1724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2F61AA3-FB24-4960-BCAB-903EB8F15252}"/>
                    </a:ext>
                  </a:extLst>
                </p14:cNvPr>
                <p14:cNvContentPartPr/>
                <p14:nvPr/>
              </p14:nvContentPartPr>
              <p14:xfrm>
                <a:off x="6177914" y="1714624"/>
                <a:ext cx="315720" cy="2620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2F61AA3-FB24-4960-BCAB-903EB8F1525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168914" y="1705984"/>
                  <a:ext cx="3333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3FF5F49-2DEA-42C5-A843-3A1A67D506CF}"/>
                    </a:ext>
                  </a:extLst>
                </p14:cNvPr>
                <p14:cNvContentPartPr/>
                <p14:nvPr/>
              </p14:nvContentPartPr>
              <p14:xfrm>
                <a:off x="6531434" y="1534264"/>
                <a:ext cx="237600" cy="4222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3FF5F49-2DEA-42C5-A843-3A1A67D506C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522434" y="1525264"/>
                  <a:ext cx="25524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BF03850-AB7F-4781-BF0F-51DC71E26FA3}"/>
                    </a:ext>
                  </a:extLst>
                </p14:cNvPr>
                <p14:cNvContentPartPr/>
                <p14:nvPr/>
              </p14:nvContentPartPr>
              <p14:xfrm>
                <a:off x="6460874" y="1733344"/>
                <a:ext cx="384840" cy="2052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BF03850-AB7F-4781-BF0F-51DC71E26FA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451874" y="1724344"/>
                  <a:ext cx="4024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A3AC97E-F978-4098-A083-6892B35D93DD}"/>
                    </a:ext>
                  </a:extLst>
                </p14:cNvPr>
                <p14:cNvContentPartPr/>
                <p14:nvPr/>
              </p14:nvContentPartPr>
              <p14:xfrm>
                <a:off x="6906914" y="1698424"/>
                <a:ext cx="36000" cy="352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A3AC97E-F978-4098-A083-6892B35D93D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897914" y="1689424"/>
                  <a:ext cx="536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7AF07CC-556D-490D-BA89-ABB88A985015}"/>
                    </a:ext>
                  </a:extLst>
                </p14:cNvPr>
                <p14:cNvContentPartPr/>
                <p14:nvPr/>
              </p14:nvContentPartPr>
              <p14:xfrm>
                <a:off x="6939674" y="1818664"/>
                <a:ext cx="135720" cy="1299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7AF07CC-556D-490D-BA89-ABB88A98501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931034" y="1809664"/>
                  <a:ext cx="1533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3F55465-1991-494B-8130-AF5F6FBDF82A}"/>
                    </a:ext>
                  </a:extLst>
                </p14:cNvPr>
                <p14:cNvContentPartPr/>
                <p14:nvPr/>
              </p14:nvContentPartPr>
              <p14:xfrm>
                <a:off x="7124714" y="1808224"/>
                <a:ext cx="307440" cy="1735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3F55465-1991-494B-8130-AF5F6FBDF82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115714" y="1799584"/>
                  <a:ext cx="3250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2B8832D-5B99-44F7-8E82-734714709987}"/>
                    </a:ext>
                  </a:extLst>
                </p14:cNvPr>
                <p14:cNvContentPartPr/>
                <p14:nvPr/>
              </p14:nvContentPartPr>
              <p14:xfrm>
                <a:off x="2054834" y="2538664"/>
                <a:ext cx="324360" cy="702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2B8832D-5B99-44F7-8E82-73471470998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045834" y="2530024"/>
                  <a:ext cx="342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81E9CA9-CAD8-4CF3-A66B-936748D84797}"/>
                    </a:ext>
                  </a:extLst>
                </p14:cNvPr>
                <p14:cNvContentPartPr/>
                <p14:nvPr/>
              </p14:nvContentPartPr>
              <p14:xfrm>
                <a:off x="2748554" y="2402224"/>
                <a:ext cx="425160" cy="3326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81E9CA9-CAD8-4CF3-A66B-936748D8479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739914" y="2393224"/>
                  <a:ext cx="44280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990DF30-3EA2-4A41-913F-3DD87852D6A2}"/>
                    </a:ext>
                  </a:extLst>
                </p14:cNvPr>
                <p14:cNvContentPartPr/>
                <p14:nvPr/>
              </p14:nvContentPartPr>
              <p14:xfrm>
                <a:off x="3198914" y="2560624"/>
                <a:ext cx="295560" cy="1364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990DF30-3EA2-4A41-913F-3DD87852D6A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190274" y="2551624"/>
                  <a:ext cx="3132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16CD1ED-06A1-4F20-8C5F-E0E16387EF6C}"/>
                    </a:ext>
                  </a:extLst>
                </p14:cNvPr>
                <p14:cNvContentPartPr/>
                <p14:nvPr/>
              </p14:nvContentPartPr>
              <p14:xfrm>
                <a:off x="3578714" y="2593744"/>
                <a:ext cx="125640" cy="918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16CD1ED-06A1-4F20-8C5F-E0E16387EF6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570074" y="2584744"/>
                  <a:ext cx="1432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34CF09D-95ED-4EB7-8F1F-EC71C066DFEB}"/>
                    </a:ext>
                  </a:extLst>
                </p14:cNvPr>
                <p14:cNvContentPartPr/>
                <p14:nvPr/>
              </p14:nvContentPartPr>
              <p14:xfrm>
                <a:off x="3796514" y="2529664"/>
                <a:ext cx="81720" cy="1936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34CF09D-95ED-4EB7-8F1F-EC71C066DFE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787874" y="2520664"/>
                  <a:ext cx="993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54A6367-C015-44DB-928D-42CCFA2567A3}"/>
                    </a:ext>
                  </a:extLst>
                </p14:cNvPr>
                <p14:cNvContentPartPr/>
                <p14:nvPr/>
              </p14:nvContentPartPr>
              <p14:xfrm>
                <a:off x="3982274" y="2451544"/>
                <a:ext cx="87480" cy="2937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54A6367-C015-44DB-928D-42CCFA2567A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973274" y="2442544"/>
                  <a:ext cx="1051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925255F-86C6-46E6-8A51-F2C36FF44E82}"/>
                    </a:ext>
                  </a:extLst>
                </p14:cNvPr>
                <p14:cNvContentPartPr/>
                <p14:nvPr/>
              </p14:nvContentPartPr>
              <p14:xfrm>
                <a:off x="4308434" y="2493304"/>
                <a:ext cx="304200" cy="2073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925255F-86C6-46E6-8A51-F2C36FF44E8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299794" y="2484304"/>
                  <a:ext cx="3218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180B99A-D6D0-4D29-B333-C3DF0593307B}"/>
                    </a:ext>
                  </a:extLst>
                </p14:cNvPr>
                <p14:cNvContentPartPr/>
                <p14:nvPr/>
              </p14:nvContentPartPr>
              <p14:xfrm>
                <a:off x="4695074" y="2529304"/>
                <a:ext cx="154080" cy="1065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180B99A-D6D0-4D29-B333-C3DF0593307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686434" y="2520664"/>
                  <a:ext cx="1717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2BE5B74-EF52-4CA3-8CED-AB52297EAAFA}"/>
                    </a:ext>
                  </a:extLst>
                </p14:cNvPr>
                <p14:cNvContentPartPr/>
                <p14:nvPr/>
              </p14:nvContentPartPr>
              <p14:xfrm>
                <a:off x="4974794" y="2543704"/>
                <a:ext cx="199440" cy="1022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2BE5B74-EF52-4CA3-8CED-AB52297EAA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965794" y="2535064"/>
                  <a:ext cx="2170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480513F-ECB2-4958-BF3F-47C5A8C045E0}"/>
                    </a:ext>
                  </a:extLst>
                </p14:cNvPr>
                <p14:cNvContentPartPr/>
                <p14:nvPr/>
              </p14:nvContentPartPr>
              <p14:xfrm>
                <a:off x="5130314" y="2590864"/>
                <a:ext cx="145800" cy="2959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480513F-ECB2-4958-BF3F-47C5A8C045E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121314" y="2582224"/>
                  <a:ext cx="16344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D66E455-58A7-41CA-904A-70DD13629695}"/>
                    </a:ext>
                  </a:extLst>
                </p14:cNvPr>
                <p14:cNvContentPartPr/>
                <p14:nvPr/>
              </p14:nvContentPartPr>
              <p14:xfrm>
                <a:off x="5227514" y="2480344"/>
                <a:ext cx="256320" cy="1702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D66E455-58A7-41CA-904A-70DD1362969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218514" y="2471704"/>
                  <a:ext cx="2739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BB9AC41-BAD4-4287-8665-172B2857D9A9}"/>
                    </a:ext>
                  </a:extLst>
                </p14:cNvPr>
                <p14:cNvContentPartPr/>
                <p14:nvPr/>
              </p14:nvContentPartPr>
              <p14:xfrm>
                <a:off x="5546114" y="2309704"/>
                <a:ext cx="193680" cy="3114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BB9AC41-BAD4-4287-8665-172B2857D9A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537474" y="2301064"/>
                  <a:ext cx="21132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7A77AE6-63D0-41FB-B6A9-CD11208D3739}"/>
                    </a:ext>
                  </a:extLst>
                </p14:cNvPr>
                <p14:cNvContentPartPr/>
                <p14:nvPr/>
              </p14:nvContentPartPr>
              <p14:xfrm>
                <a:off x="5609474" y="2512024"/>
                <a:ext cx="195480" cy="1609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7A77AE6-63D0-41FB-B6A9-CD11208D373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600474" y="2503024"/>
                  <a:ext cx="2131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3906692-1340-48D6-BCB4-A277028E7A8B}"/>
                    </a:ext>
                  </a:extLst>
                </p14:cNvPr>
                <p14:cNvContentPartPr/>
                <p14:nvPr/>
              </p14:nvContentPartPr>
              <p14:xfrm>
                <a:off x="6231554" y="2404024"/>
                <a:ext cx="252360" cy="2440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3906692-1340-48D6-BCB4-A277028E7A8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222554" y="2395024"/>
                  <a:ext cx="2700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12B76F0-24B1-45E8-903A-20A699334263}"/>
                    </a:ext>
                  </a:extLst>
                </p14:cNvPr>
                <p14:cNvContentPartPr/>
                <p14:nvPr/>
              </p14:nvContentPartPr>
              <p14:xfrm>
                <a:off x="6713594" y="2431384"/>
                <a:ext cx="105840" cy="1929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12B76F0-24B1-45E8-903A-20A69933426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704594" y="2422744"/>
                  <a:ext cx="123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D1A7B08-3E1A-4656-90E6-225B2857B8D6}"/>
                    </a:ext>
                  </a:extLst>
                </p14:cNvPr>
                <p14:cNvContentPartPr/>
                <p14:nvPr/>
              </p14:nvContentPartPr>
              <p14:xfrm>
                <a:off x="6535034" y="2619304"/>
                <a:ext cx="309960" cy="586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D1A7B08-3E1A-4656-90E6-225B2857B8D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526394" y="2610304"/>
                  <a:ext cx="3276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8655C38-675F-4F43-96BE-90DDB23E1808}"/>
                    </a:ext>
                  </a:extLst>
                </p14:cNvPr>
                <p14:cNvContentPartPr/>
                <p14:nvPr/>
              </p14:nvContentPartPr>
              <p14:xfrm>
                <a:off x="6560234" y="2355784"/>
                <a:ext cx="491760" cy="500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8655C38-675F-4F43-96BE-90DDB23E180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551594" y="2346784"/>
                  <a:ext cx="5094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8343FE9-75CA-42D5-B6E9-9394173AA0E5}"/>
                    </a:ext>
                  </a:extLst>
                </p14:cNvPr>
                <p14:cNvContentPartPr/>
                <p14:nvPr/>
              </p14:nvContentPartPr>
              <p14:xfrm>
                <a:off x="7336754" y="2192344"/>
                <a:ext cx="420480" cy="5212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8343FE9-75CA-42D5-B6E9-9394173AA0E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327754" y="2183704"/>
                  <a:ext cx="43812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466F03D-AC17-488D-A1BC-5A2F5D470D93}"/>
                    </a:ext>
                  </a:extLst>
                </p14:cNvPr>
                <p14:cNvContentPartPr/>
                <p14:nvPr/>
              </p14:nvContentPartPr>
              <p14:xfrm>
                <a:off x="7317314" y="2476384"/>
                <a:ext cx="358920" cy="1036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466F03D-AC17-488D-A1BC-5A2F5D470D9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308674" y="2467744"/>
                  <a:ext cx="3765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165EC58-CD69-45EC-9396-5367F3C45707}"/>
                    </a:ext>
                  </a:extLst>
                </p14:cNvPr>
                <p14:cNvContentPartPr/>
                <p14:nvPr/>
              </p14:nvContentPartPr>
              <p14:xfrm>
                <a:off x="7543394" y="2534704"/>
                <a:ext cx="147600" cy="1436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165EC58-CD69-45EC-9396-5367F3C4570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534394" y="2526064"/>
                  <a:ext cx="1652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3E85FB6-524A-4BA5-9F6E-52F53336C80D}"/>
                    </a:ext>
                  </a:extLst>
                </p14:cNvPr>
                <p14:cNvContentPartPr/>
                <p14:nvPr/>
              </p14:nvContentPartPr>
              <p14:xfrm>
                <a:off x="7798994" y="2523184"/>
                <a:ext cx="223560" cy="1724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3E85FB6-524A-4BA5-9F6E-52F53336C80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790354" y="2514184"/>
                  <a:ext cx="2412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8EE068D-08DE-4375-B8FE-A5C07838880A}"/>
                    </a:ext>
                  </a:extLst>
                </p14:cNvPr>
                <p14:cNvContentPartPr/>
                <p14:nvPr/>
              </p14:nvContentPartPr>
              <p14:xfrm>
                <a:off x="8296514" y="2513824"/>
                <a:ext cx="390600" cy="1558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8EE068D-08DE-4375-B8FE-A5C07838880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287514" y="2504824"/>
                  <a:ext cx="408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A322BC7-E5DE-4A21-BCD2-1CC3DF30720E}"/>
                    </a:ext>
                  </a:extLst>
                </p14:cNvPr>
                <p14:cNvContentPartPr/>
                <p14:nvPr/>
              </p14:nvContentPartPr>
              <p14:xfrm>
                <a:off x="8733554" y="2501224"/>
                <a:ext cx="219600" cy="1526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A322BC7-E5DE-4A21-BCD2-1CC3DF30720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724554" y="2492224"/>
                  <a:ext cx="2372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293574D-A982-4A3D-ACB3-51F2B7FDEF74}"/>
                    </a:ext>
                  </a:extLst>
                </p14:cNvPr>
                <p14:cNvContentPartPr/>
                <p14:nvPr/>
              </p14:nvContentPartPr>
              <p14:xfrm>
                <a:off x="8949914" y="2528944"/>
                <a:ext cx="150840" cy="1202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293574D-A982-4A3D-ACB3-51F2B7FDEF7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941274" y="2519944"/>
                  <a:ext cx="1684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39F2F51-4784-4EB9-8214-E33DA2DA9C03}"/>
                    </a:ext>
                  </a:extLst>
                </p14:cNvPr>
                <p14:cNvContentPartPr/>
                <p14:nvPr/>
              </p14:nvContentPartPr>
              <p14:xfrm>
                <a:off x="9115154" y="2528584"/>
                <a:ext cx="269280" cy="1659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39F2F51-4784-4EB9-8214-E33DA2DA9C0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106514" y="2519944"/>
                  <a:ext cx="2869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164E02D-CE73-4C97-80D3-0EDF15D0DAA1}"/>
                    </a:ext>
                  </a:extLst>
                </p14:cNvPr>
                <p14:cNvContentPartPr/>
                <p14:nvPr/>
              </p14:nvContentPartPr>
              <p14:xfrm>
                <a:off x="2140514" y="3290344"/>
                <a:ext cx="382320" cy="493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164E02D-CE73-4C97-80D3-0EDF15D0DAA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131874" y="3281344"/>
                  <a:ext cx="3999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09EA892-2FB2-4763-AA01-E6692960D6F4}"/>
                    </a:ext>
                  </a:extLst>
                </p14:cNvPr>
                <p14:cNvContentPartPr/>
                <p14:nvPr/>
              </p14:nvContentPartPr>
              <p14:xfrm>
                <a:off x="2957714" y="3113944"/>
                <a:ext cx="275400" cy="3348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09EA892-2FB2-4763-AA01-E6692960D6F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949074" y="3104944"/>
                  <a:ext cx="29304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2AA0175-61AB-4E45-8C53-5B9B000281D5}"/>
                    </a:ext>
                  </a:extLst>
                </p14:cNvPr>
                <p14:cNvContentPartPr/>
                <p14:nvPr/>
              </p14:nvContentPartPr>
              <p14:xfrm>
                <a:off x="3320954" y="3276304"/>
                <a:ext cx="148680" cy="1278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2AA0175-61AB-4E45-8C53-5B9B000281D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311954" y="3267664"/>
                  <a:ext cx="1663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E54537A-6622-4932-BDC0-4E42B39889C5}"/>
                    </a:ext>
                  </a:extLst>
                </p14:cNvPr>
                <p14:cNvContentPartPr/>
                <p14:nvPr/>
              </p14:nvContentPartPr>
              <p14:xfrm>
                <a:off x="3521474" y="3245704"/>
                <a:ext cx="185760" cy="1936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E54537A-6622-4932-BDC0-4E42B39889C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512834" y="3236704"/>
                  <a:ext cx="2034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47A79F2-784A-427A-9C35-495B4C9CE56E}"/>
                    </a:ext>
                  </a:extLst>
                </p14:cNvPr>
                <p14:cNvContentPartPr/>
                <p14:nvPr/>
              </p14:nvContentPartPr>
              <p14:xfrm>
                <a:off x="3627314" y="3267664"/>
                <a:ext cx="228600" cy="3769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47A79F2-784A-427A-9C35-495B4C9CE56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618314" y="3259024"/>
                  <a:ext cx="24624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48B7270-B92A-4688-9031-B4BDDE7AFE68}"/>
                    </a:ext>
                  </a:extLst>
                </p14:cNvPr>
                <p14:cNvContentPartPr/>
                <p14:nvPr/>
              </p14:nvContentPartPr>
              <p14:xfrm>
                <a:off x="3910274" y="3246784"/>
                <a:ext cx="207360" cy="1821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48B7270-B92A-4688-9031-B4BDDE7AFE6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901634" y="3238144"/>
                  <a:ext cx="2250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D77183E-5D8E-4173-B6BD-49843E711237}"/>
                    </a:ext>
                  </a:extLst>
                </p14:cNvPr>
                <p14:cNvContentPartPr/>
                <p14:nvPr/>
              </p14:nvContentPartPr>
              <p14:xfrm>
                <a:off x="4492394" y="3161104"/>
                <a:ext cx="257040" cy="2232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D77183E-5D8E-4173-B6BD-49843E71123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483754" y="3152104"/>
                  <a:ext cx="2746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678C47B-8A1E-430C-A4A4-8E0620B50178}"/>
                    </a:ext>
                  </a:extLst>
                </p14:cNvPr>
                <p14:cNvContentPartPr/>
                <p14:nvPr/>
              </p14:nvContentPartPr>
              <p14:xfrm>
                <a:off x="4747634" y="3233824"/>
                <a:ext cx="190800" cy="1209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678C47B-8A1E-430C-A4A4-8E0620B5017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738634" y="3225184"/>
                  <a:ext cx="2084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A8ED29E-7796-4112-B09A-5FE6560582D4}"/>
                    </a:ext>
                  </a:extLst>
                </p14:cNvPr>
                <p14:cNvContentPartPr/>
                <p14:nvPr/>
              </p14:nvContentPartPr>
              <p14:xfrm>
                <a:off x="4970834" y="3246064"/>
                <a:ext cx="276120" cy="921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A8ED29E-7796-4112-B09A-5FE6560582D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961834" y="3237424"/>
                  <a:ext cx="2937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FB112D9-46C0-459B-9A0A-DF11BCE6BF29}"/>
                    </a:ext>
                  </a:extLst>
                </p14:cNvPr>
                <p14:cNvContentPartPr/>
                <p14:nvPr/>
              </p14:nvContentPartPr>
              <p14:xfrm>
                <a:off x="5239754" y="3264424"/>
                <a:ext cx="155880" cy="3067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FB112D9-46C0-459B-9A0A-DF11BCE6BF2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230754" y="3255424"/>
                  <a:ext cx="17352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E70991B-0FA3-49FD-AAAE-6BC5378C60AC}"/>
                    </a:ext>
                  </a:extLst>
                </p14:cNvPr>
                <p14:cNvContentPartPr/>
                <p14:nvPr/>
              </p14:nvContentPartPr>
              <p14:xfrm>
                <a:off x="5361434" y="3192424"/>
                <a:ext cx="264240" cy="1558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E70991B-0FA3-49FD-AAAE-6BC5378C60A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352434" y="3183424"/>
                  <a:ext cx="2818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9BC3F41-75AC-4129-AA42-B7BEF138E9CB}"/>
                    </a:ext>
                  </a:extLst>
                </p14:cNvPr>
                <p14:cNvContentPartPr/>
                <p14:nvPr/>
              </p14:nvContentPartPr>
              <p14:xfrm>
                <a:off x="5695154" y="3010264"/>
                <a:ext cx="182880" cy="3121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9BC3F41-75AC-4129-AA42-B7BEF138E9C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686514" y="3001624"/>
                  <a:ext cx="20052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3675B4D-A349-4A2F-B7DD-EBCC09DF213A}"/>
                    </a:ext>
                  </a:extLst>
                </p14:cNvPr>
                <p14:cNvContentPartPr/>
                <p14:nvPr/>
              </p14:nvContentPartPr>
              <p14:xfrm>
                <a:off x="5836274" y="3186664"/>
                <a:ext cx="173880" cy="1965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3675B4D-A349-4A2F-B7DD-EBCC09DF213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827634" y="3178024"/>
                  <a:ext cx="1915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5CAA8D8-0CBB-4151-A20B-9101FD7E6B07}"/>
                    </a:ext>
                  </a:extLst>
                </p14:cNvPr>
                <p14:cNvContentPartPr/>
                <p14:nvPr/>
              </p14:nvContentPartPr>
              <p14:xfrm>
                <a:off x="6451154" y="3058864"/>
                <a:ext cx="209160" cy="2311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5CAA8D8-0CBB-4151-A20B-9101FD7E6B0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42514" y="3050224"/>
                  <a:ext cx="2268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AA56CC7-775A-41B4-8986-7F73747B1088}"/>
                    </a:ext>
                  </a:extLst>
                </p14:cNvPr>
                <p14:cNvContentPartPr/>
                <p14:nvPr/>
              </p14:nvContentPartPr>
              <p14:xfrm>
                <a:off x="6852554" y="3115024"/>
                <a:ext cx="105480" cy="1512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AA56CC7-775A-41B4-8986-7F73747B108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843914" y="3106384"/>
                  <a:ext cx="1231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B6632CD-AA77-4EC2-92A4-B18A61B0EA5C}"/>
                    </a:ext>
                  </a:extLst>
                </p14:cNvPr>
                <p14:cNvContentPartPr/>
                <p14:nvPr/>
              </p14:nvContentPartPr>
              <p14:xfrm>
                <a:off x="6681194" y="3256144"/>
                <a:ext cx="306360" cy="511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B6632CD-AA77-4EC2-92A4-B18A61B0EA5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672554" y="3247504"/>
                  <a:ext cx="3240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A45900A-7DC3-420D-BEBA-6040761B1120}"/>
                    </a:ext>
                  </a:extLst>
                </p14:cNvPr>
                <p14:cNvContentPartPr/>
                <p14:nvPr/>
              </p14:nvContentPartPr>
              <p14:xfrm>
                <a:off x="6708194" y="3090544"/>
                <a:ext cx="430200" cy="500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A45900A-7DC3-420D-BEBA-6040761B112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699554" y="3081904"/>
                  <a:ext cx="4478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5037D50-F473-41C2-B77A-87214123FCBF}"/>
                    </a:ext>
                  </a:extLst>
                </p14:cNvPr>
                <p14:cNvContentPartPr/>
                <p14:nvPr/>
              </p14:nvContentPartPr>
              <p14:xfrm>
                <a:off x="7446554" y="2866624"/>
                <a:ext cx="377640" cy="4813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5037D50-F473-41C2-B77A-87214123FCB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437554" y="2857984"/>
                  <a:ext cx="39528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58AFA15-339E-4364-8067-0B4C926DADC7}"/>
                    </a:ext>
                  </a:extLst>
                </p14:cNvPr>
                <p14:cNvContentPartPr/>
                <p14:nvPr/>
              </p14:nvContentPartPr>
              <p14:xfrm>
                <a:off x="7395434" y="3169384"/>
                <a:ext cx="300240" cy="698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58AFA15-339E-4364-8067-0B4C926DADC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386434" y="3160744"/>
                  <a:ext cx="3178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BB496F0-E28B-4B6C-BAD4-5C3316C97158}"/>
                    </a:ext>
                  </a:extLst>
                </p14:cNvPr>
                <p14:cNvContentPartPr/>
                <p14:nvPr/>
              </p14:nvContentPartPr>
              <p14:xfrm>
                <a:off x="7658594" y="3192784"/>
                <a:ext cx="118800" cy="1141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BB496F0-E28B-4B6C-BAD4-5C3316C9715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649594" y="3183784"/>
                  <a:ext cx="1364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2382EA8-3F59-45D9-8DF0-F36FBAB58831}"/>
                    </a:ext>
                  </a:extLst>
                </p14:cNvPr>
                <p14:cNvContentPartPr/>
                <p14:nvPr/>
              </p14:nvContentPartPr>
              <p14:xfrm>
                <a:off x="7925714" y="3162184"/>
                <a:ext cx="254160" cy="1587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2382EA8-3F59-45D9-8DF0-F36FBAB5883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6714" y="3153544"/>
                  <a:ext cx="2718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B33D1BC-4D05-415E-A9A6-2B56894D096B}"/>
                    </a:ext>
                  </a:extLst>
                </p14:cNvPr>
                <p14:cNvContentPartPr/>
                <p14:nvPr/>
              </p14:nvContentPartPr>
              <p14:xfrm>
                <a:off x="8458514" y="3161824"/>
                <a:ext cx="210960" cy="1641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B33D1BC-4D05-415E-A9A6-2B56894D096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449874" y="3153184"/>
                  <a:ext cx="2286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1DF4E54-5785-4941-B4B6-C3AB8BFF16A8}"/>
                    </a:ext>
                  </a:extLst>
                </p14:cNvPr>
                <p14:cNvContentPartPr/>
                <p14:nvPr/>
              </p14:nvContentPartPr>
              <p14:xfrm>
                <a:off x="8625914" y="2943304"/>
                <a:ext cx="209880" cy="3625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1DF4E54-5785-4941-B4B6-C3AB8BFF16A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616914" y="2934304"/>
                  <a:ext cx="22752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7F0F32D-EEB7-49DC-9814-259840652688}"/>
                    </a:ext>
                  </a:extLst>
                </p14:cNvPr>
                <p14:cNvContentPartPr/>
                <p14:nvPr/>
              </p14:nvContentPartPr>
              <p14:xfrm>
                <a:off x="8783594" y="3189904"/>
                <a:ext cx="68040" cy="1126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7F0F32D-EEB7-49DC-9814-25984065268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774954" y="3180904"/>
                  <a:ext cx="856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110226D-EC87-4A9F-806E-2AC0F29B4791}"/>
                    </a:ext>
                  </a:extLst>
                </p14:cNvPr>
                <p14:cNvContentPartPr/>
                <p14:nvPr/>
              </p14:nvContentPartPr>
              <p14:xfrm>
                <a:off x="9019754" y="2860144"/>
                <a:ext cx="343440" cy="4845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110226D-EC87-4A9F-806E-2AC0F29B479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010754" y="2851504"/>
                  <a:ext cx="36108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E2BFC0D-0BBE-4375-A2F5-C485199EB06B}"/>
                    </a:ext>
                  </a:extLst>
                </p14:cNvPr>
                <p14:cNvContentPartPr/>
                <p14:nvPr/>
              </p14:nvContentPartPr>
              <p14:xfrm>
                <a:off x="9033074" y="3160384"/>
                <a:ext cx="222120" cy="522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E2BFC0D-0BBE-4375-A2F5-C485199EB06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024434" y="3151384"/>
                  <a:ext cx="2397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DBEE357-A357-4869-AD7A-8786975F85AD}"/>
                    </a:ext>
                  </a:extLst>
                </p14:cNvPr>
                <p14:cNvContentPartPr/>
                <p14:nvPr/>
              </p14:nvContentPartPr>
              <p14:xfrm>
                <a:off x="9299474" y="2812624"/>
                <a:ext cx="417960" cy="5619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DBEE357-A357-4869-AD7A-8786975F85A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290834" y="2803624"/>
                  <a:ext cx="435600" cy="57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A6F9A91-D1DA-4CB0-A312-453431EF2026}"/>
                    </a:ext>
                  </a:extLst>
                </p14:cNvPr>
                <p14:cNvContentPartPr/>
                <p14:nvPr/>
              </p14:nvContentPartPr>
              <p14:xfrm>
                <a:off x="9273194" y="3158584"/>
                <a:ext cx="220680" cy="500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A6F9A91-D1DA-4CB0-A312-453431EF202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264194" y="3149584"/>
                  <a:ext cx="2383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B2A1C5B-F85D-412D-8358-3B9100933064}"/>
                    </a:ext>
                  </a:extLst>
                </p14:cNvPr>
                <p14:cNvContentPartPr/>
                <p14:nvPr/>
              </p14:nvContentPartPr>
              <p14:xfrm>
                <a:off x="9482354" y="3163984"/>
                <a:ext cx="323640" cy="2016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B2A1C5B-F85D-412D-8358-3B910093306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473354" y="3154984"/>
                  <a:ext cx="3412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CBC4493-9B33-4579-ACBB-82FAA73C1395}"/>
                    </a:ext>
                  </a:extLst>
                </p14:cNvPr>
                <p14:cNvContentPartPr/>
                <p14:nvPr/>
              </p14:nvContentPartPr>
              <p14:xfrm>
                <a:off x="9886274" y="3175504"/>
                <a:ext cx="151200" cy="1429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CBC4493-9B33-4579-ACBB-82FAA73C139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877274" y="3166504"/>
                  <a:ext cx="1688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58C05F3-BA82-4D79-969F-CD67B26284D1}"/>
                    </a:ext>
                  </a:extLst>
                </p14:cNvPr>
                <p14:cNvContentPartPr/>
                <p14:nvPr/>
              </p14:nvContentPartPr>
              <p14:xfrm>
                <a:off x="10028474" y="3187744"/>
                <a:ext cx="172080" cy="1504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58C05F3-BA82-4D79-969F-CD67B26284D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019834" y="3179104"/>
                  <a:ext cx="1897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560E8C0-CFFC-47CA-A601-A2242A101257}"/>
                    </a:ext>
                  </a:extLst>
                </p14:cNvPr>
                <p14:cNvContentPartPr/>
                <p14:nvPr/>
              </p14:nvContentPartPr>
              <p14:xfrm>
                <a:off x="10327274" y="3120424"/>
                <a:ext cx="134280" cy="1706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560E8C0-CFFC-47CA-A601-A2242A10125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318274" y="3111424"/>
                  <a:ext cx="1519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EFD9A7C-6163-4DE9-B929-178564782FEC}"/>
                    </a:ext>
                  </a:extLst>
                </p14:cNvPr>
                <p14:cNvContentPartPr/>
                <p14:nvPr/>
              </p14:nvContentPartPr>
              <p14:xfrm>
                <a:off x="10517714" y="3157864"/>
                <a:ext cx="169200" cy="1911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EFD9A7C-6163-4DE9-B929-178564782FE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509074" y="3149224"/>
                  <a:ext cx="1868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DF25C84-D32C-45FA-BCE1-293B27BECA21}"/>
                    </a:ext>
                  </a:extLst>
                </p14:cNvPr>
                <p14:cNvContentPartPr/>
                <p14:nvPr/>
              </p14:nvContentPartPr>
              <p14:xfrm>
                <a:off x="9772514" y="2419504"/>
                <a:ext cx="475200" cy="2181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DF25C84-D32C-45FA-BCE1-293B27BECA2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763874" y="2410864"/>
                  <a:ext cx="492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227F5DD-20B4-4813-BADB-18F6ADDC6020}"/>
                    </a:ext>
                  </a:extLst>
                </p14:cNvPr>
                <p14:cNvContentPartPr/>
                <p14:nvPr/>
              </p14:nvContentPartPr>
              <p14:xfrm>
                <a:off x="10356794" y="2515624"/>
                <a:ext cx="203760" cy="1177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227F5DD-20B4-4813-BADB-18F6ADDC602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348154" y="2506624"/>
                  <a:ext cx="2214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7AE052B-E93E-4DBC-A722-A112ED938E31}"/>
                    </a:ext>
                  </a:extLst>
                </p14:cNvPr>
                <p14:cNvContentPartPr/>
                <p14:nvPr/>
              </p14:nvContentPartPr>
              <p14:xfrm>
                <a:off x="10594754" y="2517784"/>
                <a:ext cx="120240" cy="1015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7AE052B-E93E-4DBC-A722-A112ED938E3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586114" y="2508784"/>
                  <a:ext cx="1378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AD95F5B-4CC1-443D-B224-034923452C5D}"/>
                    </a:ext>
                  </a:extLst>
                </p14:cNvPr>
                <p14:cNvContentPartPr/>
                <p14:nvPr/>
              </p14:nvContentPartPr>
              <p14:xfrm>
                <a:off x="10836674" y="2327344"/>
                <a:ext cx="263160" cy="2808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AD95F5B-4CC1-443D-B224-034923452C5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827674" y="2318344"/>
                  <a:ext cx="280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53363FE-3062-4944-8238-BF1E19D99D5F}"/>
                    </a:ext>
                  </a:extLst>
                </p14:cNvPr>
                <p14:cNvContentPartPr/>
                <p14:nvPr/>
              </p14:nvContentPartPr>
              <p14:xfrm>
                <a:off x="10875914" y="2550904"/>
                <a:ext cx="84240" cy="493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53363FE-3062-4944-8238-BF1E19D99D5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867274" y="2541904"/>
                  <a:ext cx="1018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051EB8F-81F2-4090-8C84-04C5F7EF4486}"/>
                    </a:ext>
                  </a:extLst>
                </p14:cNvPr>
                <p14:cNvContentPartPr/>
                <p14:nvPr/>
              </p14:nvContentPartPr>
              <p14:xfrm>
                <a:off x="11080754" y="2490784"/>
                <a:ext cx="132840" cy="968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051EB8F-81F2-4090-8C84-04C5F7EF448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1072114" y="2481784"/>
                  <a:ext cx="1504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E2FD291-ABE0-47EC-AAD3-74D09FD21A6A}"/>
                    </a:ext>
                  </a:extLst>
                </p14:cNvPr>
                <p14:cNvContentPartPr/>
                <p14:nvPr/>
              </p14:nvContentPartPr>
              <p14:xfrm>
                <a:off x="11305034" y="2491864"/>
                <a:ext cx="72000" cy="1299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E2FD291-ABE0-47EC-AAD3-74D09FD21A6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1296394" y="2483224"/>
                  <a:ext cx="896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794A325-A24F-4029-9F96-CB16D3F6DF0E}"/>
                    </a:ext>
                  </a:extLst>
                </p14:cNvPr>
                <p14:cNvContentPartPr/>
                <p14:nvPr/>
              </p14:nvContentPartPr>
              <p14:xfrm>
                <a:off x="11418074" y="2468464"/>
                <a:ext cx="326160" cy="1508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794A325-A24F-4029-9F96-CB16D3F6DF0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1409434" y="2459464"/>
                  <a:ext cx="3438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8EABEBF-6131-40A4-8A12-E89F85A1C455}"/>
                    </a:ext>
                  </a:extLst>
                </p14:cNvPr>
                <p14:cNvContentPartPr/>
                <p14:nvPr/>
              </p14:nvContentPartPr>
              <p14:xfrm>
                <a:off x="11725154" y="2512024"/>
                <a:ext cx="150840" cy="1494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8EABEBF-6131-40A4-8A12-E89F85A1C45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716514" y="2503024"/>
                  <a:ext cx="1684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D010882-4EFC-4BA8-B51D-901E7DA4AF7A}"/>
                    </a:ext>
                  </a:extLst>
                </p14:cNvPr>
                <p14:cNvContentPartPr/>
                <p14:nvPr/>
              </p14:nvContentPartPr>
              <p14:xfrm>
                <a:off x="11989034" y="2663944"/>
                <a:ext cx="1800" cy="43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D010882-4EFC-4BA8-B51D-901E7DA4AF7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980034" y="2655304"/>
                  <a:ext cx="194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1B3091F0-192C-46DC-8AEA-7B92E075EA27}"/>
                    </a:ext>
                  </a:extLst>
                </p14:cNvPr>
                <p14:cNvContentPartPr/>
                <p14:nvPr/>
              </p14:nvContentPartPr>
              <p14:xfrm>
                <a:off x="11906954" y="2315104"/>
                <a:ext cx="113400" cy="60696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1B3091F0-192C-46DC-8AEA-7B92E075EA2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897954" y="2306464"/>
                  <a:ext cx="131040" cy="62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3183C8AE-45C0-425B-B394-13534C7B43C6}"/>
              </a:ext>
            </a:extLst>
          </p:cNvPr>
          <p:cNvGrpSpPr/>
          <p:nvPr/>
        </p:nvGrpSpPr>
        <p:grpSpPr>
          <a:xfrm>
            <a:off x="2956994" y="4782904"/>
            <a:ext cx="9172440" cy="1864800"/>
            <a:chOff x="2956994" y="4782904"/>
            <a:chExt cx="9172440" cy="186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D76C4F6E-C15E-4920-8AC1-341ACA7F265F}"/>
                    </a:ext>
                  </a:extLst>
                </p14:cNvPr>
                <p14:cNvContentPartPr/>
                <p14:nvPr/>
              </p14:nvContentPartPr>
              <p14:xfrm>
                <a:off x="9078434" y="5682184"/>
                <a:ext cx="299160" cy="18540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D76C4F6E-C15E-4920-8AC1-341ACA7F265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069794" y="5673544"/>
                  <a:ext cx="3168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F53E0932-03E7-4BCC-8608-266BEDE1B874}"/>
                    </a:ext>
                  </a:extLst>
                </p14:cNvPr>
                <p14:cNvContentPartPr/>
                <p14:nvPr/>
              </p14:nvContentPartPr>
              <p14:xfrm>
                <a:off x="9331514" y="5667064"/>
                <a:ext cx="237240" cy="19260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F53E0932-03E7-4BCC-8608-266BEDE1B87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322874" y="5658424"/>
                  <a:ext cx="2548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00481D7-8D56-45A6-9B4C-E0E91FFFF82D}"/>
                    </a:ext>
                  </a:extLst>
                </p14:cNvPr>
                <p14:cNvContentPartPr/>
                <p14:nvPr/>
              </p14:nvContentPartPr>
              <p14:xfrm>
                <a:off x="9519074" y="5683264"/>
                <a:ext cx="190440" cy="14256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00481D7-8D56-45A6-9B4C-E0E91FFFF82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510074" y="5674624"/>
                  <a:ext cx="2080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F0E1673A-360F-46D1-8B7F-B0EE6FA96CFF}"/>
                    </a:ext>
                  </a:extLst>
                </p14:cNvPr>
                <p14:cNvContentPartPr/>
                <p14:nvPr/>
              </p14:nvContentPartPr>
              <p14:xfrm>
                <a:off x="9698714" y="5675344"/>
                <a:ext cx="206640" cy="1764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F0E1673A-360F-46D1-8B7F-B0EE6FA96CF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689714" y="5666704"/>
                  <a:ext cx="2242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17D35DF5-1DAF-42BC-80FD-3E20CE04EEBD}"/>
                    </a:ext>
                  </a:extLst>
                </p14:cNvPr>
                <p14:cNvContentPartPr/>
                <p14:nvPr/>
              </p14:nvContentPartPr>
              <p14:xfrm>
                <a:off x="10115234" y="5574904"/>
                <a:ext cx="480600" cy="25740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17D35DF5-1DAF-42BC-80FD-3E20CE04EEB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106234" y="5565904"/>
                  <a:ext cx="4982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C261ADC4-704D-4BF7-9B7A-90AAC9A66CEA}"/>
                    </a:ext>
                  </a:extLst>
                </p14:cNvPr>
                <p14:cNvContentPartPr/>
                <p14:nvPr/>
              </p14:nvContentPartPr>
              <p14:xfrm>
                <a:off x="10524194" y="5694424"/>
                <a:ext cx="201960" cy="17100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C261ADC4-704D-4BF7-9B7A-90AAC9A66CE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515554" y="5685784"/>
                  <a:ext cx="2196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5ADA1C67-0552-4E34-A423-2DB00F4ADC98}"/>
                    </a:ext>
                  </a:extLst>
                </p14:cNvPr>
                <p14:cNvContentPartPr/>
                <p14:nvPr/>
              </p14:nvContentPartPr>
              <p14:xfrm>
                <a:off x="10794554" y="5700904"/>
                <a:ext cx="181080" cy="1436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5ADA1C67-0552-4E34-A423-2DB00F4ADC98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785554" y="5692264"/>
                  <a:ext cx="1987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4F1F894B-34D3-4822-844A-A493A8F7EF0B}"/>
                    </a:ext>
                  </a:extLst>
                </p14:cNvPr>
                <p14:cNvContentPartPr/>
                <p14:nvPr/>
              </p14:nvContentPartPr>
              <p14:xfrm>
                <a:off x="11033594" y="5532424"/>
                <a:ext cx="165960" cy="30492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4F1F894B-34D3-4822-844A-A493A8F7EF0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1024954" y="5523424"/>
                  <a:ext cx="18360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2D5C201D-A42D-4FA2-9562-C53AD25E0BDC}"/>
                    </a:ext>
                  </a:extLst>
                </p14:cNvPr>
                <p14:cNvContentPartPr/>
                <p14:nvPr/>
              </p14:nvContentPartPr>
              <p14:xfrm>
                <a:off x="11006594" y="5634664"/>
                <a:ext cx="261000" cy="15948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2D5C201D-A42D-4FA2-9562-C53AD25E0BD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997594" y="5625664"/>
                  <a:ext cx="2786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7626638B-AD62-4082-8626-CA5CF9ABE3E0}"/>
                    </a:ext>
                  </a:extLst>
                </p14:cNvPr>
                <p14:cNvContentPartPr/>
                <p14:nvPr/>
              </p14:nvContentPartPr>
              <p14:xfrm>
                <a:off x="11091194" y="5768944"/>
                <a:ext cx="97200" cy="5040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7626638B-AD62-4082-8626-CA5CF9ABE3E0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1082194" y="5759944"/>
                  <a:ext cx="114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2CCBEE48-6511-481C-83CA-36E73501984B}"/>
                    </a:ext>
                  </a:extLst>
                </p14:cNvPr>
                <p14:cNvContentPartPr/>
                <p14:nvPr/>
              </p14:nvContentPartPr>
              <p14:xfrm>
                <a:off x="11245634" y="5694064"/>
                <a:ext cx="192960" cy="13500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2CCBEE48-6511-481C-83CA-36E73501984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236994" y="5685064"/>
                  <a:ext cx="2106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C9500324-04AB-41F3-A000-9DE8B6387498}"/>
                    </a:ext>
                  </a:extLst>
                </p14:cNvPr>
                <p14:cNvContentPartPr/>
                <p14:nvPr/>
              </p14:nvContentPartPr>
              <p14:xfrm>
                <a:off x="11478194" y="5716024"/>
                <a:ext cx="129240" cy="12240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C9500324-04AB-41F3-A000-9DE8B638749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1469194" y="5707024"/>
                  <a:ext cx="1468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620169B3-D63B-4D14-878E-104976C2FAC0}"/>
                    </a:ext>
                  </a:extLst>
                </p14:cNvPr>
                <p14:cNvContentPartPr/>
                <p14:nvPr/>
              </p14:nvContentPartPr>
              <p14:xfrm>
                <a:off x="11631554" y="5697304"/>
                <a:ext cx="252360" cy="14832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620169B3-D63B-4D14-878E-104976C2FAC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622554" y="5688304"/>
                  <a:ext cx="2700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C00945CD-4460-4F32-94C8-8024F62B2F24}"/>
                    </a:ext>
                  </a:extLst>
                </p14:cNvPr>
                <p14:cNvContentPartPr/>
                <p14:nvPr/>
              </p14:nvContentPartPr>
              <p14:xfrm>
                <a:off x="11938634" y="5659144"/>
                <a:ext cx="30240" cy="3384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C00945CD-4460-4F32-94C8-8024F62B2F2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1929634" y="5650144"/>
                  <a:ext cx="478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4EDF45DB-E93D-42AB-9DAE-77F0C5A5DB90}"/>
                    </a:ext>
                  </a:extLst>
                </p14:cNvPr>
                <p14:cNvContentPartPr/>
                <p14:nvPr/>
              </p14:nvContentPartPr>
              <p14:xfrm>
                <a:off x="11855834" y="5713144"/>
                <a:ext cx="273600" cy="19044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4EDF45DB-E93D-42AB-9DAE-77F0C5A5DB9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1846834" y="5704504"/>
                  <a:ext cx="2912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DAB89E54-AF77-4BE4-87A1-2F3F1BA3E928}"/>
                    </a:ext>
                  </a:extLst>
                </p14:cNvPr>
                <p14:cNvContentPartPr/>
                <p14:nvPr/>
              </p14:nvContentPartPr>
              <p14:xfrm>
                <a:off x="3099194" y="5060824"/>
                <a:ext cx="124200" cy="23652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DAB89E54-AF77-4BE4-87A1-2F3F1BA3E92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090554" y="5052184"/>
                  <a:ext cx="1418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E55D3A7-D181-4A60-8DDF-1255DB3D3D70}"/>
                    </a:ext>
                  </a:extLst>
                </p14:cNvPr>
                <p14:cNvContentPartPr/>
                <p14:nvPr/>
              </p14:nvContentPartPr>
              <p14:xfrm>
                <a:off x="3002354" y="4984504"/>
                <a:ext cx="540720" cy="745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E55D3A7-D181-4A60-8DDF-1255DB3D3D70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993354" y="4975864"/>
                  <a:ext cx="558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51FBF31-8310-41FA-869A-521053C85519}"/>
                    </a:ext>
                  </a:extLst>
                </p14:cNvPr>
                <p14:cNvContentPartPr/>
                <p14:nvPr/>
              </p14:nvContentPartPr>
              <p14:xfrm>
                <a:off x="3354794" y="5110864"/>
                <a:ext cx="205560" cy="1767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51FBF31-8310-41FA-869A-521053C85519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345794" y="5101864"/>
                  <a:ext cx="2232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561EDE6-03D9-48FA-AC68-3DDEAB0ACC38}"/>
                    </a:ext>
                  </a:extLst>
                </p14:cNvPr>
                <p14:cNvContentPartPr/>
                <p14:nvPr/>
              </p14:nvContentPartPr>
              <p14:xfrm>
                <a:off x="3533714" y="5115184"/>
                <a:ext cx="210240" cy="1749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561EDE6-03D9-48FA-AC68-3DDEAB0ACC38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524714" y="5106544"/>
                  <a:ext cx="2278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9F5BB53-D52A-4183-BC5B-B68B921DC244}"/>
                    </a:ext>
                  </a:extLst>
                </p14:cNvPr>
                <p14:cNvContentPartPr/>
                <p14:nvPr/>
              </p14:nvContentPartPr>
              <p14:xfrm>
                <a:off x="3874274" y="4845184"/>
                <a:ext cx="253080" cy="4914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9F5BB53-D52A-4183-BC5B-B68B921DC244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865274" y="4836544"/>
                  <a:ext cx="27072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8640EFE-9894-40CA-B47D-36457810D8A6}"/>
                    </a:ext>
                  </a:extLst>
                </p14:cNvPr>
                <p14:cNvContentPartPr/>
                <p14:nvPr/>
              </p14:nvContentPartPr>
              <p14:xfrm>
                <a:off x="3816674" y="5041024"/>
                <a:ext cx="326160" cy="712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8640EFE-9894-40CA-B47D-36457810D8A6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808034" y="5032384"/>
                  <a:ext cx="3438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D95564F-0F96-4D1A-8130-7762F7A1CE90}"/>
                    </a:ext>
                  </a:extLst>
                </p14:cNvPr>
                <p14:cNvContentPartPr/>
                <p14:nvPr/>
              </p14:nvContentPartPr>
              <p14:xfrm>
                <a:off x="4025474" y="5070904"/>
                <a:ext cx="258840" cy="2156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D95564F-0F96-4D1A-8130-7762F7A1CE90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016834" y="5061904"/>
                  <a:ext cx="2764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4CCD5C1-A203-4A62-9CD3-6837DCF81E79}"/>
                    </a:ext>
                  </a:extLst>
                </p14:cNvPr>
                <p14:cNvContentPartPr/>
                <p14:nvPr/>
              </p14:nvContentPartPr>
              <p14:xfrm>
                <a:off x="4623794" y="4782904"/>
                <a:ext cx="396000" cy="5306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4CCD5C1-A203-4A62-9CD3-6837DCF81E79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615154" y="4774264"/>
                  <a:ext cx="41364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F3269C75-B67C-4BBB-94F8-0C6A68716B60}"/>
                    </a:ext>
                  </a:extLst>
                </p14:cNvPr>
                <p14:cNvContentPartPr/>
                <p14:nvPr/>
              </p14:nvContentPartPr>
              <p14:xfrm>
                <a:off x="4628474" y="5101864"/>
                <a:ext cx="345960" cy="752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F3269C75-B67C-4BBB-94F8-0C6A68716B6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619834" y="5093224"/>
                  <a:ext cx="3636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F8AE153-DBDB-4FC5-BC22-0870182AEC11}"/>
                    </a:ext>
                  </a:extLst>
                </p14:cNvPr>
                <p14:cNvContentPartPr/>
                <p14:nvPr/>
              </p14:nvContentPartPr>
              <p14:xfrm>
                <a:off x="4863914" y="5154784"/>
                <a:ext cx="165240" cy="13500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F8AE153-DBDB-4FC5-BC22-0870182AEC1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855274" y="5146144"/>
                  <a:ext cx="1828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003B42F-B0EE-4102-950D-78BEC14B4134}"/>
                    </a:ext>
                  </a:extLst>
                </p14:cNvPr>
                <p14:cNvContentPartPr/>
                <p14:nvPr/>
              </p14:nvContentPartPr>
              <p14:xfrm>
                <a:off x="5099714" y="5107264"/>
                <a:ext cx="310680" cy="19152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003B42F-B0EE-4102-950D-78BEC14B4134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090714" y="5098264"/>
                  <a:ext cx="3283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9923EDF-9D9A-42B5-9778-16902CAC9447}"/>
                    </a:ext>
                  </a:extLst>
                </p14:cNvPr>
                <p14:cNvContentPartPr/>
                <p14:nvPr/>
              </p14:nvContentPartPr>
              <p14:xfrm>
                <a:off x="5558714" y="5234344"/>
                <a:ext cx="192240" cy="3333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9923EDF-9D9A-42B5-9778-16902CAC9447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549714" y="5225704"/>
                  <a:ext cx="20988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7405CD5-CB24-4F41-90C1-6DA540E650FB}"/>
                    </a:ext>
                  </a:extLst>
                </p14:cNvPr>
                <p14:cNvContentPartPr/>
                <p14:nvPr/>
              </p14:nvContentPartPr>
              <p14:xfrm>
                <a:off x="5713154" y="5037784"/>
                <a:ext cx="346320" cy="2167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7405CD5-CB24-4F41-90C1-6DA540E650FB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704514" y="5028784"/>
                  <a:ext cx="3639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CB332790-2A1F-4055-B14E-2297E69A2B10}"/>
                    </a:ext>
                  </a:extLst>
                </p14:cNvPr>
                <p14:cNvContentPartPr/>
                <p14:nvPr/>
              </p14:nvContentPartPr>
              <p14:xfrm>
                <a:off x="6069194" y="5068744"/>
                <a:ext cx="243720" cy="1803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B332790-2A1F-4055-B14E-2297E69A2B10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060194" y="5059744"/>
                  <a:ext cx="2613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75A2823-ACD6-4AC1-9622-7FE24B63A734}"/>
                    </a:ext>
                  </a:extLst>
                </p14:cNvPr>
                <p14:cNvContentPartPr/>
                <p14:nvPr/>
              </p14:nvContentPartPr>
              <p14:xfrm>
                <a:off x="6242714" y="5096104"/>
                <a:ext cx="135720" cy="1630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75A2823-ACD6-4AC1-9622-7FE24B63A734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233714" y="5087104"/>
                  <a:ext cx="1533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B5AB69B-388F-4948-8F15-FFCB75485CA3}"/>
                    </a:ext>
                  </a:extLst>
                </p14:cNvPr>
                <p14:cNvContentPartPr/>
                <p14:nvPr/>
              </p14:nvContentPartPr>
              <p14:xfrm>
                <a:off x="6390314" y="5129224"/>
                <a:ext cx="213480" cy="3780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B5AB69B-388F-4948-8F15-FFCB75485CA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381674" y="5120224"/>
                  <a:ext cx="23112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7449BA1E-93A0-45A9-BCBE-D89A3A55B6BE}"/>
                    </a:ext>
                  </a:extLst>
                </p14:cNvPr>
                <p14:cNvContentPartPr/>
                <p14:nvPr/>
              </p14:nvContentPartPr>
              <p14:xfrm>
                <a:off x="6548714" y="5037784"/>
                <a:ext cx="274680" cy="2134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7449BA1E-93A0-45A9-BCBE-D89A3A55B6BE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540074" y="5028784"/>
                  <a:ext cx="2923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B1215878-2C5A-44FC-8201-F332A624C651}"/>
                    </a:ext>
                  </a:extLst>
                </p14:cNvPr>
                <p14:cNvContentPartPr/>
                <p14:nvPr/>
              </p14:nvContentPartPr>
              <p14:xfrm>
                <a:off x="6896114" y="5079184"/>
                <a:ext cx="157680" cy="1800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B1215878-2C5A-44FC-8201-F332A624C651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887114" y="5070544"/>
                  <a:ext cx="1753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A40D697-2460-44C5-A868-D405F6C26E03}"/>
                    </a:ext>
                  </a:extLst>
                </p14:cNvPr>
                <p14:cNvContentPartPr/>
                <p14:nvPr/>
              </p14:nvContentPartPr>
              <p14:xfrm>
                <a:off x="7172234" y="5019784"/>
                <a:ext cx="243000" cy="2509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A40D697-2460-44C5-A868-D405F6C26E0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163234" y="5011144"/>
                  <a:ext cx="2606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CC9EF2C4-4EC0-471F-8D3D-71761EA02710}"/>
                    </a:ext>
                  </a:extLst>
                </p14:cNvPr>
                <p14:cNvContentPartPr/>
                <p14:nvPr/>
              </p14:nvContentPartPr>
              <p14:xfrm>
                <a:off x="7540154" y="4801264"/>
                <a:ext cx="246600" cy="4568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CC9EF2C4-4EC0-471F-8D3D-71761EA02710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531514" y="4792624"/>
                  <a:ext cx="2642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0B1EDDD5-B701-4987-B8C9-77A99E519C13}"/>
                    </a:ext>
                  </a:extLst>
                </p14:cNvPr>
                <p14:cNvContentPartPr/>
                <p14:nvPr/>
              </p14:nvContentPartPr>
              <p14:xfrm>
                <a:off x="7495514" y="5023024"/>
                <a:ext cx="329400" cy="5220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0B1EDDD5-B701-4987-B8C9-77A99E519C1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486874" y="5014024"/>
                  <a:ext cx="3470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38CADC2A-19AC-4604-B90A-7C13B67EAD03}"/>
                    </a:ext>
                  </a:extLst>
                </p14:cNvPr>
                <p14:cNvContentPartPr/>
                <p14:nvPr/>
              </p14:nvContentPartPr>
              <p14:xfrm>
                <a:off x="7858034" y="5063704"/>
                <a:ext cx="105840" cy="1515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38CADC2A-19AC-4604-B90A-7C13B67EAD03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849394" y="5055064"/>
                  <a:ext cx="1234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9D89CE8-C526-4FB9-84C7-00450BC84085}"/>
                    </a:ext>
                  </a:extLst>
                </p14:cNvPr>
                <p14:cNvContentPartPr/>
                <p14:nvPr/>
              </p14:nvContentPartPr>
              <p14:xfrm>
                <a:off x="8072234" y="4945984"/>
                <a:ext cx="5040" cy="399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9D89CE8-C526-4FB9-84C7-00450BC84085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063234" y="4937344"/>
                  <a:ext cx="226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7CF69AEB-F2C0-4EDF-BDA1-6FC99A2E7424}"/>
                    </a:ext>
                  </a:extLst>
                </p14:cNvPr>
                <p14:cNvContentPartPr/>
                <p14:nvPr/>
              </p14:nvContentPartPr>
              <p14:xfrm>
                <a:off x="8070794" y="5052184"/>
                <a:ext cx="127800" cy="1641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7CF69AEB-F2C0-4EDF-BDA1-6FC99A2E7424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061794" y="5043184"/>
                  <a:ext cx="1454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1D1170F-C8B0-4712-B585-907588E28707}"/>
                    </a:ext>
                  </a:extLst>
                </p14:cNvPr>
                <p14:cNvContentPartPr/>
                <p14:nvPr/>
              </p14:nvContentPartPr>
              <p14:xfrm>
                <a:off x="8326754" y="5064424"/>
                <a:ext cx="482040" cy="2055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1D1170F-C8B0-4712-B585-907588E28707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318114" y="5055424"/>
                  <a:ext cx="4996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0787166D-2203-4900-9EB7-5BE6D512AD4C}"/>
                    </a:ext>
                  </a:extLst>
                </p14:cNvPr>
                <p14:cNvContentPartPr/>
                <p14:nvPr/>
              </p14:nvContentPartPr>
              <p14:xfrm>
                <a:off x="3099194" y="5532064"/>
                <a:ext cx="404640" cy="31788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0787166D-2203-4900-9EB7-5BE6D512AD4C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090194" y="5523064"/>
                  <a:ext cx="42228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1B9484C5-AF10-4E51-9908-F8EBCD7F7977}"/>
                    </a:ext>
                  </a:extLst>
                </p14:cNvPr>
                <p14:cNvContentPartPr/>
                <p14:nvPr/>
              </p14:nvContentPartPr>
              <p14:xfrm>
                <a:off x="3586274" y="5704504"/>
                <a:ext cx="384480" cy="1612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1B9484C5-AF10-4E51-9908-F8EBCD7F797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577634" y="5695504"/>
                  <a:ext cx="4021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50481DCD-84F9-46AB-A3EF-EB73847AB96B}"/>
                    </a:ext>
                  </a:extLst>
                </p14:cNvPr>
                <p14:cNvContentPartPr/>
                <p14:nvPr/>
              </p14:nvContentPartPr>
              <p14:xfrm>
                <a:off x="4045994" y="5739064"/>
                <a:ext cx="191160" cy="997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50481DCD-84F9-46AB-A3EF-EB73847AB96B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037354" y="5730064"/>
                  <a:ext cx="2088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61FAA60-5BA5-42AB-81E5-DB7B15F5E404}"/>
                    </a:ext>
                  </a:extLst>
                </p14:cNvPr>
                <p14:cNvContentPartPr/>
                <p14:nvPr/>
              </p14:nvContentPartPr>
              <p14:xfrm>
                <a:off x="4336874" y="5628544"/>
                <a:ext cx="90000" cy="2001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61FAA60-5BA5-42AB-81E5-DB7B15F5E404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327874" y="5619904"/>
                  <a:ext cx="1076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8A22556-78DA-4A71-A267-3B3EE8AABA9B}"/>
                    </a:ext>
                  </a:extLst>
                </p14:cNvPr>
                <p14:cNvContentPartPr/>
                <p14:nvPr/>
              </p14:nvContentPartPr>
              <p14:xfrm>
                <a:off x="4546034" y="5557624"/>
                <a:ext cx="115920" cy="2718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8A22556-78DA-4A71-A267-3B3EE8AABA9B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537394" y="5548624"/>
                  <a:ext cx="1335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D956F92-1759-4191-A788-B7C2B7E45849}"/>
                    </a:ext>
                  </a:extLst>
                </p14:cNvPr>
                <p14:cNvContentPartPr/>
                <p14:nvPr/>
              </p14:nvContentPartPr>
              <p14:xfrm>
                <a:off x="4838354" y="5596864"/>
                <a:ext cx="342360" cy="2228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D956F92-1759-4191-A788-B7C2B7E45849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829714" y="5588224"/>
                  <a:ext cx="3600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F29F23B-77A6-4F0E-85B3-3748047AFDE8}"/>
                    </a:ext>
                  </a:extLst>
                </p14:cNvPr>
                <p14:cNvContentPartPr/>
                <p14:nvPr/>
              </p14:nvContentPartPr>
              <p14:xfrm>
                <a:off x="5248394" y="5676424"/>
                <a:ext cx="204480" cy="1771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F29F23B-77A6-4F0E-85B3-3748047AFDE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239394" y="5667424"/>
                  <a:ext cx="2221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89898E4B-70F5-48E5-854A-5742730E4D5E}"/>
                    </a:ext>
                  </a:extLst>
                </p14:cNvPr>
                <p14:cNvContentPartPr/>
                <p14:nvPr/>
              </p14:nvContentPartPr>
              <p14:xfrm>
                <a:off x="5483114" y="5710984"/>
                <a:ext cx="248400" cy="1069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89898E4B-70F5-48E5-854A-5742730E4D5E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474474" y="5701984"/>
                  <a:ext cx="2660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7FF4E947-D13F-4596-AB03-2AED969B0420}"/>
                    </a:ext>
                  </a:extLst>
                </p14:cNvPr>
                <p14:cNvContentPartPr/>
                <p14:nvPr/>
              </p14:nvContentPartPr>
              <p14:xfrm>
                <a:off x="5693714" y="5743744"/>
                <a:ext cx="162720" cy="2646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7FF4E947-D13F-4596-AB03-2AED969B0420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684714" y="5734744"/>
                  <a:ext cx="1803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373F088A-E217-48D3-B018-B91AF8E84A97}"/>
                    </a:ext>
                  </a:extLst>
                </p14:cNvPr>
                <p14:cNvContentPartPr/>
                <p14:nvPr/>
              </p14:nvContentPartPr>
              <p14:xfrm>
                <a:off x="5795594" y="5676064"/>
                <a:ext cx="253800" cy="1965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373F088A-E217-48D3-B018-B91AF8E84A9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786954" y="5667424"/>
                  <a:ext cx="2714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335C9540-33A8-4102-AF5D-A460D4DB9138}"/>
                    </a:ext>
                  </a:extLst>
                </p14:cNvPr>
                <p14:cNvContentPartPr/>
                <p14:nvPr/>
              </p14:nvContentPartPr>
              <p14:xfrm>
                <a:off x="6131114" y="5467264"/>
                <a:ext cx="166320" cy="3448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335C9540-33A8-4102-AF5D-A460D4DB9138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122474" y="5458264"/>
                  <a:ext cx="18396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1A1F0C3D-0C1D-4D4C-B49C-6E4C1756E001}"/>
                    </a:ext>
                  </a:extLst>
                </p14:cNvPr>
                <p14:cNvContentPartPr/>
                <p14:nvPr/>
              </p14:nvContentPartPr>
              <p14:xfrm>
                <a:off x="6238034" y="5676784"/>
                <a:ext cx="137160" cy="1425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1A1F0C3D-0C1D-4D4C-B49C-6E4C1756E00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229394" y="5668144"/>
                  <a:ext cx="1548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248A40BD-1232-4557-AE32-88E5B07A122C}"/>
                    </a:ext>
                  </a:extLst>
                </p14:cNvPr>
                <p14:cNvContentPartPr/>
                <p14:nvPr/>
              </p14:nvContentPartPr>
              <p14:xfrm>
                <a:off x="6835274" y="5416504"/>
                <a:ext cx="274680" cy="4474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248A40BD-1232-4557-AE32-88E5B07A122C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826634" y="5407864"/>
                  <a:ext cx="29232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E251441-B6D0-4318-A09B-93D6E4E290FA}"/>
                    </a:ext>
                  </a:extLst>
                </p14:cNvPr>
                <p14:cNvContentPartPr/>
                <p14:nvPr/>
              </p14:nvContentPartPr>
              <p14:xfrm>
                <a:off x="6784154" y="5620624"/>
                <a:ext cx="392040" cy="5544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E251441-B6D0-4318-A09B-93D6E4E290FA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775154" y="5611624"/>
                  <a:ext cx="4096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A2258155-B613-4867-8D82-6280E979A5FC}"/>
                    </a:ext>
                  </a:extLst>
                </p14:cNvPr>
                <p14:cNvContentPartPr/>
                <p14:nvPr/>
              </p14:nvContentPartPr>
              <p14:xfrm>
                <a:off x="7040114" y="5649064"/>
                <a:ext cx="223200" cy="1623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A2258155-B613-4867-8D82-6280E979A5FC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031474" y="5640064"/>
                  <a:ext cx="2408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16DFBB9-62B3-462F-86F5-BD351DB2CD51}"/>
                    </a:ext>
                  </a:extLst>
                </p14:cNvPr>
                <p14:cNvContentPartPr/>
                <p14:nvPr/>
              </p14:nvContentPartPr>
              <p14:xfrm>
                <a:off x="7199594" y="5671384"/>
                <a:ext cx="222120" cy="15948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16DFBB9-62B3-462F-86F5-BD351DB2CD51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190594" y="5662384"/>
                  <a:ext cx="2397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495314ED-4D59-456B-9915-5F624AC7569C}"/>
                    </a:ext>
                  </a:extLst>
                </p14:cNvPr>
                <p14:cNvContentPartPr/>
                <p14:nvPr/>
              </p14:nvContentPartPr>
              <p14:xfrm>
                <a:off x="7552394" y="5413264"/>
                <a:ext cx="302040" cy="42120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495314ED-4D59-456B-9915-5F624AC7569C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543754" y="5404624"/>
                  <a:ext cx="31968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7D631968-839A-4EBE-8721-BC8365FA1851}"/>
                    </a:ext>
                  </a:extLst>
                </p14:cNvPr>
                <p14:cNvContentPartPr/>
                <p14:nvPr/>
              </p14:nvContentPartPr>
              <p14:xfrm>
                <a:off x="7460954" y="5559784"/>
                <a:ext cx="519120" cy="10728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7D631968-839A-4EBE-8721-BC8365FA1851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451954" y="5551144"/>
                  <a:ext cx="5367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DC8C68E2-2C5F-4FB6-8065-78F27FB2B9CA}"/>
                    </a:ext>
                  </a:extLst>
                </p14:cNvPr>
                <p14:cNvContentPartPr/>
                <p14:nvPr/>
              </p14:nvContentPartPr>
              <p14:xfrm>
                <a:off x="7801514" y="5669584"/>
                <a:ext cx="178920" cy="19980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DC8C68E2-2C5F-4FB6-8065-78F27FB2B9CA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792874" y="5660584"/>
                  <a:ext cx="1965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E3C94F9-7876-4DF1-BC51-AACAAA7E8252}"/>
                    </a:ext>
                  </a:extLst>
                </p14:cNvPr>
                <p14:cNvContentPartPr/>
                <p14:nvPr/>
              </p14:nvContentPartPr>
              <p14:xfrm>
                <a:off x="8334314" y="5373304"/>
                <a:ext cx="400680" cy="53424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E3C94F9-7876-4DF1-BC51-AACAAA7E8252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325314" y="5364664"/>
                  <a:ext cx="41832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3A3B21EB-A99F-4EE9-B10F-C7825F36AF6F}"/>
                    </a:ext>
                  </a:extLst>
                </p14:cNvPr>
                <p14:cNvContentPartPr/>
                <p14:nvPr/>
              </p14:nvContentPartPr>
              <p14:xfrm>
                <a:off x="8318474" y="5719984"/>
                <a:ext cx="318240" cy="486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3A3B21EB-A99F-4EE9-B10F-C7825F36AF6F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309474" y="5710984"/>
                  <a:ext cx="3358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493016BD-8398-4A35-84F9-C00ED955A09B}"/>
                    </a:ext>
                  </a:extLst>
                </p14:cNvPr>
                <p14:cNvContentPartPr/>
                <p14:nvPr/>
              </p14:nvContentPartPr>
              <p14:xfrm>
                <a:off x="8540954" y="5711344"/>
                <a:ext cx="178920" cy="12528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493016BD-8398-4A35-84F9-C00ED955A09B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532314" y="5702344"/>
                  <a:ext cx="1965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75039826-620D-49BF-8272-866DF38477CC}"/>
                    </a:ext>
                  </a:extLst>
                </p14:cNvPr>
                <p14:cNvContentPartPr/>
                <p14:nvPr/>
              </p14:nvContentPartPr>
              <p14:xfrm>
                <a:off x="8803034" y="5688304"/>
                <a:ext cx="201960" cy="1814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75039826-620D-49BF-8272-866DF38477CC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794394" y="5679304"/>
                  <a:ext cx="2196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41AEE38-4865-4D63-813F-8991D8B7191C}"/>
                    </a:ext>
                  </a:extLst>
                </p14:cNvPr>
                <p14:cNvContentPartPr/>
                <p14:nvPr/>
              </p14:nvContentPartPr>
              <p14:xfrm>
                <a:off x="2956994" y="6046864"/>
                <a:ext cx="317880" cy="40104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41AEE38-4865-4D63-813F-8991D8B7191C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948354" y="6037864"/>
                  <a:ext cx="33552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3FBF1673-6FC0-494A-9A79-4B3916999881}"/>
                    </a:ext>
                  </a:extLst>
                </p14:cNvPr>
                <p14:cNvContentPartPr/>
                <p14:nvPr/>
              </p14:nvContentPartPr>
              <p14:xfrm>
                <a:off x="3370634" y="6226144"/>
                <a:ext cx="170640" cy="16164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3FBF1673-6FC0-494A-9A79-4B3916999881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3361994" y="6217504"/>
                  <a:ext cx="1882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A4045BA1-46C3-4EB8-8D8B-B4DB8BAB4E16}"/>
                    </a:ext>
                  </a:extLst>
                </p14:cNvPr>
                <p14:cNvContentPartPr/>
                <p14:nvPr/>
              </p14:nvContentPartPr>
              <p14:xfrm>
                <a:off x="3556754" y="6253144"/>
                <a:ext cx="145800" cy="15444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A4045BA1-46C3-4EB8-8D8B-B4DB8BAB4E16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3548114" y="6244144"/>
                  <a:ext cx="1634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8CDF5987-E87A-40FC-8685-35FC9F08FC54}"/>
                    </a:ext>
                  </a:extLst>
                </p14:cNvPr>
                <p14:cNvContentPartPr/>
                <p14:nvPr/>
              </p14:nvContentPartPr>
              <p14:xfrm>
                <a:off x="3669434" y="6285544"/>
                <a:ext cx="228960" cy="30204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8CDF5987-E87A-40FC-8685-35FC9F08FC54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3660434" y="6276544"/>
                  <a:ext cx="2466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A00ED3A1-D4D1-422B-B78B-17C43F546D29}"/>
                    </a:ext>
                  </a:extLst>
                </p14:cNvPr>
                <p14:cNvContentPartPr/>
                <p14:nvPr/>
              </p14:nvContentPartPr>
              <p14:xfrm>
                <a:off x="3930434" y="6241984"/>
                <a:ext cx="150120" cy="16128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A00ED3A1-D4D1-422B-B78B-17C43F546D29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3921434" y="6233344"/>
                  <a:ext cx="1677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68DFAB57-1D2A-4A1B-966E-221AD08C37A5}"/>
                    </a:ext>
                  </a:extLst>
                </p14:cNvPr>
                <p14:cNvContentPartPr/>
                <p14:nvPr/>
              </p14:nvContentPartPr>
              <p14:xfrm>
                <a:off x="4184954" y="6145144"/>
                <a:ext cx="360000" cy="25092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68DFAB57-1D2A-4A1B-966E-221AD08C37A5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175954" y="6136144"/>
                  <a:ext cx="3776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EDD3B976-8F60-4480-9C91-27160DA7BC1E}"/>
                    </a:ext>
                  </a:extLst>
                </p14:cNvPr>
                <p14:cNvContentPartPr/>
                <p14:nvPr/>
              </p14:nvContentPartPr>
              <p14:xfrm>
                <a:off x="4544954" y="6254944"/>
                <a:ext cx="205560" cy="11988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EDD3B976-8F60-4480-9C91-27160DA7BC1E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536314" y="6245944"/>
                  <a:ext cx="2232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51DBEF0E-21BB-46E4-9936-07E7BE694930}"/>
                    </a:ext>
                  </a:extLst>
                </p14:cNvPr>
                <p14:cNvContentPartPr/>
                <p14:nvPr/>
              </p14:nvContentPartPr>
              <p14:xfrm>
                <a:off x="4724954" y="6282664"/>
                <a:ext cx="236160" cy="9792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51DBEF0E-21BB-46E4-9936-07E7BE694930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4715954" y="6273664"/>
                  <a:ext cx="253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4F1855F-3F2E-444B-AD37-0989CE42CBC6}"/>
                    </a:ext>
                  </a:extLst>
                </p14:cNvPr>
                <p14:cNvContentPartPr/>
                <p14:nvPr/>
              </p14:nvContentPartPr>
              <p14:xfrm>
                <a:off x="4914674" y="6305704"/>
                <a:ext cx="218160" cy="31572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4F1855F-3F2E-444B-AD37-0989CE42CBC6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4906034" y="6296704"/>
                  <a:ext cx="23580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6861EBB1-2352-4EDD-9EB9-1B83F364E35D}"/>
                    </a:ext>
                  </a:extLst>
                </p14:cNvPr>
                <p14:cNvContentPartPr/>
                <p14:nvPr/>
              </p14:nvContentPartPr>
              <p14:xfrm>
                <a:off x="5032754" y="6172864"/>
                <a:ext cx="265680" cy="22284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6861EBB1-2352-4EDD-9EB9-1B83F364E35D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5024114" y="6163864"/>
                  <a:ext cx="2833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D3D908EB-CC87-47BF-A300-8278DB560F4F}"/>
                    </a:ext>
                  </a:extLst>
                </p14:cNvPr>
                <p14:cNvContentPartPr/>
                <p14:nvPr/>
              </p14:nvContentPartPr>
              <p14:xfrm>
                <a:off x="5351714" y="6052624"/>
                <a:ext cx="259920" cy="35136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D3D908EB-CC87-47BF-A300-8278DB560F4F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5342714" y="6043984"/>
                  <a:ext cx="27756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D3926B8E-6FF7-455D-95A4-DF984CD9D84A}"/>
                    </a:ext>
                  </a:extLst>
                </p14:cNvPr>
                <p14:cNvContentPartPr/>
                <p14:nvPr/>
              </p14:nvContentPartPr>
              <p14:xfrm>
                <a:off x="5507954" y="6245224"/>
                <a:ext cx="122760" cy="13788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D3926B8E-6FF7-455D-95A4-DF984CD9D84A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5498954" y="6236584"/>
                  <a:ext cx="1404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8A765AC3-2EE2-4C2D-A298-24D7B98268FD}"/>
                    </a:ext>
                  </a:extLst>
                </p14:cNvPr>
                <p14:cNvContentPartPr/>
                <p14:nvPr/>
              </p14:nvContentPartPr>
              <p14:xfrm>
                <a:off x="5925554" y="5966584"/>
                <a:ext cx="374040" cy="49824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8A765AC3-2EE2-4C2D-A298-24D7B98268FD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5916554" y="5957944"/>
                  <a:ext cx="39168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285926C-4164-4CA6-9324-0A240D30DCCA}"/>
                    </a:ext>
                  </a:extLst>
                </p14:cNvPr>
                <p14:cNvContentPartPr/>
                <p14:nvPr/>
              </p14:nvContentPartPr>
              <p14:xfrm>
                <a:off x="5821514" y="6219304"/>
                <a:ext cx="475560" cy="3528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285926C-4164-4CA6-9324-0A240D30DCCA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5812874" y="6210664"/>
                  <a:ext cx="4932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CA8263E1-A443-44FD-A576-DB45C1CB9D0F}"/>
                    </a:ext>
                  </a:extLst>
                </p14:cNvPr>
                <p14:cNvContentPartPr/>
                <p14:nvPr/>
              </p14:nvContentPartPr>
              <p14:xfrm>
                <a:off x="6085754" y="6299224"/>
                <a:ext cx="268560" cy="15696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CA8263E1-A443-44FD-A576-DB45C1CB9D0F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6077114" y="6290224"/>
                  <a:ext cx="2862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0C1DC273-D50A-4343-829D-B6B4AB74B318}"/>
                    </a:ext>
                  </a:extLst>
                </p14:cNvPr>
                <p14:cNvContentPartPr/>
                <p14:nvPr/>
              </p14:nvContentPartPr>
              <p14:xfrm>
                <a:off x="6270794" y="6300664"/>
                <a:ext cx="209160" cy="17568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0C1DC273-D50A-4343-829D-B6B4AB74B318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262154" y="6292024"/>
                  <a:ext cx="2268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89F156D6-F1DC-4716-B8CF-70BCC96717EB}"/>
                    </a:ext>
                  </a:extLst>
                </p14:cNvPr>
                <p14:cNvContentPartPr/>
                <p14:nvPr/>
              </p14:nvContentPartPr>
              <p14:xfrm>
                <a:off x="6601274" y="5942824"/>
                <a:ext cx="311760" cy="51732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89F156D6-F1DC-4716-B8CF-70BCC96717EB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6592634" y="5933824"/>
                  <a:ext cx="329400" cy="5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8606794D-3214-4280-8CC1-755C45EF3437}"/>
                    </a:ext>
                  </a:extLst>
                </p14:cNvPr>
                <p14:cNvContentPartPr/>
                <p14:nvPr/>
              </p14:nvContentPartPr>
              <p14:xfrm>
                <a:off x="6476354" y="6229024"/>
                <a:ext cx="444240" cy="2160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8606794D-3214-4280-8CC1-755C45EF3437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6467354" y="6220384"/>
                  <a:ext cx="4618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160275C9-D92A-49F8-A2EE-B2950E8C9500}"/>
                    </a:ext>
                  </a:extLst>
                </p14:cNvPr>
                <p14:cNvContentPartPr/>
                <p14:nvPr/>
              </p14:nvContentPartPr>
              <p14:xfrm>
                <a:off x="6714314" y="6280864"/>
                <a:ext cx="240840" cy="19692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160275C9-D92A-49F8-A2EE-B2950E8C9500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6705674" y="6271864"/>
                  <a:ext cx="2584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BF0B31B7-510F-4D68-B421-1A59447137C6}"/>
                    </a:ext>
                  </a:extLst>
                </p14:cNvPr>
                <p14:cNvContentPartPr/>
                <p14:nvPr/>
              </p14:nvContentPartPr>
              <p14:xfrm>
                <a:off x="7132994" y="5915824"/>
                <a:ext cx="434880" cy="60804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BF0B31B7-510F-4D68-B421-1A59447137C6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7124354" y="5906824"/>
                  <a:ext cx="45252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266E2965-77F3-4DF6-BB42-7CF1D2A094CF}"/>
                    </a:ext>
                  </a:extLst>
                </p14:cNvPr>
                <p14:cNvContentPartPr/>
                <p14:nvPr/>
              </p14:nvContentPartPr>
              <p14:xfrm>
                <a:off x="7154234" y="6289144"/>
                <a:ext cx="415440" cy="8568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266E2965-77F3-4DF6-BB42-7CF1D2A094CF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7145594" y="6280504"/>
                  <a:ext cx="4330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D4246A6B-A833-4C82-911F-E3AAB96AE7F5}"/>
                    </a:ext>
                  </a:extLst>
                </p14:cNvPr>
                <p14:cNvContentPartPr/>
                <p14:nvPr/>
              </p14:nvContentPartPr>
              <p14:xfrm>
                <a:off x="7437914" y="6357184"/>
                <a:ext cx="132120" cy="14436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D4246A6B-A833-4C82-911F-E3AAB96AE7F5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7429274" y="6348184"/>
                  <a:ext cx="1497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4C63542C-3F6D-4D05-B144-4E23C26CE80D}"/>
                    </a:ext>
                  </a:extLst>
                </p14:cNvPr>
                <p14:cNvContentPartPr/>
                <p14:nvPr/>
              </p14:nvContentPartPr>
              <p14:xfrm>
                <a:off x="7677314" y="6325504"/>
                <a:ext cx="204480" cy="16704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4C63542C-3F6D-4D05-B144-4E23C26CE80D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7668674" y="6316504"/>
                  <a:ext cx="2221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EA4E87EE-BCA0-4ADB-B390-A95789527194}"/>
                    </a:ext>
                  </a:extLst>
                </p14:cNvPr>
                <p14:cNvContentPartPr/>
                <p14:nvPr/>
              </p14:nvContentPartPr>
              <p14:xfrm>
                <a:off x="8195714" y="6468424"/>
                <a:ext cx="6840" cy="360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EA4E87EE-BCA0-4ADB-B390-A95789527194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8186714" y="6459424"/>
                  <a:ext cx="244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1AB4C7F3-8CC8-40FB-A00E-7D8AB59C7DCE}"/>
                    </a:ext>
                  </a:extLst>
                </p14:cNvPr>
                <p14:cNvContentPartPr/>
                <p14:nvPr/>
              </p14:nvContentPartPr>
              <p14:xfrm>
                <a:off x="8064674" y="6325864"/>
                <a:ext cx="256680" cy="18000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1AB4C7F3-8CC8-40FB-A00E-7D8AB59C7DCE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055674" y="6317224"/>
                  <a:ext cx="2743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AF67855F-8BFA-4F22-98B4-F2D5F8AF2C46}"/>
                    </a:ext>
                  </a:extLst>
                </p14:cNvPr>
                <p14:cNvContentPartPr/>
                <p14:nvPr/>
              </p14:nvContentPartPr>
              <p14:xfrm>
                <a:off x="8202554" y="6045064"/>
                <a:ext cx="302400" cy="44064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AF67855F-8BFA-4F22-98B4-F2D5F8AF2C46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8193914" y="6036064"/>
                  <a:ext cx="32004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317171DF-7909-4BEF-82EF-27FD36F253AB}"/>
                    </a:ext>
                  </a:extLst>
                </p14:cNvPr>
                <p14:cNvContentPartPr/>
                <p14:nvPr/>
              </p14:nvContentPartPr>
              <p14:xfrm>
                <a:off x="8332514" y="6402184"/>
                <a:ext cx="104400" cy="8712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317171DF-7909-4BEF-82EF-27FD36F253AB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8323874" y="6393544"/>
                  <a:ext cx="1220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D3421473-FA19-48D7-862F-92E57475CCCF}"/>
                    </a:ext>
                  </a:extLst>
                </p14:cNvPr>
                <p14:cNvContentPartPr/>
                <p14:nvPr/>
              </p14:nvContentPartPr>
              <p14:xfrm>
                <a:off x="8511074" y="5983504"/>
                <a:ext cx="411840" cy="56808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D3421473-FA19-48D7-862F-92E57475CCCF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8502074" y="5974504"/>
                  <a:ext cx="429480" cy="58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005E6D7D-761C-4859-ADC6-6FE85A1BA7F2}"/>
                    </a:ext>
                  </a:extLst>
                </p14:cNvPr>
                <p14:cNvContentPartPr/>
                <p14:nvPr/>
              </p14:nvContentPartPr>
              <p14:xfrm>
                <a:off x="8516834" y="6344584"/>
                <a:ext cx="284760" cy="1476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005E6D7D-761C-4859-ADC6-6FE85A1BA7F2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8507834" y="6335944"/>
                  <a:ext cx="3024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CD39EDEF-DA11-49C9-9C5E-6DAD9755FEB0}"/>
                    </a:ext>
                  </a:extLst>
                </p14:cNvPr>
                <p14:cNvContentPartPr/>
                <p14:nvPr/>
              </p14:nvContentPartPr>
              <p14:xfrm>
                <a:off x="8783234" y="5988184"/>
                <a:ext cx="501120" cy="57852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CD39EDEF-DA11-49C9-9C5E-6DAD9755FEB0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8774234" y="5979544"/>
                  <a:ext cx="518760" cy="5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800AE94F-D0EC-4994-829F-CEA8155F0842}"/>
                    </a:ext>
                  </a:extLst>
                </p14:cNvPr>
                <p14:cNvContentPartPr/>
                <p14:nvPr/>
              </p14:nvContentPartPr>
              <p14:xfrm>
                <a:off x="8711954" y="6404344"/>
                <a:ext cx="284040" cy="4428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800AE94F-D0EC-4994-829F-CEA8155F0842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8703314" y="6395344"/>
                  <a:ext cx="3016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4ABB993E-165B-45EA-83FF-11781098C601}"/>
                    </a:ext>
                  </a:extLst>
                </p14:cNvPr>
                <p14:cNvContentPartPr/>
                <p14:nvPr/>
              </p14:nvContentPartPr>
              <p14:xfrm>
                <a:off x="8999954" y="6365464"/>
                <a:ext cx="235800" cy="16524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4ABB993E-165B-45EA-83FF-11781098C601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8990954" y="6356824"/>
                  <a:ext cx="2534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10737153-06EA-4C9A-B239-3418B981F2E5}"/>
                    </a:ext>
                  </a:extLst>
                </p14:cNvPr>
                <p14:cNvContentPartPr/>
                <p14:nvPr/>
              </p14:nvContentPartPr>
              <p14:xfrm>
                <a:off x="9188234" y="6357904"/>
                <a:ext cx="228960" cy="19188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10737153-06EA-4C9A-B239-3418B981F2E5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9179234" y="6348904"/>
                  <a:ext cx="2466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DAB579A0-BD03-48C0-9AC0-C6ACC3202ECF}"/>
                    </a:ext>
                  </a:extLst>
                </p14:cNvPr>
                <p14:cNvContentPartPr/>
                <p14:nvPr/>
              </p14:nvContentPartPr>
              <p14:xfrm>
                <a:off x="9348434" y="6379144"/>
                <a:ext cx="208800" cy="17100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DAB579A0-BD03-48C0-9AC0-C6ACC3202ECF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9339794" y="6370144"/>
                  <a:ext cx="2264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53DCAEC3-D51A-483A-9876-A065C001BB22}"/>
                    </a:ext>
                  </a:extLst>
                </p14:cNvPr>
                <p14:cNvContentPartPr/>
                <p14:nvPr/>
              </p14:nvContentPartPr>
              <p14:xfrm>
                <a:off x="9507554" y="6402184"/>
                <a:ext cx="230040" cy="17064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53DCAEC3-D51A-483A-9876-A065C001BB22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9498914" y="6393544"/>
                  <a:ext cx="2476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868E679B-ADB0-4725-92E6-FF0995B6B920}"/>
                    </a:ext>
                  </a:extLst>
                </p14:cNvPr>
                <p14:cNvContentPartPr/>
                <p14:nvPr/>
              </p14:nvContentPartPr>
              <p14:xfrm>
                <a:off x="9829034" y="6428104"/>
                <a:ext cx="115920" cy="14508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868E679B-ADB0-4725-92E6-FF0995B6B920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9820394" y="6419464"/>
                  <a:ext cx="1335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D2401B4-909B-4577-9CD6-B0B980D589ED}"/>
                    </a:ext>
                  </a:extLst>
                </p14:cNvPr>
                <p14:cNvContentPartPr/>
                <p14:nvPr/>
              </p14:nvContentPartPr>
              <p14:xfrm>
                <a:off x="9936314" y="6392104"/>
                <a:ext cx="188640" cy="15840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D2401B4-909B-4577-9CD6-B0B980D589ED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9927314" y="6383104"/>
                  <a:ext cx="2062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B610B2E9-9C57-4351-9817-80C2409FA854}"/>
                    </a:ext>
                  </a:extLst>
                </p14:cNvPr>
                <p14:cNvContentPartPr/>
                <p14:nvPr/>
              </p14:nvContentPartPr>
              <p14:xfrm>
                <a:off x="10403594" y="6228304"/>
                <a:ext cx="37080" cy="3600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B610B2E9-9C57-4351-9817-80C2409FA854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0394594" y="6219664"/>
                  <a:ext cx="547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EDE48330-8A3D-4682-BCB9-E75C6A1A445D}"/>
                    </a:ext>
                  </a:extLst>
                </p14:cNvPr>
                <p14:cNvContentPartPr/>
                <p14:nvPr/>
              </p14:nvContentPartPr>
              <p14:xfrm>
                <a:off x="10290914" y="6432064"/>
                <a:ext cx="69480" cy="11988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EDE48330-8A3D-4682-BCB9-E75C6A1A445D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0282274" y="6423064"/>
                  <a:ext cx="871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2691F178-8926-4FA3-B021-FB069A6A586C}"/>
                    </a:ext>
                  </a:extLst>
                </p14:cNvPr>
                <p14:cNvContentPartPr/>
                <p14:nvPr/>
              </p14:nvContentPartPr>
              <p14:xfrm>
                <a:off x="10410794" y="6390664"/>
                <a:ext cx="205200" cy="19044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2691F178-8926-4FA3-B021-FB069A6A586C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0402154" y="6382024"/>
                  <a:ext cx="2228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8B737557-2391-4315-8FB6-CFF665200AF2}"/>
                    </a:ext>
                  </a:extLst>
                </p14:cNvPr>
                <p14:cNvContentPartPr/>
                <p14:nvPr/>
              </p14:nvContentPartPr>
              <p14:xfrm>
                <a:off x="10795274" y="6409024"/>
                <a:ext cx="259920" cy="16704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8B737557-2391-4315-8FB6-CFF665200AF2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0786274" y="6400024"/>
                  <a:ext cx="2775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4C3A33CD-D9B9-495E-882A-B20A17A706C9}"/>
                    </a:ext>
                  </a:extLst>
                </p14:cNvPr>
                <p14:cNvContentPartPr/>
                <p14:nvPr/>
              </p14:nvContentPartPr>
              <p14:xfrm>
                <a:off x="11090474" y="6406504"/>
                <a:ext cx="214200" cy="18288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4C3A33CD-D9B9-495E-882A-B20A17A706C9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1081474" y="6397504"/>
                  <a:ext cx="2318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5633315A-25DB-463D-8EBC-E74855BF7D9B}"/>
                    </a:ext>
                  </a:extLst>
                </p14:cNvPr>
                <p14:cNvContentPartPr/>
                <p14:nvPr/>
              </p14:nvContentPartPr>
              <p14:xfrm>
                <a:off x="11206754" y="6459784"/>
                <a:ext cx="198000" cy="12636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5633315A-25DB-463D-8EBC-E74855BF7D9B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1198114" y="6451144"/>
                  <a:ext cx="2156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0EB312BE-497A-4810-A0AD-BA597D66058D}"/>
                    </a:ext>
                  </a:extLst>
                </p14:cNvPr>
                <p14:cNvContentPartPr/>
                <p14:nvPr/>
              </p14:nvContentPartPr>
              <p14:xfrm>
                <a:off x="11398274" y="6458704"/>
                <a:ext cx="229680" cy="14832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0EB312BE-497A-4810-A0AD-BA597D66058D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1389274" y="6449704"/>
                  <a:ext cx="2473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B45A13CF-9842-42CD-B5EE-5106FCA41F50}"/>
                    </a:ext>
                  </a:extLst>
                </p14:cNvPr>
                <p14:cNvContentPartPr/>
                <p14:nvPr/>
              </p14:nvContentPartPr>
              <p14:xfrm>
                <a:off x="11674034" y="6432424"/>
                <a:ext cx="236880" cy="17496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B45A13CF-9842-42CD-B5EE-5106FCA41F50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1665394" y="6423424"/>
                  <a:ext cx="2545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5E9912CF-4ABF-4834-97CF-4AD29CC4E5C1}"/>
                    </a:ext>
                  </a:extLst>
                </p14:cNvPr>
                <p14:cNvContentPartPr/>
                <p14:nvPr/>
              </p14:nvContentPartPr>
              <p14:xfrm>
                <a:off x="11976794" y="6647344"/>
                <a:ext cx="360" cy="36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5E9912CF-4ABF-4834-97CF-4AD29CC4E5C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967794" y="663834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42112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77C8EDE-0590-4B2C-9E32-C196E716C2EC}"/>
              </a:ext>
            </a:extLst>
          </p:cNvPr>
          <p:cNvGrpSpPr/>
          <p:nvPr/>
        </p:nvGrpSpPr>
        <p:grpSpPr>
          <a:xfrm>
            <a:off x="700874" y="123424"/>
            <a:ext cx="2042640" cy="469800"/>
            <a:chOff x="700874" y="123424"/>
            <a:chExt cx="2042640" cy="46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C601089-90BD-4E8D-9712-C4CEC2AAE21A}"/>
                    </a:ext>
                  </a:extLst>
                </p14:cNvPr>
                <p14:cNvContentPartPr/>
                <p14:nvPr/>
              </p14:nvContentPartPr>
              <p14:xfrm>
                <a:off x="700874" y="229264"/>
                <a:ext cx="334800" cy="3639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C601089-90BD-4E8D-9712-C4CEC2AAE21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92234" y="220264"/>
                  <a:ext cx="35244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09033A7-945D-426B-A231-B53438098ADF}"/>
                    </a:ext>
                  </a:extLst>
                </p14:cNvPr>
                <p14:cNvContentPartPr/>
                <p14:nvPr/>
              </p14:nvContentPartPr>
              <p14:xfrm>
                <a:off x="1054754" y="420064"/>
                <a:ext cx="167040" cy="1188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09033A7-945D-426B-A231-B53438098AD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46114" y="411064"/>
                  <a:ext cx="1846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FD5F5CA-AA6C-4DDF-AE80-E1FC7522019A}"/>
                    </a:ext>
                  </a:extLst>
                </p14:cNvPr>
                <p14:cNvContentPartPr/>
                <p14:nvPr/>
              </p14:nvContentPartPr>
              <p14:xfrm>
                <a:off x="1351394" y="205864"/>
                <a:ext cx="142560" cy="3319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FD5F5CA-AA6C-4DDF-AE80-E1FC7522019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42394" y="197224"/>
                  <a:ext cx="16020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F784C3A-5076-4304-B36E-8ED719D3F159}"/>
                    </a:ext>
                  </a:extLst>
                </p14:cNvPr>
                <p14:cNvContentPartPr/>
                <p14:nvPr/>
              </p14:nvContentPartPr>
              <p14:xfrm>
                <a:off x="1537154" y="380464"/>
                <a:ext cx="155520" cy="1375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F784C3A-5076-4304-B36E-8ED719D3F15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28154" y="371824"/>
                  <a:ext cx="1731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A3D99C0-41AD-4F1E-92A9-D792C31A9906}"/>
                    </a:ext>
                  </a:extLst>
                </p14:cNvPr>
                <p14:cNvContentPartPr/>
                <p14:nvPr/>
              </p14:nvContentPartPr>
              <p14:xfrm>
                <a:off x="1873034" y="123424"/>
                <a:ext cx="158040" cy="3942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A3D99C0-41AD-4F1E-92A9-D792C31A990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64394" y="114424"/>
                  <a:ext cx="17568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D8C8A76-6250-46D6-BAB0-E09869622B99}"/>
                    </a:ext>
                  </a:extLst>
                </p14:cNvPr>
                <p14:cNvContentPartPr/>
                <p14:nvPr/>
              </p14:nvContentPartPr>
              <p14:xfrm>
                <a:off x="1793474" y="343024"/>
                <a:ext cx="272520" cy="421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D8C8A76-6250-46D6-BAB0-E09869622B9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84834" y="334024"/>
                  <a:ext cx="2901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CE5BE7F-956D-4724-910C-D5DD1F002340}"/>
                    </a:ext>
                  </a:extLst>
                </p14:cNvPr>
                <p14:cNvContentPartPr/>
                <p14:nvPr/>
              </p14:nvContentPartPr>
              <p14:xfrm>
                <a:off x="2098034" y="317824"/>
                <a:ext cx="119880" cy="2080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CE5BE7F-956D-4724-910C-D5DD1F00234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89394" y="308824"/>
                  <a:ext cx="1375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5FCB998-D847-4794-AC9D-AD61FAA0940A}"/>
                    </a:ext>
                  </a:extLst>
                </p14:cNvPr>
                <p14:cNvContentPartPr/>
                <p14:nvPr/>
              </p14:nvContentPartPr>
              <p14:xfrm>
                <a:off x="2288834" y="399184"/>
                <a:ext cx="99720" cy="1191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5FCB998-D847-4794-AC9D-AD61FAA0940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79834" y="390544"/>
                  <a:ext cx="1173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3AAFC73-0563-482D-9E2D-EE73893C2238}"/>
                    </a:ext>
                  </a:extLst>
                </p14:cNvPr>
                <p14:cNvContentPartPr/>
                <p14:nvPr/>
              </p14:nvContentPartPr>
              <p14:xfrm>
                <a:off x="2485754" y="356704"/>
                <a:ext cx="257760" cy="1882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3AAFC73-0563-482D-9E2D-EE73893C223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77114" y="347704"/>
                  <a:ext cx="27540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AD04C9-C5C5-4461-A4BB-89AA222655E1}"/>
              </a:ext>
            </a:extLst>
          </p:cNvPr>
          <p:cNvGrpSpPr/>
          <p:nvPr/>
        </p:nvGrpSpPr>
        <p:grpSpPr>
          <a:xfrm>
            <a:off x="3095594" y="66904"/>
            <a:ext cx="1213200" cy="735840"/>
            <a:chOff x="3095594" y="66904"/>
            <a:chExt cx="1213200" cy="73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412BD81-FC85-4DCD-B536-29604175A7B3}"/>
                    </a:ext>
                  </a:extLst>
                </p14:cNvPr>
                <p14:cNvContentPartPr/>
                <p14:nvPr/>
              </p14:nvContentPartPr>
              <p14:xfrm>
                <a:off x="3095594" y="426904"/>
                <a:ext cx="167400" cy="3758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412BD81-FC85-4DCD-B536-29604175A7B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86594" y="418264"/>
                  <a:ext cx="18504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B199D28-34EC-4B3F-A972-3D56722BF757}"/>
                    </a:ext>
                  </a:extLst>
                </p14:cNvPr>
                <p14:cNvContentPartPr/>
                <p14:nvPr/>
              </p14:nvContentPartPr>
              <p14:xfrm>
                <a:off x="3225194" y="284344"/>
                <a:ext cx="279360" cy="2307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B199D28-34EC-4B3F-A972-3D56722BF75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16194" y="275344"/>
                  <a:ext cx="2970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2A65A9B-2D8C-4F47-A9A7-D1206B237F67}"/>
                    </a:ext>
                  </a:extLst>
                </p14:cNvPr>
                <p14:cNvContentPartPr/>
                <p14:nvPr/>
              </p14:nvContentPartPr>
              <p14:xfrm>
                <a:off x="3556754" y="328624"/>
                <a:ext cx="179280" cy="1461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2A65A9B-2D8C-4F47-A9A7-D1206B237F6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48114" y="319624"/>
                  <a:ext cx="1969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920B69E-F021-4BDC-83CE-CA746537AE74}"/>
                    </a:ext>
                  </a:extLst>
                </p14:cNvPr>
                <p14:cNvContentPartPr/>
                <p14:nvPr/>
              </p14:nvContentPartPr>
              <p14:xfrm>
                <a:off x="3777794" y="277144"/>
                <a:ext cx="264960" cy="2228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920B69E-F021-4BDC-83CE-CA746537AE7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68794" y="268144"/>
                  <a:ext cx="2826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B35970D-CAED-495C-A51C-241755620858}"/>
                    </a:ext>
                  </a:extLst>
                </p14:cNvPr>
                <p14:cNvContentPartPr/>
                <p14:nvPr/>
              </p14:nvContentPartPr>
              <p14:xfrm>
                <a:off x="4141754" y="66904"/>
                <a:ext cx="167040" cy="3888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B35970D-CAED-495C-A51C-24175562085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132754" y="58264"/>
                  <a:ext cx="18468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F35E1C9-6703-4CB0-A41F-790DB8E05B06}"/>
                    </a:ext>
                  </a:extLst>
                </p14:cNvPr>
                <p14:cNvContentPartPr/>
                <p14:nvPr/>
              </p14:nvContentPartPr>
              <p14:xfrm>
                <a:off x="4021514" y="265264"/>
                <a:ext cx="259920" cy="554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F35E1C9-6703-4CB0-A41F-790DB8E05B0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12874" y="256624"/>
                  <a:ext cx="277560" cy="7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39E4DC3-A4CC-4521-9C06-C94B322AD031}"/>
                  </a:ext>
                </a:extLst>
              </p14:cNvPr>
              <p14:cNvContentPartPr/>
              <p14:nvPr/>
            </p14:nvContentPartPr>
            <p14:xfrm>
              <a:off x="4597154" y="213064"/>
              <a:ext cx="212040" cy="2768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39E4DC3-A4CC-4521-9C06-C94B322AD03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588154" y="204424"/>
                <a:ext cx="22968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DA3F17B-4280-4E6E-B9A3-408C98E8282F}"/>
                  </a:ext>
                </a:extLst>
              </p14:cNvPr>
              <p14:cNvContentPartPr/>
              <p14:nvPr/>
            </p14:nvContentPartPr>
            <p14:xfrm>
              <a:off x="5120234" y="235024"/>
              <a:ext cx="32040" cy="313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DA3F17B-4280-4E6E-B9A3-408C98E8282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111594" y="226384"/>
                <a:ext cx="4968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4CEF2DD-80CD-44F2-BE52-CDA046D7B04C}"/>
                  </a:ext>
                </a:extLst>
              </p14:cNvPr>
              <p14:cNvContentPartPr/>
              <p14:nvPr/>
            </p14:nvContentPartPr>
            <p14:xfrm>
              <a:off x="5071994" y="441304"/>
              <a:ext cx="30240" cy="18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4CEF2DD-80CD-44F2-BE52-CDA046D7B04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062994" y="432304"/>
                <a:ext cx="47880" cy="1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B0A8A648-8CE6-4E22-A65A-9BA18294FF2F}"/>
              </a:ext>
            </a:extLst>
          </p:cNvPr>
          <p:cNvGrpSpPr/>
          <p:nvPr/>
        </p:nvGrpSpPr>
        <p:grpSpPr>
          <a:xfrm>
            <a:off x="1715354" y="732904"/>
            <a:ext cx="2875680" cy="496440"/>
            <a:chOff x="1715354" y="732904"/>
            <a:chExt cx="2875680" cy="49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28213E6-38DF-43AA-BF62-DECA33EF730D}"/>
                    </a:ext>
                  </a:extLst>
                </p14:cNvPr>
                <p14:cNvContentPartPr/>
                <p14:nvPr/>
              </p14:nvContentPartPr>
              <p14:xfrm>
                <a:off x="1715354" y="821464"/>
                <a:ext cx="140040" cy="2628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28213E6-38DF-43AA-BF62-DECA33EF730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706354" y="812464"/>
                  <a:ext cx="1576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BD329FB-C22A-4718-9F4D-D8418C04E6DC}"/>
                    </a:ext>
                  </a:extLst>
                </p14:cNvPr>
                <p14:cNvContentPartPr/>
                <p14:nvPr/>
              </p14:nvContentPartPr>
              <p14:xfrm>
                <a:off x="1932434" y="827584"/>
                <a:ext cx="117360" cy="2534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BD329FB-C22A-4718-9F4D-D8418C04E6D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23794" y="818584"/>
                  <a:ext cx="1350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9209FDC-8600-4598-86CF-0294FF06849A}"/>
                    </a:ext>
                  </a:extLst>
                </p14:cNvPr>
                <p14:cNvContentPartPr/>
                <p14:nvPr/>
              </p14:nvContentPartPr>
              <p14:xfrm>
                <a:off x="2066714" y="832984"/>
                <a:ext cx="201600" cy="2264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9209FDC-8600-4598-86CF-0294FF06849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058074" y="823984"/>
                  <a:ext cx="2192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A0BD57C-7BAB-4BA7-AB99-26B071A3349E}"/>
                    </a:ext>
                  </a:extLst>
                </p14:cNvPr>
                <p14:cNvContentPartPr/>
                <p14:nvPr/>
              </p14:nvContentPartPr>
              <p14:xfrm>
                <a:off x="2357234" y="863944"/>
                <a:ext cx="172080" cy="1792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A0BD57C-7BAB-4BA7-AB99-26B071A3349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348234" y="855304"/>
                  <a:ext cx="1897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2C65DEF-4A86-4156-8269-532540998AA9}"/>
                    </a:ext>
                  </a:extLst>
                </p14:cNvPr>
                <p14:cNvContentPartPr/>
                <p14:nvPr/>
              </p14:nvContentPartPr>
              <p14:xfrm>
                <a:off x="2628674" y="861064"/>
                <a:ext cx="215640" cy="239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2C65DEF-4A86-4156-8269-532540998AA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620034" y="852424"/>
                  <a:ext cx="2332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A83F25F-EF79-4413-A9D3-FA3D6021CE0D}"/>
                    </a:ext>
                  </a:extLst>
                </p14:cNvPr>
                <p14:cNvContentPartPr/>
                <p14:nvPr/>
              </p14:nvContentPartPr>
              <p14:xfrm>
                <a:off x="2995874" y="1083544"/>
                <a:ext cx="117720" cy="1458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A83F25F-EF79-4413-A9D3-FA3D6021CE0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986874" y="1074904"/>
                  <a:ext cx="1353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B5B2E17-60D4-4482-94BF-B5DD1AF90A3B}"/>
                    </a:ext>
                  </a:extLst>
                </p14:cNvPr>
                <p14:cNvContentPartPr/>
                <p14:nvPr/>
              </p14:nvContentPartPr>
              <p14:xfrm>
                <a:off x="3284234" y="854944"/>
                <a:ext cx="113400" cy="1947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B5B2E17-60D4-4482-94BF-B5DD1AF90A3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275234" y="845944"/>
                  <a:ext cx="1310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17FB141-E58F-41FE-8D6F-64D0176EB86F}"/>
                    </a:ext>
                  </a:extLst>
                </p14:cNvPr>
                <p14:cNvContentPartPr/>
                <p14:nvPr/>
              </p14:nvContentPartPr>
              <p14:xfrm>
                <a:off x="3457394" y="831184"/>
                <a:ext cx="177480" cy="2044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17FB141-E58F-41FE-8D6F-64D0176EB86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448754" y="822184"/>
                  <a:ext cx="1951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69DA026-137B-4CDE-8B89-1B9ABEBD5BCD}"/>
                    </a:ext>
                  </a:extLst>
                </p14:cNvPr>
                <p14:cNvContentPartPr/>
                <p14:nvPr/>
              </p14:nvContentPartPr>
              <p14:xfrm>
                <a:off x="3745034" y="840544"/>
                <a:ext cx="210960" cy="1818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69DA026-137B-4CDE-8B89-1B9ABEBD5BC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36034" y="831544"/>
                  <a:ext cx="2286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F7B188B-56E8-49CA-9F4C-60A298AC3380}"/>
                    </a:ext>
                  </a:extLst>
                </p14:cNvPr>
                <p14:cNvContentPartPr/>
                <p14:nvPr/>
              </p14:nvContentPartPr>
              <p14:xfrm>
                <a:off x="4089194" y="827224"/>
                <a:ext cx="298440" cy="2066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F7B188B-56E8-49CA-9F4C-60A298AC338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080194" y="818224"/>
                  <a:ext cx="3160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5953F44-0EB5-4A0A-9F5D-8B9CC433FECA}"/>
                    </a:ext>
                  </a:extLst>
                </p14:cNvPr>
                <p14:cNvContentPartPr/>
                <p14:nvPr/>
              </p14:nvContentPartPr>
              <p14:xfrm>
                <a:off x="4431194" y="732904"/>
                <a:ext cx="159840" cy="3682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5953F44-0EB5-4A0A-9F5D-8B9CC433FEC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422194" y="723904"/>
                  <a:ext cx="177480" cy="38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A9F2020-A20E-4D11-B540-8E5976CD4336}"/>
              </a:ext>
            </a:extLst>
          </p:cNvPr>
          <p:cNvGrpSpPr/>
          <p:nvPr/>
        </p:nvGrpSpPr>
        <p:grpSpPr>
          <a:xfrm>
            <a:off x="1223594" y="1404304"/>
            <a:ext cx="1879200" cy="689760"/>
            <a:chOff x="1223594" y="1404304"/>
            <a:chExt cx="1879200" cy="68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A77FE9-A871-4553-B8CB-30463E32B78F}"/>
                    </a:ext>
                  </a:extLst>
                </p14:cNvPr>
                <p14:cNvContentPartPr/>
                <p14:nvPr/>
              </p14:nvContentPartPr>
              <p14:xfrm>
                <a:off x="1266794" y="1535344"/>
                <a:ext cx="214920" cy="3052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A77FE9-A871-4553-B8CB-30463E32B78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258154" y="1526704"/>
                  <a:ext cx="23256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7DBA476-955A-4BE1-BC4D-7D775FE53B35}"/>
                    </a:ext>
                  </a:extLst>
                </p14:cNvPr>
                <p14:cNvContentPartPr/>
                <p14:nvPr/>
              </p14:nvContentPartPr>
              <p14:xfrm>
                <a:off x="1262834" y="1484584"/>
                <a:ext cx="254880" cy="3279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7DBA476-955A-4BE1-BC4D-7D775FE53B3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254194" y="1475584"/>
                  <a:ext cx="27252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85F50C6-1D23-4938-BCB4-D367C91DD3E7}"/>
                    </a:ext>
                  </a:extLst>
                </p14:cNvPr>
                <p14:cNvContentPartPr/>
                <p14:nvPr/>
              </p14:nvContentPartPr>
              <p14:xfrm>
                <a:off x="1223594" y="1404304"/>
                <a:ext cx="322200" cy="349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85F50C6-1D23-4938-BCB4-D367C91DD3E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214594" y="1395304"/>
                  <a:ext cx="3398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6583DD4-0D08-4458-B601-6A304158C45E}"/>
                    </a:ext>
                  </a:extLst>
                </p14:cNvPr>
                <p14:cNvContentPartPr/>
                <p14:nvPr/>
              </p14:nvContentPartPr>
              <p14:xfrm>
                <a:off x="1698434" y="1620664"/>
                <a:ext cx="325440" cy="266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6583DD4-0D08-4458-B601-6A304158C45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689794" y="1612024"/>
                  <a:ext cx="3430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3B549FE-6ECA-462C-8773-4899438D97D6}"/>
                    </a:ext>
                  </a:extLst>
                </p14:cNvPr>
                <p14:cNvContentPartPr/>
                <p14:nvPr/>
              </p14:nvContentPartPr>
              <p14:xfrm>
                <a:off x="1865474" y="1462984"/>
                <a:ext cx="24120" cy="2649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3B549FE-6ECA-462C-8773-4899438D97D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856474" y="1454344"/>
                  <a:ext cx="417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2F691B7-2E0A-4985-BDE4-61890300B338}"/>
                    </a:ext>
                  </a:extLst>
                </p14:cNvPr>
                <p14:cNvContentPartPr/>
                <p14:nvPr/>
              </p14:nvContentPartPr>
              <p14:xfrm>
                <a:off x="2138714" y="1450384"/>
                <a:ext cx="370800" cy="3009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2F691B7-2E0A-4985-BDE4-61890300B33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130074" y="1441384"/>
                  <a:ext cx="3884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1EA05E1-8B14-449D-8091-55C1C39AA5F0}"/>
                    </a:ext>
                  </a:extLst>
                </p14:cNvPr>
                <p14:cNvContentPartPr/>
                <p14:nvPr/>
              </p14:nvContentPartPr>
              <p14:xfrm>
                <a:off x="2139434" y="1575304"/>
                <a:ext cx="358920" cy="493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1EA05E1-8B14-449D-8091-55C1C39AA5F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130794" y="1566304"/>
                  <a:ext cx="3765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CC2E38D-F518-49C8-BC70-4E3C02BCCC91}"/>
                    </a:ext>
                  </a:extLst>
                </p14:cNvPr>
                <p14:cNvContentPartPr/>
                <p14:nvPr/>
              </p14:nvContentPartPr>
              <p14:xfrm>
                <a:off x="2458754" y="1712104"/>
                <a:ext cx="294480" cy="1584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CC2E38D-F518-49C8-BC70-4E3C02BCCC9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449754" y="1703464"/>
                  <a:ext cx="3121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2E09328-3B75-411C-B818-0614D9145597}"/>
                    </a:ext>
                  </a:extLst>
                </p14:cNvPr>
                <p14:cNvContentPartPr/>
                <p14:nvPr/>
              </p14:nvContentPartPr>
              <p14:xfrm>
                <a:off x="2632634" y="1683664"/>
                <a:ext cx="356400" cy="3747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2E09328-3B75-411C-B818-0614D914559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623634" y="1674664"/>
                  <a:ext cx="37404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C8E121C-EDE0-4C17-9D93-7A0C10F93A82}"/>
                    </a:ext>
                  </a:extLst>
                </p14:cNvPr>
                <p14:cNvContentPartPr/>
                <p14:nvPr/>
              </p14:nvContentPartPr>
              <p14:xfrm>
                <a:off x="2845394" y="1919104"/>
                <a:ext cx="257400" cy="1749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C8E121C-EDE0-4C17-9D93-7A0C10F93A8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836394" y="1910104"/>
                  <a:ext cx="275040" cy="19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0B974F2C-344A-48F3-85EE-9107DA889828}"/>
                  </a:ext>
                </a:extLst>
              </p14:cNvPr>
              <p14:cNvContentPartPr/>
              <p14:nvPr/>
            </p14:nvContentPartPr>
            <p14:xfrm>
              <a:off x="3229154" y="1608424"/>
              <a:ext cx="9360" cy="3384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0B974F2C-344A-48F3-85EE-9107DA88982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220154" y="1599784"/>
                <a:ext cx="27000" cy="5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DFD0BF3C-A5A4-4049-A90C-A0C7028FC559}"/>
              </a:ext>
            </a:extLst>
          </p:cNvPr>
          <p:cNvGrpSpPr/>
          <p:nvPr/>
        </p:nvGrpSpPr>
        <p:grpSpPr>
          <a:xfrm>
            <a:off x="3486914" y="1467664"/>
            <a:ext cx="673200" cy="703080"/>
            <a:chOff x="3486914" y="1467664"/>
            <a:chExt cx="673200" cy="70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8695EA7-3BF7-4DFC-BF17-87D1A22F5F72}"/>
                    </a:ext>
                  </a:extLst>
                </p14:cNvPr>
                <p14:cNvContentPartPr/>
                <p14:nvPr/>
              </p14:nvContentPartPr>
              <p14:xfrm>
                <a:off x="3637034" y="1467664"/>
                <a:ext cx="297360" cy="2408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8695EA7-3BF7-4DFC-BF17-87D1A22F5F7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628034" y="1458664"/>
                  <a:ext cx="3150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1D893B5-29C9-4A9F-AFA7-B981F2056FA5}"/>
                    </a:ext>
                  </a:extLst>
                </p14:cNvPr>
                <p14:cNvContentPartPr/>
                <p14:nvPr/>
              </p14:nvContentPartPr>
              <p14:xfrm>
                <a:off x="3486914" y="1730824"/>
                <a:ext cx="673200" cy="871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1D893B5-29C9-4A9F-AFA7-B981F2056FA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478274" y="1721824"/>
                  <a:ext cx="6908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017C813-04CA-4C9F-B06B-13CF290BE9B4}"/>
                    </a:ext>
                  </a:extLst>
                </p14:cNvPr>
                <p14:cNvContentPartPr/>
                <p14:nvPr/>
              </p14:nvContentPartPr>
              <p14:xfrm>
                <a:off x="3651434" y="1855384"/>
                <a:ext cx="475560" cy="3153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017C813-04CA-4C9F-B06B-13CF290BE9B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642434" y="1846744"/>
                  <a:ext cx="49320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88CA771-7DD3-4323-B97A-B5146D639EC1}"/>
                    </a:ext>
                  </a:extLst>
                </p14:cNvPr>
                <p14:cNvContentPartPr/>
                <p14:nvPr/>
              </p14:nvContentPartPr>
              <p14:xfrm>
                <a:off x="3845114" y="1998304"/>
                <a:ext cx="268560" cy="1540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88CA771-7DD3-4323-B97A-B5146D639EC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836114" y="1989664"/>
                  <a:ext cx="286200" cy="17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A318DFE-4BCF-47CA-BE20-D8D01A34AD00}"/>
              </a:ext>
            </a:extLst>
          </p:cNvPr>
          <p:cNvGrpSpPr/>
          <p:nvPr/>
        </p:nvGrpSpPr>
        <p:grpSpPr>
          <a:xfrm>
            <a:off x="4647914" y="1649824"/>
            <a:ext cx="206640" cy="107280"/>
            <a:chOff x="4647914" y="1649824"/>
            <a:chExt cx="206640" cy="10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2A0AE43-E180-47FB-8E92-E45E6CBEAD7E}"/>
                    </a:ext>
                  </a:extLst>
                </p14:cNvPr>
                <p14:cNvContentPartPr/>
                <p14:nvPr/>
              </p14:nvContentPartPr>
              <p14:xfrm>
                <a:off x="4647914" y="1649824"/>
                <a:ext cx="131400" cy="90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2A0AE43-E180-47FB-8E92-E45E6CBEAD7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638914" y="1641184"/>
                  <a:ext cx="1490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A54A1D8-6715-4F54-B6EE-E1B1157D3A9B}"/>
                    </a:ext>
                  </a:extLst>
                </p14:cNvPr>
                <p14:cNvContentPartPr/>
                <p14:nvPr/>
              </p14:nvContentPartPr>
              <p14:xfrm>
                <a:off x="4685354" y="1741984"/>
                <a:ext cx="169200" cy="151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A54A1D8-6715-4F54-B6EE-E1B1157D3A9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676354" y="1732984"/>
                  <a:ext cx="18684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6C90194-15B9-4004-81C2-3A59F43F9436}"/>
              </a:ext>
            </a:extLst>
          </p:cNvPr>
          <p:cNvGrpSpPr/>
          <p:nvPr/>
        </p:nvGrpSpPr>
        <p:grpSpPr>
          <a:xfrm>
            <a:off x="5265674" y="1413304"/>
            <a:ext cx="3489840" cy="977760"/>
            <a:chOff x="5265674" y="1413304"/>
            <a:chExt cx="3489840" cy="97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1BBA65C-29BD-4C77-BCF5-C9EE42751FB9}"/>
                    </a:ext>
                  </a:extLst>
                </p14:cNvPr>
                <p14:cNvContentPartPr/>
                <p14:nvPr/>
              </p14:nvContentPartPr>
              <p14:xfrm>
                <a:off x="5327234" y="1640104"/>
                <a:ext cx="19800" cy="241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1BBA65C-29BD-4C77-BCF5-C9EE42751FB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318234" y="1631464"/>
                  <a:ext cx="374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AAADB54-0D39-4140-ADB8-B3C2133D02DA}"/>
                    </a:ext>
                  </a:extLst>
                </p14:cNvPr>
                <p14:cNvContentPartPr/>
                <p14:nvPr/>
              </p14:nvContentPartPr>
              <p14:xfrm>
                <a:off x="5265674" y="1606624"/>
                <a:ext cx="117360" cy="2433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AAADB54-0D39-4140-ADB8-B3C2133D02D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257034" y="1597624"/>
                  <a:ext cx="1350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D6406EE-C0CF-40D6-9AF4-926204829F37}"/>
                    </a:ext>
                  </a:extLst>
                </p14:cNvPr>
                <p14:cNvContentPartPr/>
                <p14:nvPr/>
              </p14:nvContentPartPr>
              <p14:xfrm>
                <a:off x="5448554" y="1563784"/>
                <a:ext cx="206640" cy="2390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D6406EE-C0CF-40D6-9AF4-926204829F3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439914" y="1554784"/>
                  <a:ext cx="2242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8BC3533-4BFD-4A6F-A461-D58EDCD4D276}"/>
                    </a:ext>
                  </a:extLst>
                </p14:cNvPr>
                <p14:cNvContentPartPr/>
                <p14:nvPr/>
              </p14:nvContentPartPr>
              <p14:xfrm>
                <a:off x="5773274" y="1588984"/>
                <a:ext cx="87120" cy="2228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8BC3533-4BFD-4A6F-A461-D58EDCD4D27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764274" y="1580344"/>
                  <a:ext cx="1047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1C838C5-CEB2-45B8-97ED-DA9BC6770081}"/>
                    </a:ext>
                  </a:extLst>
                </p14:cNvPr>
                <p14:cNvContentPartPr/>
                <p14:nvPr/>
              </p14:nvContentPartPr>
              <p14:xfrm>
                <a:off x="5941034" y="1555504"/>
                <a:ext cx="265680" cy="2113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1C838C5-CEB2-45B8-97ED-DA9BC677008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932394" y="1546864"/>
                  <a:ext cx="2833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6519996-538B-462D-AF97-3EA1B950954C}"/>
                    </a:ext>
                  </a:extLst>
                </p14:cNvPr>
                <p14:cNvContentPartPr/>
                <p14:nvPr/>
              </p14:nvContentPartPr>
              <p14:xfrm>
                <a:off x="6377714" y="1605544"/>
                <a:ext cx="295200" cy="590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6519996-538B-462D-AF97-3EA1B950954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369074" y="1596544"/>
                  <a:ext cx="3128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04E744C-33CE-4019-914D-C20C2FFE72A7}"/>
                    </a:ext>
                  </a:extLst>
                </p14:cNvPr>
                <p14:cNvContentPartPr/>
                <p14:nvPr/>
              </p14:nvContentPartPr>
              <p14:xfrm>
                <a:off x="6436394" y="1525624"/>
                <a:ext cx="94680" cy="2116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04E744C-33CE-4019-914D-C20C2FFE72A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427394" y="1516984"/>
                  <a:ext cx="1123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BE837CD-51D9-4C94-9EDF-A29C9F4907F0}"/>
                    </a:ext>
                  </a:extLst>
                </p14:cNvPr>
                <p14:cNvContentPartPr/>
                <p14:nvPr/>
              </p14:nvContentPartPr>
              <p14:xfrm>
                <a:off x="6689474" y="1508344"/>
                <a:ext cx="402480" cy="2833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BE837CD-51D9-4C94-9EDF-A29C9F4907F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680834" y="1499344"/>
                  <a:ext cx="4201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F346255-6162-434A-AE97-21FD64EB3DA3}"/>
                    </a:ext>
                  </a:extLst>
                </p14:cNvPr>
                <p14:cNvContentPartPr/>
                <p14:nvPr/>
              </p14:nvContentPartPr>
              <p14:xfrm>
                <a:off x="6698834" y="1660984"/>
                <a:ext cx="291240" cy="655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F346255-6162-434A-AE97-21FD64EB3DA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689834" y="1651984"/>
                  <a:ext cx="3088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DEC1346-1C25-41A3-8322-E3D89C337267}"/>
                    </a:ext>
                  </a:extLst>
                </p14:cNvPr>
                <p14:cNvContentPartPr/>
                <p14:nvPr/>
              </p14:nvContentPartPr>
              <p14:xfrm>
                <a:off x="6927434" y="1746304"/>
                <a:ext cx="342360" cy="1598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DEC1346-1C25-41A3-8322-E3D89C33726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918434" y="1737304"/>
                  <a:ext cx="3600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E49758B-FCB0-4E6F-B7FE-7C56150D492C}"/>
                    </a:ext>
                  </a:extLst>
                </p14:cNvPr>
                <p14:cNvContentPartPr/>
                <p14:nvPr/>
              </p14:nvContentPartPr>
              <p14:xfrm>
                <a:off x="7145234" y="1735144"/>
                <a:ext cx="267840" cy="3513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E49758B-FCB0-4E6F-B7FE-7C56150D492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136594" y="1726504"/>
                  <a:ext cx="28548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F57F37C-EAF5-4EE9-B7EF-DA1EC17CE363}"/>
                    </a:ext>
                  </a:extLst>
                </p14:cNvPr>
                <p14:cNvContentPartPr/>
                <p14:nvPr/>
              </p14:nvContentPartPr>
              <p14:xfrm>
                <a:off x="7348634" y="1923784"/>
                <a:ext cx="212040" cy="1785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F57F37C-EAF5-4EE9-B7EF-DA1EC17CE36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339634" y="1915144"/>
                  <a:ext cx="2296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CFE33B5-D2F7-416A-88FE-51FA31C5FD25}"/>
                    </a:ext>
                  </a:extLst>
                </p14:cNvPr>
                <p14:cNvContentPartPr/>
                <p14:nvPr/>
              </p14:nvContentPartPr>
              <p14:xfrm>
                <a:off x="7760474" y="1678984"/>
                <a:ext cx="7560" cy="28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CFE33B5-D2F7-416A-88FE-51FA31C5FD2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751834" y="1669984"/>
                  <a:ext cx="252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8FAF184-E443-4191-938B-D887CC5BB688}"/>
                    </a:ext>
                  </a:extLst>
                </p14:cNvPr>
                <p14:cNvContentPartPr/>
                <p14:nvPr/>
              </p14:nvContentPartPr>
              <p14:xfrm>
                <a:off x="7818794" y="1413304"/>
                <a:ext cx="373320" cy="2980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8FAF184-E443-4191-938B-D887CC5BB68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809794" y="1404664"/>
                  <a:ext cx="39096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A6BE784-29C4-40C2-A8DF-8102D42ECC37}"/>
                    </a:ext>
                  </a:extLst>
                </p14:cNvPr>
                <p14:cNvContentPartPr/>
                <p14:nvPr/>
              </p14:nvContentPartPr>
              <p14:xfrm>
                <a:off x="8180594" y="1466944"/>
                <a:ext cx="267480" cy="2296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A6BE784-29C4-40C2-A8DF-8102D42ECC3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171594" y="1458304"/>
                  <a:ext cx="2851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75F273E-B625-4C33-A4B1-725A2673A318}"/>
                    </a:ext>
                  </a:extLst>
                </p14:cNvPr>
                <p14:cNvContentPartPr/>
                <p14:nvPr/>
              </p14:nvContentPartPr>
              <p14:xfrm>
                <a:off x="7772354" y="1791304"/>
                <a:ext cx="705240" cy="968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75F273E-B625-4C33-A4B1-725A2673A31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763354" y="1782304"/>
                  <a:ext cx="7228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D66DB67-E877-47E6-8F13-E3CCE7C98F72}"/>
                    </a:ext>
                  </a:extLst>
                </p14:cNvPr>
                <p14:cNvContentPartPr/>
                <p14:nvPr/>
              </p14:nvContentPartPr>
              <p14:xfrm>
                <a:off x="7894394" y="1888144"/>
                <a:ext cx="861120" cy="5029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D66DB67-E877-47E6-8F13-E3CCE7C98F7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885754" y="1879144"/>
                  <a:ext cx="878760" cy="52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349AF0D-9391-4A38-9813-CF5A82F01BBD}"/>
              </a:ext>
            </a:extLst>
          </p:cNvPr>
          <p:cNvGrpSpPr/>
          <p:nvPr/>
        </p:nvGrpSpPr>
        <p:grpSpPr>
          <a:xfrm>
            <a:off x="8158634" y="2041504"/>
            <a:ext cx="466920" cy="261360"/>
            <a:chOff x="8158634" y="2041504"/>
            <a:chExt cx="466920" cy="26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014ED84-2BD2-4F7F-8815-A6A9F4C39884}"/>
                    </a:ext>
                  </a:extLst>
                </p14:cNvPr>
                <p14:cNvContentPartPr/>
                <p14:nvPr/>
              </p14:nvContentPartPr>
              <p14:xfrm>
                <a:off x="8158634" y="2041504"/>
                <a:ext cx="291240" cy="2613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014ED84-2BD2-4F7F-8815-A6A9F4C3988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149634" y="2032864"/>
                  <a:ext cx="3088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444B060-74C0-481E-A4D8-782F9A0153E7}"/>
                    </a:ext>
                  </a:extLst>
                </p14:cNvPr>
                <p14:cNvContentPartPr/>
                <p14:nvPr/>
              </p14:nvContentPartPr>
              <p14:xfrm>
                <a:off x="8478314" y="2116024"/>
                <a:ext cx="147240" cy="1458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444B060-74C0-481E-A4D8-782F9A0153E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469314" y="2107024"/>
                  <a:ext cx="16488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722FD25-3038-442B-B1A5-4ADCC1EA1429}"/>
              </a:ext>
            </a:extLst>
          </p:cNvPr>
          <p:cNvGrpSpPr/>
          <p:nvPr/>
        </p:nvGrpSpPr>
        <p:grpSpPr>
          <a:xfrm>
            <a:off x="8974394" y="1547584"/>
            <a:ext cx="1699560" cy="270720"/>
            <a:chOff x="8974394" y="1547584"/>
            <a:chExt cx="1699560" cy="27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954B9C9-21A7-4DA7-AC40-F385DACF1918}"/>
                    </a:ext>
                  </a:extLst>
                </p14:cNvPr>
                <p14:cNvContentPartPr/>
                <p14:nvPr/>
              </p14:nvContentPartPr>
              <p14:xfrm>
                <a:off x="8979434" y="1673224"/>
                <a:ext cx="191880" cy="223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954B9C9-21A7-4DA7-AC40-F385DACF191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970434" y="1664584"/>
                  <a:ext cx="2095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C49E300-2AAE-4ADA-B3C5-FC73983AE49D}"/>
                    </a:ext>
                  </a:extLst>
                </p14:cNvPr>
                <p14:cNvContentPartPr/>
                <p14:nvPr/>
              </p14:nvContentPartPr>
              <p14:xfrm>
                <a:off x="8974394" y="1763944"/>
                <a:ext cx="204120" cy="298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C49E300-2AAE-4ADA-B3C5-FC73983AE49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965394" y="1754944"/>
                  <a:ext cx="2217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56E559C-7C82-4553-BC19-EE252F876136}"/>
                    </a:ext>
                  </a:extLst>
                </p14:cNvPr>
                <p14:cNvContentPartPr/>
                <p14:nvPr/>
              </p14:nvContentPartPr>
              <p14:xfrm>
                <a:off x="9451034" y="1595464"/>
                <a:ext cx="105120" cy="2142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56E559C-7C82-4553-BC19-EE252F87613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442394" y="1586824"/>
                  <a:ext cx="1227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4624C09-BCBB-4314-8ABE-A2BB909942AD}"/>
                    </a:ext>
                  </a:extLst>
                </p14:cNvPr>
                <p14:cNvContentPartPr/>
                <p14:nvPr/>
              </p14:nvContentPartPr>
              <p14:xfrm>
                <a:off x="9601874" y="1547584"/>
                <a:ext cx="277560" cy="2412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4624C09-BCBB-4314-8ABE-A2BB909942A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593234" y="1538584"/>
                  <a:ext cx="2952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4B6BE84-E856-4458-B505-9293093CA766}"/>
                    </a:ext>
                  </a:extLst>
                </p14:cNvPr>
                <p14:cNvContentPartPr/>
                <p14:nvPr/>
              </p14:nvContentPartPr>
              <p14:xfrm>
                <a:off x="9971954" y="1558384"/>
                <a:ext cx="264960" cy="1954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4B6BE84-E856-4458-B505-9293093CA76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963314" y="1549744"/>
                  <a:ext cx="2826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81E2DF2-B321-4F06-9833-CF09C2128CD6}"/>
                    </a:ext>
                  </a:extLst>
                </p14:cNvPr>
                <p14:cNvContentPartPr/>
                <p14:nvPr/>
              </p14:nvContentPartPr>
              <p14:xfrm>
                <a:off x="10303874" y="1559464"/>
                <a:ext cx="370080" cy="2588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81E2DF2-B321-4F06-9833-CF09C2128CD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294874" y="1550464"/>
                  <a:ext cx="387720" cy="27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397BC446-3FCF-455E-AEB5-C7FB054CBE6F}"/>
              </a:ext>
            </a:extLst>
          </p:cNvPr>
          <p:cNvGrpSpPr/>
          <p:nvPr/>
        </p:nvGrpSpPr>
        <p:grpSpPr>
          <a:xfrm>
            <a:off x="1444634" y="2846104"/>
            <a:ext cx="1034280" cy="628920"/>
            <a:chOff x="1444634" y="2846104"/>
            <a:chExt cx="1034280" cy="62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390CF4D-1E01-482B-8FA7-216D5A5E5887}"/>
                    </a:ext>
                  </a:extLst>
                </p14:cNvPr>
                <p14:cNvContentPartPr/>
                <p14:nvPr/>
              </p14:nvContentPartPr>
              <p14:xfrm>
                <a:off x="1444634" y="2846104"/>
                <a:ext cx="432720" cy="3679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390CF4D-1E01-482B-8FA7-216D5A5E588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435994" y="2837464"/>
                  <a:ext cx="45036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F4EE77B-E3AF-4705-ADDF-3A2FE45359AA}"/>
                    </a:ext>
                  </a:extLst>
                </p14:cNvPr>
                <p14:cNvContentPartPr/>
                <p14:nvPr/>
              </p14:nvContentPartPr>
              <p14:xfrm>
                <a:off x="1483154" y="3022144"/>
                <a:ext cx="301680" cy="543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F4EE77B-E3AF-4705-ADDF-3A2FE45359A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474514" y="3013144"/>
                  <a:ext cx="3193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86A5006-108C-46C4-B822-FF42B3ADE2B4}"/>
                    </a:ext>
                  </a:extLst>
                </p14:cNvPr>
                <p14:cNvContentPartPr/>
                <p14:nvPr/>
              </p14:nvContentPartPr>
              <p14:xfrm>
                <a:off x="1750274" y="3135904"/>
                <a:ext cx="377280" cy="1872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86A5006-108C-46C4-B822-FF42B3ADE2B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741274" y="3126904"/>
                  <a:ext cx="3949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5DC6C7F-FC8F-44C8-98C9-FEB2EBE98299}"/>
                    </a:ext>
                  </a:extLst>
                </p14:cNvPr>
                <p14:cNvContentPartPr/>
                <p14:nvPr/>
              </p14:nvContentPartPr>
              <p14:xfrm>
                <a:off x="2050874" y="3093064"/>
                <a:ext cx="322920" cy="3819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5DC6C7F-FC8F-44C8-98C9-FEB2EBE9829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041874" y="3084424"/>
                  <a:ext cx="34056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3563F48-C4EE-45F2-B03A-4D79F8384F96}"/>
                    </a:ext>
                  </a:extLst>
                </p14:cNvPr>
                <p14:cNvContentPartPr/>
                <p14:nvPr/>
              </p14:nvContentPartPr>
              <p14:xfrm>
                <a:off x="2279474" y="3290704"/>
                <a:ext cx="199440" cy="1843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3563F48-C4EE-45F2-B03A-4D79F8384F9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270834" y="3282064"/>
                  <a:ext cx="21708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0949903-6E81-407B-A860-A1B679E8587D}"/>
              </a:ext>
            </a:extLst>
          </p:cNvPr>
          <p:cNvGrpSpPr/>
          <p:nvPr/>
        </p:nvGrpSpPr>
        <p:grpSpPr>
          <a:xfrm>
            <a:off x="2752874" y="3015304"/>
            <a:ext cx="231120" cy="139320"/>
            <a:chOff x="2752874" y="3015304"/>
            <a:chExt cx="231120" cy="13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53B7088-5402-4DCA-9402-C2540401C45F}"/>
                    </a:ext>
                  </a:extLst>
                </p14:cNvPr>
                <p14:cNvContentPartPr/>
                <p14:nvPr/>
              </p14:nvContentPartPr>
              <p14:xfrm>
                <a:off x="2752874" y="3015304"/>
                <a:ext cx="231120" cy="248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53B7088-5402-4DCA-9402-C2540401C45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743874" y="3006664"/>
                  <a:ext cx="2487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D6D8276-2279-44F3-B2CA-524752BDE5D8}"/>
                    </a:ext>
                  </a:extLst>
                </p14:cNvPr>
                <p14:cNvContentPartPr/>
                <p14:nvPr/>
              </p14:nvContentPartPr>
              <p14:xfrm>
                <a:off x="2802194" y="3145624"/>
                <a:ext cx="150480" cy="90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D6D8276-2279-44F3-B2CA-524752BDE5D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793554" y="3136624"/>
                  <a:ext cx="16812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C19F4E4-0FC3-47F0-A1B5-BA3FF7ED89DC}"/>
              </a:ext>
            </a:extLst>
          </p:cNvPr>
          <p:cNvGrpSpPr/>
          <p:nvPr/>
        </p:nvGrpSpPr>
        <p:grpSpPr>
          <a:xfrm>
            <a:off x="3435794" y="2829904"/>
            <a:ext cx="1017000" cy="356040"/>
            <a:chOff x="3435794" y="2829904"/>
            <a:chExt cx="1017000" cy="35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4936DDF-8E8F-4428-9CA6-E83ED7A63F36}"/>
                    </a:ext>
                  </a:extLst>
                </p14:cNvPr>
                <p14:cNvContentPartPr/>
                <p14:nvPr/>
              </p14:nvContentPartPr>
              <p14:xfrm>
                <a:off x="3435794" y="2923864"/>
                <a:ext cx="100440" cy="2620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4936DDF-8E8F-4428-9CA6-E83ED7A63F3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427154" y="2914864"/>
                  <a:ext cx="1180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041BAC9-D0A9-4401-85A3-1831195162E3}"/>
                    </a:ext>
                  </a:extLst>
                </p14:cNvPr>
                <p14:cNvContentPartPr/>
                <p14:nvPr/>
              </p14:nvContentPartPr>
              <p14:xfrm>
                <a:off x="3590954" y="3124744"/>
                <a:ext cx="27720" cy="489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041BAC9-D0A9-4401-85A3-1831195162E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582314" y="3116104"/>
                  <a:ext cx="453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C6972A2-E7EE-488B-BFA8-D9D93830C5BA}"/>
                    </a:ext>
                  </a:extLst>
                </p14:cNvPr>
                <p14:cNvContentPartPr/>
                <p14:nvPr/>
              </p14:nvContentPartPr>
              <p14:xfrm>
                <a:off x="3748274" y="2850064"/>
                <a:ext cx="343800" cy="3117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C6972A2-E7EE-488B-BFA8-D9D93830C5B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739274" y="2841424"/>
                  <a:ext cx="36144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680CE51-C0D7-443E-B8C2-6ECB6B5AD5B3}"/>
                    </a:ext>
                  </a:extLst>
                </p14:cNvPr>
                <p14:cNvContentPartPr/>
                <p14:nvPr/>
              </p14:nvContentPartPr>
              <p14:xfrm>
                <a:off x="4150754" y="2829904"/>
                <a:ext cx="302040" cy="3348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680CE51-C0D7-443E-B8C2-6ECB6B5AD5B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142114" y="2820904"/>
                  <a:ext cx="319680" cy="35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F69AF964-95EF-4FD0-B20B-EFE55B06AA2B}"/>
              </a:ext>
            </a:extLst>
          </p:cNvPr>
          <p:cNvGrpSpPr/>
          <p:nvPr/>
        </p:nvGrpSpPr>
        <p:grpSpPr>
          <a:xfrm>
            <a:off x="1721902" y="3796102"/>
            <a:ext cx="1683360" cy="480240"/>
            <a:chOff x="1721902" y="3796102"/>
            <a:chExt cx="1683360" cy="48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F175630-D77C-4CD7-B647-A6D00087F9F0}"/>
                    </a:ext>
                  </a:extLst>
                </p14:cNvPr>
                <p14:cNvContentPartPr/>
                <p14:nvPr/>
              </p14:nvContentPartPr>
              <p14:xfrm>
                <a:off x="1721902" y="3857302"/>
                <a:ext cx="141120" cy="2671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F175630-D77C-4CD7-B647-A6D00087F9F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712902" y="3848302"/>
                  <a:ext cx="1587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A56A5BB-676A-405D-8797-B1D661DD05B7}"/>
                    </a:ext>
                  </a:extLst>
                </p14:cNvPr>
                <p14:cNvContentPartPr/>
                <p14:nvPr/>
              </p14:nvContentPartPr>
              <p14:xfrm>
                <a:off x="1942582" y="3978262"/>
                <a:ext cx="179640" cy="295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A56A5BB-676A-405D-8797-B1D661DD05B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933582" y="3969262"/>
                  <a:ext cx="1972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ECF870A-FDDA-4E03-8A3C-309E2A9FF149}"/>
                    </a:ext>
                  </a:extLst>
                </p14:cNvPr>
                <p14:cNvContentPartPr/>
                <p14:nvPr/>
              </p14:nvContentPartPr>
              <p14:xfrm>
                <a:off x="2322382" y="3829942"/>
                <a:ext cx="390240" cy="1684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ECF870A-FDDA-4E03-8A3C-309E2A9FF14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313742" y="3820942"/>
                  <a:ext cx="4078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7C01F56-0327-4A80-968D-B1466AB86016}"/>
                    </a:ext>
                  </a:extLst>
                </p14:cNvPr>
                <p14:cNvContentPartPr/>
                <p14:nvPr/>
              </p14:nvContentPartPr>
              <p14:xfrm>
                <a:off x="2539102" y="3796102"/>
                <a:ext cx="435960" cy="3841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7C01F56-0327-4A80-968D-B1466AB8601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530462" y="3787102"/>
                  <a:ext cx="45360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2141EB9-5029-4CED-A9D2-072A7D9AE66F}"/>
                    </a:ext>
                  </a:extLst>
                </p14:cNvPr>
                <p14:cNvContentPartPr/>
                <p14:nvPr/>
              </p14:nvContentPartPr>
              <p14:xfrm>
                <a:off x="2669422" y="4055662"/>
                <a:ext cx="216000" cy="2206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2141EB9-5029-4CED-A9D2-072A7D9AE66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660422" y="4047022"/>
                  <a:ext cx="2336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4A121D3-59D6-447B-9BAB-35AEA34F7215}"/>
                    </a:ext>
                  </a:extLst>
                </p14:cNvPr>
                <p14:cNvContentPartPr/>
                <p14:nvPr/>
              </p14:nvContentPartPr>
              <p14:xfrm>
                <a:off x="3209422" y="3921022"/>
                <a:ext cx="176040" cy="316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4A121D3-59D6-447B-9BAB-35AEA34F721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200782" y="3912022"/>
                  <a:ext cx="1936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9B557F0-3A74-47BC-9600-28F387FF7644}"/>
                    </a:ext>
                  </a:extLst>
                </p14:cNvPr>
                <p14:cNvContentPartPr/>
                <p14:nvPr/>
              </p14:nvContentPartPr>
              <p14:xfrm>
                <a:off x="3215182" y="4022542"/>
                <a:ext cx="190080" cy="183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9B557F0-3A74-47BC-9600-28F387FF764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206542" y="4013542"/>
                  <a:ext cx="20772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BAA71180-20EB-4F3D-8810-96C4F7EDAE2B}"/>
              </a:ext>
            </a:extLst>
          </p:cNvPr>
          <p:cNvGrpSpPr/>
          <p:nvPr/>
        </p:nvGrpSpPr>
        <p:grpSpPr>
          <a:xfrm>
            <a:off x="3742874" y="3621904"/>
            <a:ext cx="1371960" cy="470160"/>
            <a:chOff x="3742874" y="3621904"/>
            <a:chExt cx="1371960" cy="47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6CA3926-2344-464A-A315-D8BD19C77132}"/>
                    </a:ext>
                  </a:extLst>
                </p14:cNvPr>
                <p14:cNvContentPartPr/>
                <p14:nvPr/>
              </p14:nvContentPartPr>
              <p14:xfrm>
                <a:off x="3742874" y="4043104"/>
                <a:ext cx="37800" cy="489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6CA3926-2344-464A-A315-D8BD19C7713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734234" y="4034464"/>
                  <a:ext cx="554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DEAB27F-BB98-43DB-8071-A6377CC594CA}"/>
                    </a:ext>
                  </a:extLst>
                </p14:cNvPr>
                <p14:cNvContentPartPr/>
                <p14:nvPr/>
              </p14:nvContentPartPr>
              <p14:xfrm>
                <a:off x="3924674" y="3761584"/>
                <a:ext cx="198000" cy="3150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DEAB27F-BB98-43DB-8071-A6377CC594C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916034" y="3752944"/>
                  <a:ext cx="2156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D4ED003-9D6F-40E5-B954-48752DA026BA}"/>
                    </a:ext>
                  </a:extLst>
                </p14:cNvPr>
                <p14:cNvContentPartPr/>
                <p14:nvPr/>
              </p14:nvContentPartPr>
              <p14:xfrm>
                <a:off x="4202594" y="3750424"/>
                <a:ext cx="188280" cy="3024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D4ED003-9D6F-40E5-B954-48752DA026B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193954" y="3741784"/>
                  <a:ext cx="20592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686DD69-A1A7-4B0A-A582-2EE34DEE42A9}"/>
                    </a:ext>
                  </a:extLst>
                </p14:cNvPr>
                <p14:cNvContentPartPr/>
                <p14:nvPr/>
              </p14:nvContentPartPr>
              <p14:xfrm>
                <a:off x="4525154" y="3700024"/>
                <a:ext cx="193680" cy="3254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686DD69-A1A7-4B0A-A582-2EE34DEE42A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516154" y="3691384"/>
                  <a:ext cx="2113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AB1841A-1D48-46A1-A8A7-1C2EA3823915}"/>
                    </a:ext>
                  </a:extLst>
                </p14:cNvPr>
                <p14:cNvContentPartPr/>
                <p14:nvPr/>
              </p14:nvContentPartPr>
              <p14:xfrm>
                <a:off x="4804154" y="3694264"/>
                <a:ext cx="191160" cy="1616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AB1841A-1D48-46A1-A8A7-1C2EA382391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795514" y="3685264"/>
                  <a:ext cx="2088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76C5637-3D93-4D62-AE45-5E1A34BE7FF3}"/>
                    </a:ext>
                  </a:extLst>
                </p14:cNvPr>
                <p14:cNvContentPartPr/>
                <p14:nvPr/>
              </p14:nvContentPartPr>
              <p14:xfrm>
                <a:off x="4909994" y="3621904"/>
                <a:ext cx="204840" cy="4392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76C5637-3D93-4D62-AE45-5E1A34BE7FF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900994" y="3613264"/>
                  <a:ext cx="222480" cy="45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A08E3081-35F5-4D0A-8665-912A17258C5F}"/>
              </a:ext>
            </a:extLst>
          </p:cNvPr>
          <p:cNvGrpSpPr/>
          <p:nvPr/>
        </p:nvGrpSpPr>
        <p:grpSpPr>
          <a:xfrm>
            <a:off x="1717154" y="4551424"/>
            <a:ext cx="1154160" cy="455040"/>
            <a:chOff x="1717154" y="4551424"/>
            <a:chExt cx="1154160" cy="45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B8FF76F-FEA6-4D0A-9CC0-9F23652EF5F9}"/>
                    </a:ext>
                  </a:extLst>
                </p14:cNvPr>
                <p14:cNvContentPartPr/>
                <p14:nvPr/>
              </p14:nvContentPartPr>
              <p14:xfrm>
                <a:off x="1717154" y="4553224"/>
                <a:ext cx="405000" cy="2372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B8FF76F-FEA6-4D0A-9CC0-9F23652EF5F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708514" y="4544224"/>
                  <a:ext cx="4226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A545B4F-37C1-4A5E-AF11-7C1E5B7AB179}"/>
                    </a:ext>
                  </a:extLst>
                </p14:cNvPr>
                <p14:cNvContentPartPr/>
                <p14:nvPr/>
              </p14:nvContentPartPr>
              <p14:xfrm>
                <a:off x="2012714" y="4551424"/>
                <a:ext cx="393480" cy="4474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A545B4F-37C1-4A5E-AF11-7C1E5B7AB17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003714" y="4542424"/>
                  <a:ext cx="41112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B4BFF55-D38F-4B56-881F-74AB243A7B92}"/>
                    </a:ext>
                  </a:extLst>
                </p14:cNvPr>
                <p14:cNvContentPartPr/>
                <p14:nvPr/>
              </p14:nvContentPartPr>
              <p14:xfrm>
                <a:off x="2197394" y="4790104"/>
                <a:ext cx="246600" cy="2163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B4BFF55-D38F-4B56-881F-74AB243A7B9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188754" y="4781464"/>
                  <a:ext cx="2642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D88AABC-4DC1-4083-BFF1-1CED5198FB60}"/>
                    </a:ext>
                  </a:extLst>
                </p14:cNvPr>
                <p14:cNvContentPartPr/>
                <p14:nvPr/>
              </p14:nvContentPartPr>
              <p14:xfrm>
                <a:off x="2692034" y="4638544"/>
                <a:ext cx="167760" cy="324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D88AABC-4DC1-4083-BFF1-1CED5198FB6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683034" y="4629904"/>
                  <a:ext cx="1854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301B808-B41E-48A0-A159-9AD75406604F}"/>
                    </a:ext>
                  </a:extLst>
                </p14:cNvPr>
                <p14:cNvContentPartPr/>
                <p14:nvPr/>
              </p14:nvContentPartPr>
              <p14:xfrm>
                <a:off x="2736674" y="4756624"/>
                <a:ext cx="134640" cy="154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301B808-B41E-48A0-A159-9AD75406604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727674" y="4747984"/>
                  <a:ext cx="15228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1CB9611C-B1DA-425F-A31C-C01A880902F7}"/>
              </a:ext>
            </a:extLst>
          </p:cNvPr>
          <p:cNvGrpSpPr/>
          <p:nvPr/>
        </p:nvGrpSpPr>
        <p:grpSpPr>
          <a:xfrm>
            <a:off x="3217994" y="4523344"/>
            <a:ext cx="1566720" cy="320400"/>
            <a:chOff x="3217994" y="4523344"/>
            <a:chExt cx="1566720" cy="32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EF65974-F74D-4BCE-B6A2-94165AEC5D44}"/>
                    </a:ext>
                  </a:extLst>
                </p14:cNvPr>
                <p14:cNvContentPartPr/>
                <p14:nvPr/>
              </p14:nvContentPartPr>
              <p14:xfrm>
                <a:off x="3217994" y="4818904"/>
                <a:ext cx="17640" cy="248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EF65974-F74D-4BCE-B6A2-94165AEC5D4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209354" y="4809904"/>
                  <a:ext cx="352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10A2573-8BC0-458E-86C4-A484EBD3C64F}"/>
                    </a:ext>
                  </a:extLst>
                </p14:cNvPr>
                <p14:cNvContentPartPr/>
                <p14:nvPr/>
              </p14:nvContentPartPr>
              <p14:xfrm>
                <a:off x="3389714" y="4642504"/>
                <a:ext cx="213120" cy="1832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10A2573-8BC0-458E-86C4-A484EBD3C64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380714" y="4633504"/>
                  <a:ext cx="230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1FA02A2-8FA4-4E5B-B7EC-5D24E45D05CA}"/>
                    </a:ext>
                  </a:extLst>
                </p14:cNvPr>
                <p14:cNvContentPartPr/>
                <p14:nvPr/>
              </p14:nvContentPartPr>
              <p14:xfrm>
                <a:off x="3665474" y="4575904"/>
                <a:ext cx="297360" cy="2336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1FA02A2-8FA4-4E5B-B7EC-5D24E45D05C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656834" y="4566904"/>
                  <a:ext cx="3150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1F3A01C-1876-4426-B9B9-AC38333FC843}"/>
                    </a:ext>
                  </a:extLst>
                </p14:cNvPr>
                <p14:cNvContentPartPr/>
                <p14:nvPr/>
              </p14:nvContentPartPr>
              <p14:xfrm>
                <a:off x="4079474" y="4569784"/>
                <a:ext cx="142920" cy="2102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1F3A01C-1876-4426-B9B9-AC38333FC84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070834" y="4560784"/>
                  <a:ext cx="1605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89C3D624-4675-4A06-80F9-6A77D3668BAC}"/>
                    </a:ext>
                  </a:extLst>
                </p14:cNvPr>
                <p14:cNvContentPartPr/>
                <p14:nvPr/>
              </p14:nvContentPartPr>
              <p14:xfrm>
                <a:off x="4420754" y="4523344"/>
                <a:ext cx="363960" cy="2718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89C3D624-4675-4A06-80F9-6A77D3668BA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412114" y="4514704"/>
                  <a:ext cx="381600" cy="28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C184CA9-945C-4C9F-9203-0EEDAB75DBE7}"/>
              </a:ext>
            </a:extLst>
          </p:cNvPr>
          <p:cNvGrpSpPr/>
          <p:nvPr/>
        </p:nvGrpSpPr>
        <p:grpSpPr>
          <a:xfrm>
            <a:off x="1755314" y="5253064"/>
            <a:ext cx="858960" cy="209880"/>
            <a:chOff x="1755314" y="5253064"/>
            <a:chExt cx="858960" cy="20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FEDCAD6-39C9-4ABD-88FB-A6034A9B923C}"/>
                    </a:ext>
                  </a:extLst>
                </p14:cNvPr>
                <p14:cNvContentPartPr/>
                <p14:nvPr/>
              </p14:nvContentPartPr>
              <p14:xfrm>
                <a:off x="1755314" y="5253064"/>
                <a:ext cx="410400" cy="2098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FEDCAD6-39C9-4ABD-88FB-A6034A9B923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746674" y="5244064"/>
                  <a:ext cx="4280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7B0935E-6BB9-497F-9ACF-FB696B890BF3}"/>
                    </a:ext>
                  </a:extLst>
                </p14:cNvPr>
                <p14:cNvContentPartPr/>
                <p14:nvPr/>
              </p14:nvContentPartPr>
              <p14:xfrm>
                <a:off x="2344994" y="5273224"/>
                <a:ext cx="207360" cy="230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7B0935E-6BB9-497F-9ACF-FB696B890BF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335994" y="5264224"/>
                  <a:ext cx="2250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B8D4EFF-F731-4FC4-950C-6E8336EC31C7}"/>
                    </a:ext>
                  </a:extLst>
                </p14:cNvPr>
                <p14:cNvContentPartPr/>
                <p14:nvPr/>
              </p14:nvContentPartPr>
              <p14:xfrm>
                <a:off x="2399714" y="5380504"/>
                <a:ext cx="214560" cy="266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B8D4EFF-F731-4FC4-950C-6E8336EC31C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391074" y="5371504"/>
                  <a:ext cx="23220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BB4C293D-894B-48C9-8C61-4B63752AF592}"/>
              </a:ext>
            </a:extLst>
          </p:cNvPr>
          <p:cNvGrpSpPr/>
          <p:nvPr/>
        </p:nvGrpSpPr>
        <p:grpSpPr>
          <a:xfrm>
            <a:off x="2920274" y="5123824"/>
            <a:ext cx="1264320" cy="324000"/>
            <a:chOff x="2920274" y="5123824"/>
            <a:chExt cx="1264320" cy="32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9BA700EF-8FB5-47D5-8016-0B2558D28A3D}"/>
                    </a:ext>
                  </a:extLst>
                </p14:cNvPr>
                <p14:cNvContentPartPr/>
                <p14:nvPr/>
              </p14:nvContentPartPr>
              <p14:xfrm>
                <a:off x="2920274" y="5414344"/>
                <a:ext cx="27360" cy="334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BA700EF-8FB5-47D5-8016-0B2558D28A3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911274" y="5405704"/>
                  <a:ext cx="450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A95F5AA-DD7A-493C-B4FD-290B5AB13AD6}"/>
                    </a:ext>
                  </a:extLst>
                </p14:cNvPr>
                <p14:cNvContentPartPr/>
                <p14:nvPr/>
              </p14:nvContentPartPr>
              <p14:xfrm>
                <a:off x="3105674" y="5186104"/>
                <a:ext cx="109440" cy="2368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A95F5AA-DD7A-493C-B4FD-290B5AB13AD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096674" y="5177104"/>
                  <a:ext cx="1270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5C83E2A-8690-4633-BA74-A39A73356C8F}"/>
                    </a:ext>
                  </a:extLst>
                </p14:cNvPr>
                <p14:cNvContentPartPr/>
                <p14:nvPr/>
              </p14:nvContentPartPr>
              <p14:xfrm>
                <a:off x="3342554" y="5136064"/>
                <a:ext cx="199800" cy="2646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5C83E2A-8690-4633-BA74-A39A73356C8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333914" y="5127424"/>
                  <a:ext cx="2174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B29BAFA-C3F4-4BBB-8878-A6294A3A8B3A}"/>
                    </a:ext>
                  </a:extLst>
                </p14:cNvPr>
                <p14:cNvContentPartPr/>
                <p14:nvPr/>
              </p14:nvContentPartPr>
              <p14:xfrm>
                <a:off x="3701114" y="5152264"/>
                <a:ext cx="99360" cy="2512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B29BAFA-C3F4-4BBB-8878-A6294A3A8B3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2114" y="5143624"/>
                  <a:ext cx="1170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6F708F0-F8E7-408D-A0EB-FEE539D1422D}"/>
                    </a:ext>
                  </a:extLst>
                </p14:cNvPr>
                <p14:cNvContentPartPr/>
                <p14:nvPr/>
              </p14:nvContentPartPr>
              <p14:xfrm>
                <a:off x="3931874" y="5123824"/>
                <a:ext cx="252720" cy="3063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6F708F0-F8E7-408D-A0EB-FEE539D1422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923234" y="5115184"/>
                  <a:ext cx="270360" cy="32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4603C799-0D71-4410-9F48-220C67BF4A15}"/>
              </a:ext>
            </a:extLst>
          </p:cNvPr>
          <p:cNvGrpSpPr/>
          <p:nvPr/>
        </p:nvGrpSpPr>
        <p:grpSpPr>
          <a:xfrm>
            <a:off x="1659194" y="5619544"/>
            <a:ext cx="2880360" cy="459360"/>
            <a:chOff x="1659194" y="5619544"/>
            <a:chExt cx="2880360" cy="45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7AE823A-96A4-4893-B0D9-D159F28D48C5}"/>
                    </a:ext>
                  </a:extLst>
                </p14:cNvPr>
                <p14:cNvContentPartPr/>
                <p14:nvPr/>
              </p14:nvContentPartPr>
              <p14:xfrm>
                <a:off x="1659194" y="5785864"/>
                <a:ext cx="161280" cy="2768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7AE823A-96A4-4893-B0D9-D159F28D48C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650194" y="5776864"/>
                  <a:ext cx="1789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8E2FEB4-0F7A-45E3-8A34-D604D59A8780}"/>
                    </a:ext>
                  </a:extLst>
                </p14:cNvPr>
                <p14:cNvContentPartPr/>
                <p14:nvPr/>
              </p14:nvContentPartPr>
              <p14:xfrm>
                <a:off x="1880234" y="5823304"/>
                <a:ext cx="158400" cy="1749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8E2FEB4-0F7A-45E3-8A34-D604D59A878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871594" y="5814304"/>
                  <a:ext cx="1760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2ECAB961-DA6F-4424-ADF5-CA504D464142}"/>
                    </a:ext>
                  </a:extLst>
                </p14:cNvPr>
                <p14:cNvContentPartPr/>
                <p14:nvPr/>
              </p14:nvContentPartPr>
              <p14:xfrm>
                <a:off x="2092994" y="5808184"/>
                <a:ext cx="219960" cy="1980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2ECAB961-DA6F-4424-ADF5-CA504D46414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084354" y="5799544"/>
                  <a:ext cx="2376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6623119-EF22-4499-9C16-3021383F147F}"/>
                    </a:ext>
                  </a:extLst>
                </p14:cNvPr>
                <p14:cNvContentPartPr/>
                <p14:nvPr/>
              </p14:nvContentPartPr>
              <p14:xfrm>
                <a:off x="2509514" y="5697304"/>
                <a:ext cx="329760" cy="3603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6623119-EF22-4499-9C16-3021383F147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500514" y="5688304"/>
                  <a:ext cx="34740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C567DA3-66B6-45D7-A5EE-5F23F2649019}"/>
                    </a:ext>
                  </a:extLst>
                </p14:cNvPr>
                <p14:cNvContentPartPr/>
                <p14:nvPr/>
              </p14:nvContentPartPr>
              <p14:xfrm>
                <a:off x="2893634" y="5797384"/>
                <a:ext cx="109440" cy="2005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C567DA3-66B6-45D7-A5EE-5F23F264901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884994" y="5788384"/>
                  <a:ext cx="1270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F312E0D5-5164-45E6-874A-62D725C8BC0E}"/>
                    </a:ext>
                  </a:extLst>
                </p14:cNvPr>
                <p14:cNvContentPartPr/>
                <p14:nvPr/>
              </p14:nvContentPartPr>
              <p14:xfrm>
                <a:off x="3097394" y="5872264"/>
                <a:ext cx="147600" cy="334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F312E0D5-5164-45E6-874A-62D725C8BC0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088394" y="5863264"/>
                  <a:ext cx="1652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7A1A983-E849-44F3-824E-D72C983F2E15}"/>
                    </a:ext>
                  </a:extLst>
                </p14:cNvPr>
                <p14:cNvContentPartPr/>
                <p14:nvPr/>
              </p14:nvContentPartPr>
              <p14:xfrm>
                <a:off x="3376394" y="5757784"/>
                <a:ext cx="486360" cy="2001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7A1A983-E849-44F3-824E-D72C983F2E1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367754" y="5749144"/>
                  <a:ext cx="5040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14E1959-4AAC-4D2A-B044-A238B6B67F7D}"/>
                    </a:ext>
                  </a:extLst>
                </p14:cNvPr>
                <p14:cNvContentPartPr/>
                <p14:nvPr/>
              </p14:nvContentPartPr>
              <p14:xfrm>
                <a:off x="3953114" y="5686144"/>
                <a:ext cx="214200" cy="3927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914E1959-4AAC-4D2A-B044-A238B6B67F7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944114" y="5677504"/>
                  <a:ext cx="23184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307121D-E344-4DD6-9BA2-1479550DB9EB}"/>
                    </a:ext>
                  </a:extLst>
                </p14:cNvPr>
                <p14:cNvContentPartPr/>
                <p14:nvPr/>
              </p14:nvContentPartPr>
              <p14:xfrm>
                <a:off x="4348034" y="5761744"/>
                <a:ext cx="127800" cy="2232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307121D-E344-4DD6-9BA2-1479550DB9E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339034" y="5753104"/>
                  <a:ext cx="1454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419F87-F6F8-4DC9-A2AF-31B472F0E333}"/>
                    </a:ext>
                  </a:extLst>
                </p14:cNvPr>
                <p14:cNvContentPartPr/>
                <p14:nvPr/>
              </p14:nvContentPartPr>
              <p14:xfrm>
                <a:off x="4208354" y="5619544"/>
                <a:ext cx="143640" cy="1274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419F87-F6F8-4DC9-A2AF-31B472F0E33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199714" y="5610904"/>
                  <a:ext cx="161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5FCD5EB-D1B6-450B-86F8-EE637FE2413F}"/>
                    </a:ext>
                  </a:extLst>
                </p14:cNvPr>
                <p14:cNvContentPartPr/>
                <p14:nvPr/>
              </p14:nvContentPartPr>
              <p14:xfrm>
                <a:off x="4519754" y="5850304"/>
                <a:ext cx="9360" cy="68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5FCD5EB-D1B6-450B-86F8-EE637FE2413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511114" y="5841664"/>
                  <a:ext cx="270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7BB7BE5-2870-433A-BB86-035C085B7993}"/>
                    </a:ext>
                  </a:extLst>
                </p14:cNvPr>
                <p14:cNvContentPartPr/>
                <p14:nvPr/>
              </p14:nvContentPartPr>
              <p14:xfrm>
                <a:off x="4401674" y="5918344"/>
                <a:ext cx="137880" cy="982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7BB7BE5-2870-433A-BB86-035C085B799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392674" y="5909344"/>
                  <a:ext cx="15552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D6F6120F-C9FA-49AA-BC19-1DDB9D8C90A4}"/>
              </a:ext>
            </a:extLst>
          </p:cNvPr>
          <p:cNvGrpSpPr/>
          <p:nvPr/>
        </p:nvGrpSpPr>
        <p:grpSpPr>
          <a:xfrm>
            <a:off x="4869674" y="5780464"/>
            <a:ext cx="243360" cy="150840"/>
            <a:chOff x="4869674" y="5780464"/>
            <a:chExt cx="243360" cy="15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29AA9F13-9A19-4FF9-A102-27305C5593FC}"/>
                    </a:ext>
                  </a:extLst>
                </p14:cNvPr>
                <p14:cNvContentPartPr/>
                <p14:nvPr/>
              </p14:nvContentPartPr>
              <p14:xfrm>
                <a:off x="4869674" y="5780464"/>
                <a:ext cx="233640" cy="540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29AA9F13-9A19-4FF9-A102-27305C5593F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860674" y="5771824"/>
                  <a:ext cx="2512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B452BFE-62CB-486A-873C-D9468EFD7C24}"/>
                    </a:ext>
                  </a:extLst>
                </p14:cNvPr>
                <p14:cNvContentPartPr/>
                <p14:nvPr/>
              </p14:nvContentPartPr>
              <p14:xfrm>
                <a:off x="4903874" y="5904664"/>
                <a:ext cx="209160" cy="266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B452BFE-62CB-486A-873C-D9468EFD7C2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894874" y="5895664"/>
                  <a:ext cx="22680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142233E-7406-4AA5-BE95-C47EA779CD34}"/>
              </a:ext>
            </a:extLst>
          </p:cNvPr>
          <p:cNvGrpSpPr/>
          <p:nvPr/>
        </p:nvGrpSpPr>
        <p:grpSpPr>
          <a:xfrm>
            <a:off x="5467274" y="5642224"/>
            <a:ext cx="1432440" cy="339480"/>
            <a:chOff x="5467274" y="5642224"/>
            <a:chExt cx="1432440" cy="33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45A291D9-255F-4C62-BD57-79DF3BF99FFE}"/>
                    </a:ext>
                  </a:extLst>
                </p14:cNvPr>
                <p14:cNvContentPartPr/>
                <p14:nvPr/>
              </p14:nvContentPartPr>
              <p14:xfrm>
                <a:off x="5467274" y="5671384"/>
                <a:ext cx="118800" cy="2635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45A291D9-255F-4C62-BD57-79DF3BF99FF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458634" y="5662384"/>
                  <a:ext cx="1364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E8F44312-6FD7-48D7-989A-446F466A698A}"/>
                    </a:ext>
                  </a:extLst>
                </p14:cNvPr>
                <p14:cNvContentPartPr/>
                <p14:nvPr/>
              </p14:nvContentPartPr>
              <p14:xfrm>
                <a:off x="5641874" y="5734024"/>
                <a:ext cx="128520" cy="2052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E8F44312-6FD7-48D7-989A-446F466A698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632874" y="5725024"/>
                  <a:ext cx="1461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1D7A7FD-3CDD-42CC-B94E-9A945C729FE6}"/>
                    </a:ext>
                  </a:extLst>
                </p14:cNvPr>
                <p14:cNvContentPartPr/>
                <p14:nvPr/>
              </p14:nvContentPartPr>
              <p14:xfrm>
                <a:off x="5839874" y="5748784"/>
                <a:ext cx="187200" cy="1789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1D7A7FD-3CDD-42CC-B94E-9A945C729FE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830874" y="5740144"/>
                  <a:ext cx="2048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09137EC-81EB-4DA0-BF03-084B1761B05C}"/>
                    </a:ext>
                  </a:extLst>
                </p14:cNvPr>
                <p14:cNvContentPartPr/>
                <p14:nvPr/>
              </p14:nvContentPartPr>
              <p14:xfrm>
                <a:off x="6188714" y="5642224"/>
                <a:ext cx="164880" cy="2930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09137EC-81EB-4DA0-BF03-084B1761B05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180074" y="5633584"/>
                  <a:ext cx="1825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A2EC7406-1DAB-490D-9FC3-45A8FA6CF02D}"/>
                    </a:ext>
                  </a:extLst>
                </p14:cNvPr>
                <p14:cNvContentPartPr/>
                <p14:nvPr/>
              </p14:nvContentPartPr>
              <p14:xfrm>
                <a:off x="6458714" y="5694424"/>
                <a:ext cx="116640" cy="2872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A2EC7406-1DAB-490D-9FC3-45A8FA6CF02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450074" y="5685784"/>
                  <a:ext cx="1342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3E8B5E2-2478-42BE-9092-D1DCD0BCCEC4}"/>
                    </a:ext>
                  </a:extLst>
                </p14:cNvPr>
                <p14:cNvContentPartPr/>
                <p14:nvPr/>
              </p14:nvContentPartPr>
              <p14:xfrm>
                <a:off x="6695594" y="5828344"/>
                <a:ext cx="204120" cy="140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3E8B5E2-2478-42BE-9092-D1DCD0BCCEC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686594" y="5819704"/>
                  <a:ext cx="221760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EC742CC-345A-4B72-96E4-FD530456DA60}"/>
              </a:ext>
            </a:extLst>
          </p:cNvPr>
          <p:cNvGrpSpPr/>
          <p:nvPr/>
        </p:nvGrpSpPr>
        <p:grpSpPr>
          <a:xfrm>
            <a:off x="7147754" y="5430904"/>
            <a:ext cx="1597320" cy="563400"/>
            <a:chOff x="7147754" y="5430904"/>
            <a:chExt cx="1597320" cy="56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7727956-D09B-4F65-914E-4002DA58634D}"/>
                    </a:ext>
                  </a:extLst>
                </p14:cNvPr>
                <p14:cNvContentPartPr/>
                <p14:nvPr/>
              </p14:nvContentPartPr>
              <p14:xfrm>
                <a:off x="7147754" y="5872984"/>
                <a:ext cx="11520" cy="255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A7727956-D09B-4F65-914E-4002DA58634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139114" y="5863984"/>
                  <a:ext cx="291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78E1110-D72D-42AB-88E7-446F57AD40CA}"/>
                    </a:ext>
                  </a:extLst>
                </p14:cNvPr>
                <p14:cNvContentPartPr/>
                <p14:nvPr/>
              </p14:nvContentPartPr>
              <p14:xfrm>
                <a:off x="7314074" y="5724304"/>
                <a:ext cx="85680" cy="1724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78E1110-D72D-42AB-88E7-446F57AD40C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305074" y="5715664"/>
                  <a:ext cx="1033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A3840765-8932-4CF2-B4AB-F319F8076AB2}"/>
                    </a:ext>
                  </a:extLst>
                </p14:cNvPr>
                <p14:cNvContentPartPr/>
                <p14:nvPr/>
              </p14:nvContentPartPr>
              <p14:xfrm>
                <a:off x="7490474" y="5663104"/>
                <a:ext cx="171360" cy="2347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A3840765-8932-4CF2-B4AB-F319F8076AB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481474" y="5654104"/>
                  <a:ext cx="1890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0254ACC-E310-4F0B-B702-01B3356243A5}"/>
                    </a:ext>
                  </a:extLst>
                </p14:cNvPr>
                <p14:cNvContentPartPr/>
                <p14:nvPr/>
              </p14:nvContentPartPr>
              <p14:xfrm>
                <a:off x="7775234" y="5667424"/>
                <a:ext cx="118800" cy="2070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0254ACC-E310-4F0B-B702-01B3356243A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766234" y="5658784"/>
                  <a:ext cx="1364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88E4BDAF-62DD-4870-8F82-3FFA38C8922F}"/>
                    </a:ext>
                  </a:extLst>
                </p14:cNvPr>
                <p14:cNvContentPartPr/>
                <p14:nvPr/>
              </p14:nvContentPartPr>
              <p14:xfrm>
                <a:off x="7911674" y="5646184"/>
                <a:ext cx="190440" cy="2250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88E4BDAF-62DD-4870-8F82-3FFA38C8922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902674" y="5637184"/>
                  <a:ext cx="2080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E00B591-6A13-4C6F-83FC-721393478EF2}"/>
                    </a:ext>
                  </a:extLst>
                </p14:cNvPr>
                <p14:cNvContentPartPr/>
                <p14:nvPr/>
              </p14:nvContentPartPr>
              <p14:xfrm>
                <a:off x="8174834" y="5455384"/>
                <a:ext cx="207000" cy="5389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E00B591-6A13-4C6F-83FC-721393478EF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166194" y="5446744"/>
                  <a:ext cx="224640" cy="5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916F3A7-9BF3-4F01-A15C-EFD8EB278EE3}"/>
                    </a:ext>
                  </a:extLst>
                </p14:cNvPr>
                <p14:cNvContentPartPr/>
                <p14:nvPr/>
              </p14:nvContentPartPr>
              <p14:xfrm>
                <a:off x="8517554" y="5590384"/>
                <a:ext cx="130320" cy="27684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916F3A7-9BF3-4F01-A15C-EFD8EB278EE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508554" y="5581744"/>
                  <a:ext cx="1479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26EE3EE-1140-43D4-A944-FB2AAA5AC033}"/>
                    </a:ext>
                  </a:extLst>
                </p14:cNvPr>
                <p14:cNvContentPartPr/>
                <p14:nvPr/>
              </p14:nvContentPartPr>
              <p14:xfrm>
                <a:off x="8495594" y="5430904"/>
                <a:ext cx="83880" cy="1022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26EE3EE-1140-43D4-A944-FB2AAA5AC03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486594" y="5422264"/>
                  <a:ext cx="1015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D4C27E40-9748-4EBE-B9C0-CF0C3C5BA5CA}"/>
                    </a:ext>
                  </a:extLst>
                </p14:cNvPr>
                <p14:cNvContentPartPr/>
                <p14:nvPr/>
              </p14:nvContentPartPr>
              <p14:xfrm>
                <a:off x="8677394" y="5783704"/>
                <a:ext cx="67680" cy="1317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D4C27E40-9748-4EBE-B9C0-CF0C3C5BA5C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668394" y="5774704"/>
                  <a:ext cx="85320" cy="14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CEA8C5D1-CA62-4683-A47B-3D2DD296BDF7}"/>
              </a:ext>
            </a:extLst>
          </p:cNvPr>
          <p:cNvGrpSpPr/>
          <p:nvPr/>
        </p:nvGrpSpPr>
        <p:grpSpPr>
          <a:xfrm>
            <a:off x="9038834" y="5677864"/>
            <a:ext cx="135720" cy="112680"/>
            <a:chOff x="9038834" y="5677864"/>
            <a:chExt cx="135720" cy="11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95A7BC0F-C6E4-4E90-AD1B-F9CE8F472965}"/>
                    </a:ext>
                  </a:extLst>
                </p14:cNvPr>
                <p14:cNvContentPartPr/>
                <p14:nvPr/>
              </p14:nvContentPartPr>
              <p14:xfrm>
                <a:off x="9038834" y="5677864"/>
                <a:ext cx="135720" cy="108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95A7BC0F-C6E4-4E90-AD1B-F9CE8F47296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029834" y="5668864"/>
                  <a:ext cx="1533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C0FCC7A-3C51-4F06-B613-2A6A0E376180}"/>
                    </a:ext>
                  </a:extLst>
                </p14:cNvPr>
                <p14:cNvContentPartPr/>
                <p14:nvPr/>
              </p14:nvContentPartPr>
              <p14:xfrm>
                <a:off x="9075194" y="5771464"/>
                <a:ext cx="67680" cy="190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C0FCC7A-3C51-4F06-B613-2A6A0E37618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066554" y="5762824"/>
                  <a:ext cx="8532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A106B0E6-F881-45C1-8AEB-9C6241F886FF}"/>
              </a:ext>
            </a:extLst>
          </p:cNvPr>
          <p:cNvGrpSpPr/>
          <p:nvPr/>
        </p:nvGrpSpPr>
        <p:grpSpPr>
          <a:xfrm>
            <a:off x="9424754" y="5388064"/>
            <a:ext cx="1726920" cy="498240"/>
            <a:chOff x="9424754" y="5388064"/>
            <a:chExt cx="1726920" cy="49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F5F7A81-43EF-4B9D-9E32-5619B8073AD1}"/>
                    </a:ext>
                  </a:extLst>
                </p14:cNvPr>
                <p14:cNvContentPartPr/>
                <p14:nvPr/>
              </p14:nvContentPartPr>
              <p14:xfrm>
                <a:off x="9424754" y="5565904"/>
                <a:ext cx="245520" cy="3204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F5F7A81-43EF-4B9D-9E32-5619B8073AD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415754" y="5557264"/>
                  <a:ext cx="26316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6A983F4-6BE9-4FDD-BFDD-6723BCB63F1A}"/>
                    </a:ext>
                  </a:extLst>
                </p14:cNvPr>
                <p14:cNvContentPartPr/>
                <p14:nvPr/>
              </p14:nvContentPartPr>
              <p14:xfrm>
                <a:off x="9746234" y="5565184"/>
                <a:ext cx="276840" cy="2700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6A983F4-6BE9-4FDD-BFDD-6723BCB63F1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737234" y="5556544"/>
                  <a:ext cx="29448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336106F-132A-4A78-9CE1-1FBEE10DD7FC}"/>
                    </a:ext>
                  </a:extLst>
                </p14:cNvPr>
                <p14:cNvContentPartPr/>
                <p14:nvPr/>
              </p14:nvContentPartPr>
              <p14:xfrm>
                <a:off x="10000754" y="5786944"/>
                <a:ext cx="38520" cy="637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336106F-132A-4A78-9CE1-1FBEE10DD7F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992114" y="5778304"/>
                  <a:ext cx="561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F98DB72-A560-4C65-81FF-3DB5959D731C}"/>
                    </a:ext>
                  </a:extLst>
                </p14:cNvPr>
                <p14:cNvContentPartPr/>
                <p14:nvPr/>
              </p14:nvContentPartPr>
              <p14:xfrm>
                <a:off x="10181834" y="5549704"/>
                <a:ext cx="245160" cy="2869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F98DB72-A560-4C65-81FF-3DB5959D731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172834" y="5540704"/>
                  <a:ext cx="26280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A755144-B85B-45CF-ABF7-3C6677DA2853}"/>
                    </a:ext>
                  </a:extLst>
                </p14:cNvPr>
                <p14:cNvContentPartPr/>
                <p14:nvPr/>
              </p14:nvContentPartPr>
              <p14:xfrm>
                <a:off x="10474514" y="5536384"/>
                <a:ext cx="273600" cy="29916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A755144-B85B-45CF-ABF7-3C6677DA285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465514" y="5527744"/>
                  <a:ext cx="2912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388E7CA6-A0AB-4077-9EEE-EE4911828221}"/>
                    </a:ext>
                  </a:extLst>
                </p14:cNvPr>
                <p14:cNvContentPartPr/>
                <p14:nvPr/>
              </p14:nvContentPartPr>
              <p14:xfrm>
                <a:off x="10905074" y="5540704"/>
                <a:ext cx="178200" cy="2340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388E7CA6-A0AB-4077-9EEE-EE491182822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896074" y="5531704"/>
                  <a:ext cx="195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FDC629D3-BDEE-4715-8BD2-A5350D0E0ACA}"/>
                    </a:ext>
                  </a:extLst>
                </p14:cNvPr>
                <p14:cNvContentPartPr/>
                <p14:nvPr/>
              </p14:nvContentPartPr>
              <p14:xfrm>
                <a:off x="10914794" y="5388064"/>
                <a:ext cx="90000" cy="831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FDC629D3-BDEE-4715-8BD2-A5350D0E0AC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906154" y="5379064"/>
                  <a:ext cx="1076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6736D9E7-D331-4C2D-B595-AB65F8ED0C97}"/>
                    </a:ext>
                  </a:extLst>
                </p14:cNvPr>
                <p14:cNvContentPartPr/>
                <p14:nvPr/>
              </p14:nvContentPartPr>
              <p14:xfrm>
                <a:off x="11075714" y="5710624"/>
                <a:ext cx="75960" cy="928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6736D9E7-D331-4C2D-B595-AB65F8ED0C9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1067074" y="5701984"/>
                  <a:ext cx="93600" cy="110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43179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9DD88-ED45-4BE2-9571-B45B92FF2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7753" y="14945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672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CA1B20-204E-406C-B649-1D7EA0206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397" y="0"/>
            <a:ext cx="534520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F6E4F6F-35DB-46D4-9497-56813CDC8BD2}"/>
                  </a:ext>
                </a:extLst>
              </p14:cNvPr>
              <p14:cNvContentPartPr/>
              <p14:nvPr/>
            </p14:nvContentPartPr>
            <p14:xfrm>
              <a:off x="7893538" y="2637988"/>
              <a:ext cx="22320" cy="5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F6E4F6F-35DB-46D4-9497-56813CDC8BD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84538" y="2628988"/>
                <a:ext cx="39960" cy="2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7246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C433E3-0C19-40F2-9A1F-8E284F6A5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84"/>
            <a:ext cx="12192000" cy="678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172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D5B6096-7E14-4AAD-9508-45857EEE8173}"/>
              </a:ext>
            </a:extLst>
          </p:cNvPr>
          <p:cNvGrpSpPr/>
          <p:nvPr/>
        </p:nvGrpSpPr>
        <p:grpSpPr>
          <a:xfrm>
            <a:off x="593594" y="276424"/>
            <a:ext cx="1721160" cy="408600"/>
            <a:chOff x="593594" y="276424"/>
            <a:chExt cx="1721160" cy="40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FA5CD54-8937-4F04-B271-1767DF222908}"/>
                    </a:ext>
                  </a:extLst>
                </p14:cNvPr>
                <p14:cNvContentPartPr/>
                <p14:nvPr/>
              </p14:nvContentPartPr>
              <p14:xfrm>
                <a:off x="593594" y="299104"/>
                <a:ext cx="410400" cy="3654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FA5CD54-8937-4F04-B271-1767DF22290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84954" y="290104"/>
                  <a:ext cx="42804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98AD590-7ECE-409E-9D20-7412F31CE487}"/>
                    </a:ext>
                  </a:extLst>
                </p14:cNvPr>
                <p14:cNvContentPartPr/>
                <p14:nvPr/>
              </p14:nvContentPartPr>
              <p14:xfrm>
                <a:off x="935234" y="527704"/>
                <a:ext cx="131040" cy="1382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98AD590-7ECE-409E-9D20-7412F31CE48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6594" y="519064"/>
                  <a:ext cx="1486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AB95528-3BA6-4DED-9F32-36A9B51BB6E6}"/>
                    </a:ext>
                  </a:extLst>
                </p14:cNvPr>
                <p14:cNvContentPartPr/>
                <p14:nvPr/>
              </p14:nvContentPartPr>
              <p14:xfrm>
                <a:off x="1165994" y="290104"/>
                <a:ext cx="166320" cy="3618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AB95528-3BA6-4DED-9F32-36A9B51BB6E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57354" y="281104"/>
                  <a:ext cx="18396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C273682-5FBD-4A73-9974-9A6610121E68}"/>
                    </a:ext>
                  </a:extLst>
                </p14:cNvPr>
                <p14:cNvContentPartPr/>
                <p14:nvPr/>
              </p14:nvContentPartPr>
              <p14:xfrm>
                <a:off x="1265354" y="465064"/>
                <a:ext cx="169200" cy="2019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C273682-5FBD-4A73-9974-9A6610121E6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56714" y="456424"/>
                  <a:ext cx="1868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A302C64-DC32-451C-A8CA-01B1BEE449E9}"/>
                    </a:ext>
                  </a:extLst>
                </p14:cNvPr>
                <p14:cNvContentPartPr/>
                <p14:nvPr/>
              </p14:nvContentPartPr>
              <p14:xfrm>
                <a:off x="1487834" y="276424"/>
                <a:ext cx="175680" cy="3805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A302C64-DC32-451C-A8CA-01B1BEE449E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79194" y="267784"/>
                  <a:ext cx="19332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7C0C811-D615-417A-A81E-D0F079B16FC2}"/>
                    </a:ext>
                  </a:extLst>
                </p14:cNvPr>
                <p14:cNvContentPartPr/>
                <p14:nvPr/>
              </p14:nvContentPartPr>
              <p14:xfrm>
                <a:off x="1384874" y="456784"/>
                <a:ext cx="316800" cy="475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7C0C811-D615-417A-A81E-D0F079B16FC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76234" y="447784"/>
                  <a:ext cx="3344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E3B630E-F9C7-45BC-825A-01546828FBE0}"/>
                    </a:ext>
                  </a:extLst>
                </p14:cNvPr>
                <p14:cNvContentPartPr/>
                <p14:nvPr/>
              </p14:nvContentPartPr>
              <p14:xfrm>
                <a:off x="1654514" y="398104"/>
                <a:ext cx="185040" cy="243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E3B630E-F9C7-45BC-825A-01546828FBE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45874" y="389104"/>
                  <a:ext cx="2026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4F4CED7-0832-45B9-9571-4AFE96ADE647}"/>
                    </a:ext>
                  </a:extLst>
                </p14:cNvPr>
                <p14:cNvContentPartPr/>
                <p14:nvPr/>
              </p14:nvContentPartPr>
              <p14:xfrm>
                <a:off x="1846754" y="502144"/>
                <a:ext cx="81360" cy="1292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4F4CED7-0832-45B9-9571-4AFE96ADE64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37754" y="493144"/>
                  <a:ext cx="990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108F7AD-B56A-4D8C-8EB3-44FDEB41BF37}"/>
                    </a:ext>
                  </a:extLst>
                </p14:cNvPr>
                <p14:cNvContentPartPr/>
                <p14:nvPr/>
              </p14:nvContentPartPr>
              <p14:xfrm>
                <a:off x="2025314" y="512224"/>
                <a:ext cx="289440" cy="1728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108F7AD-B56A-4D8C-8EB3-44FDEB41BF3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16674" y="503584"/>
                  <a:ext cx="307080" cy="19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322FB65-E5C0-4F1C-AE9B-717BEA6206F3}"/>
                  </a:ext>
                </a:extLst>
              </p14:cNvPr>
              <p14:cNvContentPartPr/>
              <p14:nvPr/>
            </p14:nvContentPartPr>
            <p14:xfrm>
              <a:off x="2556314" y="430864"/>
              <a:ext cx="30240" cy="64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322FB65-E5C0-4F1C-AE9B-717BEA6206F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547314" y="422224"/>
                <a:ext cx="4788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CB4522A-4616-4215-8241-AE792C59B668}"/>
                  </a:ext>
                </a:extLst>
              </p14:cNvPr>
              <p14:cNvContentPartPr/>
              <p14:nvPr/>
            </p14:nvContentPartPr>
            <p14:xfrm>
              <a:off x="2518874" y="622744"/>
              <a:ext cx="2880" cy="10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CB4522A-4616-4215-8241-AE792C59B66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09874" y="614104"/>
                <a:ext cx="20520" cy="1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E6FF1B68-EFAE-4F02-9AB7-729E10874E0E}"/>
              </a:ext>
            </a:extLst>
          </p:cNvPr>
          <p:cNvGrpSpPr/>
          <p:nvPr/>
        </p:nvGrpSpPr>
        <p:grpSpPr>
          <a:xfrm>
            <a:off x="610874" y="1072024"/>
            <a:ext cx="450720" cy="396360"/>
            <a:chOff x="610874" y="1072024"/>
            <a:chExt cx="450720" cy="39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9559422-B046-4123-BFF8-AB0D2C2F339C}"/>
                    </a:ext>
                  </a:extLst>
                </p14:cNvPr>
                <p14:cNvContentPartPr/>
                <p14:nvPr/>
              </p14:nvContentPartPr>
              <p14:xfrm>
                <a:off x="610874" y="1180384"/>
                <a:ext cx="176040" cy="191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9559422-B046-4123-BFF8-AB0D2C2F339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01874" y="1171384"/>
                  <a:ext cx="1936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C496BD7-25C0-41D6-8100-46F43FB6FE92}"/>
                    </a:ext>
                  </a:extLst>
                </p14:cNvPr>
                <p14:cNvContentPartPr/>
                <p14:nvPr/>
              </p14:nvContentPartPr>
              <p14:xfrm>
                <a:off x="867554" y="1072024"/>
                <a:ext cx="194040" cy="396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C496BD7-25C0-41D6-8100-46F43FB6FE9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58554" y="1063384"/>
                  <a:ext cx="211680" cy="41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D49C3A7-F8A6-407E-A446-DAF6A80C2E97}"/>
              </a:ext>
            </a:extLst>
          </p:cNvPr>
          <p:cNvGrpSpPr/>
          <p:nvPr/>
        </p:nvGrpSpPr>
        <p:grpSpPr>
          <a:xfrm>
            <a:off x="1525274" y="1156624"/>
            <a:ext cx="1118160" cy="237600"/>
            <a:chOff x="1525274" y="1156624"/>
            <a:chExt cx="1118160" cy="23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1A36499-483E-4159-8FCF-FAF95293B67B}"/>
                    </a:ext>
                  </a:extLst>
                </p14:cNvPr>
                <p14:cNvContentPartPr/>
                <p14:nvPr/>
              </p14:nvContentPartPr>
              <p14:xfrm>
                <a:off x="1525274" y="1168504"/>
                <a:ext cx="408600" cy="2030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1A36499-483E-4159-8FCF-FAF95293B67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516634" y="1159504"/>
                  <a:ext cx="4262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48E0F24-CF03-4371-AAC2-AD0E8669EBAF}"/>
                    </a:ext>
                  </a:extLst>
                </p14:cNvPr>
                <p14:cNvContentPartPr/>
                <p14:nvPr/>
              </p14:nvContentPartPr>
              <p14:xfrm>
                <a:off x="1924154" y="1156624"/>
                <a:ext cx="277200" cy="2181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48E0F24-CF03-4371-AAC2-AD0E8669EBA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15514" y="1147624"/>
                  <a:ext cx="294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798317B-EC0F-4DA8-A80E-678C2C56FE25}"/>
                    </a:ext>
                  </a:extLst>
                </p14:cNvPr>
                <p14:cNvContentPartPr/>
                <p14:nvPr/>
              </p14:nvContentPartPr>
              <p14:xfrm>
                <a:off x="2230514" y="1207744"/>
                <a:ext cx="159840" cy="1321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798317B-EC0F-4DA8-A80E-678C2C56FE2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221874" y="1198744"/>
                  <a:ext cx="1774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9606534-BBC0-4E63-88C2-9D54BF65ADE9}"/>
                    </a:ext>
                  </a:extLst>
                </p14:cNvPr>
                <p14:cNvContentPartPr/>
                <p14:nvPr/>
              </p14:nvContentPartPr>
              <p14:xfrm>
                <a:off x="2366954" y="1205944"/>
                <a:ext cx="276480" cy="1882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9606534-BBC0-4E63-88C2-9D54BF65ADE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357954" y="1196944"/>
                  <a:ext cx="29412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92AF8D1-50F6-4882-A549-D8C3BC1321DF}"/>
              </a:ext>
            </a:extLst>
          </p:cNvPr>
          <p:cNvGrpSpPr/>
          <p:nvPr/>
        </p:nvGrpSpPr>
        <p:grpSpPr>
          <a:xfrm>
            <a:off x="2900834" y="1186504"/>
            <a:ext cx="210960" cy="106200"/>
            <a:chOff x="2900834" y="1186504"/>
            <a:chExt cx="210960" cy="10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75C1979-FCC6-4850-8D31-B38D75F3A870}"/>
                    </a:ext>
                  </a:extLst>
                </p14:cNvPr>
                <p14:cNvContentPartPr/>
                <p14:nvPr/>
              </p14:nvContentPartPr>
              <p14:xfrm>
                <a:off x="2912354" y="1186504"/>
                <a:ext cx="151560" cy="338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75C1979-FCC6-4850-8D31-B38D75F3A87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903714" y="1177504"/>
                  <a:ext cx="1692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A57A87B-117D-4B40-9790-840E995F6DD8}"/>
                    </a:ext>
                  </a:extLst>
                </p14:cNvPr>
                <p14:cNvContentPartPr/>
                <p14:nvPr/>
              </p14:nvContentPartPr>
              <p14:xfrm>
                <a:off x="2900834" y="1258144"/>
                <a:ext cx="210960" cy="345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A57A87B-117D-4B40-9790-840E995F6DD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891834" y="1249504"/>
                  <a:ext cx="22860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3BFBF54-C691-4FA8-AF5A-59501F49CCE7}"/>
              </a:ext>
            </a:extLst>
          </p:cNvPr>
          <p:cNvGrpSpPr/>
          <p:nvPr/>
        </p:nvGrpSpPr>
        <p:grpSpPr>
          <a:xfrm>
            <a:off x="3580874" y="800584"/>
            <a:ext cx="956160" cy="372600"/>
            <a:chOff x="3580874" y="800584"/>
            <a:chExt cx="956160" cy="37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C8FD886-4E84-4ADF-B85A-926A4A40796C}"/>
                    </a:ext>
                  </a:extLst>
                </p14:cNvPr>
                <p14:cNvContentPartPr/>
                <p14:nvPr/>
              </p14:nvContentPartPr>
              <p14:xfrm>
                <a:off x="3580874" y="982744"/>
                <a:ext cx="192240" cy="1904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C8FD886-4E84-4ADF-B85A-926A4A40796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572234" y="974104"/>
                  <a:ext cx="2098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8A8B624-2CC0-45D5-B04C-5DD9E668996E}"/>
                    </a:ext>
                  </a:extLst>
                </p14:cNvPr>
                <p14:cNvContentPartPr/>
                <p14:nvPr/>
              </p14:nvContentPartPr>
              <p14:xfrm>
                <a:off x="3935474" y="1042864"/>
                <a:ext cx="237600" cy="374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8A8B624-2CC0-45D5-B04C-5DD9E668996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926474" y="1034224"/>
                  <a:ext cx="2552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2C5325F-338E-43A2-A07F-8A0A98A2A5E4}"/>
                    </a:ext>
                  </a:extLst>
                </p14:cNvPr>
                <p14:cNvContentPartPr/>
                <p14:nvPr/>
              </p14:nvContentPartPr>
              <p14:xfrm>
                <a:off x="4038074" y="954304"/>
                <a:ext cx="34200" cy="1778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2C5325F-338E-43A2-A07F-8A0A98A2A5E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029074" y="945664"/>
                  <a:ext cx="518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0142F3E-AE77-43E9-AD3F-DDBF806568A2}"/>
                    </a:ext>
                  </a:extLst>
                </p14:cNvPr>
                <p14:cNvContentPartPr/>
                <p14:nvPr/>
              </p14:nvContentPartPr>
              <p14:xfrm>
                <a:off x="4338314" y="800584"/>
                <a:ext cx="92520" cy="2732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0142F3E-AE77-43E9-AD3F-DDBF806568A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329314" y="791944"/>
                  <a:ext cx="1101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457C72F-4EFD-480F-9F89-2F2A31189B11}"/>
                    </a:ext>
                  </a:extLst>
                </p14:cNvPr>
                <p14:cNvContentPartPr/>
                <p14:nvPr/>
              </p14:nvContentPartPr>
              <p14:xfrm>
                <a:off x="4309874" y="962224"/>
                <a:ext cx="227160" cy="1638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457C72F-4EFD-480F-9F89-2F2A31189B1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300874" y="953584"/>
                  <a:ext cx="244800" cy="18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98B9EAF-EDB1-4209-B264-EDE7F6054087}"/>
                  </a:ext>
                </a:extLst>
              </p14:cNvPr>
              <p14:cNvContentPartPr/>
              <p14:nvPr/>
            </p14:nvContentPartPr>
            <p14:xfrm>
              <a:off x="3674474" y="1284424"/>
              <a:ext cx="709200" cy="547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98B9EAF-EDB1-4209-B264-EDE7F605408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665474" y="1275424"/>
                <a:ext cx="72684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33FD517-A740-49CB-BC64-3F59E4F5D4DB}"/>
                  </a:ext>
                </a:extLst>
              </p14:cNvPr>
              <p14:cNvContentPartPr/>
              <p14:nvPr/>
            </p14:nvContentPartPr>
            <p14:xfrm>
              <a:off x="3857354" y="1456144"/>
              <a:ext cx="299160" cy="17028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33FD517-A740-49CB-BC64-3F59E4F5D4D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848354" y="1447144"/>
                <a:ext cx="316800" cy="18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0A4C453C-5B89-4FEF-A6EE-4C59F21884F2}"/>
              </a:ext>
            </a:extLst>
          </p:cNvPr>
          <p:cNvGrpSpPr/>
          <p:nvPr/>
        </p:nvGrpSpPr>
        <p:grpSpPr>
          <a:xfrm>
            <a:off x="5001434" y="1106944"/>
            <a:ext cx="228600" cy="125640"/>
            <a:chOff x="5001434" y="1106944"/>
            <a:chExt cx="228600" cy="12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7DB51AF-5037-49C3-9F2B-B8351FE21ECC}"/>
                    </a:ext>
                  </a:extLst>
                </p14:cNvPr>
                <p14:cNvContentPartPr/>
                <p14:nvPr/>
              </p14:nvContentPartPr>
              <p14:xfrm>
                <a:off x="5012954" y="1106944"/>
                <a:ext cx="180000" cy="172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7DB51AF-5037-49C3-9F2B-B8351FE21EC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004314" y="1098304"/>
                  <a:ext cx="1976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67D495A-A868-455D-991D-069A238B5642}"/>
                    </a:ext>
                  </a:extLst>
                </p14:cNvPr>
                <p14:cNvContentPartPr/>
                <p14:nvPr/>
              </p14:nvContentPartPr>
              <p14:xfrm>
                <a:off x="5001434" y="1194424"/>
                <a:ext cx="228600" cy="381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67D495A-A868-455D-991D-069A238B564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992434" y="1185784"/>
                  <a:ext cx="246240" cy="5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6113450-8222-4504-BD54-A451093EB159}"/>
              </a:ext>
            </a:extLst>
          </p:cNvPr>
          <p:cNvGrpSpPr/>
          <p:nvPr/>
        </p:nvGrpSpPr>
        <p:grpSpPr>
          <a:xfrm>
            <a:off x="5605514" y="773584"/>
            <a:ext cx="1338480" cy="276120"/>
            <a:chOff x="5605514" y="773584"/>
            <a:chExt cx="1338480" cy="27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E97D73A-71CB-48F8-94BB-1FA4763988BD}"/>
                    </a:ext>
                  </a:extLst>
                </p14:cNvPr>
                <p14:cNvContentPartPr/>
                <p14:nvPr/>
              </p14:nvContentPartPr>
              <p14:xfrm>
                <a:off x="5605514" y="806344"/>
                <a:ext cx="237600" cy="2433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E97D73A-71CB-48F8-94BB-1FA4763988B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596874" y="797704"/>
                  <a:ext cx="2552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FE0C174-9EB0-4629-ABC9-620EE58A7C19}"/>
                    </a:ext>
                  </a:extLst>
                </p14:cNvPr>
                <p14:cNvContentPartPr/>
                <p14:nvPr/>
              </p14:nvContentPartPr>
              <p14:xfrm>
                <a:off x="5879474" y="889144"/>
                <a:ext cx="127080" cy="1472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FE0C174-9EB0-4629-ABC9-620EE58A7C1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870834" y="880504"/>
                  <a:ext cx="1447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40FFBB2-3C4D-43DC-930E-CA854BDC36B7}"/>
                    </a:ext>
                  </a:extLst>
                </p14:cNvPr>
                <p14:cNvContentPartPr/>
                <p14:nvPr/>
              </p14:nvContentPartPr>
              <p14:xfrm>
                <a:off x="6108074" y="869344"/>
                <a:ext cx="271440" cy="712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40FFBB2-3C4D-43DC-930E-CA854BDC36B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99434" y="860704"/>
                  <a:ext cx="2890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03B5B79-4103-41A9-B15F-02169AC5B125}"/>
                    </a:ext>
                  </a:extLst>
                </p14:cNvPr>
                <p14:cNvContentPartPr/>
                <p14:nvPr/>
              </p14:nvContentPartPr>
              <p14:xfrm>
                <a:off x="6237314" y="819304"/>
                <a:ext cx="69120" cy="2048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03B5B79-4103-41A9-B15F-02169AC5B12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228314" y="810664"/>
                  <a:ext cx="867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EA6BD5B-A6CF-41BE-BB45-2F090BC0E17F}"/>
                    </a:ext>
                  </a:extLst>
                </p14:cNvPr>
                <p14:cNvContentPartPr/>
                <p14:nvPr/>
              </p14:nvContentPartPr>
              <p14:xfrm>
                <a:off x="6518114" y="773584"/>
                <a:ext cx="203400" cy="2498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EA6BD5B-A6CF-41BE-BB45-2F090BC0E17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509474" y="764584"/>
                  <a:ext cx="2210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2849BF3-0561-4F63-AD7A-79DF96AC2D98}"/>
                    </a:ext>
                  </a:extLst>
                </p14:cNvPr>
                <p14:cNvContentPartPr/>
                <p14:nvPr/>
              </p14:nvContentPartPr>
              <p14:xfrm>
                <a:off x="6809354" y="850264"/>
                <a:ext cx="134640" cy="1587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2849BF3-0561-4F63-AD7A-79DF96AC2D9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800714" y="841624"/>
                  <a:ext cx="152280" cy="17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11A2B134-183C-4AC1-B836-D469790E8D7F}"/>
                  </a:ext>
                </a:extLst>
              </p14:cNvPr>
              <p14:cNvContentPartPr/>
              <p14:nvPr/>
            </p14:nvContentPartPr>
            <p14:xfrm>
              <a:off x="6076754" y="1174264"/>
              <a:ext cx="529560" cy="6840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11A2B134-183C-4AC1-B836-D469790E8D7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068114" y="1165264"/>
                <a:ext cx="54720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504CEC93-E7CB-44E8-B95A-BC6274A3DEE6}"/>
                  </a:ext>
                </a:extLst>
              </p14:cNvPr>
              <p14:cNvContentPartPr/>
              <p14:nvPr/>
            </p14:nvContentPartPr>
            <p14:xfrm>
              <a:off x="6191234" y="1331584"/>
              <a:ext cx="395280" cy="18540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504CEC93-E7CB-44E8-B95A-BC6274A3DEE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182594" y="1322584"/>
                <a:ext cx="412920" cy="20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E6DA224C-D12D-4CB1-8849-6F4B81B16DFF}"/>
              </a:ext>
            </a:extLst>
          </p:cNvPr>
          <p:cNvGrpSpPr/>
          <p:nvPr/>
        </p:nvGrpSpPr>
        <p:grpSpPr>
          <a:xfrm>
            <a:off x="7239554" y="1028104"/>
            <a:ext cx="267480" cy="112680"/>
            <a:chOff x="7239554" y="1028104"/>
            <a:chExt cx="267480" cy="11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DDD34A4-E546-47D7-BFB0-226DA2A5E2C3}"/>
                    </a:ext>
                  </a:extLst>
                </p14:cNvPr>
                <p14:cNvContentPartPr/>
                <p14:nvPr/>
              </p14:nvContentPartPr>
              <p14:xfrm>
                <a:off x="7239554" y="1028104"/>
                <a:ext cx="229680" cy="442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DDD34A4-E546-47D7-BFB0-226DA2A5E2C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230914" y="1019464"/>
                  <a:ext cx="2473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025FF69-82BC-4A5C-B365-068C0FDC9633}"/>
                    </a:ext>
                  </a:extLst>
                </p14:cNvPr>
                <p14:cNvContentPartPr/>
                <p14:nvPr/>
              </p14:nvContentPartPr>
              <p14:xfrm>
                <a:off x="7347554" y="1109464"/>
                <a:ext cx="159480" cy="313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025FF69-82BC-4A5C-B365-068C0FDC963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338914" y="1100824"/>
                  <a:ext cx="17712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F0E9105-2F3D-46E1-9262-FA5839649DF1}"/>
              </a:ext>
            </a:extLst>
          </p:cNvPr>
          <p:cNvGrpSpPr/>
          <p:nvPr/>
        </p:nvGrpSpPr>
        <p:grpSpPr>
          <a:xfrm>
            <a:off x="7901234" y="850264"/>
            <a:ext cx="405360" cy="317160"/>
            <a:chOff x="7901234" y="850264"/>
            <a:chExt cx="405360" cy="31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5B5728E-77EA-4498-AFD1-3F0A4F8952FF}"/>
                    </a:ext>
                  </a:extLst>
                </p14:cNvPr>
                <p14:cNvContentPartPr/>
                <p14:nvPr/>
              </p14:nvContentPartPr>
              <p14:xfrm>
                <a:off x="7901234" y="862504"/>
                <a:ext cx="134640" cy="1767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5B5728E-77EA-4498-AFD1-3F0A4F8952F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892234" y="853864"/>
                  <a:ext cx="1522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8251F2A-D575-4D5D-8277-26C27DDA8545}"/>
                    </a:ext>
                  </a:extLst>
                </p14:cNvPr>
                <p14:cNvContentPartPr/>
                <p14:nvPr/>
              </p14:nvContentPartPr>
              <p14:xfrm>
                <a:off x="8038754" y="850264"/>
                <a:ext cx="124920" cy="2822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8251F2A-D575-4D5D-8277-26C27DDA854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029754" y="841624"/>
                  <a:ext cx="1425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6F13CB4-6933-48CF-A297-94E56EFB0E27}"/>
                    </a:ext>
                  </a:extLst>
                </p14:cNvPr>
                <p14:cNvContentPartPr/>
                <p14:nvPr/>
              </p14:nvContentPartPr>
              <p14:xfrm>
                <a:off x="8155394" y="961504"/>
                <a:ext cx="151200" cy="2059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6F13CB4-6933-48CF-A297-94E56EFB0E2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146394" y="952864"/>
                  <a:ext cx="168840" cy="22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E18272C-8B04-4DFE-8869-2B082CF50A05}"/>
              </a:ext>
            </a:extLst>
          </p:cNvPr>
          <p:cNvGrpSpPr/>
          <p:nvPr/>
        </p:nvGrpSpPr>
        <p:grpSpPr>
          <a:xfrm>
            <a:off x="688274" y="1984624"/>
            <a:ext cx="542880" cy="489600"/>
            <a:chOff x="688274" y="1984624"/>
            <a:chExt cx="542880" cy="48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859E648-4885-4975-951A-7629C2F70A24}"/>
                    </a:ext>
                  </a:extLst>
                </p14:cNvPr>
                <p14:cNvContentPartPr/>
                <p14:nvPr/>
              </p14:nvContentPartPr>
              <p14:xfrm>
                <a:off x="688274" y="1984624"/>
                <a:ext cx="143640" cy="4374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859E648-4885-4975-951A-7629C2F70A2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79634" y="1975984"/>
                  <a:ext cx="16128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2D7ED00-68CB-4D0F-A9C4-452A0B6C6138}"/>
                    </a:ext>
                  </a:extLst>
                </p14:cNvPr>
                <p14:cNvContentPartPr/>
                <p14:nvPr/>
              </p14:nvContentPartPr>
              <p14:xfrm>
                <a:off x="952874" y="1991824"/>
                <a:ext cx="278280" cy="4824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2D7ED00-68CB-4D0F-A9C4-452A0B6C613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43874" y="1982824"/>
                  <a:ext cx="295920" cy="50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A939964-4304-4D5B-9273-85E14C392EB5}"/>
              </a:ext>
            </a:extLst>
          </p:cNvPr>
          <p:cNvGrpSpPr/>
          <p:nvPr/>
        </p:nvGrpSpPr>
        <p:grpSpPr>
          <a:xfrm>
            <a:off x="1847474" y="2004784"/>
            <a:ext cx="836640" cy="398520"/>
            <a:chOff x="1847474" y="2004784"/>
            <a:chExt cx="836640" cy="39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750AC69-611A-4712-8EF9-84014F6F9E44}"/>
                    </a:ext>
                  </a:extLst>
                </p14:cNvPr>
                <p14:cNvContentPartPr/>
                <p14:nvPr/>
              </p14:nvContentPartPr>
              <p14:xfrm>
                <a:off x="1847474" y="2103784"/>
                <a:ext cx="252000" cy="2761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750AC69-611A-4712-8EF9-84014F6F9E4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838474" y="2095144"/>
                  <a:ext cx="26964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0B896FF-3ED1-4C8E-BF05-D9AC7E9408CC}"/>
                    </a:ext>
                  </a:extLst>
                </p14:cNvPr>
                <p14:cNvContentPartPr/>
                <p14:nvPr/>
              </p14:nvContentPartPr>
              <p14:xfrm>
                <a:off x="2175074" y="2358304"/>
                <a:ext cx="6840" cy="133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0B896FF-3ED1-4C8E-BF05-D9AC7E9408C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166074" y="2349304"/>
                  <a:ext cx="244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24C819C-5C33-4A1B-8113-A7444A71E666}"/>
                    </a:ext>
                  </a:extLst>
                </p14:cNvPr>
                <p14:cNvContentPartPr/>
                <p14:nvPr/>
              </p14:nvContentPartPr>
              <p14:xfrm>
                <a:off x="2299634" y="2224744"/>
                <a:ext cx="261000" cy="1785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24C819C-5C33-4A1B-8113-A7444A71E66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290634" y="2215744"/>
                  <a:ext cx="2786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B8A555C-FDBC-445F-B8C6-84D1C05CA70F}"/>
                    </a:ext>
                  </a:extLst>
                </p14:cNvPr>
                <p14:cNvContentPartPr/>
                <p14:nvPr/>
              </p14:nvContentPartPr>
              <p14:xfrm>
                <a:off x="2441114" y="2004784"/>
                <a:ext cx="231840" cy="3798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B8A555C-FDBC-445F-B8C6-84D1C05CA70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432474" y="1995784"/>
                  <a:ext cx="24948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5A7381A-D53E-49FE-BD86-F05EDB776064}"/>
                    </a:ext>
                  </a:extLst>
                </p14:cNvPr>
                <p14:cNvContentPartPr/>
                <p14:nvPr/>
              </p14:nvContentPartPr>
              <p14:xfrm>
                <a:off x="2683754" y="2375224"/>
                <a:ext cx="360" cy="3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5A7381A-D53E-49FE-BD86-F05EDB77606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74754" y="236622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431FD56-203D-401E-86E5-19D8F0C868E9}"/>
              </a:ext>
            </a:extLst>
          </p:cNvPr>
          <p:cNvGrpSpPr/>
          <p:nvPr/>
        </p:nvGrpSpPr>
        <p:grpSpPr>
          <a:xfrm>
            <a:off x="3062474" y="2188024"/>
            <a:ext cx="160920" cy="138240"/>
            <a:chOff x="3062474" y="2188024"/>
            <a:chExt cx="160920" cy="13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E13495F-84DC-47F2-93CD-A71E965E1A2E}"/>
                    </a:ext>
                  </a:extLst>
                </p14:cNvPr>
                <p14:cNvContentPartPr/>
                <p14:nvPr/>
              </p14:nvContentPartPr>
              <p14:xfrm>
                <a:off x="3072194" y="2188024"/>
                <a:ext cx="147600" cy="241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E13495F-84DC-47F2-93CD-A71E965E1A2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063194" y="2179024"/>
                  <a:ext cx="1652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0C0B9C7-A9D3-4C7E-8FE8-04655B036E68}"/>
                    </a:ext>
                  </a:extLst>
                </p14:cNvPr>
                <p14:cNvContentPartPr/>
                <p14:nvPr/>
              </p14:nvContentPartPr>
              <p14:xfrm>
                <a:off x="3062474" y="2306464"/>
                <a:ext cx="160920" cy="198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0C0B9C7-A9D3-4C7E-8FE8-04655B036E6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053834" y="2297464"/>
                  <a:ext cx="17856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B723862-1673-40E2-BFBF-43AF98ECD4BF}"/>
              </a:ext>
            </a:extLst>
          </p:cNvPr>
          <p:cNvGrpSpPr/>
          <p:nvPr/>
        </p:nvGrpSpPr>
        <p:grpSpPr>
          <a:xfrm>
            <a:off x="3651794" y="1885624"/>
            <a:ext cx="1755720" cy="869760"/>
            <a:chOff x="3651794" y="1885624"/>
            <a:chExt cx="1755720" cy="86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92C9AAA-62CF-45F0-AA12-B07AB3226B0B}"/>
                    </a:ext>
                  </a:extLst>
                </p14:cNvPr>
                <p14:cNvContentPartPr/>
                <p14:nvPr/>
              </p14:nvContentPartPr>
              <p14:xfrm>
                <a:off x="3651794" y="1885624"/>
                <a:ext cx="1737000" cy="8251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92C9AAA-62CF-45F0-AA12-B07AB3226B0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643154" y="1876984"/>
                  <a:ext cx="1754640" cy="84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E141AB2-E59A-4813-ADC6-598AB0A0C2B6}"/>
                    </a:ext>
                  </a:extLst>
                </p14:cNvPr>
                <p14:cNvContentPartPr/>
                <p14:nvPr/>
              </p14:nvContentPartPr>
              <p14:xfrm>
                <a:off x="4142834" y="2011264"/>
                <a:ext cx="230760" cy="3196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E141AB2-E59A-4813-ADC6-598AB0A0C2B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133834" y="2002264"/>
                  <a:ext cx="24840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8314EE8-5081-4FC3-A505-59CA8F984E96}"/>
                    </a:ext>
                  </a:extLst>
                </p14:cNvPr>
                <p14:cNvContentPartPr/>
                <p14:nvPr/>
              </p14:nvContentPartPr>
              <p14:xfrm>
                <a:off x="4484834" y="2191624"/>
                <a:ext cx="172800" cy="327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8314EE8-5081-4FC3-A505-59CA8F984E9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476194" y="2182624"/>
                  <a:ext cx="1904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6D0D7A6-9F36-4F75-B628-62C0A53381E3}"/>
                    </a:ext>
                  </a:extLst>
                </p14:cNvPr>
                <p14:cNvContentPartPr/>
                <p14:nvPr/>
              </p14:nvContentPartPr>
              <p14:xfrm>
                <a:off x="4758074" y="2137984"/>
                <a:ext cx="232920" cy="1630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6D0D7A6-9F36-4F75-B628-62C0A53381E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749074" y="2128984"/>
                  <a:ext cx="2505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4647D3C-EAD6-4F4E-91DE-AB3F21D3AE04}"/>
                    </a:ext>
                  </a:extLst>
                </p14:cNvPr>
                <p14:cNvContentPartPr/>
                <p14:nvPr/>
              </p14:nvContentPartPr>
              <p14:xfrm>
                <a:off x="4000994" y="2043664"/>
                <a:ext cx="154080" cy="3571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4647D3C-EAD6-4F4E-91DE-AB3F21D3AE0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991994" y="2034664"/>
                  <a:ext cx="17172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6E5450E-78A2-4C82-8B3B-803EB00F5FF4}"/>
                    </a:ext>
                  </a:extLst>
                </p14:cNvPr>
                <p14:cNvContentPartPr/>
                <p14:nvPr/>
              </p14:nvContentPartPr>
              <p14:xfrm>
                <a:off x="5037794" y="2077864"/>
                <a:ext cx="185040" cy="2242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6E5450E-78A2-4C82-8B3B-803EB00F5FF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029154" y="2068864"/>
                  <a:ext cx="2026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19CB857-CFA8-4884-99B2-1FBF5A7AEF13}"/>
                    </a:ext>
                  </a:extLst>
                </p14:cNvPr>
                <p14:cNvContentPartPr/>
                <p14:nvPr/>
              </p14:nvContentPartPr>
              <p14:xfrm>
                <a:off x="5256674" y="1990024"/>
                <a:ext cx="150840" cy="1126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19CB857-CFA8-4884-99B2-1FBF5A7AEF1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248034" y="1981384"/>
                  <a:ext cx="1684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D15BF9C-704C-4133-A733-D313B0A7BAEE}"/>
                    </a:ext>
                  </a:extLst>
                </p14:cNvPr>
                <p14:cNvContentPartPr/>
                <p14:nvPr/>
              </p14:nvContentPartPr>
              <p14:xfrm>
                <a:off x="4279994" y="2451904"/>
                <a:ext cx="552240" cy="579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D15BF9C-704C-4133-A733-D313B0A7BAE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271354" y="2443264"/>
                  <a:ext cx="5698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1611038-D265-4942-BFE2-617A4C9E4157}"/>
                    </a:ext>
                  </a:extLst>
                </p14:cNvPr>
                <p14:cNvContentPartPr/>
                <p14:nvPr/>
              </p14:nvContentPartPr>
              <p14:xfrm>
                <a:off x="4425434" y="2591224"/>
                <a:ext cx="105480" cy="1623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1611038-D265-4942-BFE2-617A4C9E415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416794" y="2582224"/>
                  <a:ext cx="1231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3CE6446-EE23-4ECD-BD19-450B39F30D52}"/>
                    </a:ext>
                  </a:extLst>
                </p14:cNvPr>
                <p14:cNvContentPartPr/>
                <p14:nvPr/>
              </p14:nvContentPartPr>
              <p14:xfrm>
                <a:off x="4634594" y="2599504"/>
                <a:ext cx="206640" cy="1558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3CE6446-EE23-4ECD-BD19-450B39F30D5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625954" y="2590864"/>
                  <a:ext cx="224280" cy="17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BE527D4-9583-475D-A9A7-DB3DF17C0040}"/>
              </a:ext>
            </a:extLst>
          </p:cNvPr>
          <p:cNvGrpSpPr/>
          <p:nvPr/>
        </p:nvGrpSpPr>
        <p:grpSpPr>
          <a:xfrm>
            <a:off x="5943914" y="2224384"/>
            <a:ext cx="193680" cy="161280"/>
            <a:chOff x="5943914" y="2224384"/>
            <a:chExt cx="193680" cy="16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C120D45-F595-4304-98D7-B88EAD5846FD}"/>
                    </a:ext>
                  </a:extLst>
                </p14:cNvPr>
                <p14:cNvContentPartPr/>
                <p14:nvPr/>
              </p14:nvContentPartPr>
              <p14:xfrm>
                <a:off x="5943914" y="2224384"/>
                <a:ext cx="172800" cy="360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C120D45-F595-4304-98D7-B88EAD5846F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934914" y="2215744"/>
                  <a:ext cx="1904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B2A8105-165F-4CB1-88EF-EC0AF551C15A}"/>
                    </a:ext>
                  </a:extLst>
                </p14:cNvPr>
                <p14:cNvContentPartPr/>
                <p14:nvPr/>
              </p14:nvContentPartPr>
              <p14:xfrm>
                <a:off x="5965154" y="2340664"/>
                <a:ext cx="172440" cy="450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B2A8105-165F-4CB1-88EF-EC0AF551C15A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956154" y="2332024"/>
                  <a:ext cx="190080" cy="6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16710266-7EB8-416C-9549-6B64DD3D6B80}"/>
                  </a:ext>
                </a:extLst>
              </p14:cNvPr>
              <p14:cNvContentPartPr/>
              <p14:nvPr/>
            </p14:nvContentPartPr>
            <p14:xfrm>
              <a:off x="6567074" y="1845304"/>
              <a:ext cx="1695240" cy="93996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16710266-7EB8-416C-9549-6B64DD3D6B80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6558434" y="1836304"/>
                <a:ext cx="1712880" cy="95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171B12A3-15EE-41D9-AFF6-7530933ABEDA}"/>
              </a:ext>
            </a:extLst>
          </p:cNvPr>
          <p:cNvGrpSpPr/>
          <p:nvPr/>
        </p:nvGrpSpPr>
        <p:grpSpPr>
          <a:xfrm>
            <a:off x="6922394" y="1922704"/>
            <a:ext cx="1480320" cy="758160"/>
            <a:chOff x="6922394" y="1922704"/>
            <a:chExt cx="1480320" cy="75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26C1639-9B51-494A-B35A-94682965F107}"/>
                    </a:ext>
                  </a:extLst>
                </p14:cNvPr>
                <p14:cNvContentPartPr/>
                <p14:nvPr/>
              </p14:nvContentPartPr>
              <p14:xfrm>
                <a:off x="6922394" y="2029264"/>
                <a:ext cx="124200" cy="2588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26C1639-9B51-494A-B35A-94682965F10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913754" y="2020624"/>
                  <a:ext cx="1418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462D883-008C-4CDB-B4DB-40EAE1AA7D05}"/>
                    </a:ext>
                  </a:extLst>
                </p14:cNvPr>
                <p14:cNvContentPartPr/>
                <p14:nvPr/>
              </p14:nvContentPartPr>
              <p14:xfrm>
                <a:off x="7061714" y="2032144"/>
                <a:ext cx="209160" cy="1954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462D883-008C-4CDB-B4DB-40EAE1AA7D0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053074" y="2023144"/>
                  <a:ext cx="2268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BFA203B-C986-4346-83E7-033EFBF7BE94}"/>
                    </a:ext>
                  </a:extLst>
                </p14:cNvPr>
                <p14:cNvContentPartPr/>
                <p14:nvPr/>
              </p14:nvContentPartPr>
              <p14:xfrm>
                <a:off x="7288874" y="2109904"/>
                <a:ext cx="113040" cy="1062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BFA203B-C986-4346-83E7-033EFBF7BE9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279874" y="2101264"/>
                  <a:ext cx="1306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AB99D94-07C6-404A-9217-4C070D1125BC}"/>
                    </a:ext>
                  </a:extLst>
                </p14:cNvPr>
                <p14:cNvContentPartPr/>
                <p14:nvPr/>
              </p14:nvContentPartPr>
              <p14:xfrm>
                <a:off x="7526474" y="2120344"/>
                <a:ext cx="86400" cy="205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AB99D94-07C6-404A-9217-4C070D1125B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517834" y="2111704"/>
                  <a:ext cx="1040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D023C4B-1974-4922-8D49-F3E03E2BFBD2}"/>
                    </a:ext>
                  </a:extLst>
                </p14:cNvPr>
                <p14:cNvContentPartPr/>
                <p14:nvPr/>
              </p14:nvContentPartPr>
              <p14:xfrm>
                <a:off x="7677314" y="2038984"/>
                <a:ext cx="159120" cy="1742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D023C4B-1974-4922-8D49-F3E03E2BFBD2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668314" y="2030344"/>
                  <a:ext cx="1767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17D6576-F531-446D-AF92-C81C47EBC7EC}"/>
                    </a:ext>
                  </a:extLst>
                </p14:cNvPr>
                <p14:cNvContentPartPr/>
                <p14:nvPr/>
              </p14:nvContentPartPr>
              <p14:xfrm>
                <a:off x="7869914" y="2091184"/>
                <a:ext cx="87840" cy="1328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17D6576-F531-446D-AF92-C81C47EBC7E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861274" y="2082544"/>
                  <a:ext cx="1054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AC1908A-DE5F-4608-AC16-ADF9DD1045DD}"/>
                    </a:ext>
                  </a:extLst>
                </p14:cNvPr>
                <p14:cNvContentPartPr/>
                <p14:nvPr/>
              </p14:nvContentPartPr>
              <p14:xfrm>
                <a:off x="7993394" y="2004784"/>
                <a:ext cx="192600" cy="2642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AC1908A-DE5F-4608-AC16-ADF9DD1045D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984394" y="1995784"/>
                  <a:ext cx="2102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107EB77-EDB2-427F-B9A1-911E655BB442}"/>
                    </a:ext>
                  </a:extLst>
                </p14:cNvPr>
                <p14:cNvContentPartPr/>
                <p14:nvPr/>
              </p14:nvContentPartPr>
              <p14:xfrm>
                <a:off x="8249714" y="1922704"/>
                <a:ext cx="153000" cy="1202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107EB77-EDB2-427F-B9A1-911E655BB44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241074" y="1914064"/>
                  <a:ext cx="1706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5ACEDEA-DF07-41B4-9200-14F8A34991A9}"/>
                    </a:ext>
                  </a:extLst>
                </p14:cNvPr>
                <p14:cNvContentPartPr/>
                <p14:nvPr/>
              </p14:nvContentPartPr>
              <p14:xfrm>
                <a:off x="7131554" y="2358304"/>
                <a:ext cx="721080" cy="770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5ACEDEA-DF07-41B4-9200-14F8A34991A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122914" y="2349664"/>
                  <a:ext cx="7387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AC28215-1328-47EF-AD95-CDF3CEB7A86A}"/>
                    </a:ext>
                  </a:extLst>
                </p14:cNvPr>
                <p14:cNvContentPartPr/>
                <p14:nvPr/>
              </p14:nvContentPartPr>
              <p14:xfrm>
                <a:off x="7342154" y="2536864"/>
                <a:ext cx="101520" cy="1440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AC28215-1328-47EF-AD95-CDF3CEB7A86A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333514" y="2527864"/>
                  <a:ext cx="1191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F1490B6-78C7-4AE8-9925-CBC9585500DD}"/>
                    </a:ext>
                  </a:extLst>
                </p14:cNvPr>
                <p14:cNvContentPartPr/>
                <p14:nvPr/>
              </p14:nvContentPartPr>
              <p14:xfrm>
                <a:off x="7567874" y="2500504"/>
                <a:ext cx="307080" cy="1735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F1490B6-78C7-4AE8-9925-CBC9585500D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558874" y="2491864"/>
                  <a:ext cx="32472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C51FDD9-CFF3-4D67-B224-41CB085BA714}"/>
              </a:ext>
            </a:extLst>
          </p:cNvPr>
          <p:cNvGrpSpPr/>
          <p:nvPr/>
        </p:nvGrpSpPr>
        <p:grpSpPr>
          <a:xfrm>
            <a:off x="8701514" y="2177224"/>
            <a:ext cx="214560" cy="128520"/>
            <a:chOff x="8701514" y="2177224"/>
            <a:chExt cx="214560" cy="12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F054653-81AC-4863-8FEF-8BB323529804}"/>
                    </a:ext>
                  </a:extLst>
                </p14:cNvPr>
                <p14:cNvContentPartPr/>
                <p14:nvPr/>
              </p14:nvContentPartPr>
              <p14:xfrm>
                <a:off x="8701514" y="2177224"/>
                <a:ext cx="183240" cy="331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F054653-81AC-4863-8FEF-8BB32352980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692874" y="2168584"/>
                  <a:ext cx="2008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3AB716B-B45C-494B-AC6C-592ED31AC9FB}"/>
                    </a:ext>
                  </a:extLst>
                </p14:cNvPr>
                <p14:cNvContentPartPr/>
                <p14:nvPr/>
              </p14:nvContentPartPr>
              <p14:xfrm>
                <a:off x="8730674" y="2280184"/>
                <a:ext cx="185400" cy="255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3AB716B-B45C-494B-AC6C-592ED31AC9F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722034" y="2271184"/>
                  <a:ext cx="20304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902099B-0572-4C9B-B93F-DE08EE841755}"/>
              </a:ext>
            </a:extLst>
          </p:cNvPr>
          <p:cNvGrpSpPr/>
          <p:nvPr/>
        </p:nvGrpSpPr>
        <p:grpSpPr>
          <a:xfrm>
            <a:off x="9249074" y="2082184"/>
            <a:ext cx="1091520" cy="311400"/>
            <a:chOff x="9249074" y="2082184"/>
            <a:chExt cx="1091520" cy="31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B23E02D-6557-413E-80C6-BC424E4F2B6F}"/>
                    </a:ext>
                  </a:extLst>
                </p14:cNvPr>
                <p14:cNvContentPartPr/>
                <p14:nvPr/>
              </p14:nvContentPartPr>
              <p14:xfrm>
                <a:off x="9249074" y="2082184"/>
                <a:ext cx="368280" cy="3114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B23E02D-6557-413E-80C6-BC424E4F2B6F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9240434" y="2073544"/>
                  <a:ext cx="38592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B6D88F9-5DCA-4406-A768-28B7797AFD63}"/>
                    </a:ext>
                  </a:extLst>
                </p14:cNvPr>
                <p14:cNvContentPartPr/>
                <p14:nvPr/>
              </p14:nvContentPartPr>
              <p14:xfrm>
                <a:off x="9544634" y="2333104"/>
                <a:ext cx="39240" cy="345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B6D88F9-5DCA-4406-A768-28B7797AFD6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9535634" y="2324104"/>
                  <a:ext cx="568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0994630-2872-40BF-A13F-754745CB416D}"/>
                    </a:ext>
                  </a:extLst>
                </p14:cNvPr>
                <p14:cNvContentPartPr/>
                <p14:nvPr/>
              </p14:nvContentPartPr>
              <p14:xfrm>
                <a:off x="9659474" y="2135464"/>
                <a:ext cx="294120" cy="2293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0994630-2872-40BF-A13F-754745CB416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650834" y="2126824"/>
                  <a:ext cx="3117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35D11B4-DECD-4B16-BF1B-DCFF7D3C0708}"/>
                    </a:ext>
                  </a:extLst>
                </p14:cNvPr>
                <p14:cNvContentPartPr/>
                <p14:nvPr/>
              </p14:nvContentPartPr>
              <p14:xfrm>
                <a:off x="10059074" y="2098744"/>
                <a:ext cx="281520" cy="2664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35D11B4-DECD-4B16-BF1B-DCFF7D3C070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0050074" y="2089744"/>
                  <a:ext cx="299160" cy="28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072850E-D89A-4822-994C-3B4A54DADE36}"/>
              </a:ext>
            </a:extLst>
          </p:cNvPr>
          <p:cNvGrpSpPr/>
          <p:nvPr/>
        </p:nvGrpSpPr>
        <p:grpSpPr>
          <a:xfrm>
            <a:off x="762074" y="2991544"/>
            <a:ext cx="493560" cy="423720"/>
            <a:chOff x="762074" y="2991544"/>
            <a:chExt cx="493560" cy="4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C228DC0-C310-4198-B468-2B1C10BF0718}"/>
                    </a:ext>
                  </a:extLst>
                </p14:cNvPr>
                <p14:cNvContentPartPr/>
                <p14:nvPr/>
              </p14:nvContentPartPr>
              <p14:xfrm>
                <a:off x="762074" y="3138424"/>
                <a:ext cx="205200" cy="2242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C228DC0-C310-4198-B468-2B1C10BF071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53074" y="3129424"/>
                  <a:ext cx="2228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D1BC120-095D-4543-9282-52C4CF338045}"/>
                    </a:ext>
                  </a:extLst>
                </p14:cNvPr>
                <p14:cNvContentPartPr/>
                <p14:nvPr/>
              </p14:nvContentPartPr>
              <p14:xfrm>
                <a:off x="1050434" y="2991544"/>
                <a:ext cx="205200" cy="4237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D1BC120-095D-4543-9282-52C4CF338045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041434" y="2982904"/>
                  <a:ext cx="222840" cy="44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EDD359F-8A96-4317-94E1-C80CC760A732}"/>
              </a:ext>
            </a:extLst>
          </p:cNvPr>
          <p:cNvGrpSpPr/>
          <p:nvPr/>
        </p:nvGrpSpPr>
        <p:grpSpPr>
          <a:xfrm>
            <a:off x="1730114" y="2881744"/>
            <a:ext cx="3771360" cy="548640"/>
            <a:chOff x="1730114" y="2881744"/>
            <a:chExt cx="3771360" cy="54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F634E79-1EFB-4A34-B9A6-FBB1BE8F01A1}"/>
                    </a:ext>
                  </a:extLst>
                </p14:cNvPr>
                <p14:cNvContentPartPr/>
                <p14:nvPr/>
              </p14:nvContentPartPr>
              <p14:xfrm>
                <a:off x="1730114" y="3184504"/>
                <a:ext cx="117720" cy="2458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F634E79-1EFB-4A34-B9A6-FBB1BE8F01A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721474" y="3175504"/>
                  <a:ext cx="1353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F017EAA-CDE3-430E-9EEB-2365BD24200F}"/>
                    </a:ext>
                  </a:extLst>
                </p14:cNvPr>
                <p14:cNvContentPartPr/>
                <p14:nvPr/>
              </p14:nvContentPartPr>
              <p14:xfrm>
                <a:off x="1792394" y="2947264"/>
                <a:ext cx="335880" cy="2743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F017EAA-CDE3-430E-9EEB-2365BD24200F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783394" y="2938264"/>
                  <a:ext cx="3535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C4F00F9-BEAA-4658-829C-743CEC242AA7}"/>
                    </a:ext>
                  </a:extLst>
                </p14:cNvPr>
                <p14:cNvContentPartPr/>
                <p14:nvPr/>
              </p14:nvContentPartPr>
              <p14:xfrm>
                <a:off x="2237714" y="3013144"/>
                <a:ext cx="182520" cy="3790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C4F00F9-BEAA-4658-829C-743CEC242AA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229074" y="3004144"/>
                  <a:ext cx="20016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AD4C4AB-AC37-4F6C-9E43-47BBC5089E9E}"/>
                    </a:ext>
                  </a:extLst>
                </p14:cNvPr>
                <p14:cNvContentPartPr/>
                <p14:nvPr/>
              </p14:nvContentPartPr>
              <p14:xfrm>
                <a:off x="2668634" y="3098824"/>
                <a:ext cx="209160" cy="2494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AD4C4AB-AC37-4F6C-9E43-47BBC5089E9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659994" y="3090184"/>
                  <a:ext cx="2268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3ED3081-477B-43FA-A461-B52D18A25281}"/>
                    </a:ext>
                  </a:extLst>
                </p14:cNvPr>
                <p14:cNvContentPartPr/>
                <p14:nvPr/>
              </p14:nvContentPartPr>
              <p14:xfrm>
                <a:off x="2978954" y="3035464"/>
                <a:ext cx="293400" cy="3045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3ED3081-477B-43FA-A461-B52D18A2528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969954" y="3026824"/>
                  <a:ext cx="31104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EA730BE-DC38-402C-B66C-FD183517179B}"/>
                    </a:ext>
                  </a:extLst>
                </p14:cNvPr>
                <p14:cNvContentPartPr/>
                <p14:nvPr/>
              </p14:nvContentPartPr>
              <p14:xfrm>
                <a:off x="3380714" y="3103144"/>
                <a:ext cx="243360" cy="2005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EA730BE-DC38-402C-B66C-FD183517179B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371714" y="3094144"/>
                  <a:ext cx="2610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7FFF9A4-AA89-4B38-A765-6595C674A5FA}"/>
                    </a:ext>
                  </a:extLst>
                </p14:cNvPr>
                <p14:cNvContentPartPr/>
                <p14:nvPr/>
              </p14:nvContentPartPr>
              <p14:xfrm>
                <a:off x="3839714" y="3144904"/>
                <a:ext cx="247320" cy="2347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7FFF9A4-AA89-4B38-A765-6595C674A5F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831074" y="3135904"/>
                  <a:ext cx="2649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C360A27-B820-463F-AF1B-4470A3D4F602}"/>
                    </a:ext>
                  </a:extLst>
                </p14:cNvPr>
                <p14:cNvContentPartPr/>
                <p14:nvPr/>
              </p14:nvContentPartPr>
              <p14:xfrm>
                <a:off x="3820634" y="3125464"/>
                <a:ext cx="220680" cy="2077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C360A27-B820-463F-AF1B-4470A3D4F602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811634" y="3116464"/>
                  <a:ext cx="2383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F48B4B4-9E33-45E3-B0C1-A4C0524D368D}"/>
                    </a:ext>
                  </a:extLst>
                </p14:cNvPr>
                <p14:cNvContentPartPr/>
                <p14:nvPr/>
              </p14:nvContentPartPr>
              <p14:xfrm>
                <a:off x="4181714" y="3072544"/>
                <a:ext cx="238320" cy="2188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F48B4B4-9E33-45E3-B0C1-A4C0524D368D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173074" y="3063544"/>
                  <a:ext cx="2559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C2AFCF2-721D-4467-8D3D-2664B0672EEB}"/>
                    </a:ext>
                  </a:extLst>
                </p14:cNvPr>
                <p14:cNvContentPartPr/>
                <p14:nvPr/>
              </p14:nvContentPartPr>
              <p14:xfrm>
                <a:off x="4610834" y="3037624"/>
                <a:ext cx="160560" cy="1490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C2AFCF2-721D-4467-8D3D-2664B0672EEB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602194" y="3028624"/>
                  <a:ext cx="1782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B8F6FE6-65BA-4DD3-86A4-96E351B4D3DB}"/>
                    </a:ext>
                  </a:extLst>
                </p14:cNvPr>
                <p14:cNvContentPartPr/>
                <p14:nvPr/>
              </p14:nvContentPartPr>
              <p14:xfrm>
                <a:off x="4727114" y="3032224"/>
                <a:ext cx="103320" cy="2739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B8F6FE6-65BA-4DD3-86A4-96E351B4D3DB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718114" y="3023584"/>
                  <a:ext cx="1209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F3FF8DA-512C-45BD-8832-69B1E8827F33}"/>
                    </a:ext>
                  </a:extLst>
                </p14:cNvPr>
                <p14:cNvContentPartPr/>
                <p14:nvPr/>
              </p14:nvContentPartPr>
              <p14:xfrm>
                <a:off x="4860314" y="3039064"/>
                <a:ext cx="258480" cy="2149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F3FF8DA-512C-45BD-8832-69B1E8827F33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851674" y="3030064"/>
                  <a:ext cx="2761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21AB615-5F65-4B9A-94EE-7F60F894001E}"/>
                    </a:ext>
                  </a:extLst>
                </p14:cNvPr>
                <p14:cNvContentPartPr/>
                <p14:nvPr/>
              </p14:nvContentPartPr>
              <p14:xfrm>
                <a:off x="5203034" y="2881744"/>
                <a:ext cx="298440" cy="5130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21AB615-5F65-4B9A-94EE-7F60F894001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194394" y="2873104"/>
                  <a:ext cx="316080" cy="53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104C06A-88F3-457B-AA6D-87D341B91F10}"/>
              </a:ext>
            </a:extLst>
          </p:cNvPr>
          <p:cNvGrpSpPr/>
          <p:nvPr/>
        </p:nvGrpSpPr>
        <p:grpSpPr>
          <a:xfrm>
            <a:off x="1213514" y="3799744"/>
            <a:ext cx="2847240" cy="1465560"/>
            <a:chOff x="1213514" y="3799744"/>
            <a:chExt cx="2847240" cy="146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86A5FD9-B8F2-4799-AE96-E7232F5158E7}"/>
                    </a:ext>
                  </a:extLst>
                </p14:cNvPr>
                <p14:cNvContentPartPr/>
                <p14:nvPr/>
              </p14:nvContentPartPr>
              <p14:xfrm>
                <a:off x="1213514" y="3799744"/>
                <a:ext cx="72720" cy="14500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86A5FD9-B8F2-4799-AE96-E7232F5158E7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204874" y="3790744"/>
                  <a:ext cx="90360" cy="146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99730AC-0308-4D2F-9787-20E78B627F75}"/>
                    </a:ext>
                  </a:extLst>
                </p14:cNvPr>
                <p14:cNvContentPartPr/>
                <p14:nvPr/>
              </p14:nvContentPartPr>
              <p14:xfrm>
                <a:off x="1257074" y="5177464"/>
                <a:ext cx="2803680" cy="878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99730AC-0308-4D2F-9787-20E78B627F75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248074" y="5168824"/>
                  <a:ext cx="2821320" cy="10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5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E167ED3B-54D6-4A21-B034-010022611B31}"/>
                  </a:ext>
                </a:extLst>
              </p14:cNvPr>
              <p14:cNvContentPartPr/>
              <p14:nvPr/>
            </p14:nvContentPartPr>
            <p14:xfrm>
              <a:off x="1074194" y="4492384"/>
              <a:ext cx="336960" cy="5112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E167ED3B-54D6-4A21-B034-010022611B31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1065554" y="4483744"/>
                <a:ext cx="354600" cy="6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BA36082-5804-4BEC-96EB-27C123FEBE25}"/>
              </a:ext>
            </a:extLst>
          </p:cNvPr>
          <p:cNvGrpSpPr/>
          <p:nvPr/>
        </p:nvGrpSpPr>
        <p:grpSpPr>
          <a:xfrm>
            <a:off x="310274" y="4281064"/>
            <a:ext cx="397080" cy="567000"/>
            <a:chOff x="310274" y="4281064"/>
            <a:chExt cx="397080" cy="56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C2283AD-A3AB-4DC0-866A-75624B9A27A1}"/>
                    </a:ext>
                  </a:extLst>
                </p14:cNvPr>
                <p14:cNvContentPartPr/>
                <p14:nvPr/>
              </p14:nvContentPartPr>
              <p14:xfrm>
                <a:off x="498914" y="4281064"/>
                <a:ext cx="32040" cy="1897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C2283AD-A3AB-4DC0-866A-75624B9A27A1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90274" y="4272424"/>
                  <a:ext cx="496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7681676-4B57-4F9B-AAC1-5F50ADF6051C}"/>
                    </a:ext>
                  </a:extLst>
                </p14:cNvPr>
                <p14:cNvContentPartPr/>
                <p14:nvPr/>
              </p14:nvContentPartPr>
              <p14:xfrm>
                <a:off x="348794" y="4515064"/>
                <a:ext cx="263160" cy="525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7681676-4B57-4F9B-AAC1-5F50ADF6051C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40154" y="4506064"/>
                  <a:ext cx="2808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8698F51-B5AE-48A1-B389-2583804297AA}"/>
                    </a:ext>
                  </a:extLst>
                </p14:cNvPr>
                <p14:cNvContentPartPr/>
                <p14:nvPr/>
              </p14:nvContentPartPr>
              <p14:xfrm>
                <a:off x="310274" y="4649704"/>
                <a:ext cx="192240" cy="1983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8698F51-B5AE-48A1-B389-2583804297AA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01634" y="4641064"/>
                  <a:ext cx="2098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BB70E52-830D-4C0F-B289-3B1A46EFFFBC}"/>
                    </a:ext>
                  </a:extLst>
                </p14:cNvPr>
                <p14:cNvContentPartPr/>
                <p14:nvPr/>
              </p14:nvContentPartPr>
              <p14:xfrm>
                <a:off x="591074" y="4677424"/>
                <a:ext cx="116280" cy="1702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BB70E52-830D-4C0F-B289-3B1A46EFFFBC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82074" y="4668424"/>
                  <a:ext cx="133920" cy="18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BD451A93-0D31-4E09-96FF-EC8961531D20}"/>
              </a:ext>
            </a:extLst>
          </p:cNvPr>
          <p:cNvGrpSpPr/>
          <p:nvPr/>
        </p:nvGrpSpPr>
        <p:grpSpPr>
          <a:xfrm>
            <a:off x="3629114" y="4962184"/>
            <a:ext cx="389520" cy="703440"/>
            <a:chOff x="3629114" y="4962184"/>
            <a:chExt cx="389520" cy="70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374E947-36D4-4E5F-BBAE-6AE72286513C}"/>
                    </a:ext>
                  </a:extLst>
                </p14:cNvPr>
                <p14:cNvContentPartPr/>
                <p14:nvPr/>
              </p14:nvContentPartPr>
              <p14:xfrm>
                <a:off x="3731354" y="4962184"/>
                <a:ext cx="71280" cy="4161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374E947-36D4-4E5F-BBAE-6AE72286513C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722354" y="4953544"/>
                  <a:ext cx="8892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D6F7225-76E5-4D1C-BF97-77E79C30A2FB}"/>
                    </a:ext>
                  </a:extLst>
                </p14:cNvPr>
                <p14:cNvContentPartPr/>
                <p14:nvPr/>
              </p14:nvContentPartPr>
              <p14:xfrm>
                <a:off x="3629114" y="5460784"/>
                <a:ext cx="222840" cy="2048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D6F7225-76E5-4D1C-BF97-77E79C30A2F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620474" y="5451784"/>
                  <a:ext cx="2404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17618B9-B770-41E0-8D76-CB2D81755201}"/>
                    </a:ext>
                  </a:extLst>
                </p14:cNvPr>
                <p14:cNvContentPartPr/>
                <p14:nvPr/>
              </p14:nvContentPartPr>
              <p14:xfrm>
                <a:off x="3907034" y="5500024"/>
                <a:ext cx="111600" cy="1378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17618B9-B770-41E0-8D76-CB2D81755201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898394" y="5491384"/>
                  <a:ext cx="129240" cy="15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1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2E0845A1-9F3B-4EC6-8149-686D831095A4}"/>
                  </a:ext>
                </a:extLst>
              </p14:cNvPr>
              <p14:cNvContentPartPr/>
              <p14:nvPr/>
            </p14:nvContentPartPr>
            <p14:xfrm>
              <a:off x="1843874" y="4507144"/>
              <a:ext cx="124200" cy="67572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2E0845A1-9F3B-4EC6-8149-686D831095A4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1835234" y="4498504"/>
                <a:ext cx="14184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3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7DC6535F-9B93-4FAE-9868-435FFA38AA4F}"/>
                  </a:ext>
                </a:extLst>
              </p14:cNvPr>
              <p14:cNvContentPartPr/>
              <p14:nvPr/>
            </p14:nvContentPartPr>
            <p14:xfrm>
              <a:off x="1860794" y="4497064"/>
              <a:ext cx="1948680" cy="70776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7DC6535F-9B93-4FAE-9868-435FFA38AA4F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1852154" y="4488424"/>
                <a:ext cx="1966320" cy="72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0" name="Group 159">
            <a:extLst>
              <a:ext uri="{FF2B5EF4-FFF2-40B4-BE49-F238E27FC236}">
                <a16:creationId xmlns:a16="http://schemas.microsoft.com/office/drawing/2014/main" id="{CCC29F5B-C2E0-4FFE-9952-1E06F95CA088}"/>
              </a:ext>
            </a:extLst>
          </p:cNvPr>
          <p:cNvGrpSpPr/>
          <p:nvPr/>
        </p:nvGrpSpPr>
        <p:grpSpPr>
          <a:xfrm>
            <a:off x="5828714" y="3117184"/>
            <a:ext cx="160200" cy="110160"/>
            <a:chOff x="5828714" y="3117184"/>
            <a:chExt cx="160200" cy="11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AFD0ED5-8989-4793-B039-F5C9BCD10FE9}"/>
                    </a:ext>
                  </a:extLst>
                </p14:cNvPr>
                <p14:cNvContentPartPr/>
                <p14:nvPr/>
              </p14:nvContentPartPr>
              <p14:xfrm>
                <a:off x="5828714" y="3117184"/>
                <a:ext cx="139320" cy="208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AFD0ED5-8989-4793-B039-F5C9BCD10FE9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819714" y="3108184"/>
                  <a:ext cx="1569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0829BF8-6B1F-4003-B61F-178A62B5BFCB}"/>
                    </a:ext>
                  </a:extLst>
                </p14:cNvPr>
                <p14:cNvContentPartPr/>
                <p14:nvPr/>
              </p14:nvContentPartPr>
              <p14:xfrm>
                <a:off x="5854634" y="3199264"/>
                <a:ext cx="134280" cy="280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0829BF8-6B1F-4003-B61F-178A62B5BFC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845994" y="3190264"/>
                  <a:ext cx="15192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99150D12-05E7-473B-80DF-9A7E81F6E73A}"/>
              </a:ext>
            </a:extLst>
          </p:cNvPr>
          <p:cNvGrpSpPr/>
          <p:nvPr/>
        </p:nvGrpSpPr>
        <p:grpSpPr>
          <a:xfrm>
            <a:off x="6385994" y="3034384"/>
            <a:ext cx="1524240" cy="620280"/>
            <a:chOff x="6385994" y="3034384"/>
            <a:chExt cx="1524240" cy="62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B52473A-3968-44C2-A687-0DD96EA74C19}"/>
                    </a:ext>
                  </a:extLst>
                </p14:cNvPr>
                <p14:cNvContentPartPr/>
                <p14:nvPr/>
              </p14:nvContentPartPr>
              <p14:xfrm>
                <a:off x="6385994" y="3069304"/>
                <a:ext cx="290160" cy="2588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B52473A-3968-44C2-A687-0DD96EA74C1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377354" y="3060664"/>
                  <a:ext cx="3078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C53502D-DB80-4FA7-8C2A-27ACC9E09D93}"/>
                    </a:ext>
                  </a:extLst>
                </p14:cNvPr>
                <p14:cNvContentPartPr/>
                <p14:nvPr/>
              </p14:nvContentPartPr>
              <p14:xfrm>
                <a:off x="6822674" y="3211864"/>
                <a:ext cx="31320" cy="237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C53502D-DB80-4FA7-8C2A-27ACC9E09D93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814034" y="3203224"/>
                  <a:ext cx="489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32F70C7-B128-41EA-A9B3-52827C3C33F9}"/>
                    </a:ext>
                  </a:extLst>
                </p14:cNvPr>
                <p14:cNvContentPartPr/>
                <p14:nvPr/>
              </p14:nvContentPartPr>
              <p14:xfrm>
                <a:off x="7126514" y="3034384"/>
                <a:ext cx="39960" cy="1724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32F70C7-B128-41EA-A9B3-52827C3C33F9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117874" y="3025384"/>
                  <a:ext cx="576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CE2BF4E-E54E-4900-999E-D43FDDBA1B8A}"/>
                    </a:ext>
                  </a:extLst>
                </p14:cNvPr>
                <p14:cNvContentPartPr/>
                <p14:nvPr/>
              </p14:nvContentPartPr>
              <p14:xfrm>
                <a:off x="6951554" y="3269824"/>
                <a:ext cx="333360" cy="824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CE2BF4E-E54E-4900-999E-D43FDDBA1B8A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942554" y="3260824"/>
                  <a:ext cx="3510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CDD4EE0-75BB-426F-8C18-8C487C444FFB}"/>
                    </a:ext>
                  </a:extLst>
                </p14:cNvPr>
                <p14:cNvContentPartPr/>
                <p14:nvPr/>
              </p14:nvContentPartPr>
              <p14:xfrm>
                <a:off x="7000154" y="3434344"/>
                <a:ext cx="179640" cy="2098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CDD4EE0-75BB-426F-8C18-8C487C444FFB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991514" y="3425704"/>
                  <a:ext cx="1972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27EF5B6-CFCF-46F1-B46F-3F5DFEF11F5E}"/>
                    </a:ext>
                  </a:extLst>
                </p14:cNvPr>
                <p14:cNvContentPartPr/>
                <p14:nvPr/>
              </p14:nvContentPartPr>
              <p14:xfrm>
                <a:off x="7221194" y="3464224"/>
                <a:ext cx="135360" cy="1904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27EF5B6-CFCF-46F1-B46F-3F5DFEF11F5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212194" y="3455584"/>
                  <a:ext cx="1530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F43F9AA-7915-4BA0-812A-52B431FD4866}"/>
                    </a:ext>
                  </a:extLst>
                </p14:cNvPr>
                <p14:cNvContentPartPr/>
                <p14:nvPr/>
              </p14:nvContentPartPr>
              <p14:xfrm>
                <a:off x="7586234" y="3165784"/>
                <a:ext cx="265320" cy="338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F43F9AA-7915-4BA0-812A-52B431FD486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577234" y="3156784"/>
                  <a:ext cx="2829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C38C4E0-71BE-4CFF-A123-BC30C9EFA85C}"/>
                    </a:ext>
                  </a:extLst>
                </p14:cNvPr>
                <p14:cNvContentPartPr/>
                <p14:nvPr/>
              </p14:nvContentPartPr>
              <p14:xfrm>
                <a:off x="7688114" y="3286384"/>
                <a:ext cx="222120" cy="309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C38C4E0-71BE-4CFF-A123-BC30C9EFA85C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679114" y="3277744"/>
                  <a:ext cx="23976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836E13ED-465F-46DE-AE85-6F7422829E29}"/>
              </a:ext>
            </a:extLst>
          </p:cNvPr>
          <p:cNvGrpSpPr/>
          <p:nvPr/>
        </p:nvGrpSpPr>
        <p:grpSpPr>
          <a:xfrm>
            <a:off x="8177354" y="3035104"/>
            <a:ext cx="732600" cy="290160"/>
            <a:chOff x="8177354" y="3035104"/>
            <a:chExt cx="732600" cy="29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D9BDF8D-747A-4DFE-9A04-AA6139D70EE4}"/>
                    </a:ext>
                  </a:extLst>
                </p14:cNvPr>
                <p14:cNvContentPartPr/>
                <p14:nvPr/>
              </p14:nvContentPartPr>
              <p14:xfrm>
                <a:off x="8177354" y="3303664"/>
                <a:ext cx="32760" cy="154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D9BDF8D-747A-4DFE-9A04-AA6139D70EE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168714" y="3295024"/>
                  <a:ext cx="50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35EE0DC-7455-42E6-884C-B9983B007DCC}"/>
                    </a:ext>
                  </a:extLst>
                </p14:cNvPr>
                <p14:cNvContentPartPr/>
                <p14:nvPr/>
              </p14:nvContentPartPr>
              <p14:xfrm>
                <a:off x="8359154" y="3070024"/>
                <a:ext cx="182520" cy="2383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35EE0DC-7455-42E6-884C-B9983B007DCC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350514" y="3061024"/>
                  <a:ext cx="2001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E3DB99E-0BD6-4810-B7E3-2D87CB7FC9A6}"/>
                    </a:ext>
                  </a:extLst>
                </p14:cNvPr>
                <p14:cNvContentPartPr/>
                <p14:nvPr/>
              </p14:nvContentPartPr>
              <p14:xfrm>
                <a:off x="8617634" y="3035104"/>
                <a:ext cx="292320" cy="2901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E3DB99E-0BD6-4810-B7E3-2D87CB7FC9A6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608994" y="3026104"/>
                  <a:ext cx="309960" cy="30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D69CFC87-F9CE-4429-9545-A19C7C798CA8}"/>
              </a:ext>
            </a:extLst>
          </p:cNvPr>
          <p:cNvGrpSpPr/>
          <p:nvPr/>
        </p:nvGrpSpPr>
        <p:grpSpPr>
          <a:xfrm>
            <a:off x="4925834" y="4147144"/>
            <a:ext cx="489240" cy="461160"/>
            <a:chOff x="4925834" y="4147144"/>
            <a:chExt cx="489240" cy="46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37565DD-25FD-4140-B9F2-938EF59474F8}"/>
                    </a:ext>
                  </a:extLst>
                </p14:cNvPr>
                <p14:cNvContentPartPr/>
                <p14:nvPr/>
              </p14:nvContentPartPr>
              <p14:xfrm>
                <a:off x="4925834" y="4362424"/>
                <a:ext cx="179640" cy="1828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37565DD-25FD-4140-B9F2-938EF59474F8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917194" y="4353424"/>
                  <a:ext cx="1972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0F4FC5FD-1A0F-4474-99F0-C243766BB66F}"/>
                    </a:ext>
                  </a:extLst>
                </p14:cNvPr>
                <p14:cNvContentPartPr/>
                <p14:nvPr/>
              </p14:nvContentPartPr>
              <p14:xfrm>
                <a:off x="5056154" y="4172344"/>
                <a:ext cx="42120" cy="3301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0F4FC5FD-1A0F-4474-99F0-C243766BB66F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047514" y="4163704"/>
                  <a:ext cx="597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605317A-5AE2-4177-9360-5387CA7404F2}"/>
                    </a:ext>
                  </a:extLst>
                </p14:cNvPr>
                <p14:cNvContentPartPr/>
                <p14:nvPr/>
              </p14:nvContentPartPr>
              <p14:xfrm>
                <a:off x="5206994" y="4147144"/>
                <a:ext cx="208080" cy="4611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605317A-5AE2-4177-9360-5387CA7404F2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197994" y="4138504"/>
                  <a:ext cx="225720" cy="47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BD3CB3A4-5BBB-4AE6-9221-BC03288A3D3C}"/>
              </a:ext>
            </a:extLst>
          </p:cNvPr>
          <p:cNvGrpSpPr/>
          <p:nvPr/>
        </p:nvGrpSpPr>
        <p:grpSpPr>
          <a:xfrm>
            <a:off x="5870114" y="4103224"/>
            <a:ext cx="2654280" cy="505800"/>
            <a:chOff x="5870114" y="4103224"/>
            <a:chExt cx="2654280" cy="50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7FBB158-DABA-4DFC-AD86-CA321764C53D}"/>
                    </a:ext>
                  </a:extLst>
                </p14:cNvPr>
                <p14:cNvContentPartPr/>
                <p14:nvPr/>
              </p14:nvContentPartPr>
              <p14:xfrm>
                <a:off x="5870114" y="4246864"/>
                <a:ext cx="185040" cy="30528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7FBB158-DABA-4DFC-AD86-CA321764C53D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5861114" y="4237864"/>
                  <a:ext cx="20268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60E1D14-A322-4FA2-9E2D-D88E759D96DE}"/>
                    </a:ext>
                  </a:extLst>
                </p14:cNvPr>
                <p14:cNvContentPartPr/>
                <p14:nvPr/>
              </p14:nvContentPartPr>
              <p14:xfrm>
                <a:off x="6000794" y="4138864"/>
                <a:ext cx="258120" cy="2336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60E1D14-A322-4FA2-9E2D-D88E759D96DE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991794" y="4130224"/>
                  <a:ext cx="2757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3102625-674E-4F12-AFDE-D8CACB2365DC}"/>
                    </a:ext>
                  </a:extLst>
                </p14:cNvPr>
                <p14:cNvContentPartPr/>
                <p14:nvPr/>
              </p14:nvContentPartPr>
              <p14:xfrm>
                <a:off x="6352154" y="4211944"/>
                <a:ext cx="196200" cy="30852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3102625-674E-4F12-AFDE-D8CACB2365DC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343514" y="4202944"/>
                  <a:ext cx="2138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F0F2D82-E4F6-4594-B84B-7261800904D0}"/>
                    </a:ext>
                  </a:extLst>
                </p14:cNvPr>
                <p14:cNvContentPartPr/>
                <p14:nvPr/>
              </p14:nvContentPartPr>
              <p14:xfrm>
                <a:off x="6704594" y="4249384"/>
                <a:ext cx="134280" cy="2692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F0F2D82-E4F6-4594-B84B-7261800904D0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695594" y="4240384"/>
                  <a:ext cx="1519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A0C76F9-A3F8-4574-9AFD-56FAB39A94BB}"/>
                    </a:ext>
                  </a:extLst>
                </p14:cNvPr>
                <p14:cNvContentPartPr/>
                <p14:nvPr/>
              </p14:nvContentPartPr>
              <p14:xfrm>
                <a:off x="6669674" y="4199704"/>
                <a:ext cx="224640" cy="2530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A0C76F9-A3F8-4574-9AFD-56FAB39A94BB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660674" y="4190704"/>
                  <a:ext cx="2422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353F0D8-C328-4937-B88C-D9F3513E0462}"/>
                    </a:ext>
                  </a:extLst>
                </p14:cNvPr>
                <p14:cNvContentPartPr/>
                <p14:nvPr/>
              </p14:nvContentPartPr>
              <p14:xfrm>
                <a:off x="6959834" y="4283944"/>
                <a:ext cx="197640" cy="1854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353F0D8-C328-4937-B88C-D9F3513E046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950834" y="4275304"/>
                  <a:ext cx="2152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18879E4-A759-4618-B37E-19BF3E04B9E6}"/>
                    </a:ext>
                  </a:extLst>
                </p14:cNvPr>
                <p14:cNvContentPartPr/>
                <p14:nvPr/>
              </p14:nvContentPartPr>
              <p14:xfrm>
                <a:off x="7240994" y="4228864"/>
                <a:ext cx="172800" cy="1602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18879E4-A759-4618-B37E-19BF3E04B9E6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232354" y="4219864"/>
                  <a:ext cx="1904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71202BA-74C8-4A24-88D3-CA2CD615645B}"/>
                    </a:ext>
                  </a:extLst>
                </p14:cNvPr>
                <p14:cNvContentPartPr/>
                <p14:nvPr/>
              </p14:nvContentPartPr>
              <p14:xfrm>
                <a:off x="7430714" y="4210504"/>
                <a:ext cx="63720" cy="2538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71202BA-74C8-4A24-88D3-CA2CD615645B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422074" y="4201864"/>
                  <a:ext cx="813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D984E72-3A36-44F2-9157-0E170077CCD8}"/>
                    </a:ext>
                  </a:extLst>
                </p14:cNvPr>
                <p14:cNvContentPartPr/>
                <p14:nvPr/>
              </p14:nvContentPartPr>
              <p14:xfrm>
                <a:off x="7575794" y="4201504"/>
                <a:ext cx="250560" cy="2660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D984E72-3A36-44F2-9157-0E170077CCD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566794" y="4192864"/>
                  <a:ext cx="2682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5C0B57C-23D5-4612-B319-85159364E001}"/>
                    </a:ext>
                  </a:extLst>
                </p14:cNvPr>
                <p14:cNvContentPartPr/>
                <p14:nvPr/>
              </p14:nvContentPartPr>
              <p14:xfrm>
                <a:off x="7906634" y="4103224"/>
                <a:ext cx="219240" cy="5058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5C0B57C-23D5-4612-B319-85159364E001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897634" y="4094584"/>
                  <a:ext cx="23688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EDA7C5C4-AC80-4893-AA71-E6CB79562AAD}"/>
                    </a:ext>
                  </a:extLst>
                </p14:cNvPr>
                <p14:cNvContentPartPr/>
                <p14:nvPr/>
              </p14:nvContentPartPr>
              <p14:xfrm>
                <a:off x="8360954" y="4272064"/>
                <a:ext cx="90360" cy="190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EDA7C5C4-AC80-4893-AA71-E6CB79562AAD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352314" y="4263064"/>
                  <a:ext cx="1080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4180BA09-45E1-4057-BEF8-2D648C911BBB}"/>
                    </a:ext>
                  </a:extLst>
                </p14:cNvPr>
                <p14:cNvContentPartPr/>
                <p14:nvPr/>
              </p14:nvContentPartPr>
              <p14:xfrm>
                <a:off x="8369594" y="4329664"/>
                <a:ext cx="154800" cy="403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4180BA09-45E1-4057-BEF8-2D648C911BBB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360594" y="4320664"/>
                  <a:ext cx="172440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865D997C-6BEE-4201-AD90-951485C3CDB6}"/>
              </a:ext>
            </a:extLst>
          </p:cNvPr>
          <p:cNvGrpSpPr/>
          <p:nvPr/>
        </p:nvGrpSpPr>
        <p:grpSpPr>
          <a:xfrm>
            <a:off x="8844794" y="4049224"/>
            <a:ext cx="480240" cy="621000"/>
            <a:chOff x="8844794" y="4049224"/>
            <a:chExt cx="480240" cy="62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C281900-4E3B-453D-85AC-696FFC269D14}"/>
                    </a:ext>
                  </a:extLst>
                </p14:cNvPr>
                <p14:cNvContentPartPr/>
                <p14:nvPr/>
              </p14:nvContentPartPr>
              <p14:xfrm>
                <a:off x="8967914" y="4049224"/>
                <a:ext cx="266760" cy="2422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C281900-4E3B-453D-85AC-696FFC269D14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8959274" y="4040584"/>
                  <a:ext cx="2844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3618B0D-4CE9-4184-A3F9-D7B6A40D8EAE}"/>
                    </a:ext>
                  </a:extLst>
                </p14:cNvPr>
                <p14:cNvContentPartPr/>
                <p14:nvPr/>
              </p14:nvContentPartPr>
              <p14:xfrm>
                <a:off x="8872154" y="4300144"/>
                <a:ext cx="452880" cy="864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3618B0D-4CE9-4184-A3F9-D7B6A40D8EAE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8863514" y="4291504"/>
                  <a:ext cx="4705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79B15D1-2AC9-4394-BBC1-59C886865EFC}"/>
                    </a:ext>
                  </a:extLst>
                </p14:cNvPr>
                <p14:cNvContentPartPr/>
                <p14:nvPr/>
              </p14:nvContentPartPr>
              <p14:xfrm>
                <a:off x="8844794" y="4474024"/>
                <a:ext cx="251640" cy="1641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79B15D1-2AC9-4394-BBC1-59C886865EFC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8836154" y="4465384"/>
                  <a:ext cx="2692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086D201-7BFB-454E-A1FF-C584D7424D0E}"/>
                    </a:ext>
                  </a:extLst>
                </p14:cNvPr>
                <p14:cNvContentPartPr/>
                <p14:nvPr/>
              </p14:nvContentPartPr>
              <p14:xfrm>
                <a:off x="9165914" y="4505344"/>
                <a:ext cx="145800" cy="1648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086D201-7BFB-454E-A1FF-C584D7424D0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156914" y="4496704"/>
                  <a:ext cx="163440" cy="18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53B80F4F-192C-48B2-BDCD-E3EF0E9B9080}"/>
              </a:ext>
            </a:extLst>
          </p:cNvPr>
          <p:cNvGrpSpPr/>
          <p:nvPr/>
        </p:nvGrpSpPr>
        <p:grpSpPr>
          <a:xfrm>
            <a:off x="9570194" y="4200424"/>
            <a:ext cx="144000" cy="95040"/>
            <a:chOff x="9570194" y="4200424"/>
            <a:chExt cx="144000" cy="9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6EF34E59-ED7F-4CFE-B8B1-62E883F5F19D}"/>
                    </a:ext>
                  </a:extLst>
                </p14:cNvPr>
                <p14:cNvContentPartPr/>
                <p14:nvPr/>
              </p14:nvContentPartPr>
              <p14:xfrm>
                <a:off x="9596474" y="4200424"/>
                <a:ext cx="97560" cy="133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6EF34E59-ED7F-4CFE-B8B1-62E883F5F1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587474" y="4191424"/>
                  <a:ext cx="1152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D4B4726-DDEA-4EBC-811D-D0C3C616F7BF}"/>
                    </a:ext>
                  </a:extLst>
                </p14:cNvPr>
                <p14:cNvContentPartPr/>
                <p14:nvPr/>
              </p14:nvContentPartPr>
              <p14:xfrm>
                <a:off x="9570194" y="4267384"/>
                <a:ext cx="144000" cy="280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D4B4726-DDEA-4EBC-811D-D0C3C616F7BF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9561554" y="4258744"/>
                  <a:ext cx="16164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0C38658-3DAC-4E03-BF3F-130BF94167CA}"/>
              </a:ext>
            </a:extLst>
          </p:cNvPr>
          <p:cNvGrpSpPr/>
          <p:nvPr/>
        </p:nvGrpSpPr>
        <p:grpSpPr>
          <a:xfrm>
            <a:off x="10049354" y="4057504"/>
            <a:ext cx="714960" cy="271440"/>
            <a:chOff x="10049354" y="4057504"/>
            <a:chExt cx="714960" cy="27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CEBFC61B-5D38-43F4-B16A-109585E92F12}"/>
                    </a:ext>
                  </a:extLst>
                </p14:cNvPr>
                <p14:cNvContentPartPr/>
                <p14:nvPr/>
              </p14:nvContentPartPr>
              <p14:xfrm>
                <a:off x="10049354" y="4270624"/>
                <a:ext cx="5400" cy="2052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CEBFC61B-5D38-43F4-B16A-109585E92F12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0040354" y="4261984"/>
                  <a:ext cx="230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75B6D29-D1C8-4B7B-94C7-56EC43AB3FF9}"/>
                    </a:ext>
                  </a:extLst>
                </p14:cNvPr>
                <p14:cNvContentPartPr/>
                <p14:nvPr/>
              </p14:nvContentPartPr>
              <p14:xfrm>
                <a:off x="10201274" y="4107184"/>
                <a:ext cx="182160" cy="1933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75B6D29-D1C8-4B7B-94C7-56EC43AB3FF9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0192274" y="4098544"/>
                  <a:ext cx="1998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C2B1529-96DF-408E-95E2-03598475D70D}"/>
                    </a:ext>
                  </a:extLst>
                </p14:cNvPr>
                <p14:cNvContentPartPr/>
                <p14:nvPr/>
              </p14:nvContentPartPr>
              <p14:xfrm>
                <a:off x="10525634" y="4057504"/>
                <a:ext cx="238680" cy="2714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C2B1529-96DF-408E-95E2-03598475D70D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0516994" y="4048504"/>
                  <a:ext cx="256320" cy="28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CC249ABA-6E0E-4B90-84E6-4E46EB639436}"/>
              </a:ext>
            </a:extLst>
          </p:cNvPr>
          <p:cNvGrpSpPr/>
          <p:nvPr/>
        </p:nvGrpSpPr>
        <p:grpSpPr>
          <a:xfrm>
            <a:off x="5914034" y="4845184"/>
            <a:ext cx="2006280" cy="410400"/>
            <a:chOff x="5914034" y="4845184"/>
            <a:chExt cx="2006280" cy="41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47A27DB-C2C7-436E-B555-00B42B1DFFEF}"/>
                    </a:ext>
                  </a:extLst>
                </p14:cNvPr>
                <p14:cNvContentPartPr/>
                <p14:nvPr/>
              </p14:nvContentPartPr>
              <p14:xfrm>
                <a:off x="5914034" y="4864264"/>
                <a:ext cx="129600" cy="1706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47A27DB-C2C7-436E-B555-00B42B1DFFEF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5905394" y="4855624"/>
                  <a:ext cx="1472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2AAD9DFA-1F3B-45C9-A176-2548098155D8}"/>
                    </a:ext>
                  </a:extLst>
                </p14:cNvPr>
                <p14:cNvContentPartPr/>
                <p14:nvPr/>
              </p14:nvContentPartPr>
              <p14:xfrm>
                <a:off x="5957594" y="4857784"/>
                <a:ext cx="298800" cy="3978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2AAD9DFA-1F3B-45C9-A176-2548098155D8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948594" y="4848784"/>
                  <a:ext cx="31644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F8849E0-9CA9-482D-BE7B-F7D4A69A76A4}"/>
                    </a:ext>
                  </a:extLst>
                </p14:cNvPr>
                <p14:cNvContentPartPr/>
                <p14:nvPr/>
              </p14:nvContentPartPr>
              <p14:xfrm>
                <a:off x="6309674" y="5030944"/>
                <a:ext cx="280800" cy="1080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F8849E0-9CA9-482D-BE7B-F7D4A69A76A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300674" y="5021944"/>
                  <a:ext cx="2984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EBF3D1A-B8C4-4AC7-83C5-0108E091C9DC}"/>
                    </a:ext>
                  </a:extLst>
                </p14:cNvPr>
                <p14:cNvContentPartPr/>
                <p14:nvPr/>
              </p14:nvContentPartPr>
              <p14:xfrm>
                <a:off x="6748874" y="4930504"/>
                <a:ext cx="123840" cy="2610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EBF3D1A-B8C4-4AC7-83C5-0108E091C9D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6740234" y="4921864"/>
                  <a:ext cx="1414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C119AE9-0FB7-4470-8BD8-31E62E2A2ED2}"/>
                    </a:ext>
                  </a:extLst>
                </p14:cNvPr>
                <p14:cNvContentPartPr/>
                <p14:nvPr/>
              </p14:nvContentPartPr>
              <p14:xfrm>
                <a:off x="6815114" y="4846984"/>
                <a:ext cx="281160" cy="3762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C119AE9-0FB7-4470-8BD8-31E62E2A2ED2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806114" y="4837984"/>
                  <a:ext cx="29880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F91651FA-8942-49C4-8E42-577A5AD2AACF}"/>
                    </a:ext>
                  </a:extLst>
                </p14:cNvPr>
                <p14:cNvContentPartPr/>
                <p14:nvPr/>
              </p14:nvContentPartPr>
              <p14:xfrm>
                <a:off x="7145954" y="5078104"/>
                <a:ext cx="28800" cy="702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F91651FA-8942-49C4-8E42-577A5AD2AACF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136954" y="5069104"/>
                  <a:ext cx="464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AADF040-D776-4BD1-A5ED-D58753F65AA4}"/>
                    </a:ext>
                  </a:extLst>
                </p14:cNvPr>
                <p14:cNvContentPartPr/>
                <p14:nvPr/>
              </p14:nvContentPartPr>
              <p14:xfrm>
                <a:off x="7215074" y="5073424"/>
                <a:ext cx="284040" cy="12564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AADF040-D776-4BD1-A5ED-D58753F65AA4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206434" y="5064424"/>
                  <a:ext cx="3016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4E30B632-3F65-4556-A041-8A47028C7090}"/>
                    </a:ext>
                  </a:extLst>
                </p14:cNvPr>
                <p14:cNvContentPartPr/>
                <p14:nvPr/>
              </p14:nvContentPartPr>
              <p14:xfrm>
                <a:off x="7716194" y="4845184"/>
                <a:ext cx="204120" cy="40464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4E30B632-3F65-4556-A041-8A47028C7090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707554" y="4836544"/>
                  <a:ext cx="221760" cy="42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75C1AA6B-AFBD-4132-94FD-9C888CE5C9E7}"/>
              </a:ext>
            </a:extLst>
          </p:cNvPr>
          <p:cNvGrpSpPr/>
          <p:nvPr/>
        </p:nvGrpSpPr>
        <p:grpSpPr>
          <a:xfrm>
            <a:off x="5952194" y="5523784"/>
            <a:ext cx="1991160" cy="566280"/>
            <a:chOff x="5952194" y="5523784"/>
            <a:chExt cx="1991160" cy="56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101A1667-6317-4637-9F56-539D6A194D5C}"/>
                    </a:ext>
                  </a:extLst>
                </p14:cNvPr>
                <p14:cNvContentPartPr/>
                <p14:nvPr/>
              </p14:nvContentPartPr>
              <p14:xfrm>
                <a:off x="5952194" y="5752024"/>
                <a:ext cx="151200" cy="30780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101A1667-6317-4637-9F56-539D6A194D5C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5943194" y="5743384"/>
                  <a:ext cx="16884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7A221DDD-4585-4C06-894A-C42D633FAF5B}"/>
                    </a:ext>
                  </a:extLst>
                </p14:cNvPr>
                <p14:cNvContentPartPr/>
                <p14:nvPr/>
              </p14:nvContentPartPr>
              <p14:xfrm>
                <a:off x="6072794" y="5622784"/>
                <a:ext cx="249120" cy="2026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7A221DDD-4585-4C06-894A-C42D633FAF5B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064154" y="5614144"/>
                  <a:ext cx="2667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97D2EB9-BB29-49E8-9C27-B75C883A5390}"/>
                    </a:ext>
                  </a:extLst>
                </p14:cNvPr>
                <p14:cNvContentPartPr/>
                <p14:nvPr/>
              </p14:nvContentPartPr>
              <p14:xfrm>
                <a:off x="6401114" y="5672464"/>
                <a:ext cx="208800" cy="31968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97D2EB9-BB29-49E8-9C27-B75C883A5390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392474" y="5663824"/>
                  <a:ext cx="22644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DF240ECF-972B-47FA-92EB-A9DEF985167E}"/>
                    </a:ext>
                  </a:extLst>
                </p14:cNvPr>
                <p14:cNvContentPartPr/>
                <p14:nvPr/>
              </p14:nvContentPartPr>
              <p14:xfrm>
                <a:off x="6811514" y="5677144"/>
                <a:ext cx="56520" cy="1886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DF240ECF-972B-47FA-92EB-A9DEF985167E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802874" y="5668504"/>
                  <a:ext cx="741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4277568C-7F22-44AB-ADAF-C2D8B0F60F86}"/>
                    </a:ext>
                  </a:extLst>
                </p14:cNvPr>
                <p14:cNvContentPartPr/>
                <p14:nvPr/>
              </p14:nvContentPartPr>
              <p14:xfrm>
                <a:off x="6765074" y="5653744"/>
                <a:ext cx="308520" cy="43632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4277568C-7F22-44AB-ADAF-C2D8B0F60F86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756434" y="5645104"/>
                  <a:ext cx="32616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236200E-0FC7-4ACC-8D07-959626DDB627}"/>
                    </a:ext>
                  </a:extLst>
                </p14:cNvPr>
                <p14:cNvContentPartPr/>
                <p14:nvPr/>
              </p14:nvContentPartPr>
              <p14:xfrm>
                <a:off x="7147754" y="5816104"/>
                <a:ext cx="157320" cy="255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236200E-0FC7-4ACC-8D07-959626DDB627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139114" y="5807464"/>
                  <a:ext cx="1749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5703BCFB-C666-4E7F-88A5-4ACEF37BE313}"/>
                    </a:ext>
                  </a:extLst>
                </p14:cNvPr>
                <p14:cNvContentPartPr/>
                <p14:nvPr/>
              </p14:nvContentPartPr>
              <p14:xfrm>
                <a:off x="7165394" y="5917624"/>
                <a:ext cx="88920" cy="111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5703BCFB-C666-4E7F-88A5-4ACEF37BE313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156394" y="5908624"/>
                  <a:ext cx="1065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100F25E1-85AD-4A3C-99B5-4AD01F5E29C0}"/>
                    </a:ext>
                  </a:extLst>
                </p14:cNvPr>
                <p14:cNvContentPartPr/>
                <p14:nvPr/>
              </p14:nvContentPartPr>
              <p14:xfrm>
                <a:off x="7469594" y="5728264"/>
                <a:ext cx="131400" cy="1166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100F25E1-85AD-4A3C-99B5-4AD01F5E29C0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7460954" y="5719264"/>
                  <a:ext cx="1490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884AFFD8-0DBA-4480-9CC3-6C9AE6DE0E69}"/>
                    </a:ext>
                  </a:extLst>
                </p14:cNvPr>
                <p14:cNvContentPartPr/>
                <p14:nvPr/>
              </p14:nvContentPartPr>
              <p14:xfrm>
                <a:off x="7556354" y="5674624"/>
                <a:ext cx="116640" cy="27828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884AFFD8-0DBA-4480-9CC3-6C9AE6DE0E69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547714" y="5665624"/>
                  <a:ext cx="13428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7E53AE2-3D28-4519-B5FA-5B4C88370B99}"/>
                    </a:ext>
                  </a:extLst>
                </p14:cNvPr>
                <p14:cNvContentPartPr/>
                <p14:nvPr/>
              </p14:nvContentPartPr>
              <p14:xfrm>
                <a:off x="7740314" y="5523784"/>
                <a:ext cx="203040" cy="50904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7E53AE2-3D28-4519-B5FA-5B4C88370B99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731674" y="5515144"/>
                  <a:ext cx="220680" cy="52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98B9DC62-6FC2-42FE-85F6-EDDC703A17C5}"/>
              </a:ext>
            </a:extLst>
          </p:cNvPr>
          <p:cNvGrpSpPr/>
          <p:nvPr/>
        </p:nvGrpSpPr>
        <p:grpSpPr>
          <a:xfrm>
            <a:off x="7988714" y="4792984"/>
            <a:ext cx="3910320" cy="1175040"/>
            <a:chOff x="7988714" y="4792984"/>
            <a:chExt cx="3910320" cy="117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19B90FA8-0F23-4268-82C5-524965D8F528}"/>
                    </a:ext>
                  </a:extLst>
                </p14:cNvPr>
                <p14:cNvContentPartPr/>
                <p14:nvPr/>
              </p14:nvContentPartPr>
              <p14:xfrm>
                <a:off x="7988714" y="4988824"/>
                <a:ext cx="93960" cy="16272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19B90FA8-0F23-4268-82C5-524965D8F528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7980074" y="4979824"/>
                  <a:ext cx="1116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621BD0AD-1341-437E-9CCF-B860745D3FA6}"/>
                    </a:ext>
                  </a:extLst>
                </p14:cNvPr>
                <p14:cNvContentPartPr/>
                <p14:nvPr/>
              </p14:nvContentPartPr>
              <p14:xfrm>
                <a:off x="8147474" y="4983784"/>
                <a:ext cx="93600" cy="1515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621BD0AD-1341-437E-9CCF-B860745D3FA6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8138474" y="4974784"/>
                  <a:ext cx="1112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A90432B3-7514-4E1B-9B43-55549983C379}"/>
                    </a:ext>
                  </a:extLst>
                </p14:cNvPr>
                <p14:cNvContentPartPr/>
                <p14:nvPr/>
              </p14:nvContentPartPr>
              <p14:xfrm>
                <a:off x="8399834" y="5147224"/>
                <a:ext cx="66240" cy="1515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A90432B3-7514-4E1B-9B43-55549983C379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8390834" y="5138224"/>
                  <a:ext cx="838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8542CE59-D31A-42F5-80B9-36CD70A77C15}"/>
                    </a:ext>
                  </a:extLst>
                </p14:cNvPr>
                <p14:cNvContentPartPr/>
                <p14:nvPr/>
              </p14:nvContentPartPr>
              <p14:xfrm>
                <a:off x="8626994" y="5101864"/>
                <a:ext cx="15480" cy="288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8542CE59-D31A-42F5-80B9-36CD70A77C15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8618354" y="5093224"/>
                  <a:ext cx="331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A1EA698-1ED4-46E9-A1ED-1DE9886DBDB9}"/>
                    </a:ext>
                  </a:extLst>
                </p14:cNvPr>
                <p14:cNvContentPartPr/>
                <p14:nvPr/>
              </p14:nvContentPartPr>
              <p14:xfrm>
                <a:off x="8801954" y="4948504"/>
                <a:ext cx="160560" cy="1710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A1EA698-1ED4-46E9-A1ED-1DE9886DBDB9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8792954" y="4939864"/>
                  <a:ext cx="1782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C0CBCCD8-35C7-42F8-9E54-46045F0639BE}"/>
                    </a:ext>
                  </a:extLst>
                </p14:cNvPr>
                <p14:cNvContentPartPr/>
                <p14:nvPr/>
              </p14:nvContentPartPr>
              <p14:xfrm>
                <a:off x="9027314" y="4935904"/>
                <a:ext cx="207000" cy="19368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C0CBCCD8-35C7-42F8-9E54-46045F0639BE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9018674" y="4926904"/>
                  <a:ext cx="2246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8120A6E5-1561-4113-A04E-24FE7D6153B3}"/>
                    </a:ext>
                  </a:extLst>
                </p14:cNvPr>
                <p14:cNvContentPartPr/>
                <p14:nvPr/>
              </p14:nvContentPartPr>
              <p14:xfrm>
                <a:off x="9357074" y="4792984"/>
                <a:ext cx="207720" cy="3970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8120A6E5-1561-4113-A04E-24FE7D6153B3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348074" y="4783984"/>
                  <a:ext cx="22536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0148C23D-E282-4492-A78B-67FCA37A42A0}"/>
                    </a:ext>
                  </a:extLst>
                </p14:cNvPr>
                <p14:cNvContentPartPr/>
                <p14:nvPr/>
              </p14:nvContentPartPr>
              <p14:xfrm>
                <a:off x="8191034" y="5733304"/>
                <a:ext cx="114840" cy="2844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0148C23D-E282-4492-A78B-67FCA37A42A0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8182394" y="5724304"/>
                  <a:ext cx="1324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B94D8147-5E32-4DCE-8240-233AC8433B0E}"/>
                    </a:ext>
                  </a:extLst>
                </p14:cNvPr>
                <p14:cNvContentPartPr/>
                <p14:nvPr/>
              </p14:nvContentPartPr>
              <p14:xfrm>
                <a:off x="8189234" y="5808184"/>
                <a:ext cx="140760" cy="3816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B94D8147-5E32-4DCE-8240-233AC8433B0E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8180234" y="5799544"/>
                  <a:ext cx="1584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4DE1C3CA-CF8E-49F5-8A45-43A5EDFE013C}"/>
                    </a:ext>
                  </a:extLst>
                </p14:cNvPr>
                <p14:cNvContentPartPr/>
                <p14:nvPr/>
              </p14:nvContentPartPr>
              <p14:xfrm>
                <a:off x="8580194" y="5475544"/>
                <a:ext cx="295920" cy="4658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4DE1C3CA-CF8E-49F5-8A45-43A5EDFE013C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8571194" y="5466544"/>
                  <a:ext cx="31356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D752F223-8292-408D-AF74-4B805389B4F6}"/>
                    </a:ext>
                  </a:extLst>
                </p14:cNvPr>
                <p14:cNvContentPartPr/>
                <p14:nvPr/>
              </p14:nvContentPartPr>
              <p14:xfrm>
                <a:off x="9011114" y="5446024"/>
                <a:ext cx="74880" cy="14292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D752F223-8292-408D-AF74-4B805389B4F6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9002474" y="5437384"/>
                  <a:ext cx="925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C0C3049A-EA13-4104-B162-635CAFFB1C7A}"/>
                    </a:ext>
                  </a:extLst>
                </p14:cNvPr>
                <p14:cNvContentPartPr/>
                <p14:nvPr/>
              </p14:nvContentPartPr>
              <p14:xfrm>
                <a:off x="9145394" y="5436664"/>
                <a:ext cx="127800" cy="13500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C0C3049A-EA13-4104-B162-635CAFFB1C7A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9136754" y="5428024"/>
                  <a:ext cx="1454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2D44954F-A3FC-4EAD-9C36-66335B9274D7}"/>
                    </a:ext>
                  </a:extLst>
                </p14:cNvPr>
                <p14:cNvContentPartPr/>
                <p14:nvPr/>
              </p14:nvContentPartPr>
              <p14:xfrm>
                <a:off x="8975114" y="5746624"/>
                <a:ext cx="114480" cy="885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2D44954F-A3FC-4EAD-9C36-66335B9274D7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966474" y="5737624"/>
                  <a:ext cx="1321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4D05E113-552D-4A76-B860-FA5E61F09741}"/>
                    </a:ext>
                  </a:extLst>
                </p14:cNvPr>
                <p14:cNvContentPartPr/>
                <p14:nvPr/>
              </p14:nvContentPartPr>
              <p14:xfrm>
                <a:off x="9054674" y="5697304"/>
                <a:ext cx="101160" cy="25956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4D05E113-552D-4A76-B860-FA5E61F09741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9045674" y="5688304"/>
                  <a:ext cx="1188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66BC98C4-F5CE-4C27-B793-250283F8AD73}"/>
                    </a:ext>
                  </a:extLst>
                </p14:cNvPr>
                <p14:cNvContentPartPr/>
                <p14:nvPr/>
              </p14:nvContentPartPr>
              <p14:xfrm>
                <a:off x="9293714" y="5378704"/>
                <a:ext cx="261720" cy="58932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66BC98C4-F5CE-4C27-B793-250283F8AD73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9284714" y="5369704"/>
                  <a:ext cx="279360" cy="60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8DC60626-BF31-482C-A4F8-AE224DAAA543}"/>
                    </a:ext>
                  </a:extLst>
                </p14:cNvPr>
                <p14:cNvContentPartPr/>
                <p14:nvPr/>
              </p14:nvContentPartPr>
              <p14:xfrm>
                <a:off x="9702674" y="5414704"/>
                <a:ext cx="185400" cy="28908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8DC60626-BF31-482C-A4F8-AE224DAAA543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9693674" y="5406064"/>
                  <a:ext cx="20304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5AA1D590-683A-487F-9729-ED63A18C974D}"/>
                    </a:ext>
                  </a:extLst>
                </p14:cNvPr>
                <p14:cNvContentPartPr/>
                <p14:nvPr/>
              </p14:nvContentPartPr>
              <p14:xfrm>
                <a:off x="9881954" y="5604784"/>
                <a:ext cx="5400" cy="2556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5AA1D590-683A-487F-9729-ED63A18C974D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9872954" y="5595784"/>
                  <a:ext cx="230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F81309E8-C1D5-408A-85F2-2B9D01B7CD2D}"/>
                    </a:ext>
                  </a:extLst>
                </p14:cNvPr>
                <p14:cNvContentPartPr/>
                <p14:nvPr/>
              </p14:nvContentPartPr>
              <p14:xfrm>
                <a:off x="9995714" y="5482744"/>
                <a:ext cx="124920" cy="17100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F81309E8-C1D5-408A-85F2-2B9D01B7CD2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987074" y="5473744"/>
                  <a:ext cx="1425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C348B38C-7D75-4B97-B0BA-05914DF4FDD0}"/>
                    </a:ext>
                  </a:extLst>
                </p14:cNvPr>
                <p14:cNvContentPartPr/>
                <p14:nvPr/>
              </p14:nvContentPartPr>
              <p14:xfrm>
                <a:off x="10226474" y="5417224"/>
                <a:ext cx="187920" cy="24084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C348B38C-7D75-4B97-B0BA-05914DF4FDD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217474" y="5408584"/>
                  <a:ext cx="2055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9E935115-7884-46DD-A00D-E390F1BBBFAA}"/>
                    </a:ext>
                  </a:extLst>
                </p14:cNvPr>
                <p14:cNvContentPartPr/>
                <p14:nvPr/>
              </p14:nvContentPartPr>
              <p14:xfrm>
                <a:off x="10395674" y="5335144"/>
                <a:ext cx="212760" cy="4626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9E935115-7884-46DD-A00D-E390F1BBBFA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0387034" y="5326504"/>
                  <a:ext cx="23040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9D0BF430-0BD5-4960-9D83-72C7AF4F9BD8}"/>
                    </a:ext>
                  </a:extLst>
                </p14:cNvPr>
                <p14:cNvContentPartPr/>
                <p14:nvPr/>
              </p14:nvContentPartPr>
              <p14:xfrm>
                <a:off x="10584314" y="5171704"/>
                <a:ext cx="79560" cy="8028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9D0BF430-0BD5-4960-9D83-72C7AF4F9BD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575314" y="5163064"/>
                  <a:ext cx="972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029DF4B5-D43F-4CD8-B35A-6A2C2E6F206A}"/>
                    </a:ext>
                  </a:extLst>
                </p14:cNvPr>
                <p14:cNvContentPartPr/>
                <p14:nvPr/>
              </p14:nvContentPartPr>
              <p14:xfrm>
                <a:off x="10669274" y="5096104"/>
                <a:ext cx="69840" cy="24732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029DF4B5-D43F-4CD8-B35A-6A2C2E6F206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660274" y="5087104"/>
                  <a:ext cx="874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F119AEBD-ED11-4025-8CC1-77590647DB6A}"/>
                    </a:ext>
                  </a:extLst>
                </p14:cNvPr>
                <p14:cNvContentPartPr/>
                <p14:nvPr/>
              </p14:nvContentPartPr>
              <p14:xfrm>
                <a:off x="10723994" y="5400664"/>
                <a:ext cx="184680" cy="35244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F119AEBD-ED11-4025-8CC1-77590647DB6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715354" y="5391664"/>
                  <a:ext cx="20232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769E8ED4-AE54-44FB-B368-ACA39DB10A31}"/>
                    </a:ext>
                  </a:extLst>
                </p14:cNvPr>
                <p14:cNvContentPartPr/>
                <p14:nvPr/>
              </p14:nvContentPartPr>
              <p14:xfrm>
                <a:off x="10893914" y="5644024"/>
                <a:ext cx="17280" cy="4284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769E8ED4-AE54-44FB-B368-ACA39DB10A3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884914" y="5635384"/>
                  <a:ext cx="349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3667A0A6-F599-4554-B1EC-513E557C141C}"/>
                    </a:ext>
                  </a:extLst>
                </p14:cNvPr>
                <p14:cNvContentPartPr/>
                <p14:nvPr/>
              </p14:nvContentPartPr>
              <p14:xfrm>
                <a:off x="10945034" y="5474104"/>
                <a:ext cx="235800" cy="18000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3667A0A6-F599-4554-B1EC-513E557C141C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0936394" y="5465464"/>
                  <a:ext cx="253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A5B2C346-FB45-4995-9683-F0C756034688}"/>
                    </a:ext>
                  </a:extLst>
                </p14:cNvPr>
                <p14:cNvContentPartPr/>
                <p14:nvPr/>
              </p14:nvContentPartPr>
              <p14:xfrm>
                <a:off x="11225474" y="5434864"/>
                <a:ext cx="212400" cy="23004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A5B2C346-FB45-4995-9683-F0C756034688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1216834" y="5425864"/>
                  <a:ext cx="2300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7B6A7BB5-24A3-43F9-ABB1-30FC02CFFEBF}"/>
                    </a:ext>
                  </a:extLst>
                </p14:cNvPr>
                <p14:cNvContentPartPr/>
                <p14:nvPr/>
              </p14:nvContentPartPr>
              <p14:xfrm>
                <a:off x="11447234" y="5262064"/>
                <a:ext cx="236880" cy="48636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7B6A7BB5-24A3-43F9-ABB1-30FC02CFFEBF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1438594" y="5253424"/>
                  <a:ext cx="25452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96359EB4-5C4C-46D5-BF1E-B0BC7758696E}"/>
                    </a:ext>
                  </a:extLst>
                </p14:cNvPr>
                <p14:cNvContentPartPr/>
                <p14:nvPr/>
              </p14:nvContentPartPr>
              <p14:xfrm>
                <a:off x="11665754" y="5147224"/>
                <a:ext cx="233280" cy="1998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96359EB4-5C4C-46D5-BF1E-B0BC7758696E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1657114" y="5138584"/>
                  <a:ext cx="250920" cy="21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0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5C85F8DB-0BD0-4E3A-A5B4-5E1E65AAAB0E}"/>
                  </a:ext>
                </a:extLst>
              </p14:cNvPr>
              <p14:cNvContentPartPr/>
              <p14:nvPr/>
            </p14:nvContentPartPr>
            <p14:xfrm>
              <a:off x="2581874" y="3665508"/>
              <a:ext cx="2420280" cy="185040"/>
            </p14:xfrm>
          </p:contentPart>
        </mc:Choice>
        <mc:Fallback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5C85F8DB-0BD0-4E3A-A5B4-5E1E65AAAB0E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2572874" y="3656868"/>
                <a:ext cx="2437920" cy="20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1" name="Group 270">
            <a:extLst>
              <a:ext uri="{FF2B5EF4-FFF2-40B4-BE49-F238E27FC236}">
                <a16:creationId xmlns:a16="http://schemas.microsoft.com/office/drawing/2014/main" id="{67736AAE-8E19-42EE-89C5-7F9CBEF02070}"/>
              </a:ext>
            </a:extLst>
          </p:cNvPr>
          <p:cNvGrpSpPr/>
          <p:nvPr/>
        </p:nvGrpSpPr>
        <p:grpSpPr>
          <a:xfrm>
            <a:off x="1714634" y="4134228"/>
            <a:ext cx="1565280" cy="1609156"/>
            <a:chOff x="1714634" y="4134228"/>
            <a:chExt cx="1565280" cy="1609156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72A65F0-EDFB-4502-80FB-E37C170F7772}"/>
                    </a:ext>
                  </a:extLst>
                </p14:cNvPr>
                <p14:cNvContentPartPr/>
                <p14:nvPr/>
              </p14:nvContentPartPr>
              <p14:xfrm>
                <a:off x="1977074" y="5041024"/>
                <a:ext cx="23400" cy="2970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72A65F0-EDFB-4502-80FB-E37C170F7772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968074" y="5032384"/>
                  <a:ext cx="4104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C4AB8E5-54B1-491A-8D73-59C33F641291}"/>
                    </a:ext>
                  </a:extLst>
                </p14:cNvPr>
                <p14:cNvContentPartPr/>
                <p14:nvPr/>
              </p14:nvContentPartPr>
              <p14:xfrm>
                <a:off x="1714634" y="5507944"/>
                <a:ext cx="136440" cy="2354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C4AB8E5-54B1-491A-8D73-59C33F64129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705994" y="5498944"/>
                  <a:ext cx="1540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D8C830C-910F-45AE-B32C-8FB7FF668AE2}"/>
                    </a:ext>
                  </a:extLst>
                </p14:cNvPr>
                <p14:cNvContentPartPr/>
                <p14:nvPr/>
              </p14:nvContentPartPr>
              <p14:xfrm>
                <a:off x="1918394" y="5574544"/>
                <a:ext cx="130320" cy="1551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D8C830C-910F-45AE-B32C-8FB7FF668AE2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909394" y="5565544"/>
                  <a:ext cx="1479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0D0AAB2-BB7B-4532-B6C8-D31F3151B5F4}"/>
                    </a:ext>
                  </a:extLst>
                </p14:cNvPr>
                <p14:cNvContentPartPr/>
                <p14:nvPr/>
              </p14:nvContentPartPr>
              <p14:xfrm>
                <a:off x="2386394" y="4513264"/>
                <a:ext cx="52560" cy="7102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0D0AAB2-BB7B-4532-B6C8-D31F3151B5F4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377394" y="4504264"/>
                  <a:ext cx="70200" cy="7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722E165-BB04-48D4-A387-08BDDDEFD912}"/>
                    </a:ext>
                  </a:extLst>
                </p14:cNvPr>
                <p14:cNvContentPartPr/>
                <p14:nvPr/>
              </p14:nvContentPartPr>
              <p14:xfrm>
                <a:off x="2294594" y="5395624"/>
                <a:ext cx="108000" cy="2098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722E165-BB04-48D4-A387-08BDDDEFD91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285594" y="5386624"/>
                  <a:ext cx="1256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D314FC5-0CF5-470B-B60F-75148849F504}"/>
                    </a:ext>
                  </a:extLst>
                </p14:cNvPr>
                <p14:cNvContentPartPr/>
                <p14:nvPr/>
              </p14:nvContentPartPr>
              <p14:xfrm>
                <a:off x="2475314" y="5387704"/>
                <a:ext cx="155160" cy="2192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D314FC5-0CF5-470B-B60F-75148849F504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466314" y="5378704"/>
                  <a:ext cx="1728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8CC05F0-AEF0-4AE6-B1DC-442EAFA536DA}"/>
                    </a:ext>
                  </a:extLst>
                </p14:cNvPr>
                <p14:cNvContentPartPr/>
                <p14:nvPr/>
              </p14:nvContentPartPr>
              <p14:xfrm>
                <a:off x="3014234" y="4520104"/>
                <a:ext cx="50400" cy="7088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8CC05F0-AEF0-4AE6-B1DC-442EAFA536DA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005234" y="4511464"/>
                  <a:ext cx="68040" cy="72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49F9E2F-BA4B-467F-8A00-72C46A667789}"/>
                    </a:ext>
                  </a:extLst>
                </p14:cNvPr>
                <p14:cNvContentPartPr/>
                <p14:nvPr/>
              </p14:nvContentPartPr>
              <p14:xfrm>
                <a:off x="2918114" y="5342344"/>
                <a:ext cx="83520" cy="1044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49F9E2F-BA4B-467F-8A00-72C46A667789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909474" y="5333704"/>
                  <a:ext cx="1011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CF0AF66-FC59-405C-9DAF-549271B2111F}"/>
                    </a:ext>
                  </a:extLst>
                </p14:cNvPr>
                <p14:cNvContentPartPr/>
                <p14:nvPr/>
              </p14:nvContentPartPr>
              <p14:xfrm>
                <a:off x="3031154" y="5317144"/>
                <a:ext cx="36360" cy="2001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CF0AF66-FC59-405C-9DAF-549271B2111F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022514" y="5308144"/>
                  <a:ext cx="540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5275FA2-6E5B-43B8-B284-97A29FDF0642}"/>
                    </a:ext>
                  </a:extLst>
                </p14:cNvPr>
                <p14:cNvContentPartPr/>
                <p14:nvPr/>
              </p14:nvContentPartPr>
              <p14:xfrm>
                <a:off x="3122594" y="5357824"/>
                <a:ext cx="157320" cy="2026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5275FA2-6E5B-43B8-B284-97A29FDF0642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113594" y="5349184"/>
                  <a:ext cx="1749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BA50211-F39B-42AB-B408-707A2BD9471B}"/>
                    </a:ext>
                  </a:extLst>
                </p14:cNvPr>
                <p14:cNvContentPartPr/>
                <p14:nvPr/>
              </p14:nvContentPartPr>
              <p14:xfrm>
                <a:off x="2481434" y="4570144"/>
                <a:ext cx="203400" cy="3279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BA50211-F39B-42AB-B408-707A2BD9471B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472434" y="4561144"/>
                  <a:ext cx="22104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2D00F99-A523-461B-9347-F8FDACF59EB5}"/>
                    </a:ext>
                  </a:extLst>
                </p14:cNvPr>
                <p14:cNvContentPartPr/>
                <p14:nvPr/>
              </p14:nvContentPartPr>
              <p14:xfrm>
                <a:off x="2611394" y="4615864"/>
                <a:ext cx="298800" cy="3229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2D00F99-A523-461B-9347-F8FDACF59EB5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602394" y="4607224"/>
                  <a:ext cx="3164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0E2B97B-9BC1-4F00-AFE1-38F1A629CB06}"/>
                    </a:ext>
                  </a:extLst>
                </p14:cNvPr>
                <p14:cNvContentPartPr/>
                <p14:nvPr/>
              </p14:nvContentPartPr>
              <p14:xfrm>
                <a:off x="2617154" y="4825384"/>
                <a:ext cx="275760" cy="2880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0E2B97B-9BC1-4F00-AFE1-38F1A629CB06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608154" y="4816384"/>
                  <a:ext cx="2934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65C8E5C-1B09-42E4-9D78-281518C40CEA}"/>
                    </a:ext>
                  </a:extLst>
                </p14:cNvPr>
                <p14:cNvContentPartPr/>
                <p14:nvPr/>
              </p14:nvContentPartPr>
              <p14:xfrm>
                <a:off x="2856914" y="5079184"/>
                <a:ext cx="35280" cy="734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65C8E5C-1B09-42E4-9D78-281518C40CEA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847914" y="5070544"/>
                  <a:ext cx="529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1915D50C-24D6-4C57-BD4D-18CBA713CBE4}"/>
                    </a:ext>
                  </a:extLst>
                </p14:cNvPr>
                <p14:cNvContentPartPr/>
                <p14:nvPr/>
              </p14:nvContentPartPr>
              <p14:xfrm>
                <a:off x="2642354" y="4134228"/>
                <a:ext cx="333720" cy="6584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1915D50C-24D6-4C57-BD4D-18CBA713CBE4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633354" y="4125588"/>
                  <a:ext cx="351360" cy="676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04716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0DC8D6-B316-4A72-89B9-849191935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8671"/>
            <a:ext cx="12192000" cy="480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73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E0732B4-9BB0-4402-849E-DB677565D148}"/>
                  </a:ext>
                </a:extLst>
              </p14:cNvPr>
              <p14:cNvContentPartPr/>
              <p14:nvPr/>
            </p14:nvContentPartPr>
            <p14:xfrm>
              <a:off x="10051154" y="166264"/>
              <a:ext cx="230040" cy="47304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E0732B4-9BB0-4402-849E-DB677565D1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42514" y="157624"/>
                <a:ext cx="247680" cy="49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38C99673-AD10-43CD-BEBF-4306DE294008}"/>
                  </a:ext>
                </a:extLst>
              </p14:cNvPr>
              <p14:cNvContentPartPr/>
              <p14:nvPr/>
            </p14:nvContentPartPr>
            <p14:xfrm>
              <a:off x="9982754" y="362464"/>
              <a:ext cx="384840" cy="6300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38C99673-AD10-43CD-BEBF-4306DE29400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73754" y="353464"/>
                <a:ext cx="40248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F16BC36-7A24-4EFD-8DE8-96D808A7B683}"/>
                  </a:ext>
                </a:extLst>
              </p14:cNvPr>
              <p14:cNvContentPartPr/>
              <p14:nvPr/>
            </p14:nvContentPartPr>
            <p14:xfrm>
              <a:off x="10190114" y="437344"/>
              <a:ext cx="238320" cy="12960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F16BC36-7A24-4EFD-8DE8-96D808A7B68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81474" y="428704"/>
                <a:ext cx="25596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090391D3-34D3-4BC9-9658-C2A1B2017A18}"/>
                  </a:ext>
                </a:extLst>
              </p14:cNvPr>
              <p14:cNvContentPartPr/>
              <p14:nvPr/>
            </p14:nvContentPartPr>
            <p14:xfrm>
              <a:off x="10380554" y="390184"/>
              <a:ext cx="207360" cy="21240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090391D3-34D3-4BC9-9658-C2A1B2017A1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371554" y="381544"/>
                <a:ext cx="22500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211B152D-DFE6-41E4-A469-C8445F735D00}"/>
                  </a:ext>
                </a:extLst>
              </p14:cNvPr>
              <p14:cNvContentPartPr/>
              <p14:nvPr/>
            </p14:nvContentPartPr>
            <p14:xfrm>
              <a:off x="10714994" y="128464"/>
              <a:ext cx="279360" cy="49860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211B152D-DFE6-41E4-A469-C8445F735D0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706354" y="119464"/>
                <a:ext cx="297000" cy="51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34908D3-7487-41FE-BC1C-12EDCE82C795}"/>
                  </a:ext>
                </a:extLst>
              </p14:cNvPr>
              <p14:cNvContentPartPr/>
              <p14:nvPr/>
            </p14:nvContentPartPr>
            <p14:xfrm>
              <a:off x="10630034" y="391984"/>
              <a:ext cx="405000" cy="3240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34908D3-7487-41FE-BC1C-12EDCE82C79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621394" y="383344"/>
                <a:ext cx="42264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83E90591-CDD4-4803-AEF4-E6A00B16D1E0}"/>
                  </a:ext>
                </a:extLst>
              </p14:cNvPr>
              <p14:cNvContentPartPr/>
              <p14:nvPr/>
            </p14:nvContentPartPr>
            <p14:xfrm>
              <a:off x="3466394" y="2053024"/>
              <a:ext cx="138240" cy="19980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83E90591-CDD4-4803-AEF4-E6A00B16D1E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57394" y="2044384"/>
                <a:ext cx="15588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7820E3D1-47FB-4641-B627-C70B04F71DF9}"/>
                  </a:ext>
                </a:extLst>
              </p14:cNvPr>
              <p14:cNvContentPartPr/>
              <p14:nvPr/>
            </p14:nvContentPartPr>
            <p14:xfrm>
              <a:off x="3883274" y="1768984"/>
              <a:ext cx="332640" cy="27072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7820E3D1-47FB-4641-B627-C70B04F71DF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74274" y="1760344"/>
                <a:ext cx="350280" cy="28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E8265970-A788-489C-BCD1-18D9B97D3C82}"/>
              </a:ext>
            </a:extLst>
          </p:cNvPr>
          <p:cNvGrpSpPr/>
          <p:nvPr/>
        </p:nvGrpSpPr>
        <p:grpSpPr>
          <a:xfrm>
            <a:off x="4486994" y="1824064"/>
            <a:ext cx="454680" cy="123840"/>
            <a:chOff x="4486994" y="1824064"/>
            <a:chExt cx="454680" cy="12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C57B3B6-FEFA-409B-80E3-5F0FC01762D0}"/>
                    </a:ext>
                  </a:extLst>
                </p14:cNvPr>
                <p14:cNvContentPartPr/>
                <p14:nvPr/>
              </p14:nvContentPartPr>
              <p14:xfrm>
                <a:off x="4486994" y="1824064"/>
                <a:ext cx="327960" cy="342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C57B3B6-FEFA-409B-80E3-5F0FC01762D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77994" y="1815064"/>
                  <a:ext cx="3456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47E3D93-7755-4E0C-B88B-F6AC7156C7A8}"/>
                    </a:ext>
                  </a:extLst>
                </p14:cNvPr>
                <p14:cNvContentPartPr/>
                <p14:nvPr/>
              </p14:nvContentPartPr>
              <p14:xfrm>
                <a:off x="4582034" y="1916224"/>
                <a:ext cx="359640" cy="316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47E3D93-7755-4E0C-B88B-F6AC7156C7A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573034" y="1907224"/>
                  <a:ext cx="377280" cy="4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766141A-28FB-48B8-937E-2A37D67ABBD1}"/>
              </a:ext>
            </a:extLst>
          </p:cNvPr>
          <p:cNvGrpSpPr/>
          <p:nvPr/>
        </p:nvGrpSpPr>
        <p:grpSpPr>
          <a:xfrm>
            <a:off x="944594" y="1630384"/>
            <a:ext cx="2200320" cy="487800"/>
            <a:chOff x="944594" y="1630384"/>
            <a:chExt cx="2200320" cy="48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36708CE-C6AE-4221-A64F-CDA21BED1306}"/>
                    </a:ext>
                  </a:extLst>
                </p14:cNvPr>
                <p14:cNvContentPartPr/>
                <p14:nvPr/>
              </p14:nvContentPartPr>
              <p14:xfrm>
                <a:off x="1061954" y="1835944"/>
                <a:ext cx="272520" cy="2764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36708CE-C6AE-4221-A64F-CDA21BED130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52954" y="1827304"/>
                  <a:ext cx="2901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9C6AD7D-DBF9-4AA2-9D7B-B43BD98DD088}"/>
                    </a:ext>
                  </a:extLst>
                </p14:cNvPr>
                <p14:cNvContentPartPr/>
                <p14:nvPr/>
              </p14:nvContentPartPr>
              <p14:xfrm>
                <a:off x="1013354" y="1816144"/>
                <a:ext cx="282960" cy="3020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9C6AD7D-DBF9-4AA2-9D7B-B43BD98DD08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04714" y="1807144"/>
                  <a:ext cx="3006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425358B-B7AA-4905-BBAA-0514E3BAC062}"/>
                    </a:ext>
                  </a:extLst>
                </p14:cNvPr>
                <p14:cNvContentPartPr/>
                <p14:nvPr/>
              </p14:nvContentPartPr>
              <p14:xfrm>
                <a:off x="944594" y="1630384"/>
                <a:ext cx="574560" cy="824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425358B-B7AA-4905-BBAA-0514E3BAC06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35594" y="1621744"/>
                  <a:ext cx="5922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678FED4-D60F-4493-8110-7B2F56372C51}"/>
                    </a:ext>
                  </a:extLst>
                </p14:cNvPr>
                <p14:cNvContentPartPr/>
                <p14:nvPr/>
              </p14:nvContentPartPr>
              <p14:xfrm>
                <a:off x="1580354" y="1878064"/>
                <a:ext cx="267480" cy="489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678FED4-D60F-4493-8110-7B2F56372C5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571354" y="1869064"/>
                  <a:ext cx="2851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F8C79D0-7009-4769-B544-8D7EF3BEADE7}"/>
                    </a:ext>
                  </a:extLst>
                </p14:cNvPr>
                <p14:cNvContentPartPr/>
                <p14:nvPr/>
              </p14:nvContentPartPr>
              <p14:xfrm>
                <a:off x="1597634" y="1977064"/>
                <a:ext cx="274320" cy="363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F8C79D0-7009-4769-B544-8D7EF3BEADE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588994" y="1968064"/>
                  <a:ext cx="2919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8865716-3FA9-4BA7-83B4-2DF055692991}"/>
                    </a:ext>
                  </a:extLst>
                </p14:cNvPr>
                <p14:cNvContentPartPr/>
                <p14:nvPr/>
              </p14:nvContentPartPr>
              <p14:xfrm>
                <a:off x="2026034" y="1770064"/>
                <a:ext cx="257400" cy="2674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8865716-3FA9-4BA7-83B4-2DF05569299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17034" y="1761064"/>
                  <a:ext cx="2750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5C43583-DD3B-48C6-823C-67BE5331387F}"/>
                    </a:ext>
                  </a:extLst>
                </p14:cNvPr>
                <p14:cNvContentPartPr/>
                <p14:nvPr/>
              </p14:nvContentPartPr>
              <p14:xfrm>
                <a:off x="2200274" y="2020624"/>
                <a:ext cx="46800" cy="230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5C43583-DD3B-48C6-823C-67BE5331387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191274" y="2011984"/>
                  <a:ext cx="644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A7031E9-3262-4A29-8B5C-CE1FD67BFAC7}"/>
                    </a:ext>
                  </a:extLst>
                </p14:cNvPr>
                <p14:cNvContentPartPr/>
                <p14:nvPr/>
              </p14:nvContentPartPr>
              <p14:xfrm>
                <a:off x="2359754" y="1816144"/>
                <a:ext cx="258840" cy="2206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A7031E9-3262-4A29-8B5C-CE1FD67BFAC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51114" y="1807144"/>
                  <a:ext cx="2764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8C9FCB9-2EF1-4A9F-A69A-47E8A1495F1C}"/>
                    </a:ext>
                  </a:extLst>
                </p14:cNvPr>
                <p14:cNvContentPartPr/>
                <p14:nvPr/>
              </p14:nvContentPartPr>
              <p14:xfrm>
                <a:off x="2645954" y="1901824"/>
                <a:ext cx="129600" cy="1227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8C9FCB9-2EF1-4A9F-A69A-47E8A1495F1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636954" y="1892824"/>
                  <a:ext cx="1472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2111361-38E1-4AF3-8148-786D2A03C8D6}"/>
                    </a:ext>
                  </a:extLst>
                </p14:cNvPr>
                <p14:cNvContentPartPr/>
                <p14:nvPr/>
              </p14:nvContentPartPr>
              <p14:xfrm>
                <a:off x="2854754" y="1829824"/>
                <a:ext cx="290160" cy="2502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2111361-38E1-4AF3-8148-786D2A03C8D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846114" y="1821184"/>
                  <a:ext cx="3078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61E2CFA-C1FB-47B0-9A51-C64DAE185D1C}"/>
                    </a:ext>
                  </a:extLst>
                </p14:cNvPr>
                <p14:cNvContentPartPr/>
                <p14:nvPr/>
              </p14:nvContentPartPr>
              <p14:xfrm>
                <a:off x="2686994" y="1891024"/>
                <a:ext cx="66240" cy="154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61E2CFA-C1FB-47B0-9A51-C64DAE185D1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677994" y="1882024"/>
                  <a:ext cx="8388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5ACC3B8-0A75-424E-9D16-5648FBC2EA7B}"/>
              </a:ext>
            </a:extLst>
          </p:cNvPr>
          <p:cNvGrpSpPr/>
          <p:nvPr/>
        </p:nvGrpSpPr>
        <p:grpSpPr>
          <a:xfrm>
            <a:off x="5160914" y="1770784"/>
            <a:ext cx="1006200" cy="352440"/>
            <a:chOff x="5160914" y="1770784"/>
            <a:chExt cx="1006200" cy="35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FADD9F3-22F8-4C0A-8F14-5F88B72943B0}"/>
                    </a:ext>
                  </a:extLst>
                </p14:cNvPr>
                <p14:cNvContentPartPr/>
                <p14:nvPr/>
              </p14:nvContentPartPr>
              <p14:xfrm>
                <a:off x="5160914" y="2040784"/>
                <a:ext cx="27360" cy="417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FADD9F3-22F8-4C0A-8F14-5F88B72943B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152274" y="2032144"/>
                  <a:ext cx="450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F5D9868-D605-4793-8F3A-512D0D91E935}"/>
                    </a:ext>
                  </a:extLst>
                </p14:cNvPr>
                <p14:cNvContentPartPr/>
                <p14:nvPr/>
              </p14:nvContentPartPr>
              <p14:xfrm>
                <a:off x="5340194" y="1887064"/>
                <a:ext cx="196560" cy="1641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F5D9868-D605-4793-8F3A-512D0D91E93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331554" y="1878424"/>
                  <a:ext cx="2142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E2E2EC8-1CD5-4BBE-8150-5E18F3CD5FAF}"/>
                    </a:ext>
                  </a:extLst>
                </p14:cNvPr>
                <p14:cNvContentPartPr/>
                <p14:nvPr/>
              </p14:nvContentPartPr>
              <p14:xfrm>
                <a:off x="5645834" y="1794544"/>
                <a:ext cx="235440" cy="2588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E2E2EC8-1CD5-4BBE-8150-5E18F3CD5FA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637194" y="1785904"/>
                  <a:ext cx="2530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D9C7033-A707-4F28-B7E0-C4370B89E7E4}"/>
                    </a:ext>
                  </a:extLst>
                </p14:cNvPr>
                <p14:cNvContentPartPr/>
                <p14:nvPr/>
              </p14:nvContentPartPr>
              <p14:xfrm>
                <a:off x="5930234" y="1813984"/>
                <a:ext cx="143640" cy="1130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D9C7033-A707-4F28-B7E0-C4370B89E7E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921234" y="1804984"/>
                  <a:ext cx="1612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7B737B5-AB05-4386-B1FA-4149F3961544}"/>
                    </a:ext>
                  </a:extLst>
                </p14:cNvPr>
                <p14:cNvContentPartPr/>
                <p14:nvPr/>
              </p14:nvContentPartPr>
              <p14:xfrm>
                <a:off x="6036434" y="1770784"/>
                <a:ext cx="130680" cy="3524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7B737B5-AB05-4386-B1FA-4149F396154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027434" y="1761784"/>
                  <a:ext cx="148320" cy="37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B3C58EF-8391-43A9-991F-498C793EDBFA}"/>
              </a:ext>
            </a:extLst>
          </p:cNvPr>
          <p:cNvGrpSpPr/>
          <p:nvPr/>
        </p:nvGrpSpPr>
        <p:grpSpPr>
          <a:xfrm>
            <a:off x="987794" y="2418064"/>
            <a:ext cx="345960" cy="466200"/>
            <a:chOff x="987794" y="2418064"/>
            <a:chExt cx="345960" cy="46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C79A611-C2A3-4A16-ABF7-FF5CB1A08DCB}"/>
                    </a:ext>
                  </a:extLst>
                </p14:cNvPr>
                <p14:cNvContentPartPr/>
                <p14:nvPr/>
              </p14:nvContentPartPr>
              <p14:xfrm>
                <a:off x="987794" y="2522464"/>
                <a:ext cx="153000" cy="2631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C79A611-C2A3-4A16-ABF7-FF5CB1A08DC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78794" y="2513464"/>
                  <a:ext cx="1706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E08E11B-ED35-448E-A242-6092742DEDB8}"/>
                    </a:ext>
                  </a:extLst>
                </p14:cNvPr>
                <p14:cNvContentPartPr/>
                <p14:nvPr/>
              </p14:nvContentPartPr>
              <p14:xfrm>
                <a:off x="1150154" y="2418064"/>
                <a:ext cx="183600" cy="4294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E08E11B-ED35-448E-A242-6092742DEDB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41154" y="2409064"/>
                  <a:ext cx="20124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4447F1F-15E0-4313-9A4D-900F6C9FEB55}"/>
                    </a:ext>
                  </a:extLst>
                </p14:cNvPr>
                <p14:cNvContentPartPr/>
                <p14:nvPr/>
              </p14:nvContentPartPr>
              <p14:xfrm>
                <a:off x="1036754" y="2659624"/>
                <a:ext cx="149760" cy="334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4447F1F-15E0-4313-9A4D-900F6C9FEB5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27754" y="2650624"/>
                  <a:ext cx="1674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2FC48FA-37D3-487A-B2BC-B4FAA5523FC3}"/>
                    </a:ext>
                  </a:extLst>
                </p14:cNvPr>
                <p14:cNvContentPartPr/>
                <p14:nvPr/>
              </p14:nvContentPartPr>
              <p14:xfrm>
                <a:off x="1231514" y="2734504"/>
                <a:ext cx="100800" cy="1497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2FC48FA-37D3-487A-B2BC-B4FAA5523FC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222514" y="2725504"/>
                  <a:ext cx="118440" cy="16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92A66A82-6C63-44A5-8155-7C101EE0D3A5}"/>
                  </a:ext>
                </a:extLst>
              </p14:cNvPr>
              <p14:cNvContentPartPr/>
              <p14:nvPr/>
            </p14:nvContentPartPr>
            <p14:xfrm>
              <a:off x="1609874" y="2572864"/>
              <a:ext cx="12600" cy="684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92A66A82-6C63-44A5-8155-7C101EE0D3A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601234" y="2564224"/>
                <a:ext cx="3024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6A253026-6526-4476-AA12-F07EA746DA72}"/>
                  </a:ext>
                </a:extLst>
              </p14:cNvPr>
              <p14:cNvContentPartPr/>
              <p14:nvPr/>
            </p14:nvContentPartPr>
            <p14:xfrm>
              <a:off x="1576754" y="2732704"/>
              <a:ext cx="30600" cy="3168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6A253026-6526-4476-AA12-F07EA746DA7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567754" y="2724064"/>
                <a:ext cx="48240" cy="4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8D2B34C-FE4A-4EBA-960C-0971DB2D790B}"/>
              </a:ext>
            </a:extLst>
          </p:cNvPr>
          <p:cNvGrpSpPr/>
          <p:nvPr/>
        </p:nvGrpSpPr>
        <p:grpSpPr>
          <a:xfrm>
            <a:off x="1937114" y="2556304"/>
            <a:ext cx="604080" cy="238680"/>
            <a:chOff x="1937114" y="2556304"/>
            <a:chExt cx="604080" cy="23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EC05491-5FAD-4E48-A0AF-9CA5AB7CD736}"/>
                    </a:ext>
                  </a:extLst>
                </p14:cNvPr>
                <p14:cNvContentPartPr/>
                <p14:nvPr/>
              </p14:nvContentPartPr>
              <p14:xfrm>
                <a:off x="1937114" y="2556304"/>
                <a:ext cx="380880" cy="2386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EC05491-5FAD-4E48-A0AF-9CA5AB7CD73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928114" y="2547664"/>
                  <a:ext cx="3985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BE8E6CE-C22A-47F9-BCBE-052FA647E75B}"/>
                    </a:ext>
                  </a:extLst>
                </p14:cNvPr>
                <p14:cNvContentPartPr/>
                <p14:nvPr/>
              </p14:nvContentPartPr>
              <p14:xfrm>
                <a:off x="2409434" y="2623264"/>
                <a:ext cx="110160" cy="295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BE8E6CE-C22A-47F9-BCBE-052FA647E75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400794" y="2614264"/>
                  <a:ext cx="1278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DAB55BE-8DF8-4D0E-8077-23E0E67F6119}"/>
                    </a:ext>
                  </a:extLst>
                </p14:cNvPr>
                <p14:cNvContentPartPr/>
                <p14:nvPr/>
              </p14:nvContentPartPr>
              <p14:xfrm>
                <a:off x="2383154" y="2697424"/>
                <a:ext cx="158040" cy="352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DAB55BE-8DF8-4D0E-8077-23E0E67F611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374154" y="2688784"/>
                  <a:ext cx="17568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3CC3384-12FC-4034-B7F9-16A4EF2BDEFB}"/>
              </a:ext>
            </a:extLst>
          </p:cNvPr>
          <p:cNvGrpSpPr/>
          <p:nvPr/>
        </p:nvGrpSpPr>
        <p:grpSpPr>
          <a:xfrm>
            <a:off x="2770514" y="2537224"/>
            <a:ext cx="688320" cy="256320"/>
            <a:chOff x="2770514" y="2537224"/>
            <a:chExt cx="688320" cy="25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786023F-B823-4952-8C89-25DF91BB2B6A}"/>
                    </a:ext>
                  </a:extLst>
                </p14:cNvPr>
                <p14:cNvContentPartPr/>
                <p14:nvPr/>
              </p14:nvContentPartPr>
              <p14:xfrm>
                <a:off x="2770514" y="2540464"/>
                <a:ext cx="162720" cy="2361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786023F-B823-4952-8C89-25DF91BB2B6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761514" y="2531464"/>
                  <a:ext cx="1803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7A4255E-92AE-4696-B903-5A0BAEFA3EFF}"/>
                    </a:ext>
                  </a:extLst>
                </p14:cNvPr>
                <p14:cNvContentPartPr/>
                <p14:nvPr/>
              </p14:nvContentPartPr>
              <p14:xfrm>
                <a:off x="3082994" y="2737384"/>
                <a:ext cx="16560" cy="237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7A4255E-92AE-4696-B903-5A0BAEFA3EF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073994" y="2728744"/>
                  <a:ext cx="342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BED6FEE-8489-4875-A2D1-426640FCB44F}"/>
                    </a:ext>
                  </a:extLst>
                </p14:cNvPr>
                <p14:cNvContentPartPr/>
                <p14:nvPr/>
              </p14:nvContentPartPr>
              <p14:xfrm>
                <a:off x="3218714" y="2537224"/>
                <a:ext cx="240120" cy="2563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BED6FEE-8489-4875-A2D1-426640FCB44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210074" y="2528584"/>
                  <a:ext cx="257760" cy="27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74D49FE-4C54-476C-B1E8-5804C009837F}"/>
              </a:ext>
            </a:extLst>
          </p:cNvPr>
          <p:cNvGrpSpPr/>
          <p:nvPr/>
        </p:nvGrpSpPr>
        <p:grpSpPr>
          <a:xfrm>
            <a:off x="3932954" y="2577904"/>
            <a:ext cx="583560" cy="205920"/>
            <a:chOff x="3932954" y="2577904"/>
            <a:chExt cx="583560" cy="20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624F666-FA87-48DA-A09E-22050479FA6A}"/>
                    </a:ext>
                  </a:extLst>
                </p14:cNvPr>
                <p14:cNvContentPartPr/>
                <p14:nvPr/>
              </p14:nvContentPartPr>
              <p14:xfrm>
                <a:off x="3932954" y="2599864"/>
                <a:ext cx="204480" cy="1839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624F666-FA87-48DA-A09E-22050479FA6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924314" y="2591224"/>
                  <a:ext cx="2221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61501F3-8442-4355-96AE-E47F1D0A22CC}"/>
                    </a:ext>
                  </a:extLst>
                </p14:cNvPr>
                <p14:cNvContentPartPr/>
                <p14:nvPr/>
              </p14:nvContentPartPr>
              <p14:xfrm>
                <a:off x="4140674" y="2577904"/>
                <a:ext cx="185760" cy="1897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61501F3-8442-4355-96AE-E47F1D0A22C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132034" y="2569264"/>
                  <a:ext cx="2034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4EC3B1B-BE0A-47C0-AE37-1089091EB511}"/>
                    </a:ext>
                  </a:extLst>
                </p14:cNvPr>
                <p14:cNvContentPartPr/>
                <p14:nvPr/>
              </p14:nvContentPartPr>
              <p14:xfrm>
                <a:off x="4501034" y="2754304"/>
                <a:ext cx="15480" cy="61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4EC3B1B-BE0A-47C0-AE37-1089091EB51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492034" y="2745664"/>
                  <a:ext cx="3312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6F47E0F-F7A6-4943-9626-C49804739F6A}"/>
              </a:ext>
            </a:extLst>
          </p:cNvPr>
          <p:cNvGrpSpPr/>
          <p:nvPr/>
        </p:nvGrpSpPr>
        <p:grpSpPr>
          <a:xfrm>
            <a:off x="4898474" y="2370544"/>
            <a:ext cx="361800" cy="466920"/>
            <a:chOff x="4898474" y="2370544"/>
            <a:chExt cx="361800" cy="46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0D7497E-BC32-44C4-A898-D31E02EF7A34}"/>
                    </a:ext>
                  </a:extLst>
                </p14:cNvPr>
                <p14:cNvContentPartPr/>
                <p14:nvPr/>
              </p14:nvContentPartPr>
              <p14:xfrm>
                <a:off x="4898474" y="2454064"/>
                <a:ext cx="140760" cy="3009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0D7497E-BC32-44C4-A898-D31E02EF7A3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889834" y="2445064"/>
                  <a:ext cx="15840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0F4C708-9DD2-4097-9ED7-711688D7B1BD}"/>
                    </a:ext>
                  </a:extLst>
                </p14:cNvPr>
                <p14:cNvContentPartPr/>
                <p14:nvPr/>
              </p14:nvContentPartPr>
              <p14:xfrm>
                <a:off x="5061554" y="2370544"/>
                <a:ext cx="198720" cy="3783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0F4C708-9DD2-4097-9ED7-711688D7B1B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052554" y="2361544"/>
                  <a:ext cx="21636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EDAAA6E-1277-4445-9E06-FF3C8A49B044}"/>
                    </a:ext>
                  </a:extLst>
                </p14:cNvPr>
                <p14:cNvContentPartPr/>
                <p14:nvPr/>
              </p14:nvContentPartPr>
              <p14:xfrm>
                <a:off x="4908194" y="2623264"/>
                <a:ext cx="176760" cy="154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EDAAA6E-1277-4445-9E06-FF3C8A49B04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899554" y="2614264"/>
                  <a:ext cx="194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44B1C1D-D9ED-4E8B-87E0-678C58E0B944}"/>
                    </a:ext>
                  </a:extLst>
                </p14:cNvPr>
                <p14:cNvContentPartPr/>
                <p14:nvPr/>
              </p14:nvContentPartPr>
              <p14:xfrm>
                <a:off x="5215994" y="2694904"/>
                <a:ext cx="42840" cy="1425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44B1C1D-D9ED-4E8B-87E0-678C58E0B94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207354" y="2686264"/>
                  <a:ext cx="60480" cy="16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280C0AE4-AD2C-4692-A496-A117F8136528}"/>
                  </a:ext>
                </a:extLst>
              </p14:cNvPr>
              <p14:cNvContentPartPr/>
              <p14:nvPr/>
            </p14:nvContentPartPr>
            <p14:xfrm>
              <a:off x="5568794" y="2488984"/>
              <a:ext cx="17640" cy="1656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280C0AE4-AD2C-4692-A496-A117F813652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560154" y="2479984"/>
                <a:ext cx="352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F2DF63C9-CB2C-4DB8-BD4B-E6494490AEED}"/>
                  </a:ext>
                </a:extLst>
              </p14:cNvPr>
              <p14:cNvContentPartPr/>
              <p14:nvPr/>
            </p14:nvContentPartPr>
            <p14:xfrm>
              <a:off x="5546834" y="2675464"/>
              <a:ext cx="36000" cy="1368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F2DF63C9-CB2C-4DB8-BD4B-E6494490AEED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538194" y="2666464"/>
                <a:ext cx="53640" cy="3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23619D3-E04C-4BCC-86D3-78980D857ED6}"/>
              </a:ext>
            </a:extLst>
          </p:cNvPr>
          <p:cNvGrpSpPr/>
          <p:nvPr/>
        </p:nvGrpSpPr>
        <p:grpSpPr>
          <a:xfrm>
            <a:off x="5883794" y="2344264"/>
            <a:ext cx="1698480" cy="346320"/>
            <a:chOff x="5883794" y="2344264"/>
            <a:chExt cx="1698480" cy="34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6298303-72D0-4BD9-AEA1-116D3C751D9E}"/>
                    </a:ext>
                  </a:extLst>
                </p14:cNvPr>
                <p14:cNvContentPartPr/>
                <p14:nvPr/>
              </p14:nvContentPartPr>
              <p14:xfrm>
                <a:off x="5883794" y="2487544"/>
                <a:ext cx="379800" cy="2030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6298303-72D0-4BD9-AEA1-116D3C751D9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874794" y="2478544"/>
                  <a:ext cx="3974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274A764-8D6B-4F08-B3BE-2BEA95702D6C}"/>
                    </a:ext>
                  </a:extLst>
                </p14:cNvPr>
                <p14:cNvContentPartPr/>
                <p14:nvPr/>
              </p14:nvContentPartPr>
              <p14:xfrm>
                <a:off x="6391754" y="2463064"/>
                <a:ext cx="232200" cy="2034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274A764-8D6B-4F08-B3BE-2BEA95702D6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382754" y="2454064"/>
                  <a:ext cx="2498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F3F1959-1723-432E-867D-692BB46A68B0}"/>
                    </a:ext>
                  </a:extLst>
                </p14:cNvPr>
                <p14:cNvContentPartPr/>
                <p14:nvPr/>
              </p14:nvContentPartPr>
              <p14:xfrm>
                <a:off x="6815114" y="2434264"/>
                <a:ext cx="229680" cy="2160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F3F1959-1723-432E-867D-692BB46A68B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06114" y="2425264"/>
                  <a:ext cx="2473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7BC2807-1B39-4269-8D9F-794252A726E5}"/>
                    </a:ext>
                  </a:extLst>
                </p14:cNvPr>
                <p14:cNvContentPartPr/>
                <p14:nvPr/>
              </p14:nvContentPartPr>
              <p14:xfrm>
                <a:off x="7175834" y="2574304"/>
                <a:ext cx="33840" cy="604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7BC2807-1B39-4269-8D9F-794252A726E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166834" y="2565304"/>
                  <a:ext cx="514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A833F18-2892-4453-8EE9-25AC5A6B2C85}"/>
                    </a:ext>
                  </a:extLst>
                </p14:cNvPr>
                <p14:cNvContentPartPr/>
                <p14:nvPr/>
              </p14:nvContentPartPr>
              <p14:xfrm>
                <a:off x="7251434" y="2344264"/>
                <a:ext cx="330840" cy="3279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A833F18-2892-4453-8EE9-25AC5A6B2C8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242434" y="2335264"/>
                  <a:ext cx="348480" cy="34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313EFBA2-809B-4801-AE2A-252C57E0998C}"/>
              </a:ext>
            </a:extLst>
          </p:cNvPr>
          <p:cNvGrpSpPr/>
          <p:nvPr/>
        </p:nvGrpSpPr>
        <p:grpSpPr>
          <a:xfrm>
            <a:off x="1117394" y="3026464"/>
            <a:ext cx="853200" cy="446400"/>
            <a:chOff x="1117394" y="3026464"/>
            <a:chExt cx="853200" cy="44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2483FD7-773E-4D2C-A51C-4AA21743CC92}"/>
                    </a:ext>
                  </a:extLst>
                </p14:cNvPr>
                <p14:cNvContentPartPr/>
                <p14:nvPr/>
              </p14:nvContentPartPr>
              <p14:xfrm>
                <a:off x="1186514" y="3026464"/>
                <a:ext cx="174960" cy="4464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2483FD7-773E-4D2C-A51C-4AA21743CC9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77514" y="3017824"/>
                  <a:ext cx="19260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65A55B6-64EF-4A54-AFAE-F86620F15BB2}"/>
                    </a:ext>
                  </a:extLst>
                </p14:cNvPr>
                <p14:cNvContentPartPr/>
                <p14:nvPr/>
              </p14:nvContentPartPr>
              <p14:xfrm>
                <a:off x="1117394" y="3161104"/>
                <a:ext cx="410400" cy="910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65A55B6-64EF-4A54-AFAE-F86620F15BB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08394" y="3152464"/>
                  <a:ext cx="4280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6C8681B-7072-414A-84A8-B778AAF1AA0D}"/>
                    </a:ext>
                  </a:extLst>
                </p14:cNvPr>
                <p14:cNvContentPartPr/>
                <p14:nvPr/>
              </p14:nvContentPartPr>
              <p14:xfrm>
                <a:off x="1759274" y="3213304"/>
                <a:ext cx="199440" cy="392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6C8681B-7072-414A-84A8-B778AAF1AA0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750634" y="3204664"/>
                  <a:ext cx="2170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2A7745E-5058-4211-B107-9AF09062ED63}"/>
                    </a:ext>
                  </a:extLst>
                </p14:cNvPr>
                <p14:cNvContentPartPr/>
                <p14:nvPr/>
              </p14:nvContentPartPr>
              <p14:xfrm>
                <a:off x="1787714" y="3297904"/>
                <a:ext cx="182880" cy="259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2A7745E-5058-4211-B107-9AF09062ED6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779074" y="3289264"/>
                  <a:ext cx="200520" cy="4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F44FF004-C61B-4336-A7A7-DD5661F9DBD1}"/>
                  </a:ext>
                </a:extLst>
              </p14:cNvPr>
              <p14:cNvContentPartPr/>
              <p14:nvPr/>
            </p14:nvContentPartPr>
            <p14:xfrm>
              <a:off x="6589394" y="2005864"/>
              <a:ext cx="117000" cy="18000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F44FF004-C61B-4336-A7A7-DD5661F9DBD1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580754" y="1997224"/>
                <a:ext cx="13464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79A61B3E-2C86-44E4-A563-A2CBD8D64DF9}"/>
                  </a:ext>
                </a:extLst>
              </p14:cNvPr>
              <p14:cNvContentPartPr/>
              <p14:nvPr/>
            </p14:nvContentPartPr>
            <p14:xfrm>
              <a:off x="8004914" y="1716424"/>
              <a:ext cx="436320" cy="22536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79A61B3E-2C86-44E4-A563-A2CBD8D64DF9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996274" y="1707784"/>
                <a:ext cx="453960" cy="24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ABE35F73-7412-4F29-BD35-A2D1B70C1E52}"/>
              </a:ext>
            </a:extLst>
          </p:cNvPr>
          <p:cNvGrpSpPr/>
          <p:nvPr/>
        </p:nvGrpSpPr>
        <p:grpSpPr>
          <a:xfrm>
            <a:off x="2509874" y="3001624"/>
            <a:ext cx="1353600" cy="280440"/>
            <a:chOff x="2509874" y="3001624"/>
            <a:chExt cx="1353600" cy="28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574DCBA-EB21-4E33-BE7E-3BB53C817F62}"/>
                    </a:ext>
                  </a:extLst>
                </p14:cNvPr>
                <p14:cNvContentPartPr/>
                <p14:nvPr/>
              </p14:nvContentPartPr>
              <p14:xfrm>
                <a:off x="2509874" y="3039424"/>
                <a:ext cx="185400" cy="2426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574DCBA-EB21-4E33-BE7E-3BB53C817F6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500874" y="3030784"/>
                  <a:ext cx="2030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DB1A79B-A525-4B24-919D-89B9995FDC90}"/>
                    </a:ext>
                  </a:extLst>
                </p14:cNvPr>
                <p14:cNvContentPartPr/>
                <p14:nvPr/>
              </p14:nvContentPartPr>
              <p14:xfrm>
                <a:off x="2799314" y="3197104"/>
                <a:ext cx="19800" cy="421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DB1A79B-A525-4B24-919D-89B9995FDC9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790314" y="3188464"/>
                  <a:ext cx="374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E387884-105F-48F0-B843-71480862DF3B}"/>
                    </a:ext>
                  </a:extLst>
                </p14:cNvPr>
                <p14:cNvContentPartPr/>
                <p14:nvPr/>
              </p14:nvContentPartPr>
              <p14:xfrm>
                <a:off x="2937914" y="3001624"/>
                <a:ext cx="226080" cy="2620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E387884-105F-48F0-B843-71480862DF3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928914" y="2992624"/>
                  <a:ext cx="2437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73A06B1-4D78-4614-A9EB-3AF93F2666DF}"/>
                    </a:ext>
                  </a:extLst>
                </p14:cNvPr>
                <p14:cNvContentPartPr/>
                <p14:nvPr/>
              </p14:nvContentPartPr>
              <p14:xfrm>
                <a:off x="3206474" y="3123664"/>
                <a:ext cx="104760" cy="1303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73A06B1-4D78-4614-A9EB-3AF93F2666D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197834" y="3114664"/>
                  <a:ext cx="1224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B249C12-4928-4913-BCEA-9E4D4A040C20}"/>
                    </a:ext>
                  </a:extLst>
                </p14:cNvPr>
                <p14:cNvContentPartPr/>
                <p14:nvPr/>
              </p14:nvContentPartPr>
              <p14:xfrm>
                <a:off x="3371714" y="3045184"/>
                <a:ext cx="228600" cy="2134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B249C12-4928-4913-BCEA-9E4D4A040C2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363074" y="3036544"/>
                  <a:ext cx="2462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E8DF27C-3CE6-4C47-9A36-F553319FBFF6}"/>
                    </a:ext>
                  </a:extLst>
                </p14:cNvPr>
                <p14:cNvContentPartPr/>
                <p14:nvPr/>
              </p14:nvContentPartPr>
              <p14:xfrm>
                <a:off x="3711914" y="3134464"/>
                <a:ext cx="151560" cy="190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E8DF27C-3CE6-4C47-9A36-F553319FBFF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703274" y="3125824"/>
                  <a:ext cx="16920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CDE058B7-DC73-4C01-A34F-5AAEE742BAD5}"/>
              </a:ext>
            </a:extLst>
          </p:cNvPr>
          <p:cNvGrpSpPr/>
          <p:nvPr/>
        </p:nvGrpSpPr>
        <p:grpSpPr>
          <a:xfrm>
            <a:off x="3983354" y="2967424"/>
            <a:ext cx="696600" cy="284760"/>
            <a:chOff x="3983354" y="2967424"/>
            <a:chExt cx="696600" cy="28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2F02D58-E63E-4B48-9184-BB24EA984D84}"/>
                    </a:ext>
                  </a:extLst>
                </p14:cNvPr>
                <p14:cNvContentPartPr/>
                <p14:nvPr/>
              </p14:nvContentPartPr>
              <p14:xfrm>
                <a:off x="3983354" y="3007024"/>
                <a:ext cx="256320" cy="2451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2F02D58-E63E-4B48-9184-BB24EA984D8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974714" y="2998384"/>
                  <a:ext cx="2739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6097776-820C-49D6-95FD-866652622047}"/>
                    </a:ext>
                  </a:extLst>
                </p14:cNvPr>
                <p14:cNvContentPartPr/>
                <p14:nvPr/>
              </p14:nvContentPartPr>
              <p14:xfrm>
                <a:off x="4257314" y="3194584"/>
                <a:ext cx="6120" cy="442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6097776-820C-49D6-95FD-86665262204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248674" y="3185944"/>
                  <a:ext cx="237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B545686-E80D-432B-BA12-6FDC237D13B2}"/>
                    </a:ext>
                  </a:extLst>
                </p14:cNvPr>
                <p14:cNvContentPartPr/>
                <p14:nvPr/>
              </p14:nvContentPartPr>
              <p14:xfrm>
                <a:off x="4407794" y="2967424"/>
                <a:ext cx="272160" cy="2602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B545686-E80D-432B-BA12-6FDC237D13B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399154" y="2958784"/>
                  <a:ext cx="289800" cy="27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E3A7D4B7-6393-4CA1-A1C1-A7A37DE2707D}"/>
                  </a:ext>
                </a:extLst>
              </p14:cNvPr>
              <p14:cNvContentPartPr/>
              <p14:nvPr/>
            </p14:nvContentPartPr>
            <p14:xfrm>
              <a:off x="2489714" y="3394384"/>
              <a:ext cx="2030040" cy="4896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E3A7D4B7-6393-4CA1-A1C1-A7A37DE2707D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480714" y="3385744"/>
                <a:ext cx="2047680" cy="6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Group 164">
            <a:extLst>
              <a:ext uri="{FF2B5EF4-FFF2-40B4-BE49-F238E27FC236}">
                <a16:creationId xmlns:a16="http://schemas.microsoft.com/office/drawing/2014/main" id="{13E5E0F4-5E8C-4A6D-96E6-21FDB34D6B44}"/>
              </a:ext>
            </a:extLst>
          </p:cNvPr>
          <p:cNvGrpSpPr/>
          <p:nvPr/>
        </p:nvGrpSpPr>
        <p:grpSpPr>
          <a:xfrm>
            <a:off x="3077234" y="3459544"/>
            <a:ext cx="1661400" cy="460080"/>
            <a:chOff x="3077234" y="3459544"/>
            <a:chExt cx="1661400" cy="46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0A23FB4-EDA9-45A3-A9B4-4C4634C49FD6}"/>
                    </a:ext>
                  </a:extLst>
                </p14:cNvPr>
                <p14:cNvContentPartPr/>
                <p14:nvPr/>
              </p14:nvContentPartPr>
              <p14:xfrm>
                <a:off x="3077234" y="3708664"/>
                <a:ext cx="16560" cy="165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0A23FB4-EDA9-45A3-A9B4-4C4634C49FD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068234" y="3699664"/>
                  <a:ext cx="34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4CA6823-CABD-42DF-91EB-45F7736607DF}"/>
                    </a:ext>
                  </a:extLst>
                </p14:cNvPr>
                <p14:cNvContentPartPr/>
                <p14:nvPr/>
              </p14:nvContentPartPr>
              <p14:xfrm>
                <a:off x="3208994" y="3569344"/>
                <a:ext cx="150480" cy="1389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4CA6823-CABD-42DF-91EB-45F7736607D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199994" y="3560344"/>
                  <a:ext cx="1681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2EADA52-A415-42BC-8EB3-B5C8361BFB1F}"/>
                    </a:ext>
                  </a:extLst>
                </p14:cNvPr>
                <p14:cNvContentPartPr/>
                <p14:nvPr/>
              </p14:nvContentPartPr>
              <p14:xfrm>
                <a:off x="3406274" y="3487984"/>
                <a:ext cx="197640" cy="2311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2EADA52-A415-42BC-8EB3-B5C8361BFB1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397274" y="3479344"/>
                  <a:ext cx="2152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050B3C5-68CE-4D49-B4BC-E103EADD8905}"/>
                    </a:ext>
                  </a:extLst>
                </p14:cNvPr>
                <p14:cNvContentPartPr/>
                <p14:nvPr/>
              </p14:nvContentPartPr>
              <p14:xfrm>
                <a:off x="3652514" y="3490144"/>
                <a:ext cx="121320" cy="1101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050B3C5-68CE-4D49-B4BC-E103EADD890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643514" y="3481144"/>
                  <a:ext cx="1389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EC2869D-C646-4EBB-AB3A-1CBFC3F972C3}"/>
                    </a:ext>
                  </a:extLst>
                </p14:cNvPr>
                <p14:cNvContentPartPr/>
                <p14:nvPr/>
              </p14:nvContentPartPr>
              <p14:xfrm>
                <a:off x="3750794" y="3473224"/>
                <a:ext cx="90360" cy="2368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EC2869D-C646-4EBB-AB3A-1CBFC3F972C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741794" y="3464224"/>
                  <a:ext cx="1080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3E7EB2B-549D-4FD6-829C-9E60EDAEB2FC}"/>
                    </a:ext>
                  </a:extLst>
                </p14:cNvPr>
                <p14:cNvContentPartPr/>
                <p14:nvPr/>
              </p14:nvContentPartPr>
              <p14:xfrm>
                <a:off x="3788594" y="3459544"/>
                <a:ext cx="335880" cy="4590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3E7EB2B-549D-4FD6-829C-9E60EDAEB2F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779954" y="3450904"/>
                  <a:ext cx="35352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4CCCCE4-7555-400D-9F5C-931A59004306}"/>
                    </a:ext>
                  </a:extLst>
                </p14:cNvPr>
                <p14:cNvContentPartPr/>
                <p14:nvPr/>
              </p14:nvContentPartPr>
              <p14:xfrm>
                <a:off x="4055714" y="3523624"/>
                <a:ext cx="682920" cy="3960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4CCCCE4-7555-400D-9F5C-931A5900430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047074" y="3514624"/>
                  <a:ext cx="70056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AD5BCBC-951D-47C5-8940-1413E991607C}"/>
                    </a:ext>
                  </a:extLst>
                </p14:cNvPr>
                <p14:cNvContentPartPr/>
                <p14:nvPr/>
              </p14:nvContentPartPr>
              <p14:xfrm>
                <a:off x="4275314" y="3693184"/>
                <a:ext cx="321480" cy="2109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AD5BCBC-951D-47C5-8940-1413E991607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266674" y="3684184"/>
                  <a:ext cx="339120" cy="22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942DF9B1-ECA9-4937-8D17-742E979CF5F3}"/>
              </a:ext>
            </a:extLst>
          </p:cNvPr>
          <p:cNvGrpSpPr/>
          <p:nvPr/>
        </p:nvGrpSpPr>
        <p:grpSpPr>
          <a:xfrm>
            <a:off x="5084594" y="3219784"/>
            <a:ext cx="260640" cy="153000"/>
            <a:chOff x="5084594" y="3219784"/>
            <a:chExt cx="260640" cy="15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5950EE4-3B76-4A42-84CD-BF25138B9B07}"/>
                    </a:ext>
                  </a:extLst>
                </p14:cNvPr>
                <p14:cNvContentPartPr/>
                <p14:nvPr/>
              </p14:nvContentPartPr>
              <p14:xfrm>
                <a:off x="5084594" y="3219784"/>
                <a:ext cx="237600" cy="417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5950EE4-3B76-4A42-84CD-BF25138B9B0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075954" y="3211144"/>
                  <a:ext cx="2552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957DF6B-43FC-46E4-9A96-D7499C178EE8}"/>
                    </a:ext>
                  </a:extLst>
                </p14:cNvPr>
                <p14:cNvContentPartPr/>
                <p14:nvPr/>
              </p14:nvContentPartPr>
              <p14:xfrm>
                <a:off x="5097194" y="3333544"/>
                <a:ext cx="248040" cy="392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957DF6B-43FC-46E4-9A96-D7499C178EE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088194" y="3324904"/>
                  <a:ext cx="265680" cy="5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4D6F164F-72B1-4197-B89F-36E9B34CE1D2}"/>
              </a:ext>
            </a:extLst>
          </p:cNvPr>
          <p:cNvGrpSpPr/>
          <p:nvPr/>
        </p:nvGrpSpPr>
        <p:grpSpPr>
          <a:xfrm>
            <a:off x="5555834" y="3007744"/>
            <a:ext cx="1127160" cy="398520"/>
            <a:chOff x="5555834" y="3007744"/>
            <a:chExt cx="1127160" cy="39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C3819DC-79A0-4227-95B2-2156B1CA1B44}"/>
                    </a:ext>
                  </a:extLst>
                </p14:cNvPr>
                <p14:cNvContentPartPr/>
                <p14:nvPr/>
              </p14:nvContentPartPr>
              <p14:xfrm>
                <a:off x="5555834" y="3383224"/>
                <a:ext cx="24840" cy="230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C3819DC-79A0-4227-95B2-2156B1CA1B4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547194" y="3374584"/>
                  <a:ext cx="424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B98959A-9FCC-42A9-9324-53AC1A5505EF}"/>
                    </a:ext>
                  </a:extLst>
                </p14:cNvPr>
                <p14:cNvContentPartPr/>
                <p14:nvPr/>
              </p14:nvContentPartPr>
              <p14:xfrm>
                <a:off x="5774354" y="3136624"/>
                <a:ext cx="249120" cy="2296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B98959A-9FCC-42A9-9324-53AC1A5505E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765714" y="3127984"/>
                  <a:ext cx="2667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02F19A4-575C-43E8-9B65-E40BA0B59E69}"/>
                    </a:ext>
                  </a:extLst>
                </p14:cNvPr>
                <p14:cNvContentPartPr/>
                <p14:nvPr/>
              </p14:nvContentPartPr>
              <p14:xfrm>
                <a:off x="6056594" y="3172984"/>
                <a:ext cx="200880" cy="1731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02F19A4-575C-43E8-9B65-E40BA0B59E6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047954" y="3163984"/>
                  <a:ext cx="2185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3C6B4F6-887E-4B47-AE60-7DFB24130618}"/>
                    </a:ext>
                  </a:extLst>
                </p14:cNvPr>
                <p14:cNvContentPartPr/>
                <p14:nvPr/>
              </p14:nvContentPartPr>
              <p14:xfrm>
                <a:off x="6381314" y="3060304"/>
                <a:ext cx="186480" cy="1580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3C6B4F6-887E-4B47-AE60-7DFB2413061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372674" y="3051304"/>
                  <a:ext cx="2041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6699A92-CBED-4A28-A6D1-EEA5BDA11D94}"/>
                    </a:ext>
                  </a:extLst>
                </p14:cNvPr>
                <p14:cNvContentPartPr/>
                <p14:nvPr/>
              </p14:nvContentPartPr>
              <p14:xfrm>
                <a:off x="6538994" y="3007744"/>
                <a:ext cx="144000" cy="3589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6699A92-CBED-4A28-A6D1-EEA5BDA11D9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530354" y="2999104"/>
                  <a:ext cx="161640" cy="37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966A30AC-A039-4601-8205-643A5868F9E2}"/>
              </a:ext>
            </a:extLst>
          </p:cNvPr>
          <p:cNvGrpSpPr/>
          <p:nvPr/>
        </p:nvGrpSpPr>
        <p:grpSpPr>
          <a:xfrm>
            <a:off x="1056194" y="4082704"/>
            <a:ext cx="1851480" cy="515880"/>
            <a:chOff x="1056194" y="4082704"/>
            <a:chExt cx="1851480" cy="51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4D714A7-E419-444D-B4CB-17D5546CFCB0}"/>
                    </a:ext>
                  </a:extLst>
                </p14:cNvPr>
                <p14:cNvContentPartPr/>
                <p14:nvPr/>
              </p14:nvContentPartPr>
              <p14:xfrm>
                <a:off x="1056194" y="4324984"/>
                <a:ext cx="166320" cy="2736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4D714A7-E419-444D-B4CB-17D5546CFCB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47194" y="4316344"/>
                  <a:ext cx="1839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F151D2A-EC1F-48EF-8C3A-0BB0EDD808EA}"/>
                    </a:ext>
                  </a:extLst>
                </p14:cNvPr>
                <p14:cNvContentPartPr/>
                <p14:nvPr/>
              </p14:nvContentPartPr>
              <p14:xfrm>
                <a:off x="1186874" y="4098184"/>
                <a:ext cx="308880" cy="2484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F151D2A-EC1F-48EF-8C3A-0BB0EDD808E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78234" y="4089544"/>
                  <a:ext cx="3265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74289AF-C6C0-4494-B254-B8152AA5290B}"/>
                    </a:ext>
                  </a:extLst>
                </p14:cNvPr>
                <p14:cNvContentPartPr/>
                <p14:nvPr/>
              </p14:nvContentPartPr>
              <p14:xfrm>
                <a:off x="1555154" y="4446304"/>
                <a:ext cx="109080" cy="122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74289AF-C6C0-4494-B254-B8152AA5290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546154" y="4437304"/>
                  <a:ext cx="1267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2F86C8F-0B0D-4273-BD08-4CC9F247293D}"/>
                    </a:ext>
                  </a:extLst>
                </p14:cNvPr>
                <p14:cNvContentPartPr/>
                <p14:nvPr/>
              </p14:nvContentPartPr>
              <p14:xfrm>
                <a:off x="1891034" y="4292584"/>
                <a:ext cx="226800" cy="2120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2F86C8F-0B0D-4273-BD08-4CC9F247293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882034" y="4283944"/>
                  <a:ext cx="2444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76C6578-9C0D-4E23-9976-549639719722}"/>
                    </a:ext>
                  </a:extLst>
                </p14:cNvPr>
                <p14:cNvContentPartPr/>
                <p14:nvPr/>
              </p14:nvContentPartPr>
              <p14:xfrm>
                <a:off x="2121794" y="4313824"/>
                <a:ext cx="169560" cy="1245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76C6578-9C0D-4E23-9976-54963971972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113154" y="4305184"/>
                  <a:ext cx="1872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4CBEDF49-C896-40E0-95A8-B32C01B02635}"/>
                    </a:ext>
                  </a:extLst>
                </p14:cNvPr>
                <p14:cNvContentPartPr/>
                <p14:nvPr/>
              </p14:nvContentPartPr>
              <p14:xfrm>
                <a:off x="2422394" y="4082704"/>
                <a:ext cx="174240" cy="3438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4CBEDF49-C896-40E0-95A8-B32C01B0263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413754" y="4073704"/>
                  <a:ext cx="19188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56DF693-4617-4363-9FC8-859F6D28B190}"/>
                    </a:ext>
                  </a:extLst>
                </p14:cNvPr>
                <p14:cNvContentPartPr/>
                <p14:nvPr/>
              </p14:nvContentPartPr>
              <p14:xfrm>
                <a:off x="2534354" y="4320664"/>
                <a:ext cx="116640" cy="1022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56DF693-4617-4363-9FC8-859F6D28B19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525714" y="4311664"/>
                  <a:ext cx="1342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23C669F-26AC-497D-A1EE-88C8AA7A86E1}"/>
                    </a:ext>
                  </a:extLst>
                </p14:cNvPr>
                <p14:cNvContentPartPr/>
                <p14:nvPr/>
              </p14:nvContentPartPr>
              <p14:xfrm>
                <a:off x="2762954" y="4255504"/>
                <a:ext cx="144720" cy="1954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23C669F-26AC-497D-A1EE-88C8AA7A86E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753954" y="4246504"/>
                  <a:ext cx="162360" cy="21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182C310E-38B5-4D82-BC87-BC7415B4E989}"/>
              </a:ext>
            </a:extLst>
          </p:cNvPr>
          <p:cNvGrpSpPr/>
          <p:nvPr/>
        </p:nvGrpSpPr>
        <p:grpSpPr>
          <a:xfrm>
            <a:off x="3212954" y="4156144"/>
            <a:ext cx="1438200" cy="308880"/>
            <a:chOff x="3212954" y="4156144"/>
            <a:chExt cx="1438200" cy="30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227ADDD6-2818-46C7-A843-1B5081BDC98B}"/>
                    </a:ext>
                  </a:extLst>
                </p14:cNvPr>
                <p14:cNvContentPartPr/>
                <p14:nvPr/>
              </p14:nvContentPartPr>
              <p14:xfrm>
                <a:off x="3212954" y="4181344"/>
                <a:ext cx="206280" cy="2534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227ADDD6-2818-46C7-A843-1B5081BDC98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204314" y="4172704"/>
                  <a:ext cx="2239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9988AB9-82E2-4225-9FEB-BE926DEA1133}"/>
                    </a:ext>
                  </a:extLst>
                </p14:cNvPr>
                <p14:cNvContentPartPr/>
                <p14:nvPr/>
              </p14:nvContentPartPr>
              <p14:xfrm>
                <a:off x="3631994" y="4256584"/>
                <a:ext cx="242280" cy="2084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9988AB9-82E2-4225-9FEB-BE926DEA113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622994" y="4247584"/>
                  <a:ext cx="2599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0590A77-9F4E-4AF5-9F86-DC9A0DCADB2D}"/>
                    </a:ext>
                  </a:extLst>
                </p14:cNvPr>
                <p14:cNvContentPartPr/>
                <p14:nvPr/>
              </p14:nvContentPartPr>
              <p14:xfrm>
                <a:off x="3990914" y="4416784"/>
                <a:ext cx="9000" cy="244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0590A77-9F4E-4AF5-9F86-DC9A0DCADB2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981914" y="4408144"/>
                  <a:ext cx="266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E121CF0-EA27-47EB-B99E-0724A18DF94C}"/>
                    </a:ext>
                  </a:extLst>
                </p14:cNvPr>
                <p14:cNvContentPartPr/>
                <p14:nvPr/>
              </p14:nvContentPartPr>
              <p14:xfrm>
                <a:off x="4151474" y="4195744"/>
                <a:ext cx="140040" cy="1346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E121CF0-EA27-47EB-B99E-0724A18DF94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142474" y="4187104"/>
                  <a:ext cx="1576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2A66596-3503-4D0A-8B3F-9D7D350D8776}"/>
                    </a:ext>
                  </a:extLst>
                </p14:cNvPr>
                <p14:cNvContentPartPr/>
                <p14:nvPr/>
              </p14:nvContentPartPr>
              <p14:xfrm>
                <a:off x="4283594" y="4156144"/>
                <a:ext cx="104760" cy="2718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2A66596-3503-4D0A-8B3F-9D7D350D877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274954" y="4147504"/>
                  <a:ext cx="1224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C69D217-D044-4478-AA72-FA451560E7CC}"/>
                    </a:ext>
                  </a:extLst>
                </p14:cNvPr>
                <p14:cNvContentPartPr/>
                <p14:nvPr/>
              </p14:nvContentPartPr>
              <p14:xfrm>
                <a:off x="4454954" y="4197184"/>
                <a:ext cx="196200" cy="2214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C69D217-D044-4478-AA72-FA451560E7C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445954" y="4188184"/>
                  <a:ext cx="213840" cy="23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7CA91291-24B4-4405-AC93-42C3C7B3F5CE}"/>
              </a:ext>
            </a:extLst>
          </p:cNvPr>
          <p:cNvGrpSpPr/>
          <p:nvPr/>
        </p:nvGrpSpPr>
        <p:grpSpPr>
          <a:xfrm>
            <a:off x="6073514" y="3764464"/>
            <a:ext cx="2245680" cy="651600"/>
            <a:chOff x="6073514" y="3764464"/>
            <a:chExt cx="2245680" cy="65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818017F-6825-4C6E-831F-93B1F2913D91}"/>
                    </a:ext>
                  </a:extLst>
                </p14:cNvPr>
                <p14:cNvContentPartPr/>
                <p14:nvPr/>
              </p14:nvContentPartPr>
              <p14:xfrm>
                <a:off x="6215714" y="4102144"/>
                <a:ext cx="110880" cy="2484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9818017F-6825-4C6E-831F-93B1F2913D9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207074" y="4093144"/>
                  <a:ext cx="1285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D8D428E-C449-4A75-A51D-F2F483D91BF3}"/>
                    </a:ext>
                  </a:extLst>
                </p14:cNvPr>
                <p14:cNvContentPartPr/>
                <p14:nvPr/>
              </p14:nvContentPartPr>
              <p14:xfrm>
                <a:off x="6073514" y="3982624"/>
                <a:ext cx="540000" cy="1544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D8D428E-C449-4A75-A51D-F2F483D91BF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064874" y="3973624"/>
                  <a:ext cx="5576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94001639-27EB-4767-9257-20C5DE9E9F6F}"/>
                    </a:ext>
                  </a:extLst>
                </p14:cNvPr>
                <p14:cNvContentPartPr/>
                <p14:nvPr/>
              </p14:nvContentPartPr>
              <p14:xfrm>
                <a:off x="6756794" y="4181704"/>
                <a:ext cx="193680" cy="10368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94001639-27EB-4767-9257-20C5DE9E9F6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748154" y="4172704"/>
                  <a:ext cx="2113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1BBD1F2-5BF1-490A-9429-5C34AD24069D}"/>
                    </a:ext>
                  </a:extLst>
                </p14:cNvPr>
                <p14:cNvContentPartPr/>
                <p14:nvPr/>
              </p14:nvContentPartPr>
              <p14:xfrm>
                <a:off x="7084034" y="3959224"/>
                <a:ext cx="196920" cy="4568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1BBD1F2-5BF1-490A-9429-5C34AD24069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075034" y="3950224"/>
                  <a:ext cx="21456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DB129D4-9D52-4976-BB83-0760AF003C4D}"/>
                    </a:ext>
                  </a:extLst>
                </p14:cNvPr>
                <p14:cNvContentPartPr/>
                <p14:nvPr/>
              </p14:nvContentPartPr>
              <p14:xfrm>
                <a:off x="7292114" y="4049224"/>
                <a:ext cx="293040" cy="2790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DB129D4-9D52-4976-BB83-0760AF003C4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283474" y="4040224"/>
                  <a:ext cx="31068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6407C26-F0B3-463F-8197-C85196A999DB}"/>
                    </a:ext>
                  </a:extLst>
                </p14:cNvPr>
                <p14:cNvContentPartPr/>
                <p14:nvPr/>
              </p14:nvContentPartPr>
              <p14:xfrm>
                <a:off x="7635194" y="4148224"/>
                <a:ext cx="194400" cy="1555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6407C26-F0B3-463F-8197-C85196A999D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626194" y="4139584"/>
                  <a:ext cx="2120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A3BC2E6E-DCA8-4E8F-9661-A2CE7760EC8F}"/>
                    </a:ext>
                  </a:extLst>
                </p14:cNvPr>
                <p14:cNvContentPartPr/>
                <p14:nvPr/>
              </p14:nvContentPartPr>
              <p14:xfrm>
                <a:off x="7776674" y="3977944"/>
                <a:ext cx="150480" cy="2703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A3BC2E6E-DCA8-4E8F-9661-A2CE7760EC8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768034" y="3969304"/>
                  <a:ext cx="1681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1B3B268-C7F1-4284-BC21-DD667B288D06}"/>
                    </a:ext>
                  </a:extLst>
                </p14:cNvPr>
                <p14:cNvContentPartPr/>
                <p14:nvPr/>
              </p14:nvContentPartPr>
              <p14:xfrm>
                <a:off x="8017874" y="3764464"/>
                <a:ext cx="301320" cy="5374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1B3B268-C7F1-4284-BC21-DD667B288D0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008874" y="3755824"/>
                  <a:ext cx="31896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276A9EF5-3213-4796-BBC3-34B055060A61}"/>
                    </a:ext>
                  </a:extLst>
                </p14:cNvPr>
                <p14:cNvContentPartPr/>
                <p14:nvPr/>
              </p14:nvContentPartPr>
              <p14:xfrm>
                <a:off x="7966394" y="4156864"/>
                <a:ext cx="200520" cy="741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276A9EF5-3213-4796-BBC3-34B055060A6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957394" y="4148224"/>
                  <a:ext cx="2181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48C08D9-05FE-44B5-A28B-4F29E8B3B0D2}"/>
                    </a:ext>
                  </a:extLst>
                </p14:cNvPr>
                <p14:cNvContentPartPr/>
                <p14:nvPr/>
              </p14:nvContentPartPr>
              <p14:xfrm>
                <a:off x="8220194" y="4269544"/>
                <a:ext cx="22320" cy="144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48C08D9-05FE-44B5-A28B-4F29E8B3B0D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211194" y="4260544"/>
                  <a:ext cx="39960" cy="3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8902E52-82D0-4761-ACF8-9C335A21F2CA}"/>
                  </a:ext>
                </a:extLst>
              </p14:cNvPr>
              <p14:cNvContentPartPr/>
              <p14:nvPr/>
            </p14:nvContentPartPr>
            <p14:xfrm>
              <a:off x="639674" y="295144"/>
              <a:ext cx="387000" cy="355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8902E52-82D0-4761-ACF8-9C335A21F2CA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631034" y="286504"/>
                <a:ext cx="40464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F5768EB-9A66-4498-9FE1-1559A5CBCB8A}"/>
                  </a:ext>
                </a:extLst>
              </p14:cNvPr>
              <p14:cNvContentPartPr/>
              <p14:nvPr/>
            </p14:nvContentPartPr>
            <p14:xfrm>
              <a:off x="944234" y="500344"/>
              <a:ext cx="131040" cy="134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F5768EB-9A66-4498-9FE1-1559A5CBCB8A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935594" y="491344"/>
                <a:ext cx="14868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A8A61D5-D7E7-4B18-AA89-1C314300F97B}"/>
                  </a:ext>
                </a:extLst>
              </p14:cNvPr>
              <p14:cNvContentPartPr/>
              <p14:nvPr/>
            </p14:nvContentPartPr>
            <p14:xfrm>
              <a:off x="1187954" y="203344"/>
              <a:ext cx="226080" cy="424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A8A61D5-D7E7-4B18-AA89-1C314300F97B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1179314" y="194704"/>
                <a:ext cx="243720" cy="44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ED56913-9DB3-4DC0-8F1D-3C972D8983CC}"/>
                  </a:ext>
                </a:extLst>
              </p14:cNvPr>
              <p14:cNvContentPartPr/>
              <p14:nvPr/>
            </p14:nvContentPartPr>
            <p14:xfrm>
              <a:off x="1372274" y="474784"/>
              <a:ext cx="209880" cy="1486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ED56913-9DB3-4DC0-8F1D-3C972D8983CC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1363274" y="466144"/>
                <a:ext cx="22752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772253E-2D1C-4FF3-AB38-996C4DC43B08}"/>
                  </a:ext>
                </a:extLst>
              </p14:cNvPr>
              <p14:cNvContentPartPr/>
              <p14:nvPr/>
            </p14:nvContentPartPr>
            <p14:xfrm>
              <a:off x="1736234" y="121984"/>
              <a:ext cx="231120" cy="5115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772253E-2D1C-4FF3-AB38-996C4DC43B08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727234" y="112984"/>
                <a:ext cx="248760" cy="52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B7BCC63-FE1D-442A-A1D2-70EBBF4698E0}"/>
                  </a:ext>
                </a:extLst>
              </p14:cNvPr>
              <p14:cNvContentPartPr/>
              <p14:nvPr/>
            </p14:nvContentPartPr>
            <p14:xfrm>
              <a:off x="1640474" y="415384"/>
              <a:ext cx="395280" cy="1807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B7BCC63-FE1D-442A-A1D2-70EBBF4698E0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631834" y="406744"/>
                <a:ext cx="41292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4048152-F276-4C99-9641-8D1CEA9243FD}"/>
                  </a:ext>
                </a:extLst>
              </p14:cNvPr>
              <p14:cNvContentPartPr/>
              <p14:nvPr/>
            </p14:nvContentPartPr>
            <p14:xfrm>
              <a:off x="2046914" y="410344"/>
              <a:ext cx="163800" cy="1645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4048152-F276-4C99-9641-8D1CEA9243FD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2038274" y="401344"/>
                <a:ext cx="18144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B145BED-4653-43ED-AB57-3FCA43D2001B}"/>
                  </a:ext>
                </a:extLst>
              </p14:cNvPr>
              <p14:cNvContentPartPr/>
              <p14:nvPr/>
            </p14:nvContentPartPr>
            <p14:xfrm>
              <a:off x="2315834" y="506824"/>
              <a:ext cx="249840" cy="1371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B145BED-4653-43ED-AB57-3FCA43D2001B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2307194" y="497824"/>
                <a:ext cx="26748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C3D2265-6FFC-41A1-AF94-B03D3672FA63}"/>
                  </a:ext>
                </a:extLst>
              </p14:cNvPr>
              <p14:cNvContentPartPr/>
              <p14:nvPr/>
            </p14:nvContentPartPr>
            <p14:xfrm>
              <a:off x="2899394" y="415384"/>
              <a:ext cx="2880" cy="28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C3D2265-6FFC-41A1-AF94-B03D3672FA63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2890754" y="406744"/>
                <a:ext cx="2052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4D3999D-98A3-4B98-9C65-AD79BB9FD6AD}"/>
                  </a:ext>
                </a:extLst>
              </p14:cNvPr>
              <p14:cNvContentPartPr/>
              <p14:nvPr/>
            </p14:nvContentPartPr>
            <p14:xfrm>
              <a:off x="2849714" y="594304"/>
              <a:ext cx="10080" cy="172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4D3999D-98A3-4B98-9C65-AD79BB9FD6AD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2841074" y="585664"/>
                <a:ext cx="2772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CFC4F59-64DC-4D9A-BA88-54BD25738E45}"/>
                  </a:ext>
                </a:extLst>
              </p14:cNvPr>
              <p14:cNvContentPartPr/>
              <p14:nvPr/>
            </p14:nvContentPartPr>
            <p14:xfrm>
              <a:off x="3166514" y="295864"/>
              <a:ext cx="470520" cy="3564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CFC4F59-64DC-4D9A-BA88-54BD25738E45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3157874" y="286864"/>
                <a:ext cx="488160" cy="37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3C1828D-7366-4DA8-B1B8-A3BB9B3F7CD7}"/>
                  </a:ext>
                </a:extLst>
              </p14:cNvPr>
              <p14:cNvContentPartPr/>
              <p14:nvPr/>
            </p14:nvContentPartPr>
            <p14:xfrm>
              <a:off x="3596354" y="521944"/>
              <a:ext cx="286200" cy="135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3C1828D-7366-4DA8-B1B8-A3BB9B3F7CD7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3587354" y="513304"/>
                <a:ext cx="30384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815812F-482C-4E1A-B227-D50EFF677C1D}"/>
                  </a:ext>
                </a:extLst>
              </p14:cNvPr>
              <p14:cNvContentPartPr/>
              <p14:nvPr/>
            </p14:nvContentPartPr>
            <p14:xfrm>
              <a:off x="3923954" y="541384"/>
              <a:ext cx="179280" cy="1278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815812F-482C-4E1A-B227-D50EFF677C1D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3914954" y="532744"/>
                <a:ext cx="19692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7056E74-78DB-42EC-9D6A-E3D340C3C33B}"/>
                  </a:ext>
                </a:extLst>
              </p14:cNvPr>
              <p14:cNvContentPartPr/>
              <p14:nvPr/>
            </p14:nvContentPartPr>
            <p14:xfrm>
              <a:off x="4213394" y="427624"/>
              <a:ext cx="74880" cy="2178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7056E74-78DB-42EC-9D6A-E3D340C3C33B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4204394" y="418984"/>
                <a:ext cx="925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4B15E38-4EAD-42D5-ADB5-B85426E74BDC}"/>
                  </a:ext>
                </a:extLst>
              </p14:cNvPr>
              <p14:cNvContentPartPr/>
              <p14:nvPr/>
            </p14:nvContentPartPr>
            <p14:xfrm>
              <a:off x="4405634" y="276784"/>
              <a:ext cx="141120" cy="3729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4B15E38-4EAD-42D5-ADB5-B85426E74BDC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4396634" y="267784"/>
                <a:ext cx="15876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3329742-22FA-440D-A123-1E1A1F907066}"/>
                  </a:ext>
                </a:extLst>
              </p14:cNvPr>
              <p14:cNvContentPartPr/>
              <p14:nvPr/>
            </p14:nvContentPartPr>
            <p14:xfrm>
              <a:off x="4730714" y="381184"/>
              <a:ext cx="265320" cy="2311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3329742-22FA-440D-A123-1E1A1F907066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4721714" y="372544"/>
                <a:ext cx="28296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484E76C-7250-49D2-8DBD-C69AF95BEED2}"/>
                  </a:ext>
                </a:extLst>
              </p14:cNvPr>
              <p14:cNvContentPartPr/>
              <p14:nvPr/>
            </p14:nvContentPartPr>
            <p14:xfrm>
              <a:off x="5018714" y="434824"/>
              <a:ext cx="183600" cy="1627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484E76C-7250-49D2-8DBD-C69AF95BEED2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5010074" y="426184"/>
                <a:ext cx="20124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7994425-E023-4824-8316-4E6CD110D17A}"/>
                  </a:ext>
                </a:extLst>
              </p14:cNvPr>
              <p14:cNvContentPartPr/>
              <p14:nvPr/>
            </p14:nvContentPartPr>
            <p14:xfrm>
              <a:off x="5233274" y="481624"/>
              <a:ext cx="255600" cy="1238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7994425-E023-4824-8316-4E6CD110D17A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5224274" y="472624"/>
                <a:ext cx="27324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11691FF-EE4B-4EAE-835D-E533EAA9F464}"/>
                  </a:ext>
                </a:extLst>
              </p14:cNvPr>
              <p14:cNvContentPartPr/>
              <p14:nvPr/>
            </p14:nvContentPartPr>
            <p14:xfrm>
              <a:off x="5459714" y="500344"/>
              <a:ext cx="152280" cy="3434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11691FF-EE4B-4EAE-835D-E533EAA9F464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5451074" y="491344"/>
                <a:ext cx="16992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002AC19-2BEE-4186-9183-10B3BE058318}"/>
                  </a:ext>
                </a:extLst>
              </p14:cNvPr>
              <p14:cNvContentPartPr/>
              <p14:nvPr/>
            </p14:nvContentPartPr>
            <p14:xfrm>
              <a:off x="5483474" y="439144"/>
              <a:ext cx="253080" cy="1634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002AC19-2BEE-4186-9183-10B3BE058318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5474834" y="430144"/>
                <a:ext cx="27072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9C3493A-30C7-4F6A-AB37-4C02306B2443}"/>
                  </a:ext>
                </a:extLst>
              </p14:cNvPr>
              <p14:cNvContentPartPr/>
              <p14:nvPr/>
            </p14:nvContentPartPr>
            <p14:xfrm>
              <a:off x="5838434" y="202264"/>
              <a:ext cx="233640" cy="3733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9C3493A-30C7-4F6A-AB37-4C02306B2443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5829434" y="193264"/>
                <a:ext cx="25128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1D61282-35ED-4952-AB13-A9F77CA0E6EF}"/>
                  </a:ext>
                </a:extLst>
              </p14:cNvPr>
              <p14:cNvContentPartPr/>
              <p14:nvPr/>
            </p14:nvContentPartPr>
            <p14:xfrm>
              <a:off x="5988554" y="420064"/>
              <a:ext cx="155880" cy="20160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1D61282-35ED-4952-AB13-A9F77CA0E6EF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5979914" y="411064"/>
                <a:ext cx="17352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1287E42-4B01-480C-A78D-010A3552544B}"/>
                  </a:ext>
                </a:extLst>
              </p14:cNvPr>
              <p14:cNvContentPartPr/>
              <p14:nvPr/>
            </p14:nvContentPartPr>
            <p14:xfrm>
              <a:off x="6598394" y="431584"/>
              <a:ext cx="218880" cy="1832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1287E42-4B01-480C-A78D-010A3552544B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6589754" y="422944"/>
                <a:ext cx="23652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A0839F0-29D5-42E4-9B62-D1050619CB40}"/>
                  </a:ext>
                </a:extLst>
              </p14:cNvPr>
              <p14:cNvContentPartPr/>
              <p14:nvPr/>
            </p14:nvContentPartPr>
            <p14:xfrm>
              <a:off x="6866234" y="451024"/>
              <a:ext cx="88200" cy="16992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A0839F0-29D5-42E4-9B62-D1050619CB40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6857594" y="442384"/>
                <a:ext cx="10584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2EF762D-752D-4AE6-890C-F0D1828E86F5}"/>
                  </a:ext>
                </a:extLst>
              </p14:cNvPr>
              <p14:cNvContentPartPr/>
              <p14:nvPr/>
            </p14:nvContentPartPr>
            <p14:xfrm>
              <a:off x="6847514" y="447064"/>
              <a:ext cx="318240" cy="5155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2EF762D-752D-4AE6-890C-F0D1828E86F5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6838874" y="438424"/>
                <a:ext cx="335880" cy="5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81F84F4B-E40E-4857-840F-79C055359A91}"/>
                  </a:ext>
                </a:extLst>
              </p14:cNvPr>
              <p14:cNvContentPartPr/>
              <p14:nvPr/>
            </p14:nvContentPartPr>
            <p14:xfrm>
              <a:off x="7237034" y="91384"/>
              <a:ext cx="278280" cy="5058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81F84F4B-E40E-4857-840F-79C055359A91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7228394" y="82744"/>
                <a:ext cx="295920" cy="52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4DDCE65-AAFA-44B4-B5BC-743202A22ED4}"/>
                  </a:ext>
                </a:extLst>
              </p14:cNvPr>
              <p14:cNvContentPartPr/>
              <p14:nvPr/>
            </p14:nvContentPartPr>
            <p14:xfrm>
              <a:off x="7586594" y="125224"/>
              <a:ext cx="234720" cy="49104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4DDCE65-AAFA-44B4-B5BC-743202A22ED4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7577594" y="116224"/>
                <a:ext cx="252360" cy="50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71A8858-C06A-444B-90B9-B1555EAE83B2}"/>
                  </a:ext>
                </a:extLst>
              </p14:cNvPr>
              <p14:cNvContentPartPr/>
              <p14:nvPr/>
            </p14:nvContentPartPr>
            <p14:xfrm>
              <a:off x="7509554" y="395224"/>
              <a:ext cx="376200" cy="550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71A8858-C06A-444B-90B9-B1555EAE83B2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7500554" y="386584"/>
                <a:ext cx="39384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7CE8CEB-6BAD-4F98-B359-1CC07C44F69D}"/>
                  </a:ext>
                </a:extLst>
              </p14:cNvPr>
              <p14:cNvContentPartPr/>
              <p14:nvPr/>
            </p14:nvContentPartPr>
            <p14:xfrm>
              <a:off x="7984394" y="483424"/>
              <a:ext cx="146160" cy="1044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7CE8CEB-6BAD-4F98-B359-1CC07C44F69D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7975754" y="474424"/>
                <a:ext cx="16380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F893193-FEE1-4B34-9AFE-AEBCA391C705}"/>
                  </a:ext>
                </a:extLst>
              </p14:cNvPr>
              <p14:cNvContentPartPr/>
              <p14:nvPr/>
            </p14:nvContentPartPr>
            <p14:xfrm>
              <a:off x="8369594" y="206584"/>
              <a:ext cx="217800" cy="4046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F893193-FEE1-4B34-9AFE-AEBCA391C705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8360594" y="197944"/>
                <a:ext cx="235440" cy="4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9FA4BFD5-F6C8-44E9-86E9-6274C80F5099}"/>
                  </a:ext>
                </a:extLst>
              </p14:cNvPr>
              <p14:cNvContentPartPr/>
              <p14:nvPr/>
            </p14:nvContentPartPr>
            <p14:xfrm>
              <a:off x="8241074" y="327904"/>
              <a:ext cx="500040" cy="655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9FA4BFD5-F6C8-44E9-86E9-6274C80F5099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8232074" y="318904"/>
                <a:ext cx="51768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47C4F98-E863-422D-8E6B-4FC76B290BDC}"/>
                  </a:ext>
                </a:extLst>
              </p14:cNvPr>
              <p14:cNvContentPartPr/>
              <p14:nvPr/>
            </p14:nvContentPartPr>
            <p14:xfrm>
              <a:off x="8594954" y="397384"/>
              <a:ext cx="147240" cy="1587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47C4F98-E863-422D-8E6B-4FC76B290BDC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8585954" y="388384"/>
                <a:ext cx="16488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D2B5FEF-6032-4BDC-A706-21C1CC32D96E}"/>
                  </a:ext>
                </a:extLst>
              </p14:cNvPr>
              <p14:cNvContentPartPr/>
              <p14:nvPr/>
            </p14:nvContentPartPr>
            <p14:xfrm>
              <a:off x="8884394" y="468304"/>
              <a:ext cx="32760" cy="964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D2B5FEF-6032-4BDC-A706-21C1CC32D96E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8875754" y="459664"/>
                <a:ext cx="5040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2073708-35C7-4738-964C-F1341CD5F3A3}"/>
                  </a:ext>
                </a:extLst>
              </p14:cNvPr>
              <p14:cNvContentPartPr/>
              <p14:nvPr/>
            </p14:nvContentPartPr>
            <p14:xfrm>
              <a:off x="9057194" y="142144"/>
              <a:ext cx="229680" cy="4410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2073708-35C7-4738-964C-F1341CD5F3A3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9048194" y="133144"/>
                <a:ext cx="24732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A5CE36F-63C8-45AF-A538-2C815F1C048A}"/>
                  </a:ext>
                </a:extLst>
              </p14:cNvPr>
              <p14:cNvContentPartPr/>
              <p14:nvPr/>
            </p14:nvContentPartPr>
            <p14:xfrm>
              <a:off x="9184634" y="448504"/>
              <a:ext cx="176040" cy="14292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A5CE36F-63C8-45AF-A538-2C815F1C048A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9175994" y="439504"/>
                <a:ext cx="19368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982FD251-5E7F-4EBC-9917-8DB46362612C}"/>
                  </a:ext>
                </a:extLst>
              </p14:cNvPr>
              <p14:cNvContentPartPr/>
              <p14:nvPr/>
            </p14:nvContentPartPr>
            <p14:xfrm>
              <a:off x="9404954" y="450304"/>
              <a:ext cx="184320" cy="13968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982FD251-5E7F-4EBC-9917-8DB46362612C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9395954" y="441304"/>
                <a:ext cx="20196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5FFF771-9BA3-4408-AE59-D5492EBC1A0D}"/>
                  </a:ext>
                </a:extLst>
              </p14:cNvPr>
              <p14:cNvContentPartPr/>
              <p14:nvPr/>
            </p14:nvContentPartPr>
            <p14:xfrm>
              <a:off x="9563354" y="220264"/>
              <a:ext cx="170280" cy="31788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5FFF771-9BA3-4408-AE59-D5492EBC1A0D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9554354" y="211264"/>
                <a:ext cx="18792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33744BDE-B948-4BFD-A707-86F308083E1C}"/>
                  </a:ext>
                </a:extLst>
              </p14:cNvPr>
              <p14:cNvContentPartPr/>
              <p14:nvPr/>
            </p14:nvContentPartPr>
            <p14:xfrm>
              <a:off x="851714" y="840904"/>
              <a:ext cx="358200" cy="55656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33744BDE-B948-4BFD-A707-86F308083E1C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843074" y="832264"/>
                <a:ext cx="375840" cy="57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EA3F50F3-9720-4659-9CEE-71E43B0F2A19}"/>
                  </a:ext>
                </a:extLst>
              </p14:cNvPr>
              <p14:cNvContentPartPr/>
              <p14:nvPr/>
            </p14:nvContentPartPr>
            <p14:xfrm>
              <a:off x="818594" y="1176424"/>
              <a:ext cx="360000" cy="7128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EA3F50F3-9720-4659-9CEE-71E43B0F2A19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809594" y="1167784"/>
                <a:ext cx="37764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84BAF1B-0942-4813-A197-24623028AEB2}"/>
                  </a:ext>
                </a:extLst>
              </p14:cNvPr>
              <p14:cNvContentPartPr/>
              <p14:nvPr/>
            </p14:nvContentPartPr>
            <p14:xfrm>
              <a:off x="1139714" y="1205944"/>
              <a:ext cx="141120" cy="17280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B84BAF1B-0942-4813-A197-24623028AEB2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1131074" y="1197304"/>
                <a:ext cx="15876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CCD13E8B-3528-4075-90B6-22746E0DAEE0}"/>
                  </a:ext>
                </a:extLst>
              </p14:cNvPr>
              <p14:cNvContentPartPr/>
              <p14:nvPr/>
            </p14:nvContentPartPr>
            <p14:xfrm>
              <a:off x="1363634" y="1162384"/>
              <a:ext cx="223560" cy="22284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CCD13E8B-3528-4075-90B6-22746E0DAEE0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1354634" y="1153744"/>
                <a:ext cx="24120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5AAB1713-72D5-4BE8-AB8A-50969CCA05E1}"/>
                  </a:ext>
                </a:extLst>
              </p14:cNvPr>
              <p14:cNvContentPartPr/>
              <p14:nvPr/>
            </p14:nvContentPartPr>
            <p14:xfrm>
              <a:off x="2151674" y="1192264"/>
              <a:ext cx="394920" cy="17244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5AAB1713-72D5-4BE8-AB8A-50969CCA05E1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2143034" y="1183624"/>
                <a:ext cx="41256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FA1CDDCF-9358-4B12-AAF6-589BD486E4C3}"/>
                  </a:ext>
                </a:extLst>
              </p14:cNvPr>
              <p14:cNvContentPartPr/>
              <p14:nvPr/>
            </p14:nvContentPartPr>
            <p14:xfrm>
              <a:off x="2604194" y="1173904"/>
              <a:ext cx="236520" cy="16416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FA1CDDCF-9358-4B12-AAF6-589BD486E4C3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2595194" y="1164904"/>
                <a:ext cx="25416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FCEB26B-0587-49DE-AF54-BF504A9AD38D}"/>
                  </a:ext>
                </a:extLst>
              </p14:cNvPr>
              <p14:cNvContentPartPr/>
              <p14:nvPr/>
            </p14:nvContentPartPr>
            <p14:xfrm>
              <a:off x="2842154" y="1175344"/>
              <a:ext cx="198360" cy="15624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FCEB26B-0587-49DE-AF54-BF504A9AD38D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2833154" y="1166704"/>
                <a:ext cx="21600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9E0D699-8D85-48D9-9B9A-7612995676DB}"/>
                  </a:ext>
                </a:extLst>
              </p14:cNvPr>
              <p14:cNvContentPartPr/>
              <p14:nvPr/>
            </p14:nvContentPartPr>
            <p14:xfrm>
              <a:off x="3080114" y="1199824"/>
              <a:ext cx="199080" cy="18864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9E0D699-8D85-48D9-9B9A-7612995676DB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3071474" y="1190824"/>
                <a:ext cx="21672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A8FCC9A2-1F28-4C75-9D73-5C0460B656E6}"/>
                  </a:ext>
                </a:extLst>
              </p14:cNvPr>
              <p14:cNvContentPartPr/>
              <p14:nvPr/>
            </p14:nvContentPartPr>
            <p14:xfrm>
              <a:off x="3759074" y="998224"/>
              <a:ext cx="600120" cy="30096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A8FCC9A2-1F28-4C75-9D73-5C0460B656E6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3750434" y="989584"/>
                <a:ext cx="61776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C5C6249-393B-4AF8-B948-5025E2B40D8F}"/>
                  </a:ext>
                </a:extLst>
              </p14:cNvPr>
              <p14:cNvContentPartPr/>
              <p14:nvPr/>
            </p14:nvContentPartPr>
            <p14:xfrm>
              <a:off x="4591754" y="1098664"/>
              <a:ext cx="172080" cy="20088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DC5C6249-393B-4AF8-B948-5025E2B40D8F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4582754" y="1090024"/>
                <a:ext cx="18972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78C31E3E-BD83-45FA-BC1E-B686C19B3295}"/>
                  </a:ext>
                </a:extLst>
              </p14:cNvPr>
              <p14:cNvContentPartPr/>
              <p14:nvPr/>
            </p14:nvContentPartPr>
            <p14:xfrm>
              <a:off x="4832594" y="1111624"/>
              <a:ext cx="171360" cy="14580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78C31E3E-BD83-45FA-BC1E-B686C19B3295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4823954" y="1102624"/>
                <a:ext cx="18900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63514062-3BFE-47F0-917B-6D99F36E3536}"/>
                  </a:ext>
                </a:extLst>
              </p14:cNvPr>
              <p14:cNvContentPartPr/>
              <p14:nvPr/>
            </p14:nvContentPartPr>
            <p14:xfrm>
              <a:off x="5203754" y="871144"/>
              <a:ext cx="113400" cy="33984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63514062-3BFE-47F0-917B-6D99F36E3536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5194754" y="862144"/>
                <a:ext cx="13104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DDF7A533-FD80-4663-BBFB-E2E362DC85F6}"/>
                  </a:ext>
                </a:extLst>
              </p14:cNvPr>
              <p14:cNvContentPartPr/>
              <p14:nvPr/>
            </p14:nvContentPartPr>
            <p14:xfrm>
              <a:off x="5122754" y="1003624"/>
              <a:ext cx="356760" cy="2037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DDF7A533-FD80-4663-BBFB-E2E362DC85F6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5114114" y="994984"/>
                <a:ext cx="37440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02BD2B96-7A9C-4410-8F2B-C221D0CDABB7}"/>
                  </a:ext>
                </a:extLst>
              </p14:cNvPr>
              <p14:cNvContentPartPr/>
              <p14:nvPr/>
            </p14:nvContentPartPr>
            <p14:xfrm>
              <a:off x="5483834" y="1081744"/>
              <a:ext cx="178200" cy="1497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02BD2B96-7A9C-4410-8F2B-C221D0CDABB7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5474834" y="1073104"/>
                <a:ext cx="19584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663EED16-9E9A-4A56-B870-FDE3C2E33E38}"/>
                  </a:ext>
                </a:extLst>
              </p14:cNvPr>
              <p14:cNvContentPartPr/>
              <p14:nvPr/>
            </p14:nvContentPartPr>
            <p14:xfrm>
              <a:off x="5779034" y="1114864"/>
              <a:ext cx="92160" cy="11412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663EED16-9E9A-4A56-B870-FDE3C2E33E38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5770034" y="1105864"/>
                <a:ext cx="10980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7052502E-0D1A-4C65-A4F1-254E30F6DEB9}"/>
                  </a:ext>
                </a:extLst>
              </p14:cNvPr>
              <p14:cNvContentPartPr/>
              <p14:nvPr/>
            </p14:nvContentPartPr>
            <p14:xfrm>
              <a:off x="5989634" y="1086784"/>
              <a:ext cx="233640" cy="12024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7052502E-0D1A-4C65-A4F1-254E30F6DEB9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5980634" y="1078144"/>
                <a:ext cx="25128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E2F72D7A-D02F-45BA-8D04-EFFDA11A2FEE}"/>
                  </a:ext>
                </a:extLst>
              </p14:cNvPr>
              <p14:cNvContentPartPr/>
              <p14:nvPr/>
            </p14:nvContentPartPr>
            <p14:xfrm>
              <a:off x="6317234" y="1045024"/>
              <a:ext cx="297360" cy="1821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E2F72D7A-D02F-45BA-8D04-EFFDA11A2FEE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6308234" y="1036024"/>
                <a:ext cx="31500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3382857D-D331-4921-93C8-EF00AF94C991}"/>
                  </a:ext>
                </a:extLst>
              </p14:cNvPr>
              <p14:cNvContentPartPr/>
              <p14:nvPr/>
            </p14:nvContentPartPr>
            <p14:xfrm>
              <a:off x="6724034" y="1209184"/>
              <a:ext cx="14400" cy="1512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3382857D-D331-4921-93C8-EF00AF94C991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6715034" y="1200184"/>
                <a:ext cx="32040" cy="3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9" name="Group 238">
            <a:extLst>
              <a:ext uri="{FF2B5EF4-FFF2-40B4-BE49-F238E27FC236}">
                <a16:creationId xmlns:a16="http://schemas.microsoft.com/office/drawing/2014/main" id="{3F56060F-C905-47BA-97FF-836F9539CDA7}"/>
              </a:ext>
            </a:extLst>
          </p:cNvPr>
          <p:cNvGrpSpPr/>
          <p:nvPr/>
        </p:nvGrpSpPr>
        <p:grpSpPr>
          <a:xfrm>
            <a:off x="7071794" y="737224"/>
            <a:ext cx="4800240" cy="1270800"/>
            <a:chOff x="7071794" y="737224"/>
            <a:chExt cx="4800240" cy="127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6516854-59CA-4B31-B9AA-7A6A9308F04E}"/>
                    </a:ext>
                  </a:extLst>
                </p14:cNvPr>
                <p14:cNvContentPartPr/>
                <p14:nvPr/>
              </p14:nvContentPartPr>
              <p14:xfrm>
                <a:off x="7071794" y="1778704"/>
                <a:ext cx="278640" cy="2293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6516854-59CA-4B31-B9AA-7A6A9308F04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062794" y="1769704"/>
                  <a:ext cx="2962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E1F9AAF-8A11-4F0F-BF75-783399CA0938}"/>
                    </a:ext>
                  </a:extLst>
                </p14:cNvPr>
                <p14:cNvContentPartPr/>
                <p14:nvPr/>
              </p14:nvContentPartPr>
              <p14:xfrm>
                <a:off x="7586234" y="1768264"/>
                <a:ext cx="171720" cy="252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E1F9AAF-8A11-4F0F-BF75-783399CA093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577234" y="1759264"/>
                  <a:ext cx="189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64ACEF8-2E56-4A15-A7F2-EC351372F955}"/>
                    </a:ext>
                  </a:extLst>
                </p14:cNvPr>
                <p14:cNvContentPartPr/>
                <p14:nvPr/>
              </p14:nvContentPartPr>
              <p14:xfrm>
                <a:off x="7585514" y="1875184"/>
                <a:ext cx="217440" cy="230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64ACEF8-2E56-4A15-A7F2-EC351372F95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576514" y="1866184"/>
                  <a:ext cx="2350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C61E092-5078-4114-9C6B-69947077BECD}"/>
                    </a:ext>
                  </a:extLst>
                </p14:cNvPr>
                <p14:cNvContentPartPr/>
                <p14:nvPr/>
              </p14:nvContentPartPr>
              <p14:xfrm>
                <a:off x="7152074" y="887704"/>
                <a:ext cx="198000" cy="3373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C61E092-5078-4114-9C6B-69947077BEC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143074" y="879064"/>
                  <a:ext cx="21564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7E1C1B80-0847-4764-9E23-57580B853FCF}"/>
                    </a:ext>
                  </a:extLst>
                </p14:cNvPr>
                <p14:cNvContentPartPr/>
                <p14:nvPr/>
              </p14:nvContentPartPr>
              <p14:xfrm>
                <a:off x="7396874" y="813544"/>
                <a:ext cx="291960" cy="3682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7E1C1B80-0847-4764-9E23-57580B853FC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387874" y="804544"/>
                  <a:ext cx="30960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42402C91-3C15-4C3C-A60D-802C2723A7B3}"/>
                    </a:ext>
                  </a:extLst>
                </p14:cNvPr>
                <p14:cNvContentPartPr/>
                <p14:nvPr/>
              </p14:nvContentPartPr>
              <p14:xfrm>
                <a:off x="7498754" y="1032064"/>
                <a:ext cx="114120" cy="507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42402C91-3C15-4C3C-A60D-802C2723A7B3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490114" y="1023064"/>
                  <a:ext cx="1317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2157ECB-4672-4FF9-8CF4-CC3D0F18D6A7}"/>
                    </a:ext>
                  </a:extLst>
                </p14:cNvPr>
                <p14:cNvContentPartPr/>
                <p14:nvPr/>
              </p14:nvContentPartPr>
              <p14:xfrm>
                <a:off x="7704314" y="924064"/>
                <a:ext cx="183240" cy="2214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2157ECB-4672-4FF9-8CF4-CC3D0F18D6A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695674" y="915064"/>
                  <a:ext cx="2008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DFDE49A-C53E-43D7-953A-C64580C7C756}"/>
                    </a:ext>
                  </a:extLst>
                </p14:cNvPr>
                <p14:cNvContentPartPr/>
                <p14:nvPr/>
              </p14:nvContentPartPr>
              <p14:xfrm>
                <a:off x="7822394" y="929824"/>
                <a:ext cx="202320" cy="2214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DFDE49A-C53E-43D7-953A-C64580C7C75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813394" y="921184"/>
                  <a:ext cx="2199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277B1F3-AB62-4ADC-B140-CBCCFAB14CF9}"/>
                    </a:ext>
                  </a:extLst>
                </p14:cNvPr>
                <p14:cNvContentPartPr/>
                <p14:nvPr/>
              </p14:nvContentPartPr>
              <p14:xfrm>
                <a:off x="8054954" y="1006144"/>
                <a:ext cx="150840" cy="1573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277B1F3-AB62-4ADC-B140-CBCCFAB14CF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045954" y="997504"/>
                  <a:ext cx="1684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90F422E1-4267-40A8-9C24-B9B5E94653EF}"/>
                    </a:ext>
                  </a:extLst>
                </p14:cNvPr>
                <p14:cNvContentPartPr/>
                <p14:nvPr/>
              </p14:nvContentPartPr>
              <p14:xfrm>
                <a:off x="8254394" y="1030624"/>
                <a:ext cx="211680" cy="993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90F422E1-4267-40A8-9C24-B9B5E94653EF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245394" y="1021624"/>
                  <a:ext cx="2293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C0CEDBEE-64B5-4468-9537-EFC494AA8093}"/>
                    </a:ext>
                  </a:extLst>
                </p14:cNvPr>
                <p14:cNvContentPartPr/>
                <p14:nvPr/>
              </p14:nvContentPartPr>
              <p14:xfrm>
                <a:off x="8471474" y="1035304"/>
                <a:ext cx="120240" cy="2602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C0CEDBEE-64B5-4468-9537-EFC494AA809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462834" y="1026304"/>
                  <a:ext cx="1378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09E7216A-4A3B-4F4C-8811-8764189FCD51}"/>
                    </a:ext>
                  </a:extLst>
                </p14:cNvPr>
                <p14:cNvContentPartPr/>
                <p14:nvPr/>
              </p14:nvContentPartPr>
              <p14:xfrm>
                <a:off x="8551034" y="949264"/>
                <a:ext cx="222840" cy="1641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09E7216A-4A3B-4F4C-8811-8764189FCD5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542394" y="940624"/>
                  <a:ext cx="2404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74651E6-7F6D-431A-B040-89841AF47249}"/>
                    </a:ext>
                  </a:extLst>
                </p14:cNvPr>
                <p14:cNvContentPartPr/>
                <p14:nvPr/>
              </p14:nvContentPartPr>
              <p14:xfrm>
                <a:off x="8817434" y="737224"/>
                <a:ext cx="177840" cy="40104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74651E6-7F6D-431A-B040-89841AF4724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808434" y="728584"/>
                  <a:ext cx="19548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C85DBF95-4D76-4AC0-8024-E64FA7D12292}"/>
                    </a:ext>
                  </a:extLst>
                </p14:cNvPr>
                <p14:cNvContentPartPr/>
                <p14:nvPr/>
              </p14:nvContentPartPr>
              <p14:xfrm>
                <a:off x="8730674" y="942064"/>
                <a:ext cx="295560" cy="1760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C85DBF95-4D76-4AC0-8024-E64FA7D1229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722034" y="933424"/>
                  <a:ext cx="3132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6C9ABDA-6313-489C-A221-0DC1A56E3D72}"/>
                    </a:ext>
                  </a:extLst>
                </p14:cNvPr>
                <p14:cNvContentPartPr/>
                <p14:nvPr/>
              </p14:nvContentPartPr>
              <p14:xfrm>
                <a:off x="9142514" y="868984"/>
                <a:ext cx="360" cy="3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6C9ABDA-6313-489C-A221-0DC1A56E3D7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133514" y="86034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01B0DF48-7214-471E-A946-DB1DA5BF5EA6}"/>
                    </a:ext>
                  </a:extLst>
                </p14:cNvPr>
                <p14:cNvContentPartPr/>
                <p14:nvPr/>
              </p14:nvContentPartPr>
              <p14:xfrm>
                <a:off x="9102194" y="1018384"/>
                <a:ext cx="118440" cy="835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01B0DF48-7214-471E-A946-DB1DA5BF5EA6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9093554" y="1009744"/>
                  <a:ext cx="1360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C93F9E3-5C81-43C9-870B-A4C3A5A3077A}"/>
                    </a:ext>
                  </a:extLst>
                </p14:cNvPr>
                <p14:cNvContentPartPr/>
                <p14:nvPr/>
              </p14:nvContentPartPr>
              <p14:xfrm>
                <a:off x="9292274" y="989224"/>
                <a:ext cx="155160" cy="12240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C93F9E3-5C81-43C9-870B-A4C3A5A3077A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283274" y="980584"/>
                  <a:ext cx="1728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CF971B5B-59CD-46D0-A7EB-518A916C5FEB}"/>
                    </a:ext>
                  </a:extLst>
                </p14:cNvPr>
                <p14:cNvContentPartPr/>
                <p14:nvPr/>
              </p14:nvContentPartPr>
              <p14:xfrm>
                <a:off x="9584594" y="940264"/>
                <a:ext cx="21600" cy="172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CF971B5B-59CD-46D0-A7EB-518A916C5FEB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575594" y="931264"/>
                  <a:ext cx="392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78CB422-3E4D-4584-AA10-BE5CEC23F997}"/>
                    </a:ext>
                  </a:extLst>
                </p14:cNvPr>
                <p14:cNvContentPartPr/>
                <p14:nvPr/>
              </p14:nvContentPartPr>
              <p14:xfrm>
                <a:off x="9598274" y="1077064"/>
                <a:ext cx="2880" cy="18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78CB422-3E4D-4584-AA10-BE5CEC23F99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589274" y="1068424"/>
                  <a:ext cx="2052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6A7738FD-6D47-4721-8E7F-9EC92778285F}"/>
                    </a:ext>
                  </a:extLst>
                </p14:cNvPr>
                <p14:cNvContentPartPr/>
                <p14:nvPr/>
              </p14:nvContentPartPr>
              <p14:xfrm>
                <a:off x="9819674" y="947824"/>
                <a:ext cx="155520" cy="1432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6A7738FD-6D47-4721-8E7F-9EC92778285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811034" y="939184"/>
                  <a:ext cx="1731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7D95F2C7-A7D1-4FA5-A7A4-53AD0C2E6168}"/>
                    </a:ext>
                  </a:extLst>
                </p14:cNvPr>
                <p14:cNvContentPartPr/>
                <p14:nvPr/>
              </p14:nvContentPartPr>
              <p14:xfrm>
                <a:off x="10060154" y="961864"/>
                <a:ext cx="75600" cy="1278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7D95F2C7-A7D1-4FA5-A7A4-53AD0C2E616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051514" y="953224"/>
                  <a:ext cx="932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CE26A4F5-849F-4F6C-915B-B30CD9A72DFF}"/>
                    </a:ext>
                  </a:extLst>
                </p14:cNvPr>
                <p14:cNvContentPartPr/>
                <p14:nvPr/>
              </p14:nvContentPartPr>
              <p14:xfrm>
                <a:off x="10252754" y="957184"/>
                <a:ext cx="87120" cy="1443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CE26A4F5-849F-4F6C-915B-B30CD9A72DF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243754" y="948184"/>
                  <a:ext cx="1047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7863D15-AAF0-4831-99FF-C34FE57D01D3}"/>
                    </a:ext>
                  </a:extLst>
                </p14:cNvPr>
                <p14:cNvContentPartPr/>
                <p14:nvPr/>
              </p14:nvContentPartPr>
              <p14:xfrm>
                <a:off x="10401074" y="929464"/>
                <a:ext cx="260640" cy="1422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7863D15-AAF0-4831-99FF-C34FE57D01D3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392074" y="920824"/>
                  <a:ext cx="2782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5953FCC0-8CFF-45DD-AE29-D468B66E7FDD}"/>
                    </a:ext>
                  </a:extLst>
                </p14:cNvPr>
                <p14:cNvContentPartPr/>
                <p14:nvPr/>
              </p14:nvContentPartPr>
              <p14:xfrm>
                <a:off x="10714994" y="955384"/>
                <a:ext cx="133560" cy="1195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5953FCC0-8CFF-45DD-AE29-D468B66E7FD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706354" y="946384"/>
                  <a:ext cx="1512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E4A2B5D-F80C-4CC0-BD3F-288935B733C2}"/>
                    </a:ext>
                  </a:extLst>
                </p14:cNvPr>
                <p14:cNvContentPartPr/>
                <p14:nvPr/>
              </p14:nvContentPartPr>
              <p14:xfrm>
                <a:off x="11042234" y="741184"/>
                <a:ext cx="88560" cy="3448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E4A2B5D-F80C-4CC0-BD3F-288935B733C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033234" y="732184"/>
                  <a:ext cx="10620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C91B4386-AA41-4FA0-9677-4A3F74D0A197}"/>
                    </a:ext>
                  </a:extLst>
                </p14:cNvPr>
                <p14:cNvContentPartPr/>
                <p14:nvPr/>
              </p14:nvContentPartPr>
              <p14:xfrm>
                <a:off x="9353114" y="1455424"/>
                <a:ext cx="182880" cy="32688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C91B4386-AA41-4FA0-9677-4A3F74D0A197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344474" y="1446424"/>
                  <a:ext cx="20052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369DD98D-C895-44A1-90C2-C8BE0C9BB898}"/>
                    </a:ext>
                  </a:extLst>
                </p14:cNvPr>
                <p14:cNvContentPartPr/>
                <p14:nvPr/>
              </p14:nvContentPartPr>
              <p14:xfrm>
                <a:off x="9450314" y="1340944"/>
                <a:ext cx="251640" cy="2055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369DD98D-C895-44A1-90C2-C8BE0C9BB898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441674" y="1332304"/>
                  <a:ext cx="2692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7685BEE9-2019-48C1-92ED-04E3F0CE0745}"/>
                    </a:ext>
                  </a:extLst>
                </p14:cNvPr>
                <p14:cNvContentPartPr/>
                <p14:nvPr/>
              </p14:nvContentPartPr>
              <p14:xfrm>
                <a:off x="9775394" y="1378384"/>
                <a:ext cx="109440" cy="11448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7685BEE9-2019-48C1-92ED-04E3F0CE074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766754" y="1369744"/>
                  <a:ext cx="1270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EA426148-A1AB-4805-83C1-79B7225B81B0}"/>
                    </a:ext>
                  </a:extLst>
                </p14:cNvPr>
                <p14:cNvContentPartPr/>
                <p14:nvPr/>
              </p14:nvContentPartPr>
              <p14:xfrm>
                <a:off x="9839114" y="1411864"/>
                <a:ext cx="169560" cy="32076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EA426148-A1AB-4805-83C1-79B7225B81B0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830474" y="1403224"/>
                  <a:ext cx="18720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65DC10EA-802A-46C4-8B7C-49315BB0F962}"/>
                    </a:ext>
                  </a:extLst>
                </p14:cNvPr>
                <p14:cNvContentPartPr/>
                <p14:nvPr/>
              </p14:nvContentPartPr>
              <p14:xfrm>
                <a:off x="9953594" y="1332304"/>
                <a:ext cx="190080" cy="1677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65DC10EA-802A-46C4-8B7C-49315BB0F962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944954" y="1323304"/>
                  <a:ext cx="2077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20EAAC74-27E5-443B-8318-BF9914EC0C41}"/>
                    </a:ext>
                  </a:extLst>
                </p14:cNvPr>
                <p14:cNvContentPartPr/>
                <p14:nvPr/>
              </p14:nvContentPartPr>
              <p14:xfrm>
                <a:off x="10206314" y="1349224"/>
                <a:ext cx="165240" cy="1404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20EAAC74-27E5-443B-8318-BF9914EC0C4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197674" y="1340584"/>
                  <a:ext cx="1828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B595325E-1122-460D-9E3A-9AD5DA21BEFA}"/>
                    </a:ext>
                  </a:extLst>
                </p14:cNvPr>
                <p14:cNvContentPartPr/>
                <p14:nvPr/>
              </p14:nvContentPartPr>
              <p14:xfrm>
                <a:off x="10466954" y="1139344"/>
                <a:ext cx="150480" cy="34416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B595325E-1122-460D-9E3A-9AD5DA21BEF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457954" y="1130344"/>
                  <a:ext cx="16812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B30ADEBD-91B8-4737-B0D0-2E08539100EE}"/>
                    </a:ext>
                  </a:extLst>
                </p14:cNvPr>
                <p14:cNvContentPartPr/>
                <p14:nvPr/>
              </p14:nvContentPartPr>
              <p14:xfrm>
                <a:off x="10598714" y="1354624"/>
                <a:ext cx="126360" cy="1198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B30ADEBD-91B8-4737-B0D0-2E08539100EE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590074" y="1345984"/>
                  <a:ext cx="1440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94B84A58-1F3A-4CBC-965B-6558E113C2C4}"/>
                    </a:ext>
                  </a:extLst>
                </p14:cNvPr>
                <p14:cNvContentPartPr/>
                <p14:nvPr/>
              </p14:nvContentPartPr>
              <p14:xfrm>
                <a:off x="10843154" y="1148344"/>
                <a:ext cx="249120" cy="3254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94B84A58-1F3A-4CBC-965B-6558E113C2C4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834154" y="1139344"/>
                  <a:ext cx="26676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FE99296E-58F3-454A-9947-78BB3C1CE87E}"/>
                    </a:ext>
                  </a:extLst>
                </p14:cNvPr>
                <p14:cNvContentPartPr/>
                <p14:nvPr/>
              </p14:nvContentPartPr>
              <p14:xfrm>
                <a:off x="11078234" y="1241944"/>
                <a:ext cx="102600" cy="2134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FE99296E-58F3-454A-9947-78BB3C1CE87E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1069594" y="1233304"/>
                  <a:ext cx="1202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779E8DF5-84B9-430F-9F1C-BF4EE1EE2AD5}"/>
                    </a:ext>
                  </a:extLst>
                </p14:cNvPr>
                <p14:cNvContentPartPr/>
                <p14:nvPr/>
              </p14:nvContentPartPr>
              <p14:xfrm>
                <a:off x="11209994" y="1349224"/>
                <a:ext cx="81000" cy="1170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779E8DF5-84B9-430F-9F1C-BF4EE1EE2AD5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1201354" y="1340584"/>
                  <a:ext cx="98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A4303F0D-F1E4-47FD-911C-C5E19D0BCD1A}"/>
                    </a:ext>
                  </a:extLst>
                </p14:cNvPr>
                <p14:cNvContentPartPr/>
                <p14:nvPr/>
              </p14:nvContentPartPr>
              <p14:xfrm>
                <a:off x="11395754" y="1354624"/>
                <a:ext cx="166680" cy="1152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A4303F0D-F1E4-47FD-911C-C5E19D0BCD1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1386754" y="1345624"/>
                  <a:ext cx="1843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A961496E-0EDD-47D3-9079-7ED64AFF1996}"/>
                    </a:ext>
                  </a:extLst>
                </p14:cNvPr>
                <p14:cNvContentPartPr/>
                <p14:nvPr/>
              </p14:nvContentPartPr>
              <p14:xfrm>
                <a:off x="11649554" y="1109464"/>
                <a:ext cx="222480" cy="51912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A961496E-0EDD-47D3-9079-7ED64AFF1996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1640554" y="1100824"/>
                  <a:ext cx="240120" cy="536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19728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roup 300">
            <a:extLst>
              <a:ext uri="{FF2B5EF4-FFF2-40B4-BE49-F238E27FC236}">
                <a16:creationId xmlns:a16="http://schemas.microsoft.com/office/drawing/2014/main" id="{F121C506-46F5-49C6-AF51-FC72D770C145}"/>
              </a:ext>
            </a:extLst>
          </p:cNvPr>
          <p:cNvGrpSpPr/>
          <p:nvPr/>
        </p:nvGrpSpPr>
        <p:grpSpPr>
          <a:xfrm>
            <a:off x="753074" y="51424"/>
            <a:ext cx="10618200" cy="4661640"/>
            <a:chOff x="753074" y="51424"/>
            <a:chExt cx="10618200" cy="466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C1B8D9F-FA12-4978-9237-3C0E4AE64A95}"/>
                    </a:ext>
                  </a:extLst>
                </p14:cNvPr>
                <p14:cNvContentPartPr/>
                <p14:nvPr/>
              </p14:nvContentPartPr>
              <p14:xfrm>
                <a:off x="769274" y="330064"/>
                <a:ext cx="393120" cy="3492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C1B8D9F-FA12-4978-9237-3C0E4AE64A9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60634" y="321424"/>
                  <a:ext cx="41076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90ED24D-7668-4991-BF37-19AB61FB2ACF}"/>
                    </a:ext>
                  </a:extLst>
                </p14:cNvPr>
                <p14:cNvContentPartPr/>
                <p14:nvPr/>
              </p14:nvContentPartPr>
              <p14:xfrm>
                <a:off x="1101194" y="559384"/>
                <a:ext cx="78480" cy="1098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90ED24D-7668-4991-BF37-19AB61FB2AC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92194" y="550744"/>
                  <a:ext cx="96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841BE21-3762-4239-8D98-86778BDDD553}"/>
                    </a:ext>
                  </a:extLst>
                </p14:cNvPr>
                <p14:cNvContentPartPr/>
                <p14:nvPr/>
              </p14:nvContentPartPr>
              <p14:xfrm>
                <a:off x="1341674" y="270304"/>
                <a:ext cx="188640" cy="3776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841BE21-3762-4239-8D98-86778BDDD55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33034" y="261304"/>
                  <a:ext cx="20628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0B84178-E21E-4BFE-91CC-A1D5E9CBE44F}"/>
                    </a:ext>
                  </a:extLst>
                </p14:cNvPr>
                <p14:cNvContentPartPr/>
                <p14:nvPr/>
              </p14:nvContentPartPr>
              <p14:xfrm>
                <a:off x="1282634" y="461104"/>
                <a:ext cx="223560" cy="270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0B84178-E21E-4BFE-91CC-A1D5E9CBE44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73994" y="452104"/>
                  <a:ext cx="2412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72123A2-F1A1-44A8-BF47-31AC6BDF8918}"/>
                    </a:ext>
                  </a:extLst>
                </p14:cNvPr>
                <p14:cNvContentPartPr/>
                <p14:nvPr/>
              </p14:nvContentPartPr>
              <p14:xfrm>
                <a:off x="1604834" y="144664"/>
                <a:ext cx="230760" cy="504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72123A2-F1A1-44A8-BF47-31AC6BDF891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95834" y="135664"/>
                  <a:ext cx="24840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52E8A82-6E7C-4A9A-AC63-12C476625301}"/>
                    </a:ext>
                  </a:extLst>
                </p14:cNvPr>
                <p14:cNvContentPartPr/>
                <p14:nvPr/>
              </p14:nvContentPartPr>
              <p14:xfrm>
                <a:off x="7961714" y="317104"/>
                <a:ext cx="219240" cy="1760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52E8A82-6E7C-4A9A-AC63-12C47662530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952714" y="308464"/>
                  <a:ext cx="2368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4287F33-424B-43F0-89F6-BF8DFDFD67AE}"/>
                    </a:ext>
                  </a:extLst>
                </p14:cNvPr>
                <p14:cNvContentPartPr/>
                <p14:nvPr/>
              </p14:nvContentPartPr>
              <p14:xfrm>
                <a:off x="8362394" y="426544"/>
                <a:ext cx="39240" cy="446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4287F33-424B-43F0-89F6-BF8DFDFD67A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353394" y="417904"/>
                  <a:ext cx="568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D092ACC-A7A0-41BD-93A9-751E97CDB471}"/>
                    </a:ext>
                  </a:extLst>
                </p14:cNvPr>
                <p14:cNvContentPartPr/>
                <p14:nvPr/>
              </p14:nvContentPartPr>
              <p14:xfrm>
                <a:off x="8473994" y="247984"/>
                <a:ext cx="137880" cy="1432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D092ACC-A7A0-41BD-93A9-751E97CDB47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65354" y="239344"/>
                  <a:ext cx="1555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63D9908-6BB3-4311-A809-68FB649B9408}"/>
                    </a:ext>
                  </a:extLst>
                </p14:cNvPr>
                <p14:cNvContentPartPr/>
                <p14:nvPr/>
              </p14:nvContentPartPr>
              <p14:xfrm>
                <a:off x="8581994" y="183904"/>
                <a:ext cx="181440" cy="3614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63D9908-6BB3-4311-A809-68FB649B940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572994" y="175264"/>
                  <a:ext cx="1990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A915641-C8C0-4DD9-8588-9B56F7F9381D}"/>
                    </a:ext>
                  </a:extLst>
                </p14:cNvPr>
                <p14:cNvContentPartPr/>
                <p14:nvPr/>
              </p14:nvContentPartPr>
              <p14:xfrm>
                <a:off x="8888354" y="555784"/>
                <a:ext cx="114480" cy="1839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A915641-C8C0-4DD9-8588-9B56F7F9381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879714" y="546784"/>
                  <a:ext cx="1321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CA68EA8-902A-45F4-AE10-62833C7FEBF0}"/>
                    </a:ext>
                  </a:extLst>
                </p14:cNvPr>
                <p14:cNvContentPartPr/>
                <p14:nvPr/>
              </p14:nvContentPartPr>
              <p14:xfrm>
                <a:off x="9377234" y="134224"/>
                <a:ext cx="241560" cy="4334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CA68EA8-902A-45F4-AE10-62833C7FEBF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368234" y="125584"/>
                  <a:ext cx="25920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77FC62C-93C6-45F4-8869-1DAE4F60E2BD}"/>
                    </a:ext>
                  </a:extLst>
                </p14:cNvPr>
                <p14:cNvContentPartPr/>
                <p14:nvPr/>
              </p14:nvContentPartPr>
              <p14:xfrm>
                <a:off x="9312434" y="338344"/>
                <a:ext cx="332640" cy="590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77FC62C-93C6-45F4-8869-1DAE4F60E2B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303794" y="329704"/>
                  <a:ext cx="3502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3182F79-E4E6-467D-AC6D-204CEC4BADFA}"/>
                    </a:ext>
                  </a:extLst>
                </p14:cNvPr>
                <p14:cNvContentPartPr/>
                <p14:nvPr/>
              </p14:nvContentPartPr>
              <p14:xfrm>
                <a:off x="9667754" y="51424"/>
                <a:ext cx="312480" cy="4658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3182F79-E4E6-467D-AC6D-204CEC4BADF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659114" y="42784"/>
                  <a:ext cx="33012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3709F48-AE7B-4BBF-82D7-40B209CC88E7}"/>
                    </a:ext>
                  </a:extLst>
                </p14:cNvPr>
                <p14:cNvContentPartPr/>
                <p14:nvPr/>
              </p14:nvContentPartPr>
              <p14:xfrm>
                <a:off x="9940274" y="317824"/>
                <a:ext cx="164880" cy="1573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3709F48-AE7B-4BBF-82D7-40B209CC88E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931274" y="308824"/>
                  <a:ext cx="1825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D864E38-6FF8-44C4-B101-5BFBD3569641}"/>
                    </a:ext>
                  </a:extLst>
                </p14:cNvPr>
                <p14:cNvContentPartPr/>
                <p14:nvPr/>
              </p14:nvContentPartPr>
              <p14:xfrm>
                <a:off x="10139354" y="300184"/>
                <a:ext cx="402120" cy="2152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D864E38-6FF8-44C4-B101-5BFBD356964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130354" y="291544"/>
                  <a:ext cx="4197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B22E233-D595-4C3B-8031-F6A4DC4DA380}"/>
                    </a:ext>
                  </a:extLst>
                </p14:cNvPr>
                <p14:cNvContentPartPr/>
                <p14:nvPr/>
              </p14:nvContentPartPr>
              <p14:xfrm>
                <a:off x="10834514" y="314224"/>
                <a:ext cx="84600" cy="1681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B22E233-D595-4C3B-8031-F6A4DC4DA38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825874" y="305584"/>
                  <a:ext cx="1022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81C7FE7-2B0E-4498-845C-0D433DFDCAAE}"/>
                    </a:ext>
                  </a:extLst>
                </p14:cNvPr>
                <p14:cNvContentPartPr/>
                <p14:nvPr/>
              </p14:nvContentPartPr>
              <p14:xfrm>
                <a:off x="10992194" y="258064"/>
                <a:ext cx="184680" cy="2131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81C7FE7-2B0E-4498-845C-0D433DFDCAA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983554" y="249424"/>
                  <a:ext cx="2023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ED0EAEF-C6A8-46F4-B39C-0801FC3C9C09}"/>
                    </a:ext>
                  </a:extLst>
                </p14:cNvPr>
                <p14:cNvContentPartPr/>
                <p14:nvPr/>
              </p14:nvContentPartPr>
              <p14:xfrm>
                <a:off x="11014154" y="145384"/>
                <a:ext cx="22320" cy="216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ED0EAEF-C6A8-46F4-B39C-0801FC3C9C0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005514" y="136384"/>
                  <a:ext cx="399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09CE45E-F37F-4B43-B5E8-BDCA64C7828E}"/>
                    </a:ext>
                  </a:extLst>
                </p14:cNvPr>
                <p14:cNvContentPartPr/>
                <p14:nvPr/>
              </p14:nvContentPartPr>
              <p14:xfrm>
                <a:off x="808514" y="1057984"/>
                <a:ext cx="196920" cy="2649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09CE45E-F37F-4B43-B5E8-BDCA64C7828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99874" y="1049344"/>
                  <a:ext cx="2145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325CB48-3121-49E6-845C-706C1F5EBF97}"/>
                    </a:ext>
                  </a:extLst>
                </p14:cNvPr>
                <p14:cNvContentPartPr/>
                <p14:nvPr/>
              </p14:nvContentPartPr>
              <p14:xfrm>
                <a:off x="996434" y="1119544"/>
                <a:ext cx="245520" cy="1749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325CB48-3121-49E6-845C-706C1F5EBF9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87794" y="1110904"/>
                  <a:ext cx="2631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B055213-F9B6-4E05-A229-B44AACA5D82C}"/>
                    </a:ext>
                  </a:extLst>
                </p14:cNvPr>
                <p14:cNvContentPartPr/>
                <p14:nvPr/>
              </p14:nvContentPartPr>
              <p14:xfrm>
                <a:off x="1266434" y="1122424"/>
                <a:ext cx="225000" cy="2160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B055213-F9B6-4E05-A229-B44AACA5D82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257434" y="1113784"/>
                  <a:ext cx="2426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47F8282-09B7-4E2B-865F-31761FBEC4B6}"/>
                    </a:ext>
                  </a:extLst>
                </p14:cNvPr>
                <p14:cNvContentPartPr/>
                <p14:nvPr/>
              </p14:nvContentPartPr>
              <p14:xfrm>
                <a:off x="1619234" y="1139344"/>
                <a:ext cx="75240" cy="1594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47F8282-09B7-4E2B-865F-31761FBEC4B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610234" y="1130344"/>
                  <a:ext cx="928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789BE65-EEB7-4EDB-B463-47753F13404B}"/>
                    </a:ext>
                  </a:extLst>
                </p14:cNvPr>
                <p14:cNvContentPartPr/>
                <p14:nvPr/>
              </p14:nvContentPartPr>
              <p14:xfrm>
                <a:off x="1596554" y="1063384"/>
                <a:ext cx="251280" cy="5068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789BE65-EEB7-4EDB-B463-47753F13404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587554" y="1054384"/>
                  <a:ext cx="26892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7FE2D49-1010-418F-B63F-21A633A66DEE}"/>
                    </a:ext>
                  </a:extLst>
                </p14:cNvPr>
                <p14:cNvContentPartPr/>
                <p14:nvPr/>
              </p14:nvContentPartPr>
              <p14:xfrm>
                <a:off x="2142314" y="414664"/>
                <a:ext cx="225720" cy="2062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7FE2D49-1010-418F-B63F-21A633A66DE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133314" y="405664"/>
                  <a:ext cx="2433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852F95E-8BEF-4582-8057-0EFF2257C854}"/>
                    </a:ext>
                  </a:extLst>
                </p14:cNvPr>
                <p14:cNvContentPartPr/>
                <p14:nvPr/>
              </p14:nvContentPartPr>
              <p14:xfrm>
                <a:off x="2821994" y="327544"/>
                <a:ext cx="172440" cy="2394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852F95E-8BEF-4582-8057-0EFF2257C85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12994" y="318904"/>
                  <a:ext cx="1900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36F57A7-18CD-4502-A6FB-7C25F49C13D1}"/>
                    </a:ext>
                  </a:extLst>
                </p14:cNvPr>
                <p14:cNvContentPartPr/>
                <p14:nvPr/>
              </p14:nvContentPartPr>
              <p14:xfrm>
                <a:off x="2894354" y="161224"/>
                <a:ext cx="333720" cy="2635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36F57A7-18CD-4502-A6FB-7C25F49C13D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885354" y="152224"/>
                  <a:ext cx="3513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0D6849E-21CE-4475-903E-C59C8A4F6673}"/>
                    </a:ext>
                  </a:extLst>
                </p14:cNvPr>
                <p14:cNvContentPartPr/>
                <p14:nvPr/>
              </p14:nvContentPartPr>
              <p14:xfrm>
                <a:off x="3224114" y="470824"/>
                <a:ext cx="108720" cy="450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0D6849E-21CE-4475-903E-C59C8A4F667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215474" y="462184"/>
                  <a:ext cx="1263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C1AD2E0-F069-4B2C-BFCD-D97C8CCC2EDB}"/>
                    </a:ext>
                  </a:extLst>
                </p14:cNvPr>
                <p14:cNvContentPartPr/>
                <p14:nvPr/>
              </p14:nvContentPartPr>
              <p14:xfrm>
                <a:off x="3528314" y="365704"/>
                <a:ext cx="206640" cy="1947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C1AD2E0-F069-4B2C-BFCD-D97C8CCC2ED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519674" y="356704"/>
                  <a:ext cx="2242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B615B0C-45B7-4C95-8585-6B5ABB3DCC21}"/>
                    </a:ext>
                  </a:extLst>
                </p14:cNvPr>
                <p14:cNvContentPartPr/>
                <p14:nvPr/>
              </p14:nvContentPartPr>
              <p14:xfrm>
                <a:off x="3704354" y="384784"/>
                <a:ext cx="198720" cy="1339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B615B0C-45B7-4C95-8585-6B5ABB3DCC2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695354" y="375784"/>
                  <a:ext cx="2163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FF7A894-0F37-4597-930A-DF5FC775A8BD}"/>
                    </a:ext>
                  </a:extLst>
                </p14:cNvPr>
                <p14:cNvContentPartPr/>
                <p14:nvPr/>
              </p14:nvContentPartPr>
              <p14:xfrm>
                <a:off x="4016834" y="183544"/>
                <a:ext cx="163080" cy="3168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FF7A894-0F37-4597-930A-DF5FC775A8B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008194" y="174904"/>
                  <a:ext cx="18072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C409B81-9BE6-43C2-8346-9EE20348AFE3}"/>
                    </a:ext>
                  </a:extLst>
                </p14:cNvPr>
                <p14:cNvContentPartPr/>
                <p14:nvPr/>
              </p14:nvContentPartPr>
              <p14:xfrm>
                <a:off x="4170194" y="352024"/>
                <a:ext cx="161280" cy="1576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C409B81-9BE6-43C2-8346-9EE20348AFE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161554" y="343384"/>
                  <a:ext cx="1789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83B58AD-2178-4C71-B114-F68692A43B18}"/>
                    </a:ext>
                  </a:extLst>
                </p14:cNvPr>
                <p14:cNvContentPartPr/>
                <p14:nvPr/>
              </p14:nvContentPartPr>
              <p14:xfrm>
                <a:off x="4400954" y="332584"/>
                <a:ext cx="133560" cy="1911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83B58AD-2178-4C71-B114-F68692A43B1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392314" y="323944"/>
                  <a:ext cx="1512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06F0CAF-170E-46FA-B977-FD72404A322E}"/>
                    </a:ext>
                  </a:extLst>
                </p14:cNvPr>
                <p14:cNvContentPartPr/>
                <p14:nvPr/>
              </p14:nvContentPartPr>
              <p14:xfrm>
                <a:off x="4967234" y="165904"/>
                <a:ext cx="239400" cy="4269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06F0CAF-170E-46FA-B977-FD72404A322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958234" y="157264"/>
                  <a:ext cx="25704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EEBAF2E-E0E5-4D0C-8BF1-3897DE9DAB2D}"/>
                    </a:ext>
                  </a:extLst>
                </p14:cNvPr>
                <p14:cNvContentPartPr/>
                <p14:nvPr/>
              </p14:nvContentPartPr>
              <p14:xfrm>
                <a:off x="5161634" y="393424"/>
                <a:ext cx="168840" cy="154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EEBAF2E-E0E5-4D0C-8BF1-3897DE9DAB2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152994" y="384424"/>
                  <a:ext cx="1864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25EED52-CCEA-4902-B91A-BDD7A36CB2B2}"/>
                    </a:ext>
                  </a:extLst>
                </p14:cNvPr>
                <p14:cNvContentPartPr/>
                <p14:nvPr/>
              </p14:nvContentPartPr>
              <p14:xfrm>
                <a:off x="5377634" y="393424"/>
                <a:ext cx="187200" cy="1670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25EED52-CCEA-4902-B91A-BDD7A36CB2B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368994" y="384784"/>
                  <a:ext cx="2048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63838D3-E7C4-44B5-A2E5-085E8EE324D6}"/>
                    </a:ext>
                  </a:extLst>
                </p14:cNvPr>
                <p14:cNvContentPartPr/>
                <p14:nvPr/>
              </p14:nvContentPartPr>
              <p14:xfrm>
                <a:off x="5522714" y="407824"/>
                <a:ext cx="243360" cy="4042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63838D3-E7C4-44B5-A2E5-085E8EE324D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514074" y="399184"/>
                  <a:ext cx="2610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2F4CDA4-5E1C-4795-A72E-D73B2C5D29E2}"/>
                    </a:ext>
                  </a:extLst>
                </p14:cNvPr>
                <p14:cNvContentPartPr/>
                <p14:nvPr/>
              </p14:nvContentPartPr>
              <p14:xfrm>
                <a:off x="5883794" y="365704"/>
                <a:ext cx="136440" cy="1429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2F4CDA4-5E1C-4795-A72E-D73B2C5D29E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875154" y="356704"/>
                  <a:ext cx="1540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59855A1-B781-4F57-A066-6AB01407BD5B}"/>
                    </a:ext>
                  </a:extLst>
                </p14:cNvPr>
                <p14:cNvContentPartPr/>
                <p14:nvPr/>
              </p14:nvContentPartPr>
              <p14:xfrm>
                <a:off x="6048314" y="362464"/>
                <a:ext cx="303480" cy="183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59855A1-B781-4F57-A066-6AB01407BD5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039674" y="353464"/>
                  <a:ext cx="3211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FE49405-7D16-42D8-AAE4-03C1DD1B9D29}"/>
                    </a:ext>
                  </a:extLst>
                </p14:cNvPr>
                <p14:cNvContentPartPr/>
                <p14:nvPr/>
              </p14:nvContentPartPr>
              <p14:xfrm>
                <a:off x="6649514" y="109744"/>
                <a:ext cx="278280" cy="423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FE49405-7D16-42D8-AAE4-03C1DD1B9D2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640874" y="100744"/>
                  <a:ext cx="29592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B32677A-B68A-4945-BBC0-BC7B5B0EA8FA}"/>
                    </a:ext>
                  </a:extLst>
                </p14:cNvPr>
                <p14:cNvContentPartPr/>
                <p14:nvPr/>
              </p14:nvContentPartPr>
              <p14:xfrm>
                <a:off x="6618914" y="292624"/>
                <a:ext cx="310680" cy="45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B32677A-B68A-4945-BBC0-BC7B5B0EA8F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610274" y="283624"/>
                  <a:ext cx="3283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D1A9440-5C24-470B-A03A-AEE965A72247}"/>
                    </a:ext>
                  </a:extLst>
                </p14:cNvPr>
                <p14:cNvContentPartPr/>
                <p14:nvPr/>
              </p14:nvContentPartPr>
              <p14:xfrm>
                <a:off x="6935354" y="105424"/>
                <a:ext cx="238680" cy="3927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D1A9440-5C24-470B-A03A-AEE965A7224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926714" y="96784"/>
                  <a:ext cx="25632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BDF260A-1763-4EDB-95E4-F90543AD5974}"/>
                    </a:ext>
                  </a:extLst>
                </p14:cNvPr>
                <p14:cNvContentPartPr/>
                <p14:nvPr/>
              </p14:nvContentPartPr>
              <p14:xfrm>
                <a:off x="7197794" y="370744"/>
                <a:ext cx="133920" cy="1414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BDF260A-1763-4EDB-95E4-F90543AD597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189154" y="362104"/>
                  <a:ext cx="1515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8B40856-D8A3-429F-8846-9FA283B7CEA4}"/>
                    </a:ext>
                  </a:extLst>
                </p14:cNvPr>
                <p14:cNvContentPartPr/>
                <p14:nvPr/>
              </p14:nvContentPartPr>
              <p14:xfrm>
                <a:off x="7374194" y="370024"/>
                <a:ext cx="226080" cy="1551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8B40856-D8A3-429F-8846-9FA283B7CEA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365194" y="361384"/>
                  <a:ext cx="2437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0EBE047-69D4-4C08-8499-4852ABCD2ABA}"/>
                    </a:ext>
                  </a:extLst>
                </p14:cNvPr>
                <p14:cNvContentPartPr/>
                <p14:nvPr/>
              </p14:nvContentPartPr>
              <p14:xfrm>
                <a:off x="2388194" y="783664"/>
                <a:ext cx="225360" cy="4424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0EBE047-69D4-4C08-8499-4852ABCD2AB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379554" y="775024"/>
                  <a:ext cx="24300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1822DDE-8936-4CC7-9B6C-9397D725A520}"/>
                    </a:ext>
                  </a:extLst>
                </p14:cNvPr>
                <p14:cNvContentPartPr/>
                <p14:nvPr/>
              </p14:nvContentPartPr>
              <p14:xfrm>
                <a:off x="2585474" y="1095424"/>
                <a:ext cx="27360" cy="1000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1822DDE-8936-4CC7-9B6C-9397D725A52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576474" y="1086784"/>
                  <a:ext cx="450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7B523F6-8BD3-4D4B-B164-41E37BD4CDD7}"/>
                    </a:ext>
                  </a:extLst>
                </p14:cNvPr>
                <p14:cNvContentPartPr/>
                <p14:nvPr/>
              </p14:nvContentPartPr>
              <p14:xfrm>
                <a:off x="2778794" y="814264"/>
                <a:ext cx="198000" cy="3632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7B523F6-8BD3-4D4B-B164-41E37BD4CDD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769794" y="805264"/>
                  <a:ext cx="21564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74589F5-BA45-475D-B51E-B244CC9D6FD0}"/>
                    </a:ext>
                  </a:extLst>
                </p14:cNvPr>
                <p14:cNvContentPartPr/>
                <p14:nvPr/>
              </p14:nvContentPartPr>
              <p14:xfrm>
                <a:off x="2923874" y="721024"/>
                <a:ext cx="217080" cy="4658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74589F5-BA45-475D-B51E-B244CC9D6FD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915234" y="712384"/>
                  <a:ext cx="23472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BDB6258-A2EE-442D-8DE1-E105600439E1}"/>
                    </a:ext>
                  </a:extLst>
                </p14:cNvPr>
                <p14:cNvContentPartPr/>
                <p14:nvPr/>
              </p14:nvContentPartPr>
              <p14:xfrm>
                <a:off x="2693474" y="893104"/>
                <a:ext cx="564480" cy="730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BDB6258-A2EE-442D-8DE1-E105600439E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684474" y="884104"/>
                  <a:ext cx="5821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97954B9-4E11-413A-A364-05347E88FB53}"/>
                    </a:ext>
                  </a:extLst>
                </p14:cNvPr>
                <p14:cNvContentPartPr/>
                <p14:nvPr/>
              </p14:nvContentPartPr>
              <p14:xfrm>
                <a:off x="3208274" y="742984"/>
                <a:ext cx="219600" cy="4132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97954B9-4E11-413A-A364-05347E88FB5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199634" y="734344"/>
                  <a:ext cx="23724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7391A30-B21A-455A-92FA-7B13A39EBD97}"/>
                    </a:ext>
                  </a:extLst>
                </p14:cNvPr>
                <p14:cNvContentPartPr/>
                <p14:nvPr/>
              </p14:nvContentPartPr>
              <p14:xfrm>
                <a:off x="3369914" y="980584"/>
                <a:ext cx="189720" cy="2131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7391A30-B21A-455A-92FA-7B13A39EBD9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360914" y="971584"/>
                  <a:ext cx="2073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EEF1210-BB05-46F1-A80D-FEAD85F5B9CF}"/>
                    </a:ext>
                  </a:extLst>
                </p14:cNvPr>
                <p14:cNvContentPartPr/>
                <p14:nvPr/>
              </p14:nvContentPartPr>
              <p14:xfrm>
                <a:off x="3923954" y="913624"/>
                <a:ext cx="272520" cy="2444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EEF1210-BB05-46F1-A80D-FEAD85F5B9C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914954" y="904984"/>
                  <a:ext cx="2901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67E35FB-7093-4D67-B7FB-D9FF2E0EAA91}"/>
                    </a:ext>
                  </a:extLst>
                </p14:cNvPr>
                <p14:cNvContentPartPr/>
                <p14:nvPr/>
              </p14:nvContentPartPr>
              <p14:xfrm>
                <a:off x="4372874" y="728224"/>
                <a:ext cx="187920" cy="4042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67E35FB-7093-4D67-B7FB-D9FF2E0EAA9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364234" y="719584"/>
                  <a:ext cx="20556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ACE2C2C-FF43-40A6-806A-C18765434FF9}"/>
                    </a:ext>
                  </a:extLst>
                </p14:cNvPr>
                <p14:cNvContentPartPr/>
                <p14:nvPr/>
              </p14:nvContentPartPr>
              <p14:xfrm>
                <a:off x="4231034" y="918304"/>
                <a:ext cx="317880" cy="540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ACE2C2C-FF43-40A6-806A-C18765434FF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222034" y="909304"/>
                  <a:ext cx="3355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1647B8E-4CB9-4F43-AD3C-50B23F3E5B20}"/>
                    </a:ext>
                  </a:extLst>
                </p14:cNvPr>
                <p14:cNvContentPartPr/>
                <p14:nvPr/>
              </p14:nvContentPartPr>
              <p14:xfrm>
                <a:off x="4517234" y="973744"/>
                <a:ext cx="191520" cy="1375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1647B8E-4CB9-4F43-AD3C-50B23F3E5B2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508594" y="964744"/>
                  <a:ext cx="2091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506C786-2147-4C27-84B8-EF933623BA3D}"/>
                    </a:ext>
                  </a:extLst>
                </p14:cNvPr>
                <p14:cNvContentPartPr/>
                <p14:nvPr/>
              </p14:nvContentPartPr>
              <p14:xfrm>
                <a:off x="4882634" y="700504"/>
                <a:ext cx="225720" cy="4035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506C786-2147-4C27-84B8-EF933623BA3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873634" y="691864"/>
                  <a:ext cx="24336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C451998-DA52-4CEC-BD09-18062D383FC7}"/>
                    </a:ext>
                  </a:extLst>
                </p14:cNvPr>
                <p14:cNvContentPartPr/>
                <p14:nvPr/>
              </p14:nvContentPartPr>
              <p14:xfrm>
                <a:off x="4720274" y="892024"/>
                <a:ext cx="377280" cy="1825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C451998-DA52-4CEC-BD09-18062D383FC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711274" y="883024"/>
                  <a:ext cx="3949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4C70F36-2381-47AD-B8AB-EF28DD7E54F1}"/>
                    </a:ext>
                  </a:extLst>
                </p14:cNvPr>
                <p14:cNvContentPartPr/>
                <p14:nvPr/>
              </p14:nvContentPartPr>
              <p14:xfrm>
                <a:off x="5172794" y="841984"/>
                <a:ext cx="5040" cy="475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4C70F36-2381-47AD-B8AB-EF28DD7E54F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163794" y="832984"/>
                  <a:ext cx="226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57D5FFC-08F4-4DA4-A4DC-9E4E9C27DF8F}"/>
                    </a:ext>
                  </a:extLst>
                </p14:cNvPr>
                <p14:cNvContentPartPr/>
                <p14:nvPr/>
              </p14:nvContentPartPr>
              <p14:xfrm>
                <a:off x="5101514" y="894544"/>
                <a:ext cx="243000" cy="1872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57D5FFC-08F4-4DA4-A4DC-9E4E9C27DF8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092874" y="885544"/>
                  <a:ext cx="2606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FBBC666-C390-420C-B5A1-65CC1645B095}"/>
                    </a:ext>
                  </a:extLst>
                </p14:cNvPr>
                <p14:cNvContentPartPr/>
                <p14:nvPr/>
              </p14:nvContentPartPr>
              <p14:xfrm>
                <a:off x="5444234" y="631744"/>
                <a:ext cx="362880" cy="4723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FBBC666-C390-420C-B5A1-65CC1645B09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435234" y="622744"/>
                  <a:ext cx="38052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870F632-0CCF-4423-82B2-E76BAE85A6C9}"/>
                    </a:ext>
                  </a:extLst>
                </p14:cNvPr>
                <p14:cNvContentPartPr/>
                <p14:nvPr/>
              </p14:nvContentPartPr>
              <p14:xfrm>
                <a:off x="5748434" y="794104"/>
                <a:ext cx="121320" cy="2862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870F632-0CCF-4423-82B2-E76BAE85A6C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739794" y="785464"/>
                  <a:ext cx="13896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CB8291C-00F7-4A93-931C-E59AAE051CBD}"/>
                    </a:ext>
                  </a:extLst>
                </p14:cNvPr>
                <p14:cNvContentPartPr/>
                <p14:nvPr/>
              </p14:nvContentPartPr>
              <p14:xfrm>
                <a:off x="5888834" y="916864"/>
                <a:ext cx="161280" cy="1418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CB8291C-00F7-4A93-931C-E59AAE051CB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879834" y="908224"/>
                  <a:ext cx="1789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5C155F1-8E18-4787-8FE6-1DE6983C621B}"/>
                    </a:ext>
                  </a:extLst>
                </p14:cNvPr>
                <p14:cNvContentPartPr/>
                <p14:nvPr/>
              </p14:nvContentPartPr>
              <p14:xfrm>
                <a:off x="6143354" y="926584"/>
                <a:ext cx="160920" cy="1321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5C155F1-8E18-4787-8FE6-1DE6983C621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134714" y="917584"/>
                  <a:ext cx="1785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779B762-1224-4BE0-8BF0-F1C4521AE90B}"/>
                    </a:ext>
                  </a:extLst>
                </p14:cNvPr>
                <p14:cNvContentPartPr/>
                <p14:nvPr/>
              </p14:nvContentPartPr>
              <p14:xfrm>
                <a:off x="6454754" y="685024"/>
                <a:ext cx="186480" cy="3373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779B762-1224-4BE0-8BF0-F1C4521AE90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46114" y="676024"/>
                  <a:ext cx="2041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807E6CD-7B79-4CEE-9E95-1D413EBE33F8}"/>
                    </a:ext>
                  </a:extLst>
                </p14:cNvPr>
                <p14:cNvContentPartPr/>
                <p14:nvPr/>
              </p14:nvContentPartPr>
              <p14:xfrm>
                <a:off x="6860114" y="883024"/>
                <a:ext cx="232200" cy="2282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807E6CD-7B79-4CEE-9E95-1D413EBE33F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851114" y="874384"/>
                  <a:ext cx="2498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B63F263-3A15-4E9E-87B2-E99AE910149C}"/>
                    </a:ext>
                  </a:extLst>
                </p14:cNvPr>
                <p14:cNvContentPartPr/>
                <p14:nvPr/>
              </p14:nvContentPartPr>
              <p14:xfrm>
                <a:off x="7138394" y="920824"/>
                <a:ext cx="192600" cy="1645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B63F263-3A15-4E9E-87B2-E99AE910149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129754" y="912184"/>
                  <a:ext cx="2102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6F8A287-AC52-4558-983E-89FE8A697B5F}"/>
                    </a:ext>
                  </a:extLst>
                </p14:cNvPr>
                <p14:cNvContentPartPr/>
                <p14:nvPr/>
              </p14:nvContentPartPr>
              <p14:xfrm>
                <a:off x="7357274" y="838744"/>
                <a:ext cx="208440" cy="2710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6F8A287-AC52-4558-983E-89FE8A697B5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348634" y="830104"/>
                  <a:ext cx="2260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0ECA0F3-5F69-4671-B0F4-A68FBB8604C8}"/>
                    </a:ext>
                  </a:extLst>
                </p14:cNvPr>
                <p14:cNvContentPartPr/>
                <p14:nvPr/>
              </p14:nvContentPartPr>
              <p14:xfrm>
                <a:off x="7507754" y="906784"/>
                <a:ext cx="221400" cy="1936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0ECA0F3-5F69-4671-B0F4-A68FBB8604C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498754" y="898144"/>
                  <a:ext cx="239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299599C-BDC3-4D96-B9AA-DED884912D81}"/>
                    </a:ext>
                  </a:extLst>
                </p14:cNvPr>
                <p14:cNvContentPartPr/>
                <p14:nvPr/>
              </p14:nvContentPartPr>
              <p14:xfrm>
                <a:off x="7723754" y="715264"/>
                <a:ext cx="165240" cy="3092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299599C-BDC3-4D96-B9AA-DED884912D8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715114" y="706624"/>
                  <a:ext cx="1828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D20F452-5341-496C-AED8-B2DA7AB8B798}"/>
                    </a:ext>
                  </a:extLst>
                </p14:cNvPr>
                <p14:cNvContentPartPr/>
                <p14:nvPr/>
              </p14:nvContentPartPr>
              <p14:xfrm>
                <a:off x="7855514" y="909304"/>
                <a:ext cx="171360" cy="1591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D20F452-5341-496C-AED8-B2DA7AB8B79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846874" y="900664"/>
                  <a:ext cx="1890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961296E-3CA4-4E00-9868-EECB4CD67211}"/>
                    </a:ext>
                  </a:extLst>
                </p14:cNvPr>
                <p14:cNvContentPartPr/>
                <p14:nvPr/>
              </p14:nvContentPartPr>
              <p14:xfrm>
                <a:off x="8046314" y="925144"/>
                <a:ext cx="192600" cy="1540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961296E-3CA4-4E00-9868-EECB4CD6721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037674" y="916504"/>
                  <a:ext cx="2102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61FCF6F-7E89-4970-9190-650C25AA71A6}"/>
                    </a:ext>
                  </a:extLst>
                </p14:cNvPr>
                <p14:cNvContentPartPr/>
                <p14:nvPr/>
              </p14:nvContentPartPr>
              <p14:xfrm>
                <a:off x="8355194" y="894184"/>
                <a:ext cx="112320" cy="1670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61FCF6F-7E89-4970-9190-650C25AA71A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346194" y="885544"/>
                  <a:ext cx="1299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7A09D84-DA61-4934-A494-E3580A345242}"/>
                    </a:ext>
                  </a:extLst>
                </p14:cNvPr>
                <p14:cNvContentPartPr/>
                <p14:nvPr/>
              </p14:nvContentPartPr>
              <p14:xfrm>
                <a:off x="8522954" y="897064"/>
                <a:ext cx="212040" cy="1735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7A09D84-DA61-4934-A494-E3580A34524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513954" y="888064"/>
                  <a:ext cx="2296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91E97B3-0A1D-4422-BAA3-B2CE09F056C4}"/>
                    </a:ext>
                  </a:extLst>
                </p14:cNvPr>
                <p14:cNvContentPartPr/>
                <p14:nvPr/>
              </p14:nvContentPartPr>
              <p14:xfrm>
                <a:off x="9154034" y="721024"/>
                <a:ext cx="239400" cy="3754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91E97B3-0A1D-4422-BAA3-B2CE09F056C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145394" y="712024"/>
                  <a:ext cx="25704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63F95B2-CB41-47F9-9A4D-23C87CA69905}"/>
                    </a:ext>
                  </a:extLst>
                </p14:cNvPr>
                <p14:cNvContentPartPr/>
                <p14:nvPr/>
              </p14:nvContentPartPr>
              <p14:xfrm>
                <a:off x="9080594" y="882664"/>
                <a:ext cx="362880" cy="547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63F95B2-CB41-47F9-9A4D-23C87CA6990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071594" y="874024"/>
                  <a:ext cx="3805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AEAFC6A-D6BC-4BED-B9DD-1C803D07DF1A}"/>
                    </a:ext>
                  </a:extLst>
                </p14:cNvPr>
                <p14:cNvContentPartPr/>
                <p14:nvPr/>
              </p14:nvContentPartPr>
              <p14:xfrm>
                <a:off x="9452114" y="673144"/>
                <a:ext cx="287280" cy="4017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AEAFC6A-D6BC-4BED-B9DD-1C803D07DF1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443474" y="664504"/>
                  <a:ext cx="30492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C482B8D-8C39-45B9-BD02-ECE12D2EB828}"/>
                    </a:ext>
                  </a:extLst>
                </p14:cNvPr>
                <p14:cNvContentPartPr/>
                <p14:nvPr/>
              </p14:nvContentPartPr>
              <p14:xfrm>
                <a:off x="9730034" y="925144"/>
                <a:ext cx="118800" cy="1292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C482B8D-8C39-45B9-BD02-ECE12D2EB82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721394" y="916504"/>
                  <a:ext cx="1364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EA19171-5406-4B73-BE8C-B03F6C645B8E}"/>
                    </a:ext>
                  </a:extLst>
                </p14:cNvPr>
                <p14:cNvContentPartPr/>
                <p14:nvPr/>
              </p14:nvContentPartPr>
              <p14:xfrm>
                <a:off x="10003274" y="673864"/>
                <a:ext cx="200520" cy="4024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EA19171-5406-4B73-BE8C-B03F6C645B8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994274" y="665224"/>
                  <a:ext cx="21816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62D5D13-E6B0-4B4D-9EE6-026C0C34FCC7}"/>
                    </a:ext>
                  </a:extLst>
                </p14:cNvPr>
                <p14:cNvContentPartPr/>
                <p14:nvPr/>
              </p14:nvContentPartPr>
              <p14:xfrm>
                <a:off x="9925154" y="883384"/>
                <a:ext cx="313920" cy="604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62D5D13-E6B0-4B4D-9EE6-026C0C34FCC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916514" y="874384"/>
                  <a:ext cx="3315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FFB7271-9BA6-4D31-BAF7-79D0FE2E3096}"/>
                    </a:ext>
                  </a:extLst>
                </p14:cNvPr>
                <p14:cNvContentPartPr/>
                <p14:nvPr/>
              </p14:nvContentPartPr>
              <p14:xfrm>
                <a:off x="10531394" y="719944"/>
                <a:ext cx="189720" cy="3823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FFB7271-9BA6-4D31-BAF7-79D0FE2E309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522754" y="710944"/>
                  <a:ext cx="20736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0168FB9-D855-406D-A677-1CED9B3B4F3E}"/>
                    </a:ext>
                  </a:extLst>
                </p14:cNvPr>
                <p14:cNvContentPartPr/>
                <p14:nvPr/>
              </p14:nvContentPartPr>
              <p14:xfrm>
                <a:off x="10421594" y="887704"/>
                <a:ext cx="322920" cy="385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0168FB9-D855-406D-A677-1CED9B3B4F3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412594" y="879064"/>
                  <a:ext cx="3405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BF6EE56-344C-4128-BF31-E664352743B8}"/>
                    </a:ext>
                  </a:extLst>
                </p14:cNvPr>
                <p14:cNvContentPartPr/>
                <p14:nvPr/>
              </p14:nvContentPartPr>
              <p14:xfrm>
                <a:off x="10813274" y="672064"/>
                <a:ext cx="205920" cy="3772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BF6EE56-344C-4128-BF31-E664352743B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804274" y="663064"/>
                  <a:ext cx="22356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22BA448-39C6-43C9-95AA-F65876DBD1E3}"/>
                    </a:ext>
                  </a:extLst>
                </p14:cNvPr>
                <p14:cNvContentPartPr/>
                <p14:nvPr/>
              </p14:nvContentPartPr>
              <p14:xfrm>
                <a:off x="11165354" y="897784"/>
                <a:ext cx="170280" cy="1969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22BA448-39C6-43C9-95AA-F65876DBD1E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156714" y="889144"/>
                  <a:ext cx="1879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B4EFF8A-1299-468D-B9C2-AAF9ACE60E79}"/>
                    </a:ext>
                  </a:extLst>
                </p14:cNvPr>
                <p14:cNvContentPartPr/>
                <p14:nvPr/>
              </p14:nvContentPartPr>
              <p14:xfrm>
                <a:off x="817514" y="1479184"/>
                <a:ext cx="331920" cy="4881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B4EFF8A-1299-468D-B9C2-AAF9ACE60E7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08874" y="1470544"/>
                  <a:ext cx="34956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CB37D15-E007-4574-AAF7-64CDB74E5DB0}"/>
                    </a:ext>
                  </a:extLst>
                </p14:cNvPr>
                <p14:cNvContentPartPr/>
                <p14:nvPr/>
              </p14:nvContentPartPr>
              <p14:xfrm>
                <a:off x="753074" y="1714984"/>
                <a:ext cx="428760" cy="982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CB37D15-E007-4574-AAF7-64CDB74E5DB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44074" y="1706344"/>
                  <a:ext cx="4464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D804A79-EAF9-4388-B536-35D8B2ED02C9}"/>
                    </a:ext>
                  </a:extLst>
                </p14:cNvPr>
                <p14:cNvContentPartPr/>
                <p14:nvPr/>
              </p14:nvContentPartPr>
              <p14:xfrm>
                <a:off x="1169594" y="1710664"/>
                <a:ext cx="188640" cy="2311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D804A79-EAF9-4388-B536-35D8B2ED02C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60594" y="1701664"/>
                  <a:ext cx="2062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87FE54E-5F4F-44EB-A635-6EC1BCFDD50C}"/>
                    </a:ext>
                  </a:extLst>
                </p14:cNvPr>
                <p14:cNvContentPartPr/>
                <p14:nvPr/>
              </p14:nvContentPartPr>
              <p14:xfrm>
                <a:off x="1378034" y="1763584"/>
                <a:ext cx="226440" cy="1587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87FE54E-5F4F-44EB-A635-6EC1BCFDD50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369034" y="1754944"/>
                  <a:ext cx="2440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599BB66-D6FB-427C-A4C9-4AD5E40880E4}"/>
                    </a:ext>
                  </a:extLst>
                </p14:cNvPr>
                <p14:cNvContentPartPr/>
                <p14:nvPr/>
              </p14:nvContentPartPr>
              <p14:xfrm>
                <a:off x="1712834" y="1698424"/>
                <a:ext cx="146880" cy="2109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599BB66-D6FB-427C-A4C9-4AD5E40880E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704194" y="1689424"/>
                  <a:ext cx="1645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B229F6A-289F-4A50-8FD4-5D8863E2A8CF}"/>
                    </a:ext>
                  </a:extLst>
                </p14:cNvPr>
                <p14:cNvContentPartPr/>
                <p14:nvPr/>
              </p14:nvContentPartPr>
              <p14:xfrm>
                <a:off x="2269754" y="1732264"/>
                <a:ext cx="372240" cy="1483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B229F6A-289F-4A50-8FD4-5D8863E2A8C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260754" y="1723264"/>
                  <a:ext cx="3898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2A17358-307B-4DD5-B122-A1455B9A4480}"/>
                    </a:ext>
                  </a:extLst>
                </p14:cNvPr>
                <p14:cNvContentPartPr/>
                <p14:nvPr/>
              </p14:nvContentPartPr>
              <p14:xfrm>
                <a:off x="2687354" y="1712104"/>
                <a:ext cx="250920" cy="1666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2A17358-307B-4DD5-B122-A1455B9A448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678354" y="1703104"/>
                  <a:ext cx="2685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0972565-0115-44A8-9862-CEB2BE566239}"/>
                    </a:ext>
                  </a:extLst>
                </p14:cNvPr>
                <p14:cNvContentPartPr/>
                <p14:nvPr/>
              </p14:nvContentPartPr>
              <p14:xfrm>
                <a:off x="2937554" y="1715344"/>
                <a:ext cx="199080" cy="1486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0972565-0115-44A8-9862-CEB2BE56623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928914" y="1706344"/>
                  <a:ext cx="2167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E79A5F8-1F53-494B-9240-01287DC820B3}"/>
                    </a:ext>
                  </a:extLst>
                </p14:cNvPr>
                <p14:cNvContentPartPr/>
                <p14:nvPr/>
              </p14:nvContentPartPr>
              <p14:xfrm>
                <a:off x="3099194" y="1705984"/>
                <a:ext cx="361080" cy="1854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E79A5F8-1F53-494B-9240-01287DC820B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090554" y="1696984"/>
                  <a:ext cx="3787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57071B3-68AB-4BB0-BD0D-1DB2A124F1C1}"/>
                    </a:ext>
                  </a:extLst>
                </p14:cNvPr>
                <p14:cNvContentPartPr/>
                <p14:nvPr/>
              </p14:nvContentPartPr>
              <p14:xfrm>
                <a:off x="3952034" y="1654144"/>
                <a:ext cx="211320" cy="1656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57071B3-68AB-4BB0-BD0D-1DB2A124F1C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943034" y="1645144"/>
                  <a:ext cx="2289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31F5C74-3E82-44EF-833A-0ECF14572D1F}"/>
                    </a:ext>
                  </a:extLst>
                </p14:cNvPr>
                <p14:cNvContentPartPr/>
                <p14:nvPr/>
              </p14:nvContentPartPr>
              <p14:xfrm>
                <a:off x="4204754" y="1687624"/>
                <a:ext cx="108000" cy="1101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31F5C74-3E82-44EF-833A-0ECF14572D1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195754" y="1678624"/>
                  <a:ext cx="1256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F90E4CB-8083-4089-98AE-A47876CB10E9}"/>
                    </a:ext>
                  </a:extLst>
                </p14:cNvPr>
                <p14:cNvContentPartPr/>
                <p14:nvPr/>
              </p14:nvContentPartPr>
              <p14:xfrm>
                <a:off x="4182434" y="1607344"/>
                <a:ext cx="232560" cy="4140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F90E4CB-8083-4089-98AE-A47876CB10E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173794" y="1598344"/>
                  <a:ext cx="25020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A36207D-6A20-4AFF-9140-EF822843079B}"/>
                    </a:ext>
                  </a:extLst>
                </p14:cNvPr>
                <p14:cNvContentPartPr/>
                <p14:nvPr/>
              </p14:nvContentPartPr>
              <p14:xfrm>
                <a:off x="4440194" y="1666384"/>
                <a:ext cx="160920" cy="1497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A36207D-6A20-4AFF-9140-EF822843079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431554" y="1657384"/>
                  <a:ext cx="1785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2788CFB-307D-45CD-B516-39588C5C0738}"/>
                    </a:ext>
                  </a:extLst>
                </p14:cNvPr>
                <p14:cNvContentPartPr/>
                <p14:nvPr/>
              </p14:nvContentPartPr>
              <p14:xfrm>
                <a:off x="4721354" y="1395304"/>
                <a:ext cx="258120" cy="4075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2788CFB-307D-45CD-B516-39588C5C073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712714" y="1386304"/>
                  <a:ext cx="27576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95338B2-116F-4EF5-A12C-C1E63E481588}"/>
                    </a:ext>
                  </a:extLst>
                </p14:cNvPr>
                <p14:cNvContentPartPr/>
                <p14:nvPr/>
              </p14:nvContentPartPr>
              <p14:xfrm>
                <a:off x="4886954" y="1626064"/>
                <a:ext cx="162360" cy="1659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95338B2-116F-4EF5-A12C-C1E63E48158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878314" y="1617064"/>
                  <a:ext cx="1800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475511E-47CB-4C8B-8924-F8C7D9A8FEA6}"/>
                    </a:ext>
                  </a:extLst>
                </p14:cNvPr>
                <p14:cNvContentPartPr/>
                <p14:nvPr/>
              </p14:nvContentPartPr>
              <p14:xfrm>
                <a:off x="5541074" y="1324024"/>
                <a:ext cx="262080" cy="4935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475511E-47CB-4C8B-8924-F8C7D9A8FEA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532434" y="1315384"/>
                  <a:ext cx="27972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334785C-863D-4757-AA4E-B55A6AD29463}"/>
                    </a:ext>
                  </a:extLst>
                </p14:cNvPr>
                <p14:cNvContentPartPr/>
                <p14:nvPr/>
              </p14:nvContentPartPr>
              <p14:xfrm>
                <a:off x="5403914" y="1530304"/>
                <a:ext cx="446040" cy="874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334785C-863D-4757-AA4E-B55A6AD2946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394914" y="1521664"/>
                  <a:ext cx="4636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B38AE20-26DF-4039-9B62-4692089AD46B}"/>
                    </a:ext>
                  </a:extLst>
                </p14:cNvPr>
                <p14:cNvContentPartPr/>
                <p14:nvPr/>
              </p14:nvContentPartPr>
              <p14:xfrm>
                <a:off x="5780474" y="1630024"/>
                <a:ext cx="38160" cy="871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B38AE20-26DF-4039-9B62-4692089AD46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771834" y="1621024"/>
                  <a:ext cx="558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943E035-5EA4-4861-B624-08271C42C9FE}"/>
                    </a:ext>
                  </a:extLst>
                </p14:cNvPr>
                <p14:cNvContentPartPr/>
                <p14:nvPr/>
              </p14:nvContentPartPr>
              <p14:xfrm>
                <a:off x="5934554" y="1582144"/>
                <a:ext cx="312480" cy="1274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943E035-5EA4-4861-B624-08271C42C9F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925914" y="1573144"/>
                  <a:ext cx="3301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28C5014-5B17-4318-8C13-C5E8988F6484}"/>
                    </a:ext>
                  </a:extLst>
                </p14:cNvPr>
                <p14:cNvContentPartPr/>
                <p14:nvPr/>
              </p14:nvContentPartPr>
              <p14:xfrm>
                <a:off x="6352874" y="1578904"/>
                <a:ext cx="159120" cy="1659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28C5014-5B17-4318-8C13-C5E8988F648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344234" y="1569904"/>
                  <a:ext cx="1767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D6E9CA3-DE68-4099-ACA3-C7EE975F82BD}"/>
                    </a:ext>
                  </a:extLst>
                </p14:cNvPr>
                <p14:cNvContentPartPr/>
                <p14:nvPr/>
              </p14:nvContentPartPr>
              <p14:xfrm>
                <a:off x="6933914" y="1628584"/>
                <a:ext cx="57240" cy="1018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D6E9CA3-DE68-4099-ACA3-C7EE975F82B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925274" y="1619584"/>
                  <a:ext cx="748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D855C01-BF40-4FEF-9298-C0F6AB5BA94F}"/>
                    </a:ext>
                  </a:extLst>
                </p14:cNvPr>
                <p14:cNvContentPartPr/>
                <p14:nvPr/>
              </p14:nvContentPartPr>
              <p14:xfrm>
                <a:off x="7105274" y="1474864"/>
                <a:ext cx="360" cy="3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D855C01-BF40-4FEF-9298-C0F6AB5BA94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096274" y="146586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3F707D7-EE06-4CCC-AFC4-F0C6EC4CFE32}"/>
                    </a:ext>
                  </a:extLst>
                </p14:cNvPr>
                <p14:cNvContentPartPr/>
                <p14:nvPr/>
              </p14:nvContentPartPr>
              <p14:xfrm>
                <a:off x="7097714" y="1541824"/>
                <a:ext cx="171360" cy="1922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3F707D7-EE06-4CCC-AFC4-F0C6EC4CFE3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089074" y="1532824"/>
                  <a:ext cx="1890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2428E8B-D98C-4C2A-B9FD-F336B7336D7E}"/>
                    </a:ext>
                  </a:extLst>
                </p14:cNvPr>
                <p14:cNvContentPartPr/>
                <p14:nvPr/>
              </p14:nvContentPartPr>
              <p14:xfrm>
                <a:off x="7608914" y="1526344"/>
                <a:ext cx="450720" cy="1861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2428E8B-D98C-4C2A-B9FD-F336B7336D7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599914" y="1517344"/>
                  <a:ext cx="4683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DE97268-0EB7-452F-9D37-EF61A08EBBC1}"/>
                    </a:ext>
                  </a:extLst>
                </p14:cNvPr>
                <p14:cNvContentPartPr/>
                <p14:nvPr/>
              </p14:nvContentPartPr>
              <p14:xfrm>
                <a:off x="8152154" y="1555504"/>
                <a:ext cx="127440" cy="1602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DE97268-0EB7-452F-9D37-EF61A08EBBC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143514" y="1546864"/>
                  <a:ext cx="1450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453A320-B8B1-404C-AC76-0442CC025DD9}"/>
                    </a:ext>
                  </a:extLst>
                </p14:cNvPr>
                <p14:cNvContentPartPr/>
                <p14:nvPr/>
              </p14:nvContentPartPr>
              <p14:xfrm>
                <a:off x="8385794" y="1564504"/>
                <a:ext cx="218160" cy="1681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453A320-B8B1-404C-AC76-0442CC025DD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376794" y="1555864"/>
                  <a:ext cx="2358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3F0B687-89AA-493B-B560-C85AA5DB10E4}"/>
                    </a:ext>
                  </a:extLst>
                </p14:cNvPr>
                <p14:cNvContentPartPr/>
                <p14:nvPr/>
              </p14:nvContentPartPr>
              <p14:xfrm>
                <a:off x="8609354" y="1545784"/>
                <a:ext cx="242640" cy="2134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3F0B687-89AA-493B-B560-C85AA5DB10E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600714" y="1537144"/>
                  <a:ext cx="2602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BCC2C8D-0C41-4852-935B-45F0C0BC32A1}"/>
                    </a:ext>
                  </a:extLst>
                </p14:cNvPr>
                <p14:cNvContentPartPr/>
                <p14:nvPr/>
              </p14:nvContentPartPr>
              <p14:xfrm>
                <a:off x="9165194" y="1523464"/>
                <a:ext cx="372240" cy="1065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BCC2C8D-0C41-4852-935B-45F0C0BC32A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156194" y="1514824"/>
                  <a:ext cx="3898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67443B7-6DC5-49E4-8D3E-AA98A4D636AF}"/>
                    </a:ext>
                  </a:extLst>
                </p14:cNvPr>
                <p14:cNvContentPartPr/>
                <p14:nvPr/>
              </p14:nvContentPartPr>
              <p14:xfrm>
                <a:off x="9571634" y="1298464"/>
                <a:ext cx="224280" cy="4708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67443B7-6DC5-49E4-8D3E-AA98A4D636A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562994" y="1289464"/>
                  <a:ext cx="24192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518FDAE-5634-45A9-A206-52003CB06B1F}"/>
                    </a:ext>
                  </a:extLst>
                </p14:cNvPr>
                <p14:cNvContentPartPr/>
                <p14:nvPr/>
              </p14:nvContentPartPr>
              <p14:xfrm>
                <a:off x="9265274" y="1328344"/>
                <a:ext cx="199440" cy="4719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518FDAE-5634-45A9-A206-52003CB06B1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256634" y="1319344"/>
                  <a:ext cx="21708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35C0292-009C-4E6B-B66B-0438714CD439}"/>
                    </a:ext>
                  </a:extLst>
                </p14:cNvPr>
                <p14:cNvContentPartPr/>
                <p14:nvPr/>
              </p14:nvContentPartPr>
              <p14:xfrm>
                <a:off x="9845594" y="1616344"/>
                <a:ext cx="166320" cy="1443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35C0292-009C-4E6B-B66B-0438714CD43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836594" y="1607344"/>
                  <a:ext cx="183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A9BF3E4-4121-4639-89E7-87865E4345D3}"/>
                    </a:ext>
                  </a:extLst>
                </p14:cNvPr>
                <p14:cNvContentPartPr/>
                <p14:nvPr/>
              </p14:nvContentPartPr>
              <p14:xfrm>
                <a:off x="10059794" y="1637584"/>
                <a:ext cx="205920" cy="1328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A9BF3E4-4121-4639-89E7-87865E4345D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050794" y="1628944"/>
                  <a:ext cx="2235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839DEA7-7942-452B-AD3C-9BB60F9EC6A3}"/>
                    </a:ext>
                  </a:extLst>
                </p14:cNvPr>
                <p14:cNvContentPartPr/>
                <p14:nvPr/>
              </p14:nvContentPartPr>
              <p14:xfrm>
                <a:off x="10592954" y="1463344"/>
                <a:ext cx="234720" cy="2581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839DEA7-7942-452B-AD3C-9BB60F9EC6A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584314" y="1454704"/>
                  <a:ext cx="2523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955BDA4-961B-4886-83E1-AA6CD1285B4D}"/>
                    </a:ext>
                  </a:extLst>
                </p14:cNvPr>
                <p14:cNvContentPartPr/>
                <p14:nvPr/>
              </p14:nvContentPartPr>
              <p14:xfrm>
                <a:off x="10931714" y="1656304"/>
                <a:ext cx="15840" cy="288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955BDA4-961B-4886-83E1-AA6CD1285B4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922714" y="1647664"/>
                  <a:ext cx="334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033C278-68A5-42B1-9F49-386C8F976D12}"/>
                    </a:ext>
                  </a:extLst>
                </p14:cNvPr>
                <p14:cNvContentPartPr/>
                <p14:nvPr/>
              </p14:nvContentPartPr>
              <p14:xfrm>
                <a:off x="11095514" y="1414024"/>
                <a:ext cx="275760" cy="3448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033C278-68A5-42B1-9F49-386C8F976D1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086874" y="1405024"/>
                  <a:ext cx="29340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400867F-0531-42F5-B7DE-0B8DE77E73DF}"/>
                    </a:ext>
                  </a:extLst>
                </p14:cNvPr>
                <p14:cNvContentPartPr/>
                <p14:nvPr/>
              </p14:nvContentPartPr>
              <p14:xfrm>
                <a:off x="903554" y="2110264"/>
                <a:ext cx="248760" cy="5299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400867F-0531-42F5-B7DE-0B8DE77E73D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4554" y="2101624"/>
                  <a:ext cx="26640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F434E9B-A3C5-4CA7-9465-F19F1D4E68D4}"/>
                    </a:ext>
                  </a:extLst>
                </p14:cNvPr>
                <p14:cNvContentPartPr/>
                <p14:nvPr/>
              </p14:nvContentPartPr>
              <p14:xfrm>
                <a:off x="1263194" y="2400784"/>
                <a:ext cx="182520" cy="2044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F434E9B-A3C5-4CA7-9465-F19F1D4E68D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254194" y="2392144"/>
                  <a:ext cx="2001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777D475-9533-4E21-9A0D-BEA7861556F9}"/>
                    </a:ext>
                  </a:extLst>
                </p14:cNvPr>
                <p14:cNvContentPartPr/>
                <p14:nvPr/>
              </p14:nvContentPartPr>
              <p14:xfrm>
                <a:off x="1523474" y="2373064"/>
                <a:ext cx="179280" cy="2239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777D475-9533-4E21-9A0D-BEA7861556F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514474" y="2364424"/>
                  <a:ext cx="1969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186BA8B-C3B0-4867-9C9E-BBC46D8E6EE7}"/>
                    </a:ext>
                  </a:extLst>
                </p14:cNvPr>
                <p14:cNvContentPartPr/>
                <p14:nvPr/>
              </p14:nvContentPartPr>
              <p14:xfrm>
                <a:off x="1792394" y="2356504"/>
                <a:ext cx="210600" cy="2160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186BA8B-C3B0-4867-9C9E-BBC46D8E6EE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783394" y="2347864"/>
                  <a:ext cx="2282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86EEAD8-10DF-4C6E-BC3C-ACAA5667DAEC}"/>
                    </a:ext>
                  </a:extLst>
                </p14:cNvPr>
                <p14:cNvContentPartPr/>
                <p14:nvPr/>
              </p14:nvContentPartPr>
              <p14:xfrm>
                <a:off x="2023874" y="2333104"/>
                <a:ext cx="201960" cy="2480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86EEAD8-10DF-4C6E-BC3C-ACAA5667DAE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014874" y="2324464"/>
                  <a:ext cx="2196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A7571CA-9624-4C8F-A707-15EDF378B69C}"/>
                    </a:ext>
                  </a:extLst>
                </p14:cNvPr>
                <p14:cNvContentPartPr/>
                <p14:nvPr/>
              </p14:nvContentPartPr>
              <p14:xfrm>
                <a:off x="2313674" y="2550184"/>
                <a:ext cx="35640" cy="284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A7571CA-9624-4C8F-A707-15EDF378B69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304674" y="2541544"/>
                  <a:ext cx="532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D95B247-6ADB-438B-87B6-C98010E8755B}"/>
                    </a:ext>
                  </a:extLst>
                </p14:cNvPr>
                <p14:cNvContentPartPr/>
                <p14:nvPr/>
              </p14:nvContentPartPr>
              <p14:xfrm>
                <a:off x="2652074" y="2193064"/>
                <a:ext cx="348840" cy="4161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D95B247-6ADB-438B-87B6-C98010E8755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643074" y="2184424"/>
                  <a:ext cx="36648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39633F1-C15B-4503-BA92-735A498B7A7E}"/>
                    </a:ext>
                  </a:extLst>
                </p14:cNvPr>
                <p14:cNvContentPartPr/>
                <p14:nvPr/>
              </p14:nvContentPartPr>
              <p14:xfrm>
                <a:off x="2787794" y="2384944"/>
                <a:ext cx="266040" cy="756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39633F1-C15B-4503-BA92-735A498B7A7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778794" y="2376304"/>
                  <a:ext cx="2836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E1BB8F2-85E3-41AC-8999-032D63017A63}"/>
                    </a:ext>
                  </a:extLst>
                </p14:cNvPr>
                <p14:cNvContentPartPr/>
                <p14:nvPr/>
              </p14:nvContentPartPr>
              <p14:xfrm>
                <a:off x="3350114" y="2302864"/>
                <a:ext cx="261360" cy="2325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E1BB8F2-85E3-41AC-8999-032D63017A6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341114" y="2293864"/>
                  <a:ext cx="2790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28627AD-7834-4088-A2A6-C9333B2914ED}"/>
                    </a:ext>
                  </a:extLst>
                </p14:cNvPr>
                <p14:cNvContentPartPr/>
                <p14:nvPr/>
              </p14:nvContentPartPr>
              <p14:xfrm>
                <a:off x="3567554" y="2344984"/>
                <a:ext cx="198720" cy="1526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28627AD-7834-4088-A2A6-C9333B2914E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558554" y="2336344"/>
                  <a:ext cx="2163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37E2E11-D7C0-42AD-91D7-A334D6774308}"/>
                    </a:ext>
                  </a:extLst>
                </p14:cNvPr>
                <p14:cNvContentPartPr/>
                <p14:nvPr/>
              </p14:nvContentPartPr>
              <p14:xfrm>
                <a:off x="3804434" y="2293504"/>
                <a:ext cx="222840" cy="2138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37E2E11-D7C0-42AD-91D7-A334D677430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795434" y="2284864"/>
                  <a:ext cx="2404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6707A16-4ACC-49EE-9B81-F3B52AF91990}"/>
                    </a:ext>
                  </a:extLst>
                </p14:cNvPr>
                <p14:cNvContentPartPr/>
                <p14:nvPr/>
              </p14:nvContentPartPr>
              <p14:xfrm>
                <a:off x="4115474" y="2340664"/>
                <a:ext cx="165600" cy="1652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6707A16-4ACC-49EE-9B81-F3B52AF9199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106474" y="2332024"/>
                  <a:ext cx="1832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0E69C0C-D6FF-4CBD-B764-52D23BE00CC4}"/>
                    </a:ext>
                  </a:extLst>
                </p14:cNvPr>
                <p14:cNvContentPartPr/>
                <p14:nvPr/>
              </p14:nvContentPartPr>
              <p14:xfrm>
                <a:off x="4407434" y="2100904"/>
                <a:ext cx="253080" cy="4449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0E69C0C-D6FF-4CBD-B764-52D23BE00CC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398794" y="2092264"/>
                  <a:ext cx="27072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49D47B8-573E-4508-BE0A-8B17964A55F6}"/>
                    </a:ext>
                  </a:extLst>
                </p14:cNvPr>
                <p14:cNvContentPartPr/>
                <p14:nvPr/>
              </p14:nvContentPartPr>
              <p14:xfrm>
                <a:off x="4723514" y="2014864"/>
                <a:ext cx="243720" cy="4939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49D47B8-573E-4508-BE0A-8B17964A55F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714514" y="2005864"/>
                  <a:ext cx="26136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D22025E-248A-477A-B8AE-8C184FF3F7BA}"/>
                    </a:ext>
                  </a:extLst>
                </p14:cNvPr>
                <p14:cNvContentPartPr/>
                <p14:nvPr/>
              </p14:nvContentPartPr>
              <p14:xfrm>
                <a:off x="4601834" y="2254984"/>
                <a:ext cx="474120" cy="1173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D22025E-248A-477A-B8AE-8C184FF3F7B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593194" y="2245984"/>
                  <a:ext cx="4917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F89F06C-CEC8-454E-8D99-06DF5D98EFF3}"/>
                    </a:ext>
                  </a:extLst>
                </p14:cNvPr>
                <p14:cNvContentPartPr/>
                <p14:nvPr/>
              </p14:nvContentPartPr>
              <p14:xfrm>
                <a:off x="5319314" y="2239864"/>
                <a:ext cx="230760" cy="1825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F89F06C-CEC8-454E-8D99-06DF5D98EFF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310314" y="2230864"/>
                  <a:ext cx="2484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0E45116-B33B-4420-B423-96A122B5BC32}"/>
                    </a:ext>
                  </a:extLst>
                </p14:cNvPr>
                <p14:cNvContentPartPr/>
                <p14:nvPr/>
              </p14:nvContentPartPr>
              <p14:xfrm>
                <a:off x="5677514" y="1943224"/>
                <a:ext cx="298440" cy="5166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0E45116-B33B-4420-B423-96A122B5BC3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668514" y="1934584"/>
                  <a:ext cx="316080" cy="53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1BD7BDDE-1039-400B-A02A-292DBA163DE4}"/>
                    </a:ext>
                  </a:extLst>
                </p14:cNvPr>
                <p14:cNvContentPartPr/>
                <p14:nvPr/>
              </p14:nvContentPartPr>
              <p14:xfrm>
                <a:off x="5671754" y="2201344"/>
                <a:ext cx="313200" cy="489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1BD7BDDE-1039-400B-A02A-292DBA163DE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662754" y="2192344"/>
                  <a:ext cx="3308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9E3EBD3-A405-41B7-80CB-E37F26E56B03}"/>
                    </a:ext>
                  </a:extLst>
                </p14:cNvPr>
                <p14:cNvContentPartPr/>
                <p14:nvPr/>
              </p14:nvContentPartPr>
              <p14:xfrm>
                <a:off x="6225434" y="1898944"/>
                <a:ext cx="341640" cy="5212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9E3EBD3-A405-41B7-80CB-E37F26E56B0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216794" y="1889944"/>
                  <a:ext cx="35928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7094727-5FF6-4678-AB55-6D1813E14C9A}"/>
                    </a:ext>
                  </a:extLst>
                </p14:cNvPr>
                <p14:cNvContentPartPr/>
                <p14:nvPr/>
              </p14:nvContentPartPr>
              <p14:xfrm>
                <a:off x="6457994" y="2167504"/>
                <a:ext cx="246600" cy="1839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7094727-5FF6-4678-AB55-6D1813E14C9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449354" y="2158864"/>
                  <a:ext cx="2642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AABE8D5-B248-41BA-8CFF-3622E02733CE}"/>
                    </a:ext>
                  </a:extLst>
                </p14:cNvPr>
                <p14:cNvContentPartPr/>
                <p14:nvPr/>
              </p14:nvContentPartPr>
              <p14:xfrm>
                <a:off x="6688394" y="2167504"/>
                <a:ext cx="202680" cy="1749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AABE8D5-B248-41BA-8CFF-3622E02733C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679394" y="2158864"/>
                  <a:ext cx="2203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FF19DEF-19CC-4D24-84A0-182D94BD9278}"/>
                    </a:ext>
                  </a:extLst>
                </p14:cNvPr>
                <p14:cNvContentPartPr/>
                <p14:nvPr/>
              </p14:nvContentPartPr>
              <p14:xfrm>
                <a:off x="6904394" y="2129344"/>
                <a:ext cx="205200" cy="1918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FF19DEF-19CC-4D24-84A0-182D94BD927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895394" y="2120704"/>
                  <a:ext cx="2228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46DACA7-712A-44FF-8680-7015E1594F31}"/>
                    </a:ext>
                  </a:extLst>
                </p14:cNvPr>
                <p14:cNvContentPartPr/>
                <p14:nvPr/>
              </p14:nvContentPartPr>
              <p14:xfrm>
                <a:off x="7248194" y="1877344"/>
                <a:ext cx="271800" cy="4723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46DACA7-712A-44FF-8680-7015E1594F3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239194" y="1868704"/>
                  <a:ext cx="28944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25BBF84B-6C5E-482C-B25D-A7973FF204A8}"/>
                    </a:ext>
                  </a:extLst>
                </p14:cNvPr>
                <p14:cNvContentPartPr/>
                <p14:nvPr/>
              </p14:nvContentPartPr>
              <p14:xfrm>
                <a:off x="7167554" y="2096584"/>
                <a:ext cx="464400" cy="756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25BBF84B-6C5E-482C-B25D-A7973FF204A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158914" y="2087944"/>
                  <a:ext cx="4820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CF5BBBA-A8FE-4EFC-B0BB-C1A067545822}"/>
                    </a:ext>
                  </a:extLst>
                </p14:cNvPr>
                <p14:cNvContentPartPr/>
                <p14:nvPr/>
              </p14:nvContentPartPr>
              <p14:xfrm>
                <a:off x="7749674" y="2107384"/>
                <a:ext cx="207720" cy="2163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CF5BBBA-A8FE-4EFC-B0BB-C1A06754582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740674" y="2098384"/>
                  <a:ext cx="2253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1C79F62-B2A4-4A91-82DC-79078367B731}"/>
                    </a:ext>
                  </a:extLst>
                </p14:cNvPr>
                <p14:cNvContentPartPr/>
                <p14:nvPr/>
              </p14:nvContentPartPr>
              <p14:xfrm>
                <a:off x="8009594" y="2098384"/>
                <a:ext cx="192600" cy="2214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1C79F62-B2A4-4A91-82DC-79078367B73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000594" y="2089384"/>
                  <a:ext cx="2102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277A103-5A0B-4ECF-A6EA-910776BBC3FB}"/>
                    </a:ext>
                  </a:extLst>
                </p14:cNvPr>
                <p14:cNvContentPartPr/>
                <p14:nvPr/>
              </p14:nvContentPartPr>
              <p14:xfrm>
                <a:off x="8515754" y="2101984"/>
                <a:ext cx="342720" cy="2113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277A103-5A0B-4ECF-A6EA-910776BBC3F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507114" y="2092984"/>
                  <a:ext cx="3603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21BBC4C-F9BC-4DA0-A147-67D614CCDCC5}"/>
                    </a:ext>
                  </a:extLst>
                </p14:cNvPr>
                <p14:cNvContentPartPr/>
                <p14:nvPr/>
              </p14:nvContentPartPr>
              <p14:xfrm>
                <a:off x="8858834" y="2133304"/>
                <a:ext cx="224640" cy="1612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21BBC4C-F9BC-4DA0-A147-67D614CCDCC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850194" y="2124664"/>
                  <a:ext cx="2422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0FED6E8-7FA2-4B75-804D-89EF7073C0B0}"/>
                    </a:ext>
                  </a:extLst>
                </p14:cNvPr>
                <p14:cNvContentPartPr/>
                <p14:nvPr/>
              </p14:nvContentPartPr>
              <p14:xfrm>
                <a:off x="8852354" y="1945384"/>
                <a:ext cx="582120" cy="4190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0FED6E8-7FA2-4B75-804D-89EF7073C0B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843354" y="1936384"/>
                  <a:ext cx="59976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921941D-D1CC-480B-8E45-E297E7480A32}"/>
                    </a:ext>
                  </a:extLst>
                </p14:cNvPr>
                <p14:cNvContentPartPr/>
                <p14:nvPr/>
              </p14:nvContentPartPr>
              <p14:xfrm>
                <a:off x="9066914" y="2092624"/>
                <a:ext cx="418680" cy="921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921941D-D1CC-480B-8E45-E297E7480A3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057914" y="2083624"/>
                  <a:ext cx="4363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F6DBB174-702D-45FA-8ADC-C0E50291E4DF}"/>
                    </a:ext>
                  </a:extLst>
                </p14:cNvPr>
                <p14:cNvContentPartPr/>
                <p14:nvPr/>
              </p14:nvContentPartPr>
              <p14:xfrm>
                <a:off x="9402794" y="2085424"/>
                <a:ext cx="178200" cy="2304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F6DBB174-702D-45FA-8ADC-C0E50291E4D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394154" y="2076424"/>
                  <a:ext cx="1958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6408E6C-FA56-4306-9A9E-F91C2C9946FD}"/>
                    </a:ext>
                  </a:extLst>
                </p14:cNvPr>
                <p14:cNvContentPartPr/>
                <p14:nvPr/>
              </p14:nvContentPartPr>
              <p14:xfrm>
                <a:off x="9580994" y="2141584"/>
                <a:ext cx="200880" cy="1425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6408E6C-FA56-4306-9A9E-F91C2C9946F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572354" y="2132584"/>
                  <a:ext cx="2185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363DB78C-213B-473E-9CD1-89F4F80D372D}"/>
                    </a:ext>
                  </a:extLst>
                </p14:cNvPr>
                <p14:cNvContentPartPr/>
                <p14:nvPr/>
              </p14:nvContentPartPr>
              <p14:xfrm>
                <a:off x="9865034" y="2158144"/>
                <a:ext cx="296640" cy="1130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363DB78C-213B-473E-9CD1-89F4F80D372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856394" y="2149144"/>
                  <a:ext cx="3142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8799544-E42F-4BB9-B151-B24CB7C808E6}"/>
                    </a:ext>
                  </a:extLst>
                </p14:cNvPr>
                <p14:cNvContentPartPr/>
                <p14:nvPr/>
              </p14:nvContentPartPr>
              <p14:xfrm>
                <a:off x="10284074" y="2128264"/>
                <a:ext cx="155160" cy="1360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8799544-E42F-4BB9-B151-B24CB7C808E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275434" y="2119624"/>
                  <a:ext cx="1728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99364E2-8CFF-4CDF-976A-FDCF243430CB}"/>
                    </a:ext>
                  </a:extLst>
                </p14:cNvPr>
                <p14:cNvContentPartPr/>
                <p14:nvPr/>
              </p14:nvContentPartPr>
              <p14:xfrm>
                <a:off x="10770074" y="2131864"/>
                <a:ext cx="174960" cy="1537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99364E2-8CFF-4CDF-976A-FDCF243430CB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761074" y="2122864"/>
                  <a:ext cx="1926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8163B378-D75B-4146-B2EE-6B817DFB147C}"/>
                    </a:ext>
                  </a:extLst>
                </p14:cNvPr>
                <p14:cNvContentPartPr/>
                <p14:nvPr/>
              </p14:nvContentPartPr>
              <p14:xfrm>
                <a:off x="11044754" y="2076424"/>
                <a:ext cx="196200" cy="2282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8163B378-D75B-4146-B2EE-6B817DFB147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1035754" y="2067784"/>
                  <a:ext cx="2138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E680135-912C-4457-8783-B56D308A5C9F}"/>
                    </a:ext>
                  </a:extLst>
                </p14:cNvPr>
                <p14:cNvContentPartPr/>
                <p14:nvPr/>
              </p14:nvContentPartPr>
              <p14:xfrm>
                <a:off x="946754" y="2856544"/>
                <a:ext cx="266760" cy="4683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E680135-912C-4457-8783-B56D308A5C9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38114" y="2847904"/>
                  <a:ext cx="28440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78379EA-1EDB-4C96-84F0-E8F89A374E21}"/>
                    </a:ext>
                  </a:extLst>
                </p14:cNvPr>
                <p14:cNvContentPartPr/>
                <p14:nvPr/>
              </p14:nvContentPartPr>
              <p14:xfrm>
                <a:off x="901034" y="3041944"/>
                <a:ext cx="401040" cy="1036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78379EA-1EDB-4C96-84F0-E8F89A374E2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92034" y="3033304"/>
                  <a:ext cx="4186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3F90636-4940-4290-95E7-791E0211B490}"/>
                    </a:ext>
                  </a:extLst>
                </p14:cNvPr>
                <p14:cNvContentPartPr/>
                <p14:nvPr/>
              </p14:nvContentPartPr>
              <p14:xfrm>
                <a:off x="1283354" y="2791024"/>
                <a:ext cx="281160" cy="53244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3F90636-4940-4290-95E7-791E0211B49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274714" y="2782024"/>
                  <a:ext cx="29880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52B1A57-267B-4B85-BF87-50F2F87B9E26}"/>
                    </a:ext>
                  </a:extLst>
                </p14:cNvPr>
                <p14:cNvContentPartPr/>
                <p14:nvPr/>
              </p14:nvContentPartPr>
              <p14:xfrm>
                <a:off x="1626794" y="3069304"/>
                <a:ext cx="257040" cy="2210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52B1A57-267B-4B85-BF87-50F2F87B9E2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618154" y="3060304"/>
                  <a:ext cx="2746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ACFD089-8FC5-4510-B69F-D1F1CF3E8892}"/>
                    </a:ext>
                  </a:extLst>
                </p14:cNvPr>
                <p14:cNvContentPartPr/>
                <p14:nvPr/>
              </p14:nvContentPartPr>
              <p14:xfrm>
                <a:off x="2316194" y="2962024"/>
                <a:ext cx="246240" cy="2620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ACFD089-8FC5-4510-B69F-D1F1CF3E889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307194" y="2953024"/>
                  <a:ext cx="2638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F174103B-27F0-4AFF-8FE0-C3D94817C4C3}"/>
                    </a:ext>
                  </a:extLst>
                </p14:cNvPr>
                <p14:cNvContentPartPr/>
                <p14:nvPr/>
              </p14:nvContentPartPr>
              <p14:xfrm>
                <a:off x="2529674" y="2995504"/>
                <a:ext cx="190080" cy="2311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F174103B-27F0-4AFF-8FE0-C3D94817C4C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520674" y="2986504"/>
                  <a:ext cx="2077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6FB17064-C261-45CC-A63B-B3D9AA17B30C}"/>
                    </a:ext>
                  </a:extLst>
                </p14:cNvPr>
                <p14:cNvContentPartPr/>
                <p14:nvPr/>
              </p14:nvContentPartPr>
              <p14:xfrm>
                <a:off x="2746034" y="2952664"/>
                <a:ext cx="179640" cy="1987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6FB17064-C261-45CC-A63B-B3D9AA17B30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737394" y="2943664"/>
                  <a:ext cx="1972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CDE3CCAE-E013-4049-AC66-603F23A96E87}"/>
                    </a:ext>
                  </a:extLst>
                </p14:cNvPr>
                <p14:cNvContentPartPr/>
                <p14:nvPr/>
              </p14:nvContentPartPr>
              <p14:xfrm>
                <a:off x="2995874" y="3010264"/>
                <a:ext cx="135360" cy="1350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CDE3CCAE-E013-4049-AC66-603F23A96E87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986874" y="3001624"/>
                  <a:ext cx="1530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B5EE889-E030-443D-99DD-7B44E1EF5DB1}"/>
                    </a:ext>
                  </a:extLst>
                </p14:cNvPr>
                <p14:cNvContentPartPr/>
                <p14:nvPr/>
              </p14:nvContentPartPr>
              <p14:xfrm>
                <a:off x="3260474" y="2793904"/>
                <a:ext cx="136440" cy="3664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B5EE889-E030-443D-99DD-7B44E1EF5DB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251474" y="2784904"/>
                  <a:ext cx="15408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4AAC87D-1DEF-4A06-8BA4-19AA9F514610}"/>
                    </a:ext>
                  </a:extLst>
                </p14:cNvPr>
                <p14:cNvContentPartPr/>
                <p14:nvPr/>
              </p14:nvContentPartPr>
              <p14:xfrm>
                <a:off x="3534074" y="2702104"/>
                <a:ext cx="172080" cy="4662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4AAC87D-1DEF-4A06-8BA4-19AA9F51461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525434" y="2693464"/>
                  <a:ext cx="18972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12AFDA3-8B12-40DB-AF03-0F70001FB77E}"/>
                    </a:ext>
                  </a:extLst>
                </p14:cNvPr>
                <p14:cNvContentPartPr/>
                <p14:nvPr/>
              </p14:nvContentPartPr>
              <p14:xfrm>
                <a:off x="3448754" y="2940064"/>
                <a:ext cx="256320" cy="493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12AFDA3-8B12-40DB-AF03-0F70001FB77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440114" y="2931064"/>
                  <a:ext cx="2739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457D4F9-0672-473D-9183-51B1DC270A53}"/>
                    </a:ext>
                  </a:extLst>
                </p14:cNvPr>
                <p14:cNvContentPartPr/>
                <p14:nvPr/>
              </p14:nvContentPartPr>
              <p14:xfrm>
                <a:off x="3932954" y="2962744"/>
                <a:ext cx="165240" cy="1656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457D4F9-0672-473D-9183-51B1DC270A5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924314" y="2953744"/>
                  <a:ext cx="1828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72B09931-7C1C-47BC-83D1-C8E0FB420526}"/>
                    </a:ext>
                  </a:extLst>
                </p14:cNvPr>
                <p14:cNvContentPartPr/>
                <p14:nvPr/>
              </p14:nvContentPartPr>
              <p14:xfrm>
                <a:off x="4192154" y="2674384"/>
                <a:ext cx="267840" cy="4446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72B09931-7C1C-47BC-83D1-C8E0FB42052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183514" y="2665384"/>
                  <a:ext cx="28548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D30340E-20CD-470A-96F2-5E7802168139}"/>
                    </a:ext>
                  </a:extLst>
                </p14:cNvPr>
                <p14:cNvContentPartPr/>
                <p14:nvPr/>
              </p14:nvContentPartPr>
              <p14:xfrm>
                <a:off x="4625954" y="2616424"/>
                <a:ext cx="221040" cy="4730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D30340E-20CD-470A-96F2-5E780216813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616954" y="2607784"/>
                  <a:ext cx="23868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A9338E8-BDAD-414A-8954-7A70F1F45B43}"/>
                    </a:ext>
                  </a:extLst>
                </p14:cNvPr>
                <p14:cNvContentPartPr/>
                <p14:nvPr/>
              </p14:nvContentPartPr>
              <p14:xfrm>
                <a:off x="4493834" y="2866264"/>
                <a:ext cx="367560" cy="820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A9338E8-BDAD-414A-8954-7A70F1F45B43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485194" y="2857624"/>
                  <a:ext cx="3852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7958FF1-940B-4FCA-9B60-ED46B273ED68}"/>
                    </a:ext>
                  </a:extLst>
                </p14:cNvPr>
                <p14:cNvContentPartPr/>
                <p14:nvPr/>
              </p14:nvContentPartPr>
              <p14:xfrm>
                <a:off x="4783634" y="2910184"/>
                <a:ext cx="178920" cy="1314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7958FF1-940B-4FCA-9B60-ED46B273ED6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774634" y="2901544"/>
                  <a:ext cx="1965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4E73AFE6-CDEB-43C7-8B1C-AF2158E60F91}"/>
                    </a:ext>
                  </a:extLst>
                </p14:cNvPr>
                <p14:cNvContentPartPr/>
                <p14:nvPr/>
              </p14:nvContentPartPr>
              <p14:xfrm>
                <a:off x="5084594" y="2777704"/>
                <a:ext cx="125640" cy="2646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4E73AFE6-CDEB-43C7-8B1C-AF2158E60F9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075954" y="2769064"/>
                  <a:ext cx="1432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91EFE76-414B-4008-A717-EADDE12FC760}"/>
                    </a:ext>
                  </a:extLst>
                </p14:cNvPr>
                <p14:cNvContentPartPr/>
                <p14:nvPr/>
              </p14:nvContentPartPr>
              <p14:xfrm>
                <a:off x="5205554" y="2914144"/>
                <a:ext cx="142920" cy="1497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91EFE76-414B-4008-A717-EADDE12FC76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196914" y="2905144"/>
                  <a:ext cx="1605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8B15A0F7-A57B-4C9A-B2A1-195A7F89062F}"/>
                    </a:ext>
                  </a:extLst>
                </p14:cNvPr>
                <p14:cNvContentPartPr/>
                <p14:nvPr/>
              </p14:nvContentPartPr>
              <p14:xfrm>
                <a:off x="5439194" y="2868064"/>
                <a:ext cx="206640" cy="14580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8B15A0F7-A57B-4C9A-B2A1-195A7F89062F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430194" y="2859424"/>
                  <a:ext cx="2242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6F4B2F1D-56B7-4C7D-97E1-DBD681B39EF1}"/>
                    </a:ext>
                  </a:extLst>
                </p14:cNvPr>
                <p14:cNvContentPartPr/>
                <p14:nvPr/>
              </p14:nvContentPartPr>
              <p14:xfrm>
                <a:off x="5650874" y="2893624"/>
                <a:ext cx="278640" cy="18108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6F4B2F1D-56B7-4C7D-97E1-DBD681B39EF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641874" y="2884984"/>
                  <a:ext cx="2962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57D30F1-1645-4568-8008-A26A28765E24}"/>
                    </a:ext>
                  </a:extLst>
                </p14:cNvPr>
                <p14:cNvContentPartPr/>
                <p14:nvPr/>
              </p14:nvContentPartPr>
              <p14:xfrm>
                <a:off x="5875154" y="2682664"/>
                <a:ext cx="210600" cy="3585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57D30F1-1645-4568-8008-A26A28765E2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866514" y="2674024"/>
                  <a:ext cx="22824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428B07C9-1B96-4D51-9C9D-A2F791EAE0D2}"/>
                    </a:ext>
                  </a:extLst>
                </p14:cNvPr>
                <p14:cNvContentPartPr/>
                <p14:nvPr/>
              </p14:nvContentPartPr>
              <p14:xfrm>
                <a:off x="6299954" y="2791384"/>
                <a:ext cx="333360" cy="2404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428B07C9-1B96-4D51-9C9D-A2F791EAE0D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290954" y="2782384"/>
                  <a:ext cx="3510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0F761BE6-819B-472A-A36C-1F6C45E4FB4E}"/>
                    </a:ext>
                  </a:extLst>
                </p14:cNvPr>
                <p14:cNvContentPartPr/>
                <p14:nvPr/>
              </p14:nvContentPartPr>
              <p14:xfrm>
                <a:off x="6683354" y="2818384"/>
                <a:ext cx="128160" cy="1699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0F761BE6-819B-472A-A36C-1F6C45E4FB4E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674714" y="2809744"/>
                  <a:ext cx="1458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2B92A43-3058-45A2-A57A-AECC48ECF51B}"/>
                    </a:ext>
                  </a:extLst>
                </p14:cNvPr>
                <p14:cNvContentPartPr/>
                <p14:nvPr/>
              </p14:nvContentPartPr>
              <p14:xfrm>
                <a:off x="6905834" y="2874544"/>
                <a:ext cx="192600" cy="1447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2B92A43-3058-45A2-A57A-AECC48ECF51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897194" y="2865904"/>
                  <a:ext cx="2102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A7CD8561-C181-4FDC-9762-CB97E8C98FF7}"/>
                    </a:ext>
                  </a:extLst>
                </p14:cNvPr>
                <p14:cNvContentPartPr/>
                <p14:nvPr/>
              </p14:nvContentPartPr>
              <p14:xfrm>
                <a:off x="7156394" y="2551264"/>
                <a:ext cx="234360" cy="46008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A7CD8561-C181-4FDC-9762-CB97E8C98FF7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147754" y="2542624"/>
                  <a:ext cx="25200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1054EDB8-CE06-49C6-A0E6-3207BAD2F2DD}"/>
                    </a:ext>
                  </a:extLst>
                </p14:cNvPr>
                <p14:cNvContentPartPr/>
                <p14:nvPr/>
              </p14:nvContentPartPr>
              <p14:xfrm>
                <a:off x="7378874" y="2795704"/>
                <a:ext cx="189000" cy="1933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1054EDB8-CE06-49C6-A0E6-3207BAD2F2D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369874" y="2786704"/>
                  <a:ext cx="2066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EB2C8862-9A02-47C0-BA2A-9D59C2EE0A9C}"/>
                    </a:ext>
                  </a:extLst>
                </p14:cNvPr>
                <p14:cNvContentPartPr/>
                <p14:nvPr/>
              </p14:nvContentPartPr>
              <p14:xfrm>
                <a:off x="7510634" y="2548384"/>
                <a:ext cx="231120" cy="3934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EB2C8862-9A02-47C0-BA2A-9D59C2EE0A9C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501634" y="2539384"/>
                  <a:ext cx="24876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CB2660E3-DCAC-412B-B001-50BECF799D21}"/>
                    </a:ext>
                  </a:extLst>
                </p14:cNvPr>
                <p14:cNvContentPartPr/>
                <p14:nvPr/>
              </p14:nvContentPartPr>
              <p14:xfrm>
                <a:off x="7987274" y="2734504"/>
                <a:ext cx="193680" cy="20232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CB2660E3-DCAC-412B-B001-50BECF799D21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978634" y="2725504"/>
                  <a:ext cx="2113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C9804C49-D380-451C-B185-E5A31E9C22D5}"/>
                    </a:ext>
                  </a:extLst>
                </p14:cNvPr>
                <p14:cNvContentPartPr/>
                <p14:nvPr/>
              </p14:nvContentPartPr>
              <p14:xfrm>
                <a:off x="8254034" y="2739544"/>
                <a:ext cx="171360" cy="1713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C9804C49-D380-451C-B185-E5A31E9C22D5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245394" y="2730904"/>
                  <a:ext cx="1890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4CD8B315-D848-4953-A691-8E45189210F1}"/>
                    </a:ext>
                  </a:extLst>
                </p14:cNvPr>
                <p14:cNvContentPartPr/>
                <p14:nvPr/>
              </p14:nvContentPartPr>
              <p14:xfrm>
                <a:off x="8518634" y="2711104"/>
                <a:ext cx="172800" cy="2037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4CD8B315-D848-4953-A691-8E45189210F1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509994" y="2702464"/>
                  <a:ext cx="1904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9D96F70F-A588-40C2-994E-C689D92A2BC5}"/>
                    </a:ext>
                  </a:extLst>
                </p14:cNvPr>
                <p14:cNvContentPartPr/>
                <p14:nvPr/>
              </p14:nvContentPartPr>
              <p14:xfrm>
                <a:off x="8784314" y="2720104"/>
                <a:ext cx="171720" cy="2041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9D96F70F-A588-40C2-994E-C689D92A2BC5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775314" y="2711464"/>
                  <a:ext cx="1893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5E26CD9-9BF9-4913-8F52-168D52BEB5A3}"/>
                    </a:ext>
                  </a:extLst>
                </p14:cNvPr>
                <p14:cNvContentPartPr/>
                <p14:nvPr/>
              </p14:nvContentPartPr>
              <p14:xfrm>
                <a:off x="9026954" y="2725864"/>
                <a:ext cx="223920" cy="19476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A5E26CD9-9BF9-4913-8F52-168D52BEB5A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017954" y="2716864"/>
                  <a:ext cx="2415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7B3DCA9D-1839-4231-85BB-10B944F24836}"/>
                    </a:ext>
                  </a:extLst>
                </p14:cNvPr>
                <p14:cNvContentPartPr/>
                <p14:nvPr/>
              </p14:nvContentPartPr>
              <p14:xfrm>
                <a:off x="9555434" y="2735224"/>
                <a:ext cx="362880" cy="1688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7B3DCA9D-1839-4231-85BB-10B944F24836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546434" y="2726224"/>
                  <a:ext cx="3805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683696C-BFF7-49C7-B6FA-431D16230633}"/>
                    </a:ext>
                  </a:extLst>
                </p14:cNvPr>
                <p14:cNvContentPartPr/>
                <p14:nvPr/>
              </p14:nvContentPartPr>
              <p14:xfrm>
                <a:off x="9961874" y="2710384"/>
                <a:ext cx="217080" cy="18396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683696C-BFF7-49C7-B6FA-431D1623063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953234" y="2701744"/>
                  <a:ext cx="2347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B33B062A-CFAE-42D9-800B-4B894F09D8BB}"/>
                    </a:ext>
                  </a:extLst>
                </p14:cNvPr>
                <p14:cNvContentPartPr/>
                <p14:nvPr/>
              </p14:nvContentPartPr>
              <p14:xfrm>
                <a:off x="10168154" y="2698144"/>
                <a:ext cx="264600" cy="2131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B33B062A-CFAE-42D9-800B-4B894F09D8BB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159514" y="2689144"/>
                  <a:ext cx="2822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6556F64C-C139-4F32-870D-299657E1063F}"/>
                    </a:ext>
                  </a:extLst>
                </p14:cNvPr>
                <p14:cNvContentPartPr/>
                <p14:nvPr/>
              </p14:nvContentPartPr>
              <p14:xfrm>
                <a:off x="10346714" y="2729104"/>
                <a:ext cx="184680" cy="1792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6556F64C-C139-4F32-870D-299657E1063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337714" y="2720464"/>
                  <a:ext cx="2023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991E166-9146-40C9-A256-148557A18942}"/>
                    </a:ext>
                  </a:extLst>
                </p14:cNvPr>
                <p14:cNvContentPartPr/>
                <p14:nvPr/>
              </p14:nvContentPartPr>
              <p14:xfrm>
                <a:off x="10643354" y="2504464"/>
                <a:ext cx="227880" cy="3837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991E166-9146-40C9-A256-148557A1894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634714" y="2495464"/>
                  <a:ext cx="24552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9CCB0C64-F6B0-476B-B96B-97532D886B5C}"/>
                    </a:ext>
                  </a:extLst>
                </p14:cNvPr>
                <p14:cNvContentPartPr/>
                <p14:nvPr/>
              </p14:nvContentPartPr>
              <p14:xfrm>
                <a:off x="10817954" y="2747824"/>
                <a:ext cx="115560" cy="1101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9CCB0C64-F6B0-476B-B96B-97532D886B5C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808954" y="2739184"/>
                  <a:ext cx="1332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2B98256B-E8D4-489C-AA7E-4313DBE389F1}"/>
                    </a:ext>
                  </a:extLst>
                </p14:cNvPr>
                <p14:cNvContentPartPr/>
                <p14:nvPr/>
              </p14:nvContentPartPr>
              <p14:xfrm>
                <a:off x="10827674" y="2672944"/>
                <a:ext cx="249120" cy="5205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2B98256B-E8D4-489C-AA7E-4313DBE389F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819034" y="2664304"/>
                  <a:ext cx="26676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DF9FCD2D-82B5-43CA-A7C9-0732489DA107}"/>
                    </a:ext>
                  </a:extLst>
                </p14:cNvPr>
                <p14:cNvContentPartPr/>
                <p14:nvPr/>
              </p14:nvContentPartPr>
              <p14:xfrm>
                <a:off x="910394" y="3490144"/>
                <a:ext cx="208080" cy="42120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DF9FCD2D-82B5-43CA-A7C9-0732489DA107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01394" y="3481144"/>
                  <a:ext cx="22572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87C0EF91-1594-4DC6-9129-501614CD40DA}"/>
                    </a:ext>
                  </a:extLst>
                </p14:cNvPr>
                <p14:cNvContentPartPr/>
                <p14:nvPr/>
              </p14:nvContentPartPr>
              <p14:xfrm>
                <a:off x="1239434" y="3714424"/>
                <a:ext cx="104760" cy="2192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87C0EF91-1594-4DC6-9129-501614CD40DA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230794" y="3705784"/>
                  <a:ext cx="1224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3DBD9CEC-9251-401B-9A03-0C08ADC25E26}"/>
                    </a:ext>
                  </a:extLst>
                </p14:cNvPr>
                <p14:cNvContentPartPr/>
                <p14:nvPr/>
              </p14:nvContentPartPr>
              <p14:xfrm>
                <a:off x="1263554" y="3672304"/>
                <a:ext cx="194400" cy="4222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3DBD9CEC-9251-401B-9A03-0C08ADC25E26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254914" y="3663304"/>
                  <a:ext cx="21204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B1D69BF1-0FA5-4527-A292-58C891467FFB}"/>
                    </a:ext>
                  </a:extLst>
                </p14:cNvPr>
                <p14:cNvContentPartPr/>
                <p14:nvPr/>
              </p14:nvContentPartPr>
              <p14:xfrm>
                <a:off x="1775474" y="3618664"/>
                <a:ext cx="203040" cy="2116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B1D69BF1-0FA5-4527-A292-58C891467FFB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766834" y="3609664"/>
                  <a:ext cx="2206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8F478F43-A16F-4C3D-AF40-ADF51562B280}"/>
                    </a:ext>
                  </a:extLst>
                </p14:cNvPr>
                <p14:cNvContentPartPr/>
                <p14:nvPr/>
              </p14:nvContentPartPr>
              <p14:xfrm>
                <a:off x="2075714" y="3348304"/>
                <a:ext cx="262440" cy="47664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8F478F43-A16F-4C3D-AF40-ADF51562B280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066714" y="3339664"/>
                  <a:ext cx="28008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2AA5A0C1-F072-4077-AF9E-8552F54DEE56}"/>
                    </a:ext>
                  </a:extLst>
                </p14:cNvPr>
                <p14:cNvContentPartPr/>
                <p14:nvPr/>
              </p14:nvContentPartPr>
              <p14:xfrm>
                <a:off x="2401874" y="3603904"/>
                <a:ext cx="200520" cy="17280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2AA5A0C1-F072-4077-AF9E-8552F54DEE56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393234" y="3594904"/>
                  <a:ext cx="2181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1B492F83-45A4-4697-B878-5F88EB79F2CD}"/>
                    </a:ext>
                  </a:extLst>
                </p14:cNvPr>
                <p14:cNvContentPartPr/>
                <p14:nvPr/>
              </p14:nvContentPartPr>
              <p14:xfrm>
                <a:off x="2571794" y="3608224"/>
                <a:ext cx="230400" cy="17820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1B492F83-45A4-4697-B878-5F88EB79F2CD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563154" y="3599224"/>
                  <a:ext cx="2480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6294BD9A-39D4-4AC5-AFCF-FD4F2EC9CD06}"/>
                    </a:ext>
                  </a:extLst>
                </p14:cNvPr>
                <p14:cNvContentPartPr/>
                <p14:nvPr/>
              </p14:nvContentPartPr>
              <p14:xfrm>
                <a:off x="2931434" y="3569344"/>
                <a:ext cx="107640" cy="17712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6294BD9A-39D4-4AC5-AFCF-FD4F2EC9CD06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922434" y="3560704"/>
                  <a:ext cx="1252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F442EEE3-CF45-4589-A645-CF8243DE8E04}"/>
                    </a:ext>
                  </a:extLst>
                </p14:cNvPr>
                <p14:cNvContentPartPr/>
                <p14:nvPr/>
              </p14:nvContentPartPr>
              <p14:xfrm>
                <a:off x="3136634" y="3543064"/>
                <a:ext cx="226440" cy="22104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F442EEE3-CF45-4589-A645-CF8243DE8E04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127994" y="3534064"/>
                  <a:ext cx="2440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5B400C84-E624-4FB4-9DB9-8B4813528C9E}"/>
                    </a:ext>
                  </a:extLst>
                </p14:cNvPr>
                <p14:cNvContentPartPr/>
                <p14:nvPr/>
              </p14:nvContentPartPr>
              <p14:xfrm>
                <a:off x="3705794" y="3548104"/>
                <a:ext cx="172800" cy="18396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5B400C84-E624-4FB4-9DB9-8B4813528C9E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696794" y="3539464"/>
                  <a:ext cx="1904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F22FC1C3-BA29-4CA1-8BB5-A482CA383316}"/>
                    </a:ext>
                  </a:extLst>
                </p14:cNvPr>
                <p14:cNvContentPartPr/>
                <p14:nvPr/>
              </p14:nvContentPartPr>
              <p14:xfrm>
                <a:off x="3971114" y="3531544"/>
                <a:ext cx="218160" cy="16632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F22FC1C3-BA29-4CA1-8BB5-A482CA383316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962474" y="3522544"/>
                  <a:ext cx="2358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34B7ACB9-C7E3-49CA-900A-378995E451B7}"/>
                    </a:ext>
                  </a:extLst>
                </p14:cNvPr>
                <p14:cNvContentPartPr/>
                <p14:nvPr/>
              </p14:nvContentPartPr>
              <p14:xfrm>
                <a:off x="4206914" y="3504544"/>
                <a:ext cx="217800" cy="19260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34B7ACB9-C7E3-49CA-900A-378995E451B7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197914" y="3495544"/>
                  <a:ext cx="2354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CD8A4864-7A34-42A0-AF0B-97F0036B25D2}"/>
                    </a:ext>
                  </a:extLst>
                </p14:cNvPr>
                <p14:cNvContentPartPr/>
                <p14:nvPr/>
              </p14:nvContentPartPr>
              <p14:xfrm>
                <a:off x="4495634" y="3461704"/>
                <a:ext cx="202320" cy="23112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CD8A4864-7A34-42A0-AF0B-97F0036B25D2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486634" y="3452704"/>
                  <a:ext cx="2199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665234DA-44B0-4B89-B092-138FB5DEA3BB}"/>
                    </a:ext>
                  </a:extLst>
                </p14:cNvPr>
                <p14:cNvContentPartPr/>
                <p14:nvPr/>
              </p14:nvContentPartPr>
              <p14:xfrm>
                <a:off x="5023394" y="3366664"/>
                <a:ext cx="196200" cy="17568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665234DA-44B0-4B89-B092-138FB5DEA3BB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014754" y="3357664"/>
                  <a:ext cx="2138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644FA3DA-0B4D-4F13-BA54-01B2BAC942DC}"/>
                    </a:ext>
                  </a:extLst>
                </p14:cNvPr>
                <p14:cNvContentPartPr/>
                <p14:nvPr/>
              </p14:nvContentPartPr>
              <p14:xfrm>
                <a:off x="5146874" y="3322384"/>
                <a:ext cx="177120" cy="34344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644FA3DA-0B4D-4F13-BA54-01B2BAC942DC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137874" y="3313384"/>
                  <a:ext cx="19476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7F06288F-F050-4E3A-BFD1-6D7F290119F0}"/>
                    </a:ext>
                  </a:extLst>
                </p14:cNvPr>
                <p14:cNvContentPartPr/>
                <p14:nvPr/>
              </p14:nvContentPartPr>
              <p14:xfrm>
                <a:off x="5304554" y="3439744"/>
                <a:ext cx="192960" cy="21456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7F06288F-F050-4E3A-BFD1-6D7F290119F0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295554" y="3431104"/>
                  <a:ext cx="2106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B45EBCDD-5723-4718-886C-35CC07C08E37}"/>
                    </a:ext>
                  </a:extLst>
                </p14:cNvPr>
                <p14:cNvContentPartPr/>
                <p14:nvPr/>
              </p14:nvContentPartPr>
              <p14:xfrm>
                <a:off x="5686514" y="3390424"/>
                <a:ext cx="199800" cy="27504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B45EBCDD-5723-4718-886C-35CC07C08E3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677514" y="3381784"/>
                  <a:ext cx="21744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E8CEA163-A20F-4571-9145-ABAC13B6BD65}"/>
                    </a:ext>
                  </a:extLst>
                </p14:cNvPr>
                <p14:cNvContentPartPr/>
                <p14:nvPr/>
              </p14:nvContentPartPr>
              <p14:xfrm>
                <a:off x="5615594" y="3282784"/>
                <a:ext cx="169560" cy="12204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E8CEA163-A20F-4571-9145-ABAC13B6BD65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606594" y="3273784"/>
                  <a:ext cx="1872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7D028EF3-4E94-41A2-BFD6-416396FE6943}"/>
                    </a:ext>
                  </a:extLst>
                </p14:cNvPr>
                <p14:cNvContentPartPr/>
                <p14:nvPr/>
              </p14:nvContentPartPr>
              <p14:xfrm>
                <a:off x="5835914" y="3588784"/>
                <a:ext cx="116640" cy="12456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7D028EF3-4E94-41A2-BFD6-416396FE6943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827274" y="3580144"/>
                  <a:ext cx="1342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2C43075C-9F1A-45F2-A2A2-924000D74106}"/>
                    </a:ext>
                  </a:extLst>
                </p14:cNvPr>
                <p14:cNvContentPartPr/>
                <p14:nvPr/>
              </p14:nvContentPartPr>
              <p14:xfrm>
                <a:off x="6316514" y="3508864"/>
                <a:ext cx="131040" cy="15228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2C43075C-9F1A-45F2-A2A2-924000D7410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307874" y="3500224"/>
                  <a:ext cx="1486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939E32AD-0257-466E-B41C-EE854E76BD16}"/>
                    </a:ext>
                  </a:extLst>
                </p14:cNvPr>
                <p14:cNvContentPartPr/>
                <p14:nvPr/>
              </p14:nvContentPartPr>
              <p14:xfrm>
                <a:off x="6619994" y="3155344"/>
                <a:ext cx="272520" cy="51732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939E32AD-0257-466E-B41C-EE854E76BD16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610994" y="3146344"/>
                  <a:ext cx="290160" cy="5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A9B8ACBE-9B20-4A20-9383-8079E5C41C19}"/>
                    </a:ext>
                  </a:extLst>
                </p14:cNvPr>
                <p14:cNvContentPartPr/>
                <p14:nvPr/>
              </p14:nvContentPartPr>
              <p14:xfrm>
                <a:off x="6550514" y="3485464"/>
                <a:ext cx="277560" cy="9216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A9B8ACBE-9B20-4A20-9383-8079E5C41C19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541874" y="3476464"/>
                  <a:ext cx="2952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823DD903-1A88-49F0-85B9-F7CB1E16E87B}"/>
                    </a:ext>
                  </a:extLst>
                </p14:cNvPr>
                <p14:cNvContentPartPr/>
                <p14:nvPr/>
              </p14:nvContentPartPr>
              <p14:xfrm>
                <a:off x="7138034" y="3207904"/>
                <a:ext cx="303480" cy="46764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823DD903-1A88-49F0-85B9-F7CB1E16E87B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129394" y="3199264"/>
                  <a:ext cx="32112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7BE80DD1-62F6-4F03-BAD2-FCF72DF821F9}"/>
                    </a:ext>
                  </a:extLst>
                </p14:cNvPr>
                <p14:cNvContentPartPr/>
                <p14:nvPr/>
              </p14:nvContentPartPr>
              <p14:xfrm>
                <a:off x="7139474" y="3408424"/>
                <a:ext cx="343080" cy="7056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7BE80DD1-62F6-4F03-BAD2-FCF72DF821F9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130474" y="3399784"/>
                  <a:ext cx="3607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AD295C91-E832-4D42-9795-B8CA2A5E1820}"/>
                    </a:ext>
                  </a:extLst>
                </p14:cNvPr>
                <p14:cNvContentPartPr/>
                <p14:nvPr/>
              </p14:nvContentPartPr>
              <p14:xfrm>
                <a:off x="7492634" y="3162904"/>
                <a:ext cx="268920" cy="43452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AD295C91-E832-4D42-9795-B8CA2A5E1820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483994" y="3154264"/>
                  <a:ext cx="28656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C51C9065-FCD1-4B5E-8493-D2C466AAC28D}"/>
                    </a:ext>
                  </a:extLst>
                </p14:cNvPr>
                <p14:cNvContentPartPr/>
                <p14:nvPr/>
              </p14:nvContentPartPr>
              <p14:xfrm>
                <a:off x="7722314" y="3410224"/>
                <a:ext cx="214920" cy="19584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C51C9065-FCD1-4B5E-8493-D2C466AAC28D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713314" y="3401584"/>
                  <a:ext cx="2325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E71E18D3-869E-42E9-946B-15982F5CEBC9}"/>
                    </a:ext>
                  </a:extLst>
                </p14:cNvPr>
                <p14:cNvContentPartPr/>
                <p14:nvPr/>
              </p14:nvContentPartPr>
              <p14:xfrm>
                <a:off x="8398394" y="3155344"/>
                <a:ext cx="279720" cy="46440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E71E18D3-869E-42E9-946B-15982F5CEBC9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389754" y="3146344"/>
                  <a:ext cx="29736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1488FFF3-A6E4-47BD-A826-586B5CA8AA94}"/>
                    </a:ext>
                  </a:extLst>
                </p14:cNvPr>
                <p14:cNvContentPartPr/>
                <p14:nvPr/>
              </p14:nvContentPartPr>
              <p14:xfrm>
                <a:off x="8377874" y="3376384"/>
                <a:ext cx="302760" cy="612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1488FFF3-A6E4-47BD-A826-586B5CA8AA94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368874" y="3367744"/>
                  <a:ext cx="3204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FD538E4B-1953-44C2-A8AB-4C26CAC6B83D}"/>
                    </a:ext>
                  </a:extLst>
                </p14:cNvPr>
                <p14:cNvContentPartPr/>
                <p14:nvPr/>
              </p14:nvContentPartPr>
              <p14:xfrm>
                <a:off x="8606834" y="3429304"/>
                <a:ext cx="109800" cy="14256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FD538E4B-1953-44C2-A8AB-4C26CAC6B83D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597834" y="3420304"/>
                  <a:ext cx="1274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5606F304-1442-4A19-A42F-85FC3ED55438}"/>
                    </a:ext>
                  </a:extLst>
                </p14:cNvPr>
                <p14:cNvContentPartPr/>
                <p14:nvPr/>
              </p14:nvContentPartPr>
              <p14:xfrm>
                <a:off x="8840474" y="3385744"/>
                <a:ext cx="268200" cy="14544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5606F304-1442-4A19-A42F-85FC3ED55438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831474" y="3376744"/>
                  <a:ext cx="2858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612AF30B-95DD-4BCE-A92C-8792FD214F7C}"/>
                    </a:ext>
                  </a:extLst>
                </p14:cNvPr>
                <p14:cNvContentPartPr/>
                <p14:nvPr/>
              </p14:nvContentPartPr>
              <p14:xfrm>
                <a:off x="9181394" y="3369904"/>
                <a:ext cx="227160" cy="19476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612AF30B-95DD-4BCE-A92C-8792FD214F7C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172754" y="3360904"/>
                  <a:ext cx="2448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12EB0B54-ABB9-44E5-8307-0DEB070D7FB9}"/>
                    </a:ext>
                  </a:extLst>
                </p14:cNvPr>
                <p14:cNvContentPartPr/>
                <p14:nvPr/>
              </p14:nvContentPartPr>
              <p14:xfrm>
                <a:off x="9709154" y="3434344"/>
                <a:ext cx="50040" cy="8892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12EB0B54-ABB9-44E5-8307-0DEB070D7FB9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700514" y="3425704"/>
                  <a:ext cx="676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21D0006C-C21B-4DDD-8578-EA3295ED1104}"/>
                    </a:ext>
                  </a:extLst>
                </p14:cNvPr>
                <p14:cNvContentPartPr/>
                <p14:nvPr/>
              </p14:nvContentPartPr>
              <p14:xfrm>
                <a:off x="9862154" y="3228064"/>
                <a:ext cx="21600" cy="5076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21D0006C-C21B-4DDD-8578-EA3295ED1104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853154" y="3219424"/>
                  <a:ext cx="392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A6F9DF87-92BB-4306-848E-CA7866C057D7}"/>
                    </a:ext>
                  </a:extLst>
                </p14:cNvPr>
                <p14:cNvContentPartPr/>
                <p14:nvPr/>
              </p14:nvContentPartPr>
              <p14:xfrm>
                <a:off x="9947114" y="2964184"/>
                <a:ext cx="346680" cy="63900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A6F9DF87-92BB-4306-848E-CA7866C057D7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938114" y="2955544"/>
                  <a:ext cx="364320" cy="65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4326E669-2978-40D6-8B05-F190A8DB368D}"/>
                    </a:ext>
                  </a:extLst>
                </p14:cNvPr>
                <p14:cNvContentPartPr/>
                <p14:nvPr/>
              </p14:nvContentPartPr>
              <p14:xfrm>
                <a:off x="9952514" y="3404104"/>
                <a:ext cx="248400" cy="327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4326E669-2978-40D6-8B05-F190A8DB368D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943874" y="3395104"/>
                  <a:ext cx="2660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7A0803E7-9275-4324-8703-5C399B3CBF71}"/>
                    </a:ext>
                  </a:extLst>
                </p14:cNvPr>
                <p14:cNvContentPartPr/>
                <p14:nvPr/>
              </p14:nvContentPartPr>
              <p14:xfrm>
                <a:off x="10397834" y="3399424"/>
                <a:ext cx="78480" cy="14580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7A0803E7-9275-4324-8703-5C399B3CBF71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0388834" y="3390784"/>
                  <a:ext cx="961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67D282A5-8FDD-45E9-9B09-E257549884B5}"/>
                    </a:ext>
                  </a:extLst>
                </p14:cNvPr>
                <p14:cNvContentPartPr/>
                <p14:nvPr/>
              </p14:nvContentPartPr>
              <p14:xfrm>
                <a:off x="10591514" y="3377104"/>
                <a:ext cx="176400" cy="12600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67D282A5-8FDD-45E9-9B09-E257549884B5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0582874" y="3368104"/>
                  <a:ext cx="1940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F17140A0-95AF-4FAE-B8ED-CE8BBC65A7D2}"/>
                    </a:ext>
                  </a:extLst>
                </p14:cNvPr>
                <p14:cNvContentPartPr/>
                <p14:nvPr/>
              </p14:nvContentPartPr>
              <p14:xfrm>
                <a:off x="933074" y="3998824"/>
                <a:ext cx="429840" cy="71424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F17140A0-95AF-4FAE-B8ED-CE8BBC65A7D2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924434" y="3989824"/>
                  <a:ext cx="447480" cy="73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559CDCDF-9E01-48FE-A291-3A514CD3EBAE}"/>
                    </a:ext>
                  </a:extLst>
                </p14:cNvPr>
                <p14:cNvContentPartPr/>
                <p14:nvPr/>
              </p14:nvContentPartPr>
              <p14:xfrm>
                <a:off x="946034" y="4489864"/>
                <a:ext cx="287640" cy="7488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559CDCDF-9E01-48FE-A291-3A514CD3EBAE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937394" y="4480864"/>
                  <a:ext cx="3052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F20FCD40-BBC2-4C44-8D38-465646F725E4}"/>
                    </a:ext>
                  </a:extLst>
                </p14:cNvPr>
                <p14:cNvContentPartPr/>
                <p14:nvPr/>
              </p14:nvContentPartPr>
              <p14:xfrm>
                <a:off x="1236554" y="4459624"/>
                <a:ext cx="180000" cy="16560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F20FCD40-BBC2-4C44-8D38-465646F725E4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227554" y="4450984"/>
                  <a:ext cx="1976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F8F9D03C-3EC3-4B1B-9932-02A2B026B2A6}"/>
                    </a:ext>
                  </a:extLst>
                </p14:cNvPr>
                <p14:cNvContentPartPr/>
                <p14:nvPr/>
              </p14:nvContentPartPr>
              <p14:xfrm>
                <a:off x="1516994" y="4483744"/>
                <a:ext cx="115560" cy="14544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F8F9D03C-3EC3-4B1B-9932-02A2B026B2A6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507994" y="4474744"/>
                  <a:ext cx="1332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385221FB-A01F-413A-8282-01FDB7DBF324}"/>
                    </a:ext>
                  </a:extLst>
                </p14:cNvPr>
                <p14:cNvContentPartPr/>
                <p14:nvPr/>
              </p14:nvContentPartPr>
              <p14:xfrm>
                <a:off x="1853234" y="4089184"/>
                <a:ext cx="265320" cy="55044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385221FB-A01F-413A-8282-01FDB7DBF324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844234" y="4080184"/>
                  <a:ext cx="282960" cy="56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CA76E600-BD2C-4958-ABD9-39C948E38F31}"/>
                    </a:ext>
                  </a:extLst>
                </p14:cNvPr>
                <p14:cNvContentPartPr/>
                <p14:nvPr/>
              </p14:nvContentPartPr>
              <p14:xfrm>
                <a:off x="1798874" y="4389064"/>
                <a:ext cx="300600" cy="4140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CA76E600-BD2C-4958-ABD9-39C948E38F31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790234" y="4380064"/>
                  <a:ext cx="3182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FD577D5-997B-471D-A87A-3FD195CCA129}"/>
                    </a:ext>
                  </a:extLst>
                </p14:cNvPr>
                <p14:cNvContentPartPr/>
                <p14:nvPr/>
              </p14:nvContentPartPr>
              <p14:xfrm>
                <a:off x="2503754" y="4081264"/>
                <a:ext cx="336960" cy="56628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FD577D5-997B-471D-A87A-3FD195CCA129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2495114" y="4072624"/>
                  <a:ext cx="354600" cy="58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E8BD3233-BA13-475D-B0A9-AB14E255DFDE}"/>
                    </a:ext>
                  </a:extLst>
                </p14:cNvPr>
                <p14:cNvContentPartPr/>
                <p14:nvPr/>
              </p14:nvContentPartPr>
              <p14:xfrm>
                <a:off x="2446514" y="4346224"/>
                <a:ext cx="465480" cy="11880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E8BD3233-BA13-475D-B0A9-AB14E255DFDE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2437514" y="4337584"/>
                  <a:ext cx="4831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7DE7033D-7BE4-4AFB-AD0C-5A83B7D1FF0F}"/>
                    </a:ext>
                  </a:extLst>
                </p14:cNvPr>
                <p14:cNvContentPartPr/>
                <p14:nvPr/>
              </p14:nvContentPartPr>
              <p14:xfrm>
                <a:off x="2888954" y="4026184"/>
                <a:ext cx="291600" cy="50220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7DE7033D-7BE4-4AFB-AD0C-5A83B7D1FF0F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879954" y="4017544"/>
                  <a:ext cx="30924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1C24610E-BB2E-4FEE-800C-0D38F51DC1B1}"/>
                    </a:ext>
                  </a:extLst>
                </p14:cNvPr>
                <p14:cNvContentPartPr/>
                <p14:nvPr/>
              </p14:nvContentPartPr>
              <p14:xfrm>
                <a:off x="3155354" y="4346584"/>
                <a:ext cx="164880" cy="16560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1C24610E-BB2E-4FEE-800C-0D38F51DC1B1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146354" y="4337584"/>
                  <a:ext cx="1825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33F33730-5D26-49CC-A14A-DF8A2527CEF4}"/>
                    </a:ext>
                  </a:extLst>
                </p14:cNvPr>
                <p14:cNvContentPartPr/>
                <p14:nvPr/>
              </p14:nvContentPartPr>
              <p14:xfrm>
                <a:off x="3730994" y="4267384"/>
                <a:ext cx="414720" cy="18900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33F33730-5D26-49CC-A14A-DF8A2527CEF4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3722354" y="4258744"/>
                  <a:ext cx="4323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4282BBB4-59CB-460B-B4C5-7C21731A05F9}"/>
                    </a:ext>
                  </a:extLst>
                </p14:cNvPr>
                <p14:cNvContentPartPr/>
                <p14:nvPr/>
              </p14:nvContentPartPr>
              <p14:xfrm>
                <a:off x="4197194" y="4243624"/>
                <a:ext cx="252000" cy="18576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4282BBB4-59CB-460B-B4C5-7C21731A05F9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4188554" y="4234984"/>
                  <a:ext cx="2696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3867F1CF-5485-4BD8-BBB1-5429541613BC}"/>
                    </a:ext>
                  </a:extLst>
                </p14:cNvPr>
                <p14:cNvContentPartPr/>
                <p14:nvPr/>
              </p14:nvContentPartPr>
              <p14:xfrm>
                <a:off x="4457474" y="4227784"/>
                <a:ext cx="200520" cy="17028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3867F1CF-5485-4BD8-BBB1-5429541613BC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4448834" y="4219144"/>
                  <a:ext cx="2181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FDF62AD9-CFF4-42CB-9BAA-D55EA7BE1A00}"/>
                    </a:ext>
                  </a:extLst>
                </p14:cNvPr>
                <p14:cNvContentPartPr/>
                <p14:nvPr/>
              </p14:nvContentPartPr>
              <p14:xfrm>
                <a:off x="4691474" y="4274584"/>
                <a:ext cx="205920" cy="13572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FDF62AD9-CFF4-42CB-9BAA-D55EA7BE1A00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4682474" y="4265944"/>
                  <a:ext cx="22356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624D69C8-3D16-4196-9739-612767CC35A7}"/>
              </a:ext>
            </a:extLst>
          </p:cNvPr>
          <p:cNvGrpSpPr/>
          <p:nvPr/>
        </p:nvGrpSpPr>
        <p:grpSpPr>
          <a:xfrm>
            <a:off x="5280434" y="3838264"/>
            <a:ext cx="2559600" cy="749520"/>
            <a:chOff x="5280434" y="3838264"/>
            <a:chExt cx="2559600" cy="74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C69B5080-995E-45A8-9791-00D6C25D0CB0}"/>
                    </a:ext>
                  </a:extLst>
                </p14:cNvPr>
                <p14:cNvContentPartPr/>
                <p14:nvPr/>
              </p14:nvContentPartPr>
              <p14:xfrm>
                <a:off x="5280434" y="4170544"/>
                <a:ext cx="183960" cy="17676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C69B5080-995E-45A8-9791-00D6C25D0CB0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271794" y="4161904"/>
                  <a:ext cx="2016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C01F797B-7230-4DE0-B714-BBC4904D34BD}"/>
                    </a:ext>
                  </a:extLst>
                </p14:cNvPr>
                <p14:cNvContentPartPr/>
                <p14:nvPr/>
              </p14:nvContentPartPr>
              <p14:xfrm>
                <a:off x="5513354" y="4170544"/>
                <a:ext cx="108360" cy="13860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C01F797B-7230-4DE0-B714-BBC4904D34BD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5504714" y="4161544"/>
                  <a:ext cx="1260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F5C07D89-EBFB-468E-A48D-7F2BBD100E72}"/>
                    </a:ext>
                  </a:extLst>
                </p14:cNvPr>
                <p14:cNvContentPartPr/>
                <p14:nvPr/>
              </p14:nvContentPartPr>
              <p14:xfrm>
                <a:off x="5429834" y="4109704"/>
                <a:ext cx="312480" cy="47808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F5C07D89-EBFB-468E-A48D-7F2BBD100E72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5421194" y="4101064"/>
                  <a:ext cx="33012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75433E30-F400-4F39-8A50-1AFF2913DD1F}"/>
                    </a:ext>
                  </a:extLst>
                </p14:cNvPr>
                <p14:cNvContentPartPr/>
                <p14:nvPr/>
              </p14:nvContentPartPr>
              <p14:xfrm>
                <a:off x="5761394" y="4177024"/>
                <a:ext cx="154800" cy="13356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75433E30-F400-4F39-8A50-1AFF2913DD1F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5752754" y="4168024"/>
                  <a:ext cx="1724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F0A2088-5B47-4FDA-8915-DED6D5E6CB78}"/>
                    </a:ext>
                  </a:extLst>
                </p14:cNvPr>
                <p14:cNvContentPartPr/>
                <p14:nvPr/>
              </p14:nvContentPartPr>
              <p14:xfrm>
                <a:off x="6083234" y="3916024"/>
                <a:ext cx="233640" cy="41076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F0A2088-5B47-4FDA-8915-DED6D5E6CB78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6074594" y="3907024"/>
                  <a:ext cx="25128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CEAE0AEB-1D99-4EC5-BED8-3C81AA2BE69D}"/>
                    </a:ext>
                  </a:extLst>
                </p14:cNvPr>
                <p14:cNvContentPartPr/>
                <p14:nvPr/>
              </p14:nvContentPartPr>
              <p14:xfrm>
                <a:off x="6248474" y="4156864"/>
                <a:ext cx="177840" cy="19620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CEAE0AEB-1D99-4EC5-BED8-3C81AA2BE69D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6239834" y="4148224"/>
                  <a:ext cx="1954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64D4955F-EE23-49C9-A3EF-7C4EB05B3B1B}"/>
                    </a:ext>
                  </a:extLst>
                </p14:cNvPr>
                <p14:cNvContentPartPr/>
                <p14:nvPr/>
              </p14:nvContentPartPr>
              <p14:xfrm>
                <a:off x="6798194" y="3838264"/>
                <a:ext cx="293760" cy="56232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64D4955F-EE23-49C9-A3EF-7C4EB05B3B1B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6789194" y="3829624"/>
                  <a:ext cx="311400" cy="57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E9891EC6-E066-4B90-8CAF-46B1C56AAB11}"/>
                    </a:ext>
                  </a:extLst>
                </p14:cNvPr>
                <p14:cNvContentPartPr/>
                <p14:nvPr/>
              </p14:nvContentPartPr>
              <p14:xfrm>
                <a:off x="6663914" y="4132744"/>
                <a:ext cx="403560" cy="7740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E9891EC6-E066-4B90-8CAF-46B1C56AAB11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6654914" y="4124104"/>
                  <a:ext cx="4212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1D41972A-0543-4347-A479-A6AEAAB62D88}"/>
                    </a:ext>
                  </a:extLst>
                </p14:cNvPr>
                <p14:cNvContentPartPr/>
                <p14:nvPr/>
              </p14:nvContentPartPr>
              <p14:xfrm>
                <a:off x="7027154" y="4172344"/>
                <a:ext cx="93960" cy="14436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1D41972A-0543-4347-A479-A6AEAAB62D88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018154" y="4163704"/>
                  <a:ext cx="1116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E2A90403-4237-4CE7-886B-00B7668E5048}"/>
                    </a:ext>
                  </a:extLst>
                </p14:cNvPr>
                <p14:cNvContentPartPr/>
                <p14:nvPr/>
              </p14:nvContentPartPr>
              <p14:xfrm>
                <a:off x="7204634" y="4151104"/>
                <a:ext cx="311760" cy="16380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E2A90403-4237-4CE7-886B-00B7668E5048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7195994" y="4142104"/>
                  <a:ext cx="329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0B4157BB-9207-4808-92D0-8D2CDB8BEE3E}"/>
                    </a:ext>
                  </a:extLst>
                </p14:cNvPr>
                <p14:cNvContentPartPr/>
                <p14:nvPr/>
              </p14:nvContentPartPr>
              <p14:xfrm>
                <a:off x="7649954" y="4137784"/>
                <a:ext cx="190080" cy="17280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0B4157BB-9207-4808-92D0-8D2CDB8BEE3E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7641314" y="4128784"/>
                  <a:ext cx="207720" cy="19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F1A5C6C4-0586-4F27-A01D-FE070B9DB0E1}"/>
              </a:ext>
            </a:extLst>
          </p:cNvPr>
          <p:cNvGrpSpPr/>
          <p:nvPr/>
        </p:nvGrpSpPr>
        <p:grpSpPr>
          <a:xfrm>
            <a:off x="8312714" y="3985864"/>
            <a:ext cx="756000" cy="264600"/>
            <a:chOff x="8312714" y="3985864"/>
            <a:chExt cx="756000" cy="26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0DD6CD9D-0E7E-4E63-A57C-97B6B14AF290}"/>
                    </a:ext>
                  </a:extLst>
                </p14:cNvPr>
                <p14:cNvContentPartPr/>
                <p14:nvPr/>
              </p14:nvContentPartPr>
              <p14:xfrm>
                <a:off x="8312714" y="3985864"/>
                <a:ext cx="380520" cy="26460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0DD6CD9D-0E7E-4E63-A57C-97B6B14AF290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8303714" y="3976864"/>
                  <a:ext cx="3981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E78C1320-6AF3-474B-BFC3-45613DE4499F}"/>
                    </a:ext>
                  </a:extLst>
                </p14:cNvPr>
                <p14:cNvContentPartPr/>
                <p14:nvPr/>
              </p14:nvContentPartPr>
              <p14:xfrm>
                <a:off x="8634554" y="4062904"/>
                <a:ext cx="178200" cy="16596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E78C1320-6AF3-474B-BFC3-45613DE4499F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8625554" y="4054264"/>
                  <a:ext cx="1958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A8392E0C-196C-490B-8563-0DF435D77721}"/>
                    </a:ext>
                  </a:extLst>
                </p14:cNvPr>
                <p14:cNvContentPartPr/>
                <p14:nvPr/>
              </p14:nvContentPartPr>
              <p14:xfrm>
                <a:off x="8852354" y="3989104"/>
                <a:ext cx="216360" cy="21528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A8392E0C-196C-490B-8563-0DF435D77721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8843354" y="3980464"/>
                  <a:ext cx="234000" cy="23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920B49FE-E48E-40CB-87B4-403C6EB02EE8}"/>
              </a:ext>
            </a:extLst>
          </p:cNvPr>
          <p:cNvGrpSpPr/>
          <p:nvPr/>
        </p:nvGrpSpPr>
        <p:grpSpPr>
          <a:xfrm>
            <a:off x="9448514" y="3716944"/>
            <a:ext cx="2154960" cy="501840"/>
            <a:chOff x="9448514" y="3716944"/>
            <a:chExt cx="2154960" cy="50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EAB8FBAD-1E98-434A-A00F-8909A0F2F83D}"/>
                    </a:ext>
                  </a:extLst>
                </p14:cNvPr>
                <p14:cNvContentPartPr/>
                <p14:nvPr/>
              </p14:nvContentPartPr>
              <p14:xfrm>
                <a:off x="9448514" y="3928264"/>
                <a:ext cx="294480" cy="26964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EAB8FBAD-1E98-434A-A00F-8909A0F2F83D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9439874" y="3919624"/>
                  <a:ext cx="31212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FD090E79-5403-42DE-B41A-23757ECBEAA7}"/>
                    </a:ext>
                  </a:extLst>
                </p14:cNvPr>
                <p14:cNvContentPartPr/>
                <p14:nvPr/>
              </p14:nvContentPartPr>
              <p14:xfrm>
                <a:off x="9787274" y="4134184"/>
                <a:ext cx="32040" cy="7128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FD090E79-5403-42DE-B41A-23757ECBEAA7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9778634" y="4125544"/>
                  <a:ext cx="496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D481D4C0-DBC9-4556-9626-EEC2D430BCA7}"/>
                    </a:ext>
                  </a:extLst>
                </p14:cNvPr>
                <p14:cNvContentPartPr/>
                <p14:nvPr/>
              </p14:nvContentPartPr>
              <p14:xfrm>
                <a:off x="9928034" y="3883624"/>
                <a:ext cx="374400" cy="30852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D481D4C0-DBC9-4556-9626-EEC2D430BCA7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9919394" y="3874624"/>
                  <a:ext cx="3920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7D511BB6-B17F-47E5-BBFF-1D88D79901AF}"/>
                    </a:ext>
                  </a:extLst>
                </p14:cNvPr>
                <p14:cNvContentPartPr/>
                <p14:nvPr/>
              </p14:nvContentPartPr>
              <p14:xfrm>
                <a:off x="10389194" y="3716944"/>
                <a:ext cx="289440" cy="50184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7D511BB6-B17F-47E5-BBFF-1D88D79901AF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0380554" y="3707944"/>
                  <a:ext cx="30708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178798EE-8154-44D0-B537-69A201F2562D}"/>
                    </a:ext>
                  </a:extLst>
                </p14:cNvPr>
                <p14:cNvContentPartPr/>
                <p14:nvPr/>
              </p14:nvContentPartPr>
              <p14:xfrm>
                <a:off x="10693754" y="4016824"/>
                <a:ext cx="111960" cy="18180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178798EE-8154-44D0-B537-69A201F2562D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0685114" y="4007824"/>
                  <a:ext cx="1296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32EC7A6A-3EC4-4886-BA81-9D30213F25BD}"/>
                    </a:ext>
                  </a:extLst>
                </p14:cNvPr>
                <p14:cNvContentPartPr/>
                <p14:nvPr/>
              </p14:nvContentPartPr>
              <p14:xfrm>
                <a:off x="10863314" y="4010344"/>
                <a:ext cx="176400" cy="20196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32EC7A6A-3EC4-4886-BA81-9D30213F25BD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0854674" y="4001344"/>
                  <a:ext cx="1940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27B6E5AC-511C-47FF-9B62-6DAF7EAB4F79}"/>
                    </a:ext>
                  </a:extLst>
                </p14:cNvPr>
                <p14:cNvContentPartPr/>
                <p14:nvPr/>
              </p14:nvContentPartPr>
              <p14:xfrm>
                <a:off x="11080034" y="3980464"/>
                <a:ext cx="197640" cy="23112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27B6E5AC-511C-47FF-9B62-6DAF7EAB4F79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1071394" y="3971824"/>
                  <a:ext cx="2152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5A10480-0A8E-43FE-81E3-AB1E11C876FD}"/>
                    </a:ext>
                  </a:extLst>
                </p14:cNvPr>
                <p14:cNvContentPartPr/>
                <p14:nvPr/>
              </p14:nvContentPartPr>
              <p14:xfrm>
                <a:off x="11299634" y="3953464"/>
                <a:ext cx="173520" cy="20952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5A10480-0A8E-43FE-81E3-AB1E11C876FD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1290634" y="3944464"/>
                  <a:ext cx="1911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E3FF8BA2-AE35-4812-8F98-D4AE71E9D89C}"/>
                    </a:ext>
                  </a:extLst>
                </p14:cNvPr>
                <p14:cNvContentPartPr/>
                <p14:nvPr/>
              </p14:nvContentPartPr>
              <p14:xfrm>
                <a:off x="11568914" y="4149304"/>
                <a:ext cx="34560" cy="5076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E3FF8BA2-AE35-4812-8F98-D4AE71E9D89C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1559914" y="4140304"/>
                  <a:ext cx="52200" cy="68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74137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7</Words>
  <Application>Microsoft Office PowerPoint</Application>
  <PresentationFormat>Widescreen</PresentationFormat>
  <Paragraphs>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STAT 50 Review Day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 50 Review Day 3</dc:title>
  <dc:creator>Bill Fitch</dc:creator>
  <cp:lastModifiedBy>Bill Fitch</cp:lastModifiedBy>
  <cp:revision>27</cp:revision>
  <dcterms:created xsi:type="dcterms:W3CDTF">2021-05-13T16:47:10Z</dcterms:created>
  <dcterms:modified xsi:type="dcterms:W3CDTF">2021-05-14T01:00:50Z</dcterms:modified>
</cp:coreProperties>
</file>